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 id="2147483680" r:id="rId4"/>
    <p:sldMasterId id="2147483692" r:id="rId5"/>
  </p:sldMasterIdLst>
  <p:notesMasterIdLst>
    <p:notesMasterId r:id="rId7"/>
  </p:notesMasterIdLst>
  <p:sldIdLst>
    <p:sldId id="434" r:id="rId6"/>
    <p:sldId id="256" r:id="rId8"/>
    <p:sldId id="429" r:id="rId9"/>
    <p:sldId id="430" r:id="rId10"/>
    <p:sldId id="436" r:id="rId11"/>
    <p:sldId id="437" r:id="rId12"/>
    <p:sldId id="438" r:id="rId13"/>
    <p:sldId id="439" r:id="rId14"/>
    <p:sldId id="440" r:id="rId15"/>
    <p:sldId id="441" r:id="rId16"/>
    <p:sldId id="442" r:id="rId17"/>
    <p:sldId id="443" r:id="rId18"/>
    <p:sldId id="444" r:id="rId19"/>
    <p:sldId id="445" r:id="rId20"/>
    <p:sldId id="446" r:id="rId21"/>
    <p:sldId id="447" r:id="rId22"/>
    <p:sldId id="455" r:id="rId23"/>
    <p:sldId id="448" r:id="rId24"/>
    <p:sldId id="449" r:id="rId25"/>
    <p:sldId id="450" r:id="rId26"/>
    <p:sldId id="451" r:id="rId27"/>
    <p:sldId id="452" r:id="rId28"/>
    <p:sldId id="453" r:id="rId29"/>
    <p:sldId id="257" r:id="rId30"/>
    <p:sldId id="456" r:id="rId31"/>
    <p:sldId id="259" r:id="rId32"/>
    <p:sldId id="260" r:id="rId33"/>
    <p:sldId id="261" r:id="rId34"/>
    <p:sldId id="457" r:id="rId35"/>
    <p:sldId id="258" r:id="rId36"/>
    <p:sldId id="27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7368" userDrawn="1">
          <p15:clr>
            <a:srgbClr val="A4A3A4"/>
          </p15:clr>
        </p15:guide>
        <p15:guide id="5" orient="horz" pos="72" userDrawn="1">
          <p15:clr>
            <a:srgbClr val="A4A3A4"/>
          </p15:clr>
        </p15:guide>
        <p15:guide id="6" orient="horz" pos="4128" userDrawn="1">
          <p15:clr>
            <a:srgbClr val="A4A3A4"/>
          </p15:clr>
        </p15:guide>
        <p15:guide id="7" orient="horz" pos="696" userDrawn="1">
          <p15:clr>
            <a:srgbClr val="A4A3A4"/>
          </p15:clr>
        </p15:guide>
        <p15:guide id="8" orient="horz" pos="23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FF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97" autoAdjust="0"/>
    <p:restoredTop sz="94660"/>
  </p:normalViewPr>
  <p:slideViewPr>
    <p:cSldViewPr snapToGrid="0" showGuides="1">
      <p:cViewPr varScale="1">
        <p:scale>
          <a:sx n="70" d="100"/>
          <a:sy n="70" d="100"/>
        </p:scale>
        <p:origin x="216" y="48"/>
      </p:cViewPr>
      <p:guideLst>
        <p:guide pos="7368"/>
        <p:guide orient="horz" pos="72"/>
        <p:guide orient="horz" pos="4128"/>
        <p:guide orient="horz" pos="696"/>
        <p:guide orient="horz" pos="23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0" Type="http://schemas.openxmlformats.org/officeDocument/2006/relationships/tableStyles" Target="tableStyles.xml"/><Relationship Id="rId4" Type="http://schemas.openxmlformats.org/officeDocument/2006/relationships/slideMaster" Target="slideMasters/slideMaster3.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3DBCB6-CFEC-4C91-85C4-0B80EC931303}"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CC42F-64E4-460F-8597-F6CA73B0B86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2CC59E4-1E9C-42B5-96EC-0C60F5DBF0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2E33D04-5173-415E-A591-1DAAB0736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09"/>
        <p:cNvGrpSpPr/>
        <p:nvPr/>
      </p:nvGrpSpPr>
      <p:grpSpPr>
        <a:xfrm>
          <a:off x="0" y="0"/>
          <a:ext cx="0" cy="0"/>
          <a:chOff x="0" y="0"/>
          <a:chExt cx="0" cy="0"/>
        </a:xfrm>
      </p:grpSpPr>
      <p:sp>
        <p:nvSpPr>
          <p:cNvPr id="4010" name="Google Shape;4010;g9a06994194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1" name="Google Shape;4011;g9a06994194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B0B0CB20-02D7-44BE-B99C-586D631CCB9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17627-F914-4090-BC12-13E1F633C1C6}"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0B0CB20-02D7-44BE-B99C-586D631CCB9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17627-F914-4090-BC12-13E1F633C1C6}"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0B0CB20-02D7-44BE-B99C-586D631CCB9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17627-F914-4090-BC12-13E1F633C1C6}"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Arial" panose="020B0604020202020204"/>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Arial" panose="020B0604020202020204"/>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54F67CB2-8F78-40A8-9E93-4D847CAF7A0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a:ea typeface="+mn-ea"/>
                <a:cs typeface="Arial" panose="020B0604020202020204"/>
              </a:rPr>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Arial" panose="020B0604020202020204"/>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pPr algn="r" fontAlgn="base">
              <a:spcBef>
                <a:spcPct val="0"/>
              </a:spcBef>
              <a:spcAft>
                <a:spcPct val="0"/>
              </a:spcAft>
            </a:pPr>
            <a:fld id="{BA6F8BC2-91EA-4A3B-842D-6B884A21BB44}"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2FBE3739-C5FA-46EF-8D6A-F7FB7C2CF43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094A4-1FA9-4D6B-875A-7C5F6962691E}"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FBE3739-C5FA-46EF-8D6A-F7FB7C2CF43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094A4-1FA9-4D6B-875A-7C5F6962691E}"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2FBE3739-C5FA-46EF-8D6A-F7FB7C2CF43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094A4-1FA9-4D6B-875A-7C5F6962691E}"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2FBE3739-C5FA-46EF-8D6A-F7FB7C2CF43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094A4-1FA9-4D6B-875A-7C5F6962691E}"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2FBE3739-C5FA-46EF-8D6A-F7FB7C2CF43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D094A4-1FA9-4D6B-875A-7C5F6962691E}"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2FBE3739-C5FA-46EF-8D6A-F7FB7C2CF43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D094A4-1FA9-4D6B-875A-7C5F6962691E}"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0B0CB20-02D7-44BE-B99C-586D631CCB9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17627-F914-4090-BC12-13E1F633C1C6}"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BE3739-C5FA-46EF-8D6A-F7FB7C2CF43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D094A4-1FA9-4D6B-875A-7C5F6962691E}"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FBE3739-C5FA-46EF-8D6A-F7FB7C2CF43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094A4-1FA9-4D6B-875A-7C5F6962691E}"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FBE3739-C5FA-46EF-8D6A-F7FB7C2CF43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094A4-1FA9-4D6B-875A-7C5F6962691E}"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FBE3739-C5FA-46EF-8D6A-F7FB7C2CF43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094A4-1FA9-4D6B-875A-7C5F6962691E}"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FBE3739-C5FA-46EF-8D6A-F7FB7C2CF43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094A4-1FA9-4D6B-875A-7C5F6962691E}"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0" matchingName="Title and body">
  <p:cSld name="Title and body">
    <p:spTree>
      <p:nvGrpSpPr>
        <p:cNvPr id="1" name="Shape 432"/>
        <p:cNvGrpSpPr/>
        <p:nvPr/>
      </p:nvGrpSpPr>
      <p:grpSpPr>
        <a:xfrm>
          <a:off x="0" y="0"/>
          <a:ext cx="0" cy="0"/>
          <a:chOff x="0" y="0"/>
          <a:chExt cx="0" cy="0"/>
        </a:xfrm>
      </p:grpSpPr>
      <p:sp>
        <p:nvSpPr>
          <p:cNvPr id="433" name="Google Shape;433;p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34" name="Google Shape;434;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600" lvl="0" indent="-406400">
              <a:lnSpc>
                <a:spcPct val="100000"/>
              </a:lnSpc>
              <a:spcBef>
                <a:spcPts val="0"/>
              </a:spcBef>
              <a:spcAft>
                <a:spcPts val="0"/>
              </a:spcAft>
              <a:buClr>
                <a:schemeClr val="accent1"/>
              </a:buClr>
              <a:buSzPts val="1200"/>
              <a:buFont typeface="Livvic"/>
              <a:buChar char="●"/>
              <a:defRPr sz="1600">
                <a:solidFill>
                  <a:schemeClr val="accent1"/>
                </a:solidFill>
              </a:defRPr>
            </a:lvl1pPr>
            <a:lvl2pPr marL="1219200" lvl="1" indent="-406400">
              <a:lnSpc>
                <a:spcPct val="100000"/>
              </a:lnSpc>
              <a:spcBef>
                <a:spcPts val="2135"/>
              </a:spcBef>
              <a:spcAft>
                <a:spcPts val="0"/>
              </a:spcAft>
              <a:buClr>
                <a:schemeClr val="accent1"/>
              </a:buClr>
              <a:buSzPts val="1200"/>
              <a:buFont typeface="Roboto Condensed Light"/>
              <a:buChar char="○"/>
              <a:defRPr>
                <a:solidFill>
                  <a:schemeClr val="accent1"/>
                </a:solidFill>
              </a:defRPr>
            </a:lvl2pPr>
            <a:lvl3pPr marL="1828800" lvl="2" indent="-406400">
              <a:lnSpc>
                <a:spcPct val="100000"/>
              </a:lnSpc>
              <a:spcBef>
                <a:spcPts val="2135"/>
              </a:spcBef>
              <a:spcAft>
                <a:spcPts val="0"/>
              </a:spcAft>
              <a:buClr>
                <a:schemeClr val="accent1"/>
              </a:buClr>
              <a:buSzPts val="1200"/>
              <a:buFont typeface="Roboto Condensed Light"/>
              <a:buChar char="■"/>
              <a:defRPr>
                <a:solidFill>
                  <a:schemeClr val="accent1"/>
                </a:solidFill>
              </a:defRPr>
            </a:lvl3pPr>
            <a:lvl4pPr marL="2438400" lvl="3" indent="-406400">
              <a:lnSpc>
                <a:spcPct val="100000"/>
              </a:lnSpc>
              <a:spcBef>
                <a:spcPts val="2135"/>
              </a:spcBef>
              <a:spcAft>
                <a:spcPts val="0"/>
              </a:spcAft>
              <a:buClr>
                <a:schemeClr val="accent1"/>
              </a:buClr>
              <a:buSzPts val="1200"/>
              <a:buFont typeface="Roboto Condensed Light"/>
              <a:buChar char="●"/>
              <a:defRPr>
                <a:solidFill>
                  <a:schemeClr val="accent1"/>
                </a:solidFill>
              </a:defRPr>
            </a:lvl4pPr>
            <a:lvl5pPr marL="3048000" lvl="4" indent="-406400">
              <a:lnSpc>
                <a:spcPct val="100000"/>
              </a:lnSpc>
              <a:spcBef>
                <a:spcPts val="2135"/>
              </a:spcBef>
              <a:spcAft>
                <a:spcPts val="0"/>
              </a:spcAft>
              <a:buClr>
                <a:schemeClr val="accent1"/>
              </a:buClr>
              <a:buSzPts val="1200"/>
              <a:buFont typeface="Roboto Condensed Light"/>
              <a:buChar char="○"/>
              <a:defRPr>
                <a:solidFill>
                  <a:schemeClr val="accent1"/>
                </a:solidFill>
              </a:defRPr>
            </a:lvl5pPr>
            <a:lvl6pPr marL="3657600" lvl="5" indent="-406400">
              <a:lnSpc>
                <a:spcPct val="100000"/>
              </a:lnSpc>
              <a:spcBef>
                <a:spcPts val="2135"/>
              </a:spcBef>
              <a:spcAft>
                <a:spcPts val="0"/>
              </a:spcAft>
              <a:buClr>
                <a:schemeClr val="accent1"/>
              </a:buClr>
              <a:buSzPts val="1200"/>
              <a:buFont typeface="Roboto Condensed Light"/>
              <a:buChar char="■"/>
              <a:defRPr>
                <a:solidFill>
                  <a:schemeClr val="accent1"/>
                </a:solidFill>
              </a:defRPr>
            </a:lvl6pPr>
            <a:lvl7pPr marL="4267200" lvl="6" indent="-406400">
              <a:lnSpc>
                <a:spcPct val="100000"/>
              </a:lnSpc>
              <a:spcBef>
                <a:spcPts val="2135"/>
              </a:spcBef>
              <a:spcAft>
                <a:spcPts val="0"/>
              </a:spcAft>
              <a:buClr>
                <a:schemeClr val="accent1"/>
              </a:buClr>
              <a:buSzPts val="1200"/>
              <a:buFont typeface="Roboto Condensed Light"/>
              <a:buChar char="●"/>
              <a:defRPr>
                <a:solidFill>
                  <a:schemeClr val="accent1"/>
                </a:solidFill>
              </a:defRPr>
            </a:lvl7pPr>
            <a:lvl8pPr marL="4876800" lvl="7" indent="-406400">
              <a:lnSpc>
                <a:spcPct val="100000"/>
              </a:lnSpc>
              <a:spcBef>
                <a:spcPts val="2135"/>
              </a:spcBef>
              <a:spcAft>
                <a:spcPts val="0"/>
              </a:spcAft>
              <a:buClr>
                <a:schemeClr val="accent1"/>
              </a:buClr>
              <a:buSzPts val="1200"/>
              <a:buFont typeface="Roboto Condensed Light"/>
              <a:buChar char="○"/>
              <a:defRPr>
                <a:solidFill>
                  <a:schemeClr val="accent1"/>
                </a:solidFill>
              </a:defRPr>
            </a:lvl8pPr>
            <a:lvl9pPr marL="5486400" lvl="8" indent="-406400">
              <a:lnSpc>
                <a:spcPct val="100000"/>
              </a:lnSpc>
              <a:spcBef>
                <a:spcPts val="2135"/>
              </a:spcBef>
              <a:spcAft>
                <a:spcPts val="2135"/>
              </a:spcAft>
              <a:buClr>
                <a:schemeClr val="accent1"/>
              </a:buClr>
              <a:buSzPts val="1200"/>
              <a:buFont typeface="Roboto Condensed Light"/>
              <a:buChar char="■"/>
              <a:defRPr>
                <a:solidFill>
                  <a:schemeClr val="accent1"/>
                </a:solidFill>
              </a:defRPr>
            </a:lvl9pPr>
          </a:lstStyle>
          <a:p/>
        </p:txBody>
      </p:sp>
      <p:grpSp>
        <p:nvGrpSpPr>
          <p:cNvPr id="435" name="Google Shape;435;p4"/>
          <p:cNvGrpSpPr/>
          <p:nvPr/>
        </p:nvGrpSpPr>
        <p:grpSpPr>
          <a:xfrm rot="9401011">
            <a:off x="164995" y="121901"/>
            <a:ext cx="1298641" cy="1005131"/>
            <a:chOff x="1642400" y="1129775"/>
            <a:chExt cx="193200" cy="144025"/>
          </a:xfrm>
        </p:grpSpPr>
        <p:sp>
          <p:nvSpPr>
            <p:cNvPr id="436" name="Google Shape;436;p4"/>
            <p:cNvSpPr/>
            <p:nvPr/>
          </p:nvSpPr>
          <p:spPr>
            <a:xfrm>
              <a:off x="1689450" y="1135650"/>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4"/>
            <p:cNvSpPr/>
            <p:nvPr/>
          </p:nvSpPr>
          <p:spPr>
            <a:xfrm>
              <a:off x="1731425" y="1143750"/>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4"/>
            <p:cNvSpPr/>
            <p:nvPr/>
          </p:nvSpPr>
          <p:spPr>
            <a:xfrm>
              <a:off x="1718300" y="1173100"/>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4"/>
            <p:cNvSpPr/>
            <p:nvPr/>
          </p:nvSpPr>
          <p:spPr>
            <a:xfrm>
              <a:off x="1748375" y="1173375"/>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4"/>
            <p:cNvSpPr/>
            <p:nvPr/>
          </p:nvSpPr>
          <p:spPr>
            <a:xfrm>
              <a:off x="1752675" y="1133525"/>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4"/>
            <p:cNvSpPr/>
            <p:nvPr/>
          </p:nvSpPr>
          <p:spPr>
            <a:xfrm>
              <a:off x="1803575" y="1176475"/>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4"/>
            <p:cNvSpPr/>
            <p:nvPr/>
          </p:nvSpPr>
          <p:spPr>
            <a:xfrm>
              <a:off x="1766825" y="1211750"/>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4"/>
            <p:cNvSpPr/>
            <p:nvPr/>
          </p:nvSpPr>
          <p:spPr>
            <a:xfrm>
              <a:off x="1814875" y="1206525"/>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4"/>
            <p:cNvSpPr/>
            <p:nvPr/>
          </p:nvSpPr>
          <p:spPr>
            <a:xfrm>
              <a:off x="1690475" y="1203275"/>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4"/>
            <p:cNvSpPr/>
            <p:nvPr/>
          </p:nvSpPr>
          <p:spPr>
            <a:xfrm>
              <a:off x="1654175" y="1163225"/>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4"/>
            <p:cNvSpPr/>
            <p:nvPr/>
          </p:nvSpPr>
          <p:spPr>
            <a:xfrm>
              <a:off x="1729050" y="1214125"/>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4"/>
            <p:cNvSpPr/>
            <p:nvPr/>
          </p:nvSpPr>
          <p:spPr>
            <a:xfrm>
              <a:off x="1787975" y="1242100"/>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4"/>
            <p:cNvSpPr/>
            <p:nvPr/>
          </p:nvSpPr>
          <p:spPr>
            <a:xfrm>
              <a:off x="1749850" y="1257250"/>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4"/>
            <p:cNvSpPr/>
            <p:nvPr/>
          </p:nvSpPr>
          <p:spPr>
            <a:xfrm>
              <a:off x="1642875" y="1129775"/>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4"/>
            <p:cNvSpPr/>
            <p:nvPr/>
          </p:nvSpPr>
          <p:spPr>
            <a:xfrm>
              <a:off x="1685725" y="1238125"/>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4"/>
            <p:cNvSpPr/>
            <p:nvPr/>
          </p:nvSpPr>
          <p:spPr>
            <a:xfrm>
              <a:off x="1642400" y="1189625"/>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4"/>
          <p:cNvGrpSpPr/>
          <p:nvPr/>
        </p:nvGrpSpPr>
        <p:grpSpPr>
          <a:xfrm rot="1024943">
            <a:off x="10580247" y="68313"/>
            <a:ext cx="1556092" cy="1112243"/>
            <a:chOff x="3287500" y="1126625"/>
            <a:chExt cx="222800" cy="159250"/>
          </a:xfrm>
        </p:grpSpPr>
        <p:sp>
          <p:nvSpPr>
            <p:cNvPr id="453" name="Google Shape;453;p4"/>
            <p:cNvSpPr/>
            <p:nvPr/>
          </p:nvSpPr>
          <p:spPr>
            <a:xfrm>
              <a:off x="3337825" y="1214725"/>
              <a:ext cx="15625" cy="156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4"/>
            <p:cNvSpPr/>
            <p:nvPr/>
          </p:nvSpPr>
          <p:spPr>
            <a:xfrm>
              <a:off x="3356700" y="1177075"/>
              <a:ext cx="13725" cy="13700"/>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4"/>
            <p:cNvSpPr/>
            <p:nvPr/>
          </p:nvSpPr>
          <p:spPr>
            <a:xfrm>
              <a:off x="3409075" y="1193000"/>
              <a:ext cx="12225" cy="12350"/>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4"/>
            <p:cNvSpPr/>
            <p:nvPr/>
          </p:nvSpPr>
          <p:spPr>
            <a:xfrm>
              <a:off x="3418450" y="1148800"/>
              <a:ext cx="9875" cy="9850"/>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4"/>
            <p:cNvSpPr/>
            <p:nvPr/>
          </p:nvSpPr>
          <p:spPr>
            <a:xfrm>
              <a:off x="3381250" y="1238050"/>
              <a:ext cx="7025" cy="7075"/>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4"/>
            <p:cNvSpPr/>
            <p:nvPr/>
          </p:nvSpPr>
          <p:spPr>
            <a:xfrm>
              <a:off x="3390175" y="1183175"/>
              <a:ext cx="9425" cy="9600"/>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4"/>
            <p:cNvSpPr/>
            <p:nvPr/>
          </p:nvSpPr>
          <p:spPr>
            <a:xfrm>
              <a:off x="3327525" y="1165750"/>
              <a:ext cx="9875" cy="10200"/>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4"/>
            <p:cNvSpPr/>
            <p:nvPr/>
          </p:nvSpPr>
          <p:spPr>
            <a:xfrm>
              <a:off x="3287500" y="1206700"/>
              <a:ext cx="7475" cy="7150"/>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4"/>
            <p:cNvSpPr/>
            <p:nvPr/>
          </p:nvSpPr>
          <p:spPr>
            <a:xfrm>
              <a:off x="3344500" y="1140750"/>
              <a:ext cx="15950" cy="16100"/>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4"/>
            <p:cNvSpPr/>
            <p:nvPr/>
          </p:nvSpPr>
          <p:spPr>
            <a:xfrm>
              <a:off x="3443450" y="1197725"/>
              <a:ext cx="9850" cy="8850"/>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4"/>
            <p:cNvSpPr/>
            <p:nvPr/>
          </p:nvSpPr>
          <p:spPr>
            <a:xfrm>
              <a:off x="3430675" y="1243000"/>
              <a:ext cx="19350" cy="18600"/>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4"/>
            <p:cNvSpPr/>
            <p:nvPr/>
          </p:nvSpPr>
          <p:spPr>
            <a:xfrm>
              <a:off x="3473525" y="1186900"/>
              <a:ext cx="8500" cy="9525"/>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4"/>
            <p:cNvSpPr/>
            <p:nvPr/>
          </p:nvSpPr>
          <p:spPr>
            <a:xfrm>
              <a:off x="3476350" y="1223650"/>
              <a:ext cx="14725" cy="11350"/>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4"/>
            <p:cNvSpPr/>
            <p:nvPr/>
          </p:nvSpPr>
          <p:spPr>
            <a:xfrm>
              <a:off x="3343025" y="1267550"/>
              <a:ext cx="12350" cy="11775"/>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4"/>
            <p:cNvSpPr/>
            <p:nvPr/>
          </p:nvSpPr>
          <p:spPr>
            <a:xfrm>
              <a:off x="3395825" y="1278400"/>
              <a:ext cx="8075" cy="7475"/>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4"/>
            <p:cNvSpPr/>
            <p:nvPr/>
          </p:nvSpPr>
          <p:spPr>
            <a:xfrm>
              <a:off x="3462775" y="1252950"/>
              <a:ext cx="21625" cy="21625"/>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4"/>
            <p:cNvSpPr/>
            <p:nvPr/>
          </p:nvSpPr>
          <p:spPr>
            <a:xfrm>
              <a:off x="3297325" y="1241075"/>
              <a:ext cx="13250" cy="13250"/>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4"/>
            <p:cNvSpPr/>
            <p:nvPr/>
          </p:nvSpPr>
          <p:spPr>
            <a:xfrm>
              <a:off x="3377975" y="1126625"/>
              <a:ext cx="12225" cy="12225"/>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4"/>
            <p:cNvSpPr/>
            <p:nvPr/>
          </p:nvSpPr>
          <p:spPr>
            <a:xfrm>
              <a:off x="3460400" y="1153425"/>
              <a:ext cx="15525" cy="16075"/>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4"/>
            <p:cNvSpPr/>
            <p:nvPr/>
          </p:nvSpPr>
          <p:spPr>
            <a:xfrm>
              <a:off x="3501800" y="1203425"/>
              <a:ext cx="8500" cy="760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4"/>
            <p:cNvSpPr/>
            <p:nvPr/>
          </p:nvSpPr>
          <p:spPr>
            <a:xfrm>
              <a:off x="3370850" y="1211000"/>
              <a:ext cx="8950" cy="8950"/>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4" name="Google Shape;474;p4"/>
          <p:cNvSpPr/>
          <p:nvPr/>
        </p:nvSpPr>
        <p:spPr>
          <a:xfrm>
            <a:off x="-597900" y="5390166"/>
            <a:ext cx="1342440" cy="1588421"/>
          </a:xfrm>
          <a:custGeom>
            <a:avLst/>
            <a:gdLst/>
            <a:ahLst/>
            <a:cxnLst/>
            <a:rect l="l" t="t" r="r" b="b"/>
            <a:pathLst>
              <a:path w="7334" h="8678" extrusionOk="0">
                <a:moveTo>
                  <a:pt x="1406" y="4804"/>
                </a:moveTo>
                <a:lnTo>
                  <a:pt x="1406" y="4804"/>
                </a:lnTo>
                <a:cubicBezTo>
                  <a:pt x="1405" y="4808"/>
                  <a:pt x="1404" y="4811"/>
                  <a:pt x="1402" y="4811"/>
                </a:cubicBezTo>
                <a:cubicBezTo>
                  <a:pt x="1401" y="4811"/>
                  <a:pt x="1400" y="4810"/>
                  <a:pt x="1398" y="4809"/>
                </a:cubicBezTo>
                <a:lnTo>
                  <a:pt x="1406" y="4804"/>
                </a:lnTo>
                <a:close/>
                <a:moveTo>
                  <a:pt x="6885" y="0"/>
                </a:moveTo>
                <a:cubicBezTo>
                  <a:pt x="6843" y="0"/>
                  <a:pt x="6802" y="15"/>
                  <a:pt x="6768" y="41"/>
                </a:cubicBezTo>
                <a:cubicBezTo>
                  <a:pt x="4999" y="1000"/>
                  <a:pt x="3262" y="1999"/>
                  <a:pt x="1548" y="3053"/>
                </a:cubicBezTo>
                <a:cubicBezTo>
                  <a:pt x="1059" y="3338"/>
                  <a:pt x="589" y="3641"/>
                  <a:pt x="95" y="3940"/>
                </a:cubicBezTo>
                <a:cubicBezTo>
                  <a:pt x="23" y="3999"/>
                  <a:pt x="0" y="4130"/>
                  <a:pt x="59" y="4207"/>
                </a:cubicBezTo>
                <a:cubicBezTo>
                  <a:pt x="90" y="4258"/>
                  <a:pt x="139" y="4280"/>
                  <a:pt x="193" y="4280"/>
                </a:cubicBezTo>
                <a:cubicBezTo>
                  <a:pt x="235" y="4280"/>
                  <a:pt x="280" y="4267"/>
                  <a:pt x="322" y="4243"/>
                </a:cubicBezTo>
                <a:cubicBezTo>
                  <a:pt x="2018" y="3189"/>
                  <a:pt x="3755" y="2149"/>
                  <a:pt x="5506" y="1171"/>
                </a:cubicBezTo>
                <a:cubicBezTo>
                  <a:pt x="5936" y="920"/>
                  <a:pt x="6370" y="673"/>
                  <a:pt x="6801" y="435"/>
                </a:cubicBezTo>
                <a:lnTo>
                  <a:pt x="6801" y="435"/>
                </a:lnTo>
                <a:cubicBezTo>
                  <a:pt x="6966" y="781"/>
                  <a:pt x="6932" y="1187"/>
                  <a:pt x="6881" y="1565"/>
                </a:cubicBezTo>
                <a:cubicBezTo>
                  <a:pt x="6809" y="2112"/>
                  <a:pt x="6714" y="2642"/>
                  <a:pt x="6601" y="3189"/>
                </a:cubicBezTo>
                <a:cubicBezTo>
                  <a:pt x="6393" y="4320"/>
                  <a:pt x="6130" y="5428"/>
                  <a:pt x="5845" y="6541"/>
                </a:cubicBezTo>
                <a:cubicBezTo>
                  <a:pt x="5700" y="7084"/>
                  <a:pt x="5551" y="7623"/>
                  <a:pt x="5390" y="8164"/>
                </a:cubicBezTo>
                <a:lnTo>
                  <a:pt x="5390" y="8164"/>
                </a:lnTo>
                <a:cubicBezTo>
                  <a:pt x="4327" y="7229"/>
                  <a:pt x="3251" y="6313"/>
                  <a:pt x="2190" y="5392"/>
                </a:cubicBezTo>
                <a:cubicBezTo>
                  <a:pt x="2036" y="5279"/>
                  <a:pt x="1905" y="5148"/>
                  <a:pt x="1756" y="5035"/>
                </a:cubicBezTo>
                <a:cubicBezTo>
                  <a:pt x="1679" y="4976"/>
                  <a:pt x="1606" y="4904"/>
                  <a:pt x="1548" y="4845"/>
                </a:cubicBezTo>
                <a:cubicBezTo>
                  <a:pt x="1516" y="4829"/>
                  <a:pt x="1480" y="4799"/>
                  <a:pt x="1448" y="4780"/>
                </a:cubicBezTo>
                <a:lnTo>
                  <a:pt x="1448" y="4780"/>
                </a:lnTo>
                <a:lnTo>
                  <a:pt x="1530" y="4732"/>
                </a:lnTo>
                <a:cubicBezTo>
                  <a:pt x="1625" y="4695"/>
                  <a:pt x="1697" y="4659"/>
                  <a:pt x="1774" y="4619"/>
                </a:cubicBezTo>
                <a:cubicBezTo>
                  <a:pt x="1946" y="4546"/>
                  <a:pt x="2095" y="4469"/>
                  <a:pt x="2262" y="4392"/>
                </a:cubicBezTo>
                <a:cubicBezTo>
                  <a:pt x="2905" y="4071"/>
                  <a:pt x="3529" y="3714"/>
                  <a:pt x="4131" y="3356"/>
                </a:cubicBezTo>
                <a:cubicBezTo>
                  <a:pt x="4666" y="3037"/>
                  <a:pt x="5191" y="2709"/>
                  <a:pt x="5704" y="2359"/>
                </a:cubicBezTo>
                <a:lnTo>
                  <a:pt x="5704" y="2359"/>
                </a:lnTo>
                <a:cubicBezTo>
                  <a:pt x="5379" y="3379"/>
                  <a:pt x="5076" y="4390"/>
                  <a:pt x="4773" y="5410"/>
                </a:cubicBezTo>
                <a:cubicBezTo>
                  <a:pt x="4706" y="5651"/>
                  <a:pt x="4638" y="5900"/>
                  <a:pt x="4565" y="6146"/>
                </a:cubicBezTo>
                <a:lnTo>
                  <a:pt x="4565" y="6146"/>
                </a:lnTo>
                <a:cubicBezTo>
                  <a:pt x="4143" y="5799"/>
                  <a:pt x="3730" y="5461"/>
                  <a:pt x="3322" y="5112"/>
                </a:cubicBezTo>
                <a:lnTo>
                  <a:pt x="3322" y="5112"/>
                </a:lnTo>
                <a:cubicBezTo>
                  <a:pt x="3559" y="4783"/>
                  <a:pt x="3845" y="4506"/>
                  <a:pt x="4178" y="4287"/>
                </a:cubicBezTo>
                <a:lnTo>
                  <a:pt x="4178" y="4287"/>
                </a:lnTo>
                <a:cubicBezTo>
                  <a:pt x="4101" y="4548"/>
                  <a:pt x="4030" y="4805"/>
                  <a:pt x="3959" y="5053"/>
                </a:cubicBezTo>
                <a:cubicBezTo>
                  <a:pt x="3923" y="5166"/>
                  <a:pt x="3959" y="5261"/>
                  <a:pt x="4054" y="5315"/>
                </a:cubicBezTo>
                <a:cubicBezTo>
                  <a:pt x="4075" y="5320"/>
                  <a:pt x="4098" y="5323"/>
                  <a:pt x="4122" y="5323"/>
                </a:cubicBezTo>
                <a:cubicBezTo>
                  <a:pt x="4202" y="5323"/>
                  <a:pt x="4284" y="5290"/>
                  <a:pt x="4298" y="5202"/>
                </a:cubicBezTo>
                <a:cubicBezTo>
                  <a:pt x="4434" y="4809"/>
                  <a:pt x="4547" y="4392"/>
                  <a:pt x="4660" y="3981"/>
                </a:cubicBezTo>
                <a:cubicBezTo>
                  <a:pt x="4678" y="3904"/>
                  <a:pt x="4678" y="3827"/>
                  <a:pt x="4619" y="3773"/>
                </a:cubicBezTo>
                <a:cubicBezTo>
                  <a:pt x="4584" y="3734"/>
                  <a:pt x="4539" y="3713"/>
                  <a:pt x="4491" y="3713"/>
                </a:cubicBezTo>
                <a:cubicBezTo>
                  <a:pt x="4465" y="3713"/>
                  <a:pt x="4438" y="3719"/>
                  <a:pt x="4411" y="3732"/>
                </a:cubicBezTo>
                <a:cubicBezTo>
                  <a:pt x="3810" y="4017"/>
                  <a:pt x="3280" y="4469"/>
                  <a:pt x="2923" y="5035"/>
                </a:cubicBezTo>
                <a:cubicBezTo>
                  <a:pt x="2869" y="5130"/>
                  <a:pt x="2869" y="5225"/>
                  <a:pt x="2941" y="5297"/>
                </a:cubicBezTo>
                <a:cubicBezTo>
                  <a:pt x="3470" y="5750"/>
                  <a:pt x="4018" y="6184"/>
                  <a:pt x="4547" y="6618"/>
                </a:cubicBezTo>
                <a:cubicBezTo>
                  <a:pt x="4582" y="6653"/>
                  <a:pt x="4621" y="6668"/>
                  <a:pt x="4659" y="6668"/>
                </a:cubicBezTo>
                <a:cubicBezTo>
                  <a:pt x="4742" y="6668"/>
                  <a:pt x="4821" y="6595"/>
                  <a:pt x="4845" y="6505"/>
                </a:cubicBezTo>
                <a:cubicBezTo>
                  <a:pt x="5280" y="4976"/>
                  <a:pt x="5732" y="3470"/>
                  <a:pt x="6221" y="1963"/>
                </a:cubicBezTo>
                <a:cubicBezTo>
                  <a:pt x="6266" y="1830"/>
                  <a:pt x="6174" y="1700"/>
                  <a:pt x="6052" y="1700"/>
                </a:cubicBezTo>
                <a:cubicBezTo>
                  <a:pt x="6016" y="1700"/>
                  <a:pt x="5978" y="1711"/>
                  <a:pt x="5940" y="1737"/>
                </a:cubicBezTo>
                <a:cubicBezTo>
                  <a:pt x="4732" y="2601"/>
                  <a:pt x="3470" y="3356"/>
                  <a:pt x="2131" y="4017"/>
                </a:cubicBezTo>
                <a:cubicBezTo>
                  <a:pt x="1964" y="4112"/>
                  <a:pt x="1792" y="4184"/>
                  <a:pt x="1625" y="4279"/>
                </a:cubicBezTo>
                <a:cubicBezTo>
                  <a:pt x="1471" y="4338"/>
                  <a:pt x="1303" y="4392"/>
                  <a:pt x="1172" y="4505"/>
                </a:cubicBezTo>
                <a:cubicBezTo>
                  <a:pt x="1018" y="4637"/>
                  <a:pt x="982" y="4845"/>
                  <a:pt x="1131" y="4999"/>
                </a:cubicBezTo>
                <a:cubicBezTo>
                  <a:pt x="1267" y="5130"/>
                  <a:pt x="1416" y="5243"/>
                  <a:pt x="1566" y="5356"/>
                </a:cubicBezTo>
                <a:cubicBezTo>
                  <a:pt x="2149" y="5881"/>
                  <a:pt x="2755" y="6392"/>
                  <a:pt x="3339" y="6899"/>
                </a:cubicBezTo>
                <a:cubicBezTo>
                  <a:pt x="4018" y="7487"/>
                  <a:pt x="4696" y="8052"/>
                  <a:pt x="5375" y="8636"/>
                </a:cubicBezTo>
                <a:cubicBezTo>
                  <a:pt x="5404" y="8663"/>
                  <a:pt x="5447" y="8678"/>
                  <a:pt x="5490" y="8678"/>
                </a:cubicBezTo>
                <a:cubicBezTo>
                  <a:pt x="5560" y="8678"/>
                  <a:pt x="5633" y="8640"/>
                  <a:pt x="5655" y="8559"/>
                </a:cubicBezTo>
                <a:cubicBezTo>
                  <a:pt x="6017" y="7428"/>
                  <a:pt x="6316" y="6261"/>
                  <a:pt x="6583" y="5089"/>
                </a:cubicBezTo>
                <a:cubicBezTo>
                  <a:pt x="6714" y="4524"/>
                  <a:pt x="6845" y="3940"/>
                  <a:pt x="6958" y="3356"/>
                </a:cubicBezTo>
                <a:cubicBezTo>
                  <a:pt x="7071" y="2791"/>
                  <a:pt x="7166" y="2207"/>
                  <a:pt x="7261" y="1642"/>
                </a:cubicBezTo>
                <a:cubicBezTo>
                  <a:pt x="7334" y="1113"/>
                  <a:pt x="7334" y="547"/>
                  <a:pt x="7035" y="77"/>
                </a:cubicBezTo>
                <a:cubicBezTo>
                  <a:pt x="6992" y="24"/>
                  <a:pt x="6938" y="0"/>
                  <a:pt x="688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5" name="Google Shape;475;p4"/>
          <p:cNvGrpSpPr/>
          <p:nvPr/>
        </p:nvGrpSpPr>
        <p:grpSpPr>
          <a:xfrm>
            <a:off x="10914025" y="5503794"/>
            <a:ext cx="1176593" cy="1268417"/>
            <a:chOff x="301225" y="1363100"/>
            <a:chExt cx="229600" cy="247525"/>
          </a:xfrm>
        </p:grpSpPr>
        <p:sp>
          <p:nvSpPr>
            <p:cNvPr id="476" name="Google Shape;476;p4"/>
            <p:cNvSpPr/>
            <p:nvPr/>
          </p:nvSpPr>
          <p:spPr>
            <a:xfrm>
              <a:off x="301225" y="1472875"/>
              <a:ext cx="37800" cy="2850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4"/>
            <p:cNvSpPr/>
            <p:nvPr/>
          </p:nvSpPr>
          <p:spPr>
            <a:xfrm>
              <a:off x="338825" y="1530800"/>
              <a:ext cx="41575" cy="33275"/>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4"/>
            <p:cNvSpPr/>
            <p:nvPr/>
          </p:nvSpPr>
          <p:spPr>
            <a:xfrm>
              <a:off x="388425" y="1570900"/>
              <a:ext cx="46275" cy="39725"/>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4"/>
            <p:cNvSpPr/>
            <p:nvPr/>
          </p:nvSpPr>
          <p:spPr>
            <a:xfrm>
              <a:off x="448325" y="1484475"/>
              <a:ext cx="51400" cy="37925"/>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4"/>
            <p:cNvSpPr/>
            <p:nvPr/>
          </p:nvSpPr>
          <p:spPr>
            <a:xfrm>
              <a:off x="387500" y="1460175"/>
              <a:ext cx="47650" cy="42525"/>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4"/>
            <p:cNvSpPr/>
            <p:nvPr/>
          </p:nvSpPr>
          <p:spPr>
            <a:xfrm>
              <a:off x="484175" y="1551650"/>
              <a:ext cx="46650" cy="442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4"/>
            <p:cNvSpPr/>
            <p:nvPr/>
          </p:nvSpPr>
          <p:spPr>
            <a:xfrm>
              <a:off x="349400" y="1408650"/>
              <a:ext cx="27725" cy="23625"/>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4"/>
            <p:cNvSpPr/>
            <p:nvPr/>
          </p:nvSpPr>
          <p:spPr>
            <a:xfrm>
              <a:off x="390350" y="1363100"/>
              <a:ext cx="56550" cy="41350"/>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4"/>
            <p:cNvSpPr/>
            <p:nvPr/>
          </p:nvSpPr>
          <p:spPr>
            <a:xfrm>
              <a:off x="441225" y="1554900"/>
              <a:ext cx="20725" cy="17000"/>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4"/>
            <p:cNvSpPr/>
            <p:nvPr/>
          </p:nvSpPr>
          <p:spPr>
            <a:xfrm>
              <a:off x="464300" y="1411200"/>
              <a:ext cx="32600" cy="2230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only 1">
  <p:cSld name="Title only 1">
    <p:spTree>
      <p:nvGrpSpPr>
        <p:cNvPr id="1" name="Shape 2304"/>
        <p:cNvGrpSpPr/>
        <p:nvPr/>
      </p:nvGrpSpPr>
      <p:grpSpPr>
        <a:xfrm>
          <a:off x="0" y="0"/>
          <a:ext cx="0" cy="0"/>
          <a:chOff x="0" y="0"/>
          <a:chExt cx="0" cy="0"/>
        </a:xfrm>
      </p:grpSpPr>
      <p:sp>
        <p:nvSpPr>
          <p:cNvPr id="2305" name="Google Shape;2305;p17"/>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p:txBody>
      </p:sp>
      <p:grpSp>
        <p:nvGrpSpPr>
          <p:cNvPr id="2306" name="Google Shape;2306;p17"/>
          <p:cNvGrpSpPr/>
          <p:nvPr/>
        </p:nvGrpSpPr>
        <p:grpSpPr>
          <a:xfrm>
            <a:off x="190634" y="158334"/>
            <a:ext cx="1171367" cy="837300"/>
            <a:chOff x="142975" y="118750"/>
            <a:chExt cx="878525" cy="627975"/>
          </a:xfrm>
        </p:grpSpPr>
        <p:sp>
          <p:nvSpPr>
            <p:cNvPr id="2307" name="Google Shape;2307;p17"/>
            <p:cNvSpPr/>
            <p:nvPr/>
          </p:nvSpPr>
          <p:spPr>
            <a:xfrm>
              <a:off x="339616" y="466103"/>
              <a:ext cx="63379" cy="61703"/>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17"/>
            <p:cNvSpPr/>
            <p:nvPr/>
          </p:nvSpPr>
          <p:spPr>
            <a:xfrm>
              <a:off x="415808" y="317660"/>
              <a:ext cx="54114" cy="54015"/>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7"/>
            <p:cNvSpPr/>
            <p:nvPr/>
          </p:nvSpPr>
          <p:spPr>
            <a:xfrm>
              <a:off x="622305" y="380546"/>
              <a:ext cx="48298" cy="48692"/>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7"/>
            <p:cNvSpPr/>
            <p:nvPr/>
          </p:nvSpPr>
          <p:spPr>
            <a:xfrm>
              <a:off x="659267" y="206180"/>
              <a:ext cx="37160" cy="38934"/>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7"/>
            <p:cNvSpPr/>
            <p:nvPr/>
          </p:nvSpPr>
          <p:spPr>
            <a:xfrm>
              <a:off x="512600" y="558066"/>
              <a:ext cx="27796" cy="27993"/>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7"/>
            <p:cNvSpPr/>
            <p:nvPr/>
          </p:nvSpPr>
          <p:spPr>
            <a:xfrm>
              <a:off x="547788" y="341710"/>
              <a:ext cx="37160" cy="37948"/>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7"/>
            <p:cNvSpPr/>
            <p:nvPr/>
          </p:nvSpPr>
          <p:spPr>
            <a:xfrm>
              <a:off x="299006" y="273107"/>
              <a:ext cx="40708" cy="40216"/>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7"/>
            <p:cNvSpPr/>
            <p:nvPr/>
          </p:nvSpPr>
          <p:spPr>
            <a:xfrm>
              <a:off x="142975" y="434462"/>
              <a:ext cx="29472" cy="28190"/>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7"/>
            <p:cNvSpPr/>
            <p:nvPr/>
          </p:nvSpPr>
          <p:spPr>
            <a:xfrm>
              <a:off x="367707" y="174539"/>
              <a:ext cx="62985" cy="63379"/>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7"/>
            <p:cNvSpPr/>
            <p:nvPr/>
          </p:nvSpPr>
          <p:spPr>
            <a:xfrm>
              <a:off x="757834" y="399077"/>
              <a:ext cx="38934" cy="34893"/>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7"/>
            <p:cNvSpPr/>
            <p:nvPr/>
          </p:nvSpPr>
          <p:spPr>
            <a:xfrm>
              <a:off x="707466" y="577583"/>
              <a:ext cx="76390" cy="73433"/>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7"/>
            <p:cNvSpPr/>
            <p:nvPr/>
          </p:nvSpPr>
          <p:spPr>
            <a:xfrm>
              <a:off x="876508" y="356397"/>
              <a:ext cx="33513" cy="37554"/>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7"/>
            <p:cNvSpPr/>
            <p:nvPr/>
          </p:nvSpPr>
          <p:spPr>
            <a:xfrm>
              <a:off x="887646" y="501390"/>
              <a:ext cx="58056" cy="44651"/>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7"/>
            <p:cNvSpPr/>
            <p:nvPr/>
          </p:nvSpPr>
          <p:spPr>
            <a:xfrm>
              <a:off x="361892" y="673588"/>
              <a:ext cx="48692" cy="4721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7"/>
            <p:cNvSpPr/>
            <p:nvPr/>
          </p:nvSpPr>
          <p:spPr>
            <a:xfrm>
              <a:off x="570163" y="717155"/>
              <a:ext cx="31739" cy="29570"/>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7"/>
            <p:cNvSpPr/>
            <p:nvPr/>
          </p:nvSpPr>
          <p:spPr>
            <a:xfrm>
              <a:off x="834125" y="616813"/>
              <a:ext cx="85261" cy="85261"/>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7"/>
            <p:cNvSpPr/>
            <p:nvPr/>
          </p:nvSpPr>
          <p:spPr>
            <a:xfrm>
              <a:off x="181712" y="569993"/>
              <a:ext cx="52339" cy="52339"/>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17"/>
            <p:cNvSpPr/>
            <p:nvPr/>
          </p:nvSpPr>
          <p:spPr>
            <a:xfrm>
              <a:off x="497421" y="118750"/>
              <a:ext cx="50467" cy="48298"/>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17"/>
            <p:cNvSpPr/>
            <p:nvPr/>
          </p:nvSpPr>
          <p:spPr>
            <a:xfrm>
              <a:off x="822987" y="224415"/>
              <a:ext cx="62985" cy="63477"/>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7"/>
            <p:cNvSpPr/>
            <p:nvPr/>
          </p:nvSpPr>
          <p:spPr>
            <a:xfrm>
              <a:off x="986115" y="421550"/>
              <a:ext cx="35386" cy="29965"/>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7"/>
            <p:cNvSpPr/>
            <p:nvPr/>
          </p:nvSpPr>
          <p:spPr>
            <a:xfrm>
              <a:off x="469822" y="451416"/>
              <a:ext cx="37061" cy="35287"/>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8" name="Google Shape;2328;p17"/>
          <p:cNvGrpSpPr/>
          <p:nvPr/>
        </p:nvGrpSpPr>
        <p:grpSpPr>
          <a:xfrm>
            <a:off x="10724091" y="88421"/>
            <a:ext cx="1341699" cy="1168913"/>
            <a:chOff x="8043068" y="66315"/>
            <a:chExt cx="1006274" cy="876685"/>
          </a:xfrm>
        </p:grpSpPr>
        <p:sp>
          <p:nvSpPr>
            <p:cNvPr id="2329" name="Google Shape;2329;p17"/>
            <p:cNvSpPr/>
            <p:nvPr/>
          </p:nvSpPr>
          <p:spPr>
            <a:xfrm rot="-3439216">
              <a:off x="8199825" y="438753"/>
              <a:ext cx="186964" cy="111391"/>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7"/>
            <p:cNvSpPr/>
            <p:nvPr/>
          </p:nvSpPr>
          <p:spPr>
            <a:xfrm rot="-3439216">
              <a:off x="8350564" y="297962"/>
              <a:ext cx="155846" cy="96657"/>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7"/>
            <p:cNvSpPr/>
            <p:nvPr/>
          </p:nvSpPr>
          <p:spPr>
            <a:xfrm rot="-3439216">
              <a:off x="8438759" y="443508"/>
              <a:ext cx="140858" cy="85353"/>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7"/>
            <p:cNvSpPr/>
            <p:nvPr/>
          </p:nvSpPr>
          <p:spPr>
            <a:xfrm rot="-3439216">
              <a:off x="8522236" y="315416"/>
              <a:ext cx="141493" cy="85226"/>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7"/>
            <p:cNvSpPr/>
            <p:nvPr/>
          </p:nvSpPr>
          <p:spPr>
            <a:xfrm rot="-3439216">
              <a:off x="8369635" y="170263"/>
              <a:ext cx="167404" cy="113677"/>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7"/>
            <p:cNvSpPr/>
            <p:nvPr/>
          </p:nvSpPr>
          <p:spPr>
            <a:xfrm rot="-3439216">
              <a:off x="8695895" y="94902"/>
              <a:ext cx="119647" cy="94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7"/>
            <p:cNvSpPr/>
            <p:nvPr/>
          </p:nvSpPr>
          <p:spPr>
            <a:xfrm rot="-3439216">
              <a:off x="8738948" y="353955"/>
              <a:ext cx="117233" cy="76716"/>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7"/>
            <p:cNvSpPr/>
            <p:nvPr/>
          </p:nvSpPr>
          <p:spPr>
            <a:xfrm rot="-3439216">
              <a:off x="8852924" y="138209"/>
              <a:ext cx="105294" cy="80908"/>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7"/>
            <p:cNvSpPr/>
            <p:nvPr/>
          </p:nvSpPr>
          <p:spPr>
            <a:xfrm rot="-3439216">
              <a:off x="8496075" y="648999"/>
              <a:ext cx="129427" cy="90053"/>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7"/>
            <p:cNvSpPr/>
            <p:nvPr/>
          </p:nvSpPr>
          <p:spPr>
            <a:xfrm rot="-3439216">
              <a:off x="8225122" y="689079"/>
              <a:ext cx="139207" cy="95133"/>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7"/>
            <p:cNvSpPr/>
            <p:nvPr/>
          </p:nvSpPr>
          <p:spPr>
            <a:xfrm rot="-3439216">
              <a:off x="8653687" y="509329"/>
              <a:ext cx="132221" cy="104405"/>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7"/>
            <p:cNvSpPr/>
            <p:nvPr/>
          </p:nvSpPr>
          <p:spPr>
            <a:xfrm rot="-3439216">
              <a:off x="8930200" y="348632"/>
              <a:ext cx="110375" cy="81162"/>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7"/>
            <p:cNvSpPr/>
            <p:nvPr/>
          </p:nvSpPr>
          <p:spPr>
            <a:xfrm rot="-3439216">
              <a:off x="8892801" y="554689"/>
              <a:ext cx="105294" cy="84083"/>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7"/>
            <p:cNvSpPr/>
            <p:nvPr/>
          </p:nvSpPr>
          <p:spPr>
            <a:xfrm rot="-3439216">
              <a:off x="8053999" y="644117"/>
              <a:ext cx="139080" cy="101992"/>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7"/>
            <p:cNvSpPr/>
            <p:nvPr/>
          </p:nvSpPr>
          <p:spPr>
            <a:xfrm rot="-3439216">
              <a:off x="8632796" y="768265"/>
              <a:ext cx="122568" cy="88020"/>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7"/>
            <p:cNvSpPr/>
            <p:nvPr/>
          </p:nvSpPr>
          <p:spPr>
            <a:xfrm rot="-3439216">
              <a:off x="8304129" y="810219"/>
              <a:ext cx="143779" cy="93863"/>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5" name="Google Shape;2345;p17"/>
          <p:cNvGrpSpPr/>
          <p:nvPr/>
        </p:nvGrpSpPr>
        <p:grpSpPr>
          <a:xfrm>
            <a:off x="89373" y="5584685"/>
            <a:ext cx="1026500" cy="1106633"/>
            <a:chOff x="67029" y="4188513"/>
            <a:chExt cx="769875" cy="829975"/>
          </a:xfrm>
        </p:grpSpPr>
        <p:sp>
          <p:nvSpPr>
            <p:cNvPr id="2346" name="Google Shape;2346;p17"/>
            <p:cNvSpPr/>
            <p:nvPr/>
          </p:nvSpPr>
          <p:spPr>
            <a:xfrm>
              <a:off x="67029" y="4556599"/>
              <a:ext cx="126747" cy="95563"/>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7"/>
            <p:cNvSpPr/>
            <p:nvPr/>
          </p:nvSpPr>
          <p:spPr>
            <a:xfrm>
              <a:off x="193106" y="4750827"/>
              <a:ext cx="139405" cy="111574"/>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7"/>
            <p:cNvSpPr/>
            <p:nvPr/>
          </p:nvSpPr>
          <p:spPr>
            <a:xfrm>
              <a:off x="359421" y="4885286"/>
              <a:ext cx="155165" cy="133202"/>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7"/>
            <p:cNvSpPr/>
            <p:nvPr/>
          </p:nvSpPr>
          <p:spPr>
            <a:xfrm>
              <a:off x="560272" y="4595494"/>
              <a:ext cx="172349" cy="127166"/>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7"/>
            <p:cNvSpPr/>
            <p:nvPr/>
          </p:nvSpPr>
          <p:spPr>
            <a:xfrm>
              <a:off x="356319" y="4514014"/>
              <a:ext cx="159775" cy="142591"/>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7"/>
            <p:cNvSpPr/>
            <p:nvPr/>
          </p:nvSpPr>
          <p:spPr>
            <a:xfrm>
              <a:off x="680482" y="4820739"/>
              <a:ext cx="156422" cy="148459"/>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7"/>
            <p:cNvSpPr/>
            <p:nvPr/>
          </p:nvSpPr>
          <p:spPr>
            <a:xfrm>
              <a:off x="228565" y="4341246"/>
              <a:ext cx="92965" cy="79217"/>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17"/>
            <p:cNvSpPr/>
            <p:nvPr/>
          </p:nvSpPr>
          <p:spPr>
            <a:xfrm>
              <a:off x="365875" y="4188513"/>
              <a:ext cx="189618" cy="138651"/>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17"/>
            <p:cNvSpPr/>
            <p:nvPr/>
          </p:nvSpPr>
          <p:spPr>
            <a:xfrm>
              <a:off x="536465" y="4831636"/>
              <a:ext cx="69493" cy="57003"/>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7"/>
            <p:cNvSpPr/>
            <p:nvPr/>
          </p:nvSpPr>
          <p:spPr>
            <a:xfrm>
              <a:off x="613838" y="4349796"/>
              <a:ext cx="109311" cy="74774"/>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only 4">
  <p:cSld name="Title only 4">
    <p:spTree>
      <p:nvGrpSpPr>
        <p:cNvPr id="1" name="Shape 2528"/>
        <p:cNvGrpSpPr/>
        <p:nvPr/>
      </p:nvGrpSpPr>
      <p:grpSpPr>
        <a:xfrm>
          <a:off x="0" y="0"/>
          <a:ext cx="0" cy="0"/>
          <a:chOff x="0" y="0"/>
          <a:chExt cx="0" cy="0"/>
        </a:xfrm>
      </p:grpSpPr>
      <p:sp>
        <p:nvSpPr>
          <p:cNvPr id="2529" name="Google Shape;2529;p2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30" name="Google Shape;2530;p21"/>
          <p:cNvSpPr/>
          <p:nvPr/>
        </p:nvSpPr>
        <p:spPr>
          <a:xfrm rot="10800000">
            <a:off x="11860491" y="6365647"/>
            <a:ext cx="95508" cy="72013"/>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1" name="Google Shape;2531;p21"/>
          <p:cNvSpPr/>
          <p:nvPr/>
        </p:nvSpPr>
        <p:spPr>
          <a:xfrm rot="10800000">
            <a:off x="11755949" y="6207221"/>
            <a:ext cx="105047" cy="84079"/>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2" name="Google Shape;2532;p21"/>
          <p:cNvSpPr/>
          <p:nvPr/>
        </p:nvSpPr>
        <p:spPr>
          <a:xfrm rot="10800000">
            <a:off x="11618748" y="6089601"/>
            <a:ext cx="116921" cy="100377"/>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3" name="Google Shape;2533;p21"/>
          <p:cNvSpPr/>
          <p:nvPr/>
        </p:nvSpPr>
        <p:spPr>
          <a:xfrm rot="10800000">
            <a:off x="11454449" y="6312522"/>
            <a:ext cx="129871" cy="95829"/>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4" name="Google Shape;2534;p21"/>
          <p:cNvSpPr/>
          <p:nvPr/>
        </p:nvSpPr>
        <p:spPr>
          <a:xfrm rot="10800000">
            <a:off x="11617610" y="6362298"/>
            <a:ext cx="120396" cy="107452"/>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5" name="Google Shape;2535;p21"/>
          <p:cNvSpPr/>
          <p:nvPr/>
        </p:nvSpPr>
        <p:spPr>
          <a:xfrm rot="10800000">
            <a:off x="11375867" y="6126743"/>
            <a:ext cx="117869" cy="1118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6" name="Google Shape;2536;p21"/>
          <p:cNvSpPr/>
          <p:nvPr/>
        </p:nvSpPr>
        <p:spPr>
          <a:xfrm rot="10800000">
            <a:off x="11764222" y="6540244"/>
            <a:ext cx="70052" cy="59696"/>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7" name="Google Shape;2537;p21"/>
          <p:cNvSpPr/>
          <p:nvPr/>
        </p:nvSpPr>
        <p:spPr>
          <a:xfrm rot="10800000">
            <a:off x="11587921" y="6610548"/>
            <a:ext cx="142883" cy="104483"/>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8" name="Google Shape;2538;p21"/>
          <p:cNvSpPr/>
          <p:nvPr/>
        </p:nvSpPr>
        <p:spPr>
          <a:xfrm rot="10800000">
            <a:off x="11549892" y="6187450"/>
            <a:ext cx="52365" cy="42956"/>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9" name="Google Shape;2539;p21"/>
          <p:cNvSpPr/>
          <p:nvPr/>
        </p:nvSpPr>
        <p:spPr>
          <a:xfrm rot="10800000">
            <a:off x="11461585" y="6537149"/>
            <a:ext cx="82369" cy="56348"/>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0" name="Google Shape;2540;p21"/>
          <p:cNvSpPr/>
          <p:nvPr/>
        </p:nvSpPr>
        <p:spPr>
          <a:xfrm rot="3182689">
            <a:off x="474843" y="377607"/>
            <a:ext cx="210085" cy="56864"/>
          </a:xfrm>
          <a:custGeom>
            <a:avLst/>
            <a:gdLst/>
            <a:ahLst/>
            <a:cxnLst/>
            <a:rect l="l" t="t" r="r" b="b"/>
            <a:pathLst>
              <a:path w="1548" h="419" extrusionOk="0">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1" name="Google Shape;2541;p21"/>
          <p:cNvSpPr/>
          <p:nvPr/>
        </p:nvSpPr>
        <p:spPr>
          <a:xfrm rot="3182689">
            <a:off x="654624" y="519684"/>
            <a:ext cx="173985" cy="54149"/>
          </a:xfrm>
          <a:custGeom>
            <a:avLst/>
            <a:gdLst/>
            <a:ahLst/>
            <a:cxnLst/>
            <a:rect l="l" t="t" r="r" b="b"/>
            <a:pathLst>
              <a:path w="1282" h="399" extrusionOk="0">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2" name="Google Shape;2542;p21"/>
          <p:cNvSpPr/>
          <p:nvPr/>
        </p:nvSpPr>
        <p:spPr>
          <a:xfrm rot="3182689">
            <a:off x="513337" y="610558"/>
            <a:ext cx="158649" cy="51164"/>
          </a:xfrm>
          <a:custGeom>
            <a:avLst/>
            <a:gdLst/>
            <a:ahLst/>
            <a:cxnLst/>
            <a:rect l="l" t="t" r="r" b="b"/>
            <a:pathLst>
              <a:path w="1169" h="377" extrusionOk="0">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3" name="Google Shape;2543;p21"/>
          <p:cNvSpPr/>
          <p:nvPr/>
        </p:nvSpPr>
        <p:spPr>
          <a:xfrm rot="3182689">
            <a:off x="654632" y="696342"/>
            <a:ext cx="158649" cy="51164"/>
          </a:xfrm>
          <a:custGeom>
            <a:avLst/>
            <a:gdLst/>
            <a:ahLst/>
            <a:cxnLst/>
            <a:rect l="l" t="t" r="r" b="b"/>
            <a:pathLst>
              <a:path w="1169" h="377" extrusionOk="0">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4" name="Google Shape;2544;p21"/>
          <p:cNvSpPr/>
          <p:nvPr/>
        </p:nvSpPr>
        <p:spPr>
          <a:xfrm rot="3182689">
            <a:off x="771128" y="536274"/>
            <a:ext cx="197192" cy="67857"/>
          </a:xfrm>
          <a:custGeom>
            <a:avLst/>
            <a:gdLst/>
            <a:ahLst/>
            <a:cxnLst/>
            <a:rect l="l" t="t" r="r" b="b"/>
            <a:pathLst>
              <a:path w="1453" h="500" extrusionOk="0">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5" name="Google Shape;2545;p21"/>
          <p:cNvSpPr/>
          <p:nvPr/>
        </p:nvSpPr>
        <p:spPr>
          <a:xfrm rot="3182689">
            <a:off x="897181" y="858618"/>
            <a:ext cx="143179" cy="65549"/>
          </a:xfrm>
          <a:custGeom>
            <a:avLst/>
            <a:gdLst/>
            <a:ahLst/>
            <a:cxnLst/>
            <a:rect l="l" t="t" r="r" b="b"/>
            <a:pathLst>
              <a:path w="1055" h="483" extrusionOk="0">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6" name="Google Shape;2546;p21"/>
          <p:cNvSpPr/>
          <p:nvPr/>
        </p:nvSpPr>
        <p:spPr>
          <a:xfrm rot="3182689">
            <a:off x="634971" y="916166"/>
            <a:ext cx="133407" cy="51028"/>
          </a:xfrm>
          <a:custGeom>
            <a:avLst/>
            <a:gdLst/>
            <a:ahLst/>
            <a:cxnLst/>
            <a:rect l="l" t="t" r="r" b="b"/>
            <a:pathLst>
              <a:path w="983" h="376" extrusionOk="0">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7" name="Google Shape;2547;p21"/>
          <p:cNvSpPr/>
          <p:nvPr/>
        </p:nvSpPr>
        <p:spPr>
          <a:xfrm rot="3182689">
            <a:off x="870567" y="1021743"/>
            <a:ext cx="125400" cy="57815"/>
          </a:xfrm>
          <a:custGeom>
            <a:avLst/>
            <a:gdLst/>
            <a:ahLst/>
            <a:cxnLst/>
            <a:rect l="l" t="t" r="r" b="b"/>
            <a:pathLst>
              <a:path w="924" h="426" extrusionOk="0">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8" name="Google Shape;2548;p21"/>
          <p:cNvSpPr/>
          <p:nvPr/>
        </p:nvSpPr>
        <p:spPr>
          <a:xfrm rot="3182689">
            <a:off x="298018" y="668607"/>
            <a:ext cx="151185" cy="57272"/>
          </a:xfrm>
          <a:custGeom>
            <a:avLst/>
            <a:gdLst/>
            <a:ahLst/>
            <a:cxnLst/>
            <a:rect l="l" t="t" r="r" b="b"/>
            <a:pathLst>
              <a:path w="1114" h="422" extrusionOk="0">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9" name="Google Shape;2549;p21"/>
          <p:cNvSpPr/>
          <p:nvPr/>
        </p:nvSpPr>
        <p:spPr>
          <a:xfrm rot="3182689">
            <a:off x="239985" y="384794"/>
            <a:ext cx="163400" cy="59036"/>
          </a:xfrm>
          <a:custGeom>
            <a:avLst/>
            <a:gdLst/>
            <a:ahLst/>
            <a:cxnLst/>
            <a:rect l="l" t="t" r="r" b="b"/>
            <a:pathLst>
              <a:path w="1204" h="435" extrusionOk="0">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0" name="Google Shape;2550;p21"/>
          <p:cNvSpPr/>
          <p:nvPr/>
        </p:nvSpPr>
        <p:spPr>
          <a:xfrm rot="3182689">
            <a:off x="438180" y="827998"/>
            <a:ext cx="160957" cy="70164"/>
          </a:xfrm>
          <a:custGeom>
            <a:avLst/>
            <a:gdLst/>
            <a:ahLst/>
            <a:cxnLst/>
            <a:rect l="l" t="t" r="r" b="b"/>
            <a:pathLst>
              <a:path w="1186" h="517" extrusionOk="0">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1" name="Google Shape;2551;p21"/>
          <p:cNvSpPr/>
          <p:nvPr/>
        </p:nvSpPr>
        <p:spPr>
          <a:xfrm rot="3182689">
            <a:off x="644950" y="1113645"/>
            <a:ext cx="130285" cy="55915"/>
          </a:xfrm>
          <a:custGeom>
            <a:avLst/>
            <a:gdLst/>
            <a:ahLst/>
            <a:cxnLst/>
            <a:rect l="l" t="t" r="r" b="b"/>
            <a:pathLst>
              <a:path w="960" h="412" extrusionOk="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2" name="Google Shape;2552;p21"/>
          <p:cNvSpPr/>
          <p:nvPr/>
        </p:nvSpPr>
        <p:spPr>
          <a:xfrm rot="3182689">
            <a:off x="605207" y="218607"/>
            <a:ext cx="171407" cy="70436"/>
          </a:xfrm>
          <a:custGeom>
            <a:avLst/>
            <a:gdLst/>
            <a:ahLst/>
            <a:cxnLst/>
            <a:rect l="l" t="t" r="r" b="b"/>
            <a:pathLst>
              <a:path w="1263" h="519" extrusionOk="0">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3" name="Google Shape;2553;p21"/>
          <p:cNvSpPr/>
          <p:nvPr/>
        </p:nvSpPr>
        <p:spPr>
          <a:xfrm rot="3182689">
            <a:off x="424467" y="1073171"/>
            <a:ext cx="125943" cy="62564"/>
          </a:xfrm>
          <a:custGeom>
            <a:avLst/>
            <a:gdLst/>
            <a:ahLst/>
            <a:cxnLst/>
            <a:rect l="l" t="t" r="r" b="b"/>
            <a:pathLst>
              <a:path w="928" h="461" extrusionOk="0">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4" name="Google Shape;2554;p21"/>
          <p:cNvSpPr/>
          <p:nvPr/>
        </p:nvSpPr>
        <p:spPr>
          <a:xfrm rot="3182689">
            <a:off x="280813" y="197231"/>
            <a:ext cx="163536" cy="65415"/>
          </a:xfrm>
          <a:custGeom>
            <a:avLst/>
            <a:gdLst/>
            <a:ahLst/>
            <a:cxnLst/>
            <a:rect l="l" t="t" r="r" b="b"/>
            <a:pathLst>
              <a:path w="1205" h="482" extrusionOk="0">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5" name="Google Shape;2555;p21"/>
          <p:cNvSpPr/>
          <p:nvPr/>
        </p:nvSpPr>
        <p:spPr>
          <a:xfrm rot="3182689">
            <a:off x="179775" y="812858"/>
            <a:ext cx="143179" cy="57815"/>
          </a:xfrm>
          <a:custGeom>
            <a:avLst/>
            <a:gdLst/>
            <a:ahLst/>
            <a:cxnLst/>
            <a:rect l="l" t="t" r="r" b="b"/>
            <a:pathLst>
              <a:path w="1055" h="426" extrusionOk="0">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6" name="Google Shape;2556;p21"/>
          <p:cNvSpPr/>
          <p:nvPr/>
        </p:nvSpPr>
        <p:spPr>
          <a:xfrm rot="3182689">
            <a:off x="115258" y="476040"/>
            <a:ext cx="160957" cy="56864"/>
          </a:xfrm>
          <a:custGeom>
            <a:avLst/>
            <a:gdLst/>
            <a:ahLst/>
            <a:cxnLst/>
            <a:rect l="l" t="t" r="r" b="b"/>
            <a:pathLst>
              <a:path w="1186" h="419" extrusionOk="0">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57" name="Google Shape;2557;p21"/>
          <p:cNvGrpSpPr/>
          <p:nvPr/>
        </p:nvGrpSpPr>
        <p:grpSpPr>
          <a:xfrm>
            <a:off x="10836263" y="144919"/>
            <a:ext cx="1232467" cy="880933"/>
            <a:chOff x="8127197" y="108689"/>
            <a:chExt cx="924350" cy="660700"/>
          </a:xfrm>
        </p:grpSpPr>
        <p:sp>
          <p:nvSpPr>
            <p:cNvPr id="2558" name="Google Shape;2558;p21"/>
            <p:cNvSpPr/>
            <p:nvPr/>
          </p:nvSpPr>
          <p:spPr>
            <a:xfrm rot="10800000">
              <a:off x="8777934" y="339052"/>
              <a:ext cx="64825" cy="648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1"/>
            <p:cNvSpPr/>
            <p:nvPr/>
          </p:nvSpPr>
          <p:spPr>
            <a:xfrm rot="10800000">
              <a:off x="8707508" y="503242"/>
              <a:ext cx="56942" cy="56839"/>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1"/>
            <p:cNvSpPr/>
            <p:nvPr/>
          </p:nvSpPr>
          <p:spPr>
            <a:xfrm rot="10800000">
              <a:off x="8496439" y="442773"/>
              <a:ext cx="50719" cy="51238"/>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1"/>
            <p:cNvSpPr/>
            <p:nvPr/>
          </p:nvSpPr>
          <p:spPr>
            <a:xfrm rot="10800000">
              <a:off x="8467293" y="636523"/>
              <a:ext cx="40969" cy="40866"/>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1"/>
            <p:cNvSpPr/>
            <p:nvPr/>
          </p:nvSpPr>
          <p:spPr>
            <a:xfrm rot="10800000">
              <a:off x="8633452" y="277753"/>
              <a:ext cx="29145" cy="29353"/>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1"/>
            <p:cNvSpPr/>
            <p:nvPr/>
          </p:nvSpPr>
          <p:spPr>
            <a:xfrm rot="10800000">
              <a:off x="8586467" y="494944"/>
              <a:ext cx="39102" cy="39828"/>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1"/>
            <p:cNvSpPr/>
            <p:nvPr/>
          </p:nvSpPr>
          <p:spPr>
            <a:xfrm rot="10800000">
              <a:off x="8844522" y="564748"/>
              <a:ext cx="40969" cy="42318"/>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1"/>
            <p:cNvSpPr/>
            <p:nvPr/>
          </p:nvSpPr>
          <p:spPr>
            <a:xfrm rot="10800000">
              <a:off x="9020534" y="407508"/>
              <a:ext cx="31012" cy="29664"/>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1"/>
            <p:cNvSpPr/>
            <p:nvPr/>
          </p:nvSpPr>
          <p:spPr>
            <a:xfrm rot="10800000">
              <a:off x="8748892" y="643991"/>
              <a:ext cx="66173" cy="66796"/>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1"/>
            <p:cNvSpPr/>
            <p:nvPr/>
          </p:nvSpPr>
          <p:spPr>
            <a:xfrm rot="10800000">
              <a:off x="8363678" y="437691"/>
              <a:ext cx="40866" cy="36717"/>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1"/>
            <p:cNvSpPr/>
            <p:nvPr/>
          </p:nvSpPr>
          <p:spPr>
            <a:xfrm rot="10800000">
              <a:off x="8377265" y="209402"/>
              <a:ext cx="80279" cy="77168"/>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1"/>
            <p:cNvSpPr/>
            <p:nvPr/>
          </p:nvSpPr>
          <p:spPr>
            <a:xfrm rot="10800000">
              <a:off x="8244504" y="479801"/>
              <a:ext cx="35265" cy="39517"/>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1"/>
            <p:cNvSpPr/>
            <p:nvPr/>
          </p:nvSpPr>
          <p:spPr>
            <a:xfrm rot="10800000">
              <a:off x="8206957" y="319760"/>
              <a:ext cx="61091" cy="47089"/>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1"/>
            <p:cNvSpPr/>
            <p:nvPr/>
          </p:nvSpPr>
          <p:spPr>
            <a:xfrm rot="10800000">
              <a:off x="8769948" y="135864"/>
              <a:ext cx="51238" cy="48852"/>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1"/>
            <p:cNvSpPr/>
            <p:nvPr/>
          </p:nvSpPr>
          <p:spPr>
            <a:xfrm rot="10800000">
              <a:off x="8568628" y="108689"/>
              <a:ext cx="33502" cy="31012"/>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1"/>
            <p:cNvSpPr/>
            <p:nvPr/>
          </p:nvSpPr>
          <p:spPr>
            <a:xfrm rot="10800000">
              <a:off x="8234650" y="155571"/>
              <a:ext cx="89718" cy="89718"/>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1"/>
            <p:cNvSpPr/>
            <p:nvPr/>
          </p:nvSpPr>
          <p:spPr>
            <a:xfrm rot="10800000">
              <a:off x="8955813" y="239584"/>
              <a:ext cx="54972" cy="54972"/>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1"/>
            <p:cNvSpPr/>
            <p:nvPr/>
          </p:nvSpPr>
          <p:spPr>
            <a:xfrm rot="10800000">
              <a:off x="8625466" y="718670"/>
              <a:ext cx="50719" cy="50719"/>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1"/>
            <p:cNvSpPr/>
            <p:nvPr/>
          </p:nvSpPr>
          <p:spPr>
            <a:xfrm rot="10800000">
              <a:off x="8269811" y="591508"/>
              <a:ext cx="64410" cy="66692"/>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1"/>
            <p:cNvSpPr/>
            <p:nvPr/>
          </p:nvSpPr>
          <p:spPr>
            <a:xfrm rot="10800000">
              <a:off x="8127197" y="419228"/>
              <a:ext cx="35265" cy="31531"/>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1"/>
            <p:cNvSpPr/>
            <p:nvPr/>
          </p:nvSpPr>
          <p:spPr>
            <a:xfrm rot="10800000">
              <a:off x="8668613" y="382200"/>
              <a:ext cx="37132" cy="37132"/>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9" name="Google Shape;2579;p21"/>
          <p:cNvGrpSpPr/>
          <p:nvPr/>
        </p:nvGrpSpPr>
        <p:grpSpPr>
          <a:xfrm>
            <a:off x="144271" y="5673577"/>
            <a:ext cx="1093269" cy="1070681"/>
            <a:chOff x="108203" y="1706482"/>
            <a:chExt cx="819952" cy="803011"/>
          </a:xfrm>
        </p:grpSpPr>
        <p:sp>
          <p:nvSpPr>
            <p:cNvPr id="2580" name="Google Shape;2580;p21"/>
            <p:cNvSpPr/>
            <p:nvPr/>
          </p:nvSpPr>
          <p:spPr>
            <a:xfrm rot="2700000">
              <a:off x="310775" y="1917343"/>
              <a:ext cx="64824" cy="64824"/>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1"/>
            <p:cNvSpPr/>
            <p:nvPr/>
          </p:nvSpPr>
          <p:spPr>
            <a:xfrm rot="2700000">
              <a:off x="480578" y="1860646"/>
              <a:ext cx="56941" cy="56838"/>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1"/>
            <p:cNvSpPr/>
            <p:nvPr/>
          </p:nvSpPr>
          <p:spPr>
            <a:xfrm rot="2700000">
              <a:off x="590400" y="2059633"/>
              <a:ext cx="50718" cy="51237"/>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1"/>
            <p:cNvSpPr/>
            <p:nvPr/>
          </p:nvSpPr>
          <p:spPr>
            <a:xfrm rot="2700000">
              <a:off x="752665" y="1955540"/>
              <a:ext cx="40969" cy="40865"/>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1"/>
            <p:cNvSpPr/>
            <p:nvPr/>
          </p:nvSpPr>
          <p:spPr>
            <a:xfrm rot="2700000">
              <a:off x="387507" y="2105744"/>
              <a:ext cx="29145" cy="29352"/>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1"/>
            <p:cNvSpPr/>
            <p:nvPr/>
          </p:nvSpPr>
          <p:spPr>
            <a:xfrm rot="2700000">
              <a:off x="569512" y="1972928"/>
              <a:ext cx="39102" cy="39828"/>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1"/>
            <p:cNvSpPr/>
            <p:nvPr/>
          </p:nvSpPr>
          <p:spPr>
            <a:xfrm rot="2700000">
              <a:off x="435685" y="1738312"/>
              <a:ext cx="40969" cy="42317"/>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1"/>
            <p:cNvSpPr/>
            <p:nvPr/>
          </p:nvSpPr>
          <p:spPr>
            <a:xfrm rot="2700000">
              <a:off x="204065" y="1739360"/>
              <a:ext cx="31012" cy="29663"/>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1"/>
            <p:cNvSpPr/>
            <p:nvPr/>
          </p:nvSpPr>
          <p:spPr>
            <a:xfrm rot="2700000">
              <a:off x="546480" y="1720095"/>
              <a:ext cx="66172" cy="66795"/>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1"/>
            <p:cNvSpPr/>
            <p:nvPr/>
          </p:nvSpPr>
          <p:spPr>
            <a:xfrm rot="2700000">
              <a:off x="683959" y="2172981"/>
              <a:ext cx="40865" cy="36716"/>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1"/>
            <p:cNvSpPr/>
            <p:nvPr/>
          </p:nvSpPr>
          <p:spPr>
            <a:xfrm rot="2700000">
              <a:off x="493587" y="2276336"/>
              <a:ext cx="80278" cy="77167"/>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1"/>
            <p:cNvSpPr/>
            <p:nvPr/>
          </p:nvSpPr>
          <p:spPr>
            <a:xfrm rot="2700000">
              <a:off x="803775" y="2227063"/>
              <a:ext cx="35264" cy="39517"/>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1"/>
            <p:cNvSpPr/>
            <p:nvPr/>
          </p:nvSpPr>
          <p:spPr>
            <a:xfrm rot="2700000">
              <a:off x="697791" y="2351185"/>
              <a:ext cx="61090" cy="47088"/>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1"/>
            <p:cNvSpPr/>
            <p:nvPr/>
          </p:nvSpPr>
          <p:spPr>
            <a:xfrm rot="2700000">
              <a:off x="178696" y="2085104"/>
              <a:ext cx="51237" cy="48851"/>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1"/>
            <p:cNvSpPr/>
            <p:nvPr/>
          </p:nvSpPr>
          <p:spPr>
            <a:xfrm rot="2700000">
              <a:off x="310667" y="2268172"/>
              <a:ext cx="33501" cy="31012"/>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1"/>
            <p:cNvSpPr/>
            <p:nvPr/>
          </p:nvSpPr>
          <p:spPr>
            <a:xfrm rot="2700000">
              <a:off x="552747" y="2401195"/>
              <a:ext cx="89716" cy="89716"/>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1"/>
            <p:cNvSpPr/>
            <p:nvPr/>
          </p:nvSpPr>
          <p:spPr>
            <a:xfrm rot="2700000">
              <a:off x="119587" y="1873792"/>
              <a:ext cx="54971" cy="54971"/>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1"/>
            <p:cNvSpPr/>
            <p:nvPr/>
          </p:nvSpPr>
          <p:spPr>
            <a:xfrm rot="2700000">
              <a:off x="694069" y="1773751"/>
              <a:ext cx="50718" cy="50718"/>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1"/>
            <p:cNvSpPr/>
            <p:nvPr/>
          </p:nvSpPr>
          <p:spPr>
            <a:xfrm rot="2700000">
              <a:off x="849599" y="2096680"/>
              <a:ext cx="64409" cy="66691"/>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1"/>
            <p:cNvSpPr/>
            <p:nvPr/>
          </p:nvSpPr>
          <p:spPr>
            <a:xfrm rot="2700000">
              <a:off x="841068" y="2359660"/>
              <a:ext cx="35264" cy="3153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1"/>
            <p:cNvSpPr/>
            <p:nvPr/>
          </p:nvSpPr>
          <p:spPr>
            <a:xfrm rot="2700000">
              <a:off x="432433" y="1997563"/>
              <a:ext cx="37131" cy="37131"/>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3334"/>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and six columns">
  <p:cSld name="Title and six columns">
    <p:spTree>
      <p:nvGrpSpPr>
        <p:cNvPr id="1" name="Shape 2385"/>
        <p:cNvGrpSpPr/>
        <p:nvPr/>
      </p:nvGrpSpPr>
      <p:grpSpPr>
        <a:xfrm>
          <a:off x="0" y="0"/>
          <a:ext cx="0" cy="0"/>
          <a:chOff x="0" y="0"/>
          <a:chExt cx="0" cy="0"/>
        </a:xfrm>
      </p:grpSpPr>
      <p:sp>
        <p:nvSpPr>
          <p:cNvPr id="2386" name="Google Shape;2386;p19"/>
          <p:cNvSpPr/>
          <p:nvPr/>
        </p:nvSpPr>
        <p:spPr>
          <a:xfrm rot="3785861">
            <a:off x="10856563" y="-1197142"/>
            <a:ext cx="3577780" cy="2851393"/>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7" name="Google Shape;2387;p19"/>
          <p:cNvSpPr/>
          <p:nvPr/>
        </p:nvSpPr>
        <p:spPr>
          <a:xfrm rot="-4452864">
            <a:off x="10520875" y="5587354"/>
            <a:ext cx="3577768" cy="2851383"/>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8" name="Google Shape;2388;p19"/>
          <p:cNvSpPr/>
          <p:nvPr/>
        </p:nvSpPr>
        <p:spPr>
          <a:xfrm rot="-4452864">
            <a:off x="-2438759" y="5911354"/>
            <a:ext cx="3577768" cy="2851383"/>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9" name="Google Shape;2389;p19"/>
          <p:cNvSpPr/>
          <p:nvPr/>
        </p:nvSpPr>
        <p:spPr>
          <a:xfrm rot="5595821">
            <a:off x="-1815287" y="-1197153"/>
            <a:ext cx="3577784" cy="2851397"/>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0" name="Google Shape;2390;p19"/>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p:txBody>
      </p:sp>
      <p:sp>
        <p:nvSpPr>
          <p:cNvPr id="2391" name="Google Shape;2391;p19"/>
          <p:cNvSpPr txBox="1">
            <a:spLocks noGrp="1"/>
          </p:cNvSpPr>
          <p:nvPr>
            <p:ph type="subTitle" idx="1"/>
          </p:nvPr>
        </p:nvSpPr>
        <p:spPr>
          <a:xfrm>
            <a:off x="965500" y="3124489"/>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2392" name="Google Shape;2392;p19"/>
          <p:cNvSpPr txBox="1">
            <a:spLocks noGrp="1"/>
          </p:cNvSpPr>
          <p:nvPr>
            <p:ph type="title" idx="2"/>
          </p:nvPr>
        </p:nvSpPr>
        <p:spPr>
          <a:xfrm>
            <a:off x="965500" y="28220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2393" name="Google Shape;2393;p19"/>
          <p:cNvSpPr txBox="1">
            <a:spLocks noGrp="1"/>
          </p:cNvSpPr>
          <p:nvPr>
            <p:ph type="title" idx="3" hasCustomPrompt="1"/>
          </p:nvPr>
        </p:nvSpPr>
        <p:spPr>
          <a:xfrm>
            <a:off x="965516" y="2054364"/>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394" name="Google Shape;2394;p19"/>
          <p:cNvSpPr txBox="1">
            <a:spLocks noGrp="1"/>
          </p:cNvSpPr>
          <p:nvPr>
            <p:ph type="subTitle" idx="4"/>
          </p:nvPr>
        </p:nvSpPr>
        <p:spPr>
          <a:xfrm>
            <a:off x="4551995" y="3124489"/>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2395" name="Google Shape;2395;p19"/>
          <p:cNvSpPr txBox="1">
            <a:spLocks noGrp="1"/>
          </p:cNvSpPr>
          <p:nvPr>
            <p:ph type="title" idx="5"/>
          </p:nvPr>
        </p:nvSpPr>
        <p:spPr>
          <a:xfrm>
            <a:off x="4551999" y="28220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2396" name="Google Shape;2396;p19"/>
          <p:cNvSpPr txBox="1">
            <a:spLocks noGrp="1"/>
          </p:cNvSpPr>
          <p:nvPr>
            <p:ph type="title" idx="6" hasCustomPrompt="1"/>
          </p:nvPr>
        </p:nvSpPr>
        <p:spPr>
          <a:xfrm>
            <a:off x="4552011" y="2054364"/>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l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397" name="Google Shape;2397;p19"/>
          <p:cNvSpPr txBox="1">
            <a:spLocks noGrp="1"/>
          </p:cNvSpPr>
          <p:nvPr>
            <p:ph type="subTitle" idx="7"/>
          </p:nvPr>
        </p:nvSpPr>
        <p:spPr>
          <a:xfrm>
            <a:off x="8138488" y="3124489"/>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2398" name="Google Shape;2398;p19"/>
          <p:cNvSpPr txBox="1">
            <a:spLocks noGrp="1"/>
          </p:cNvSpPr>
          <p:nvPr>
            <p:ph type="title" idx="8"/>
          </p:nvPr>
        </p:nvSpPr>
        <p:spPr>
          <a:xfrm>
            <a:off x="8138496" y="28220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2399" name="Google Shape;2399;p19"/>
          <p:cNvSpPr txBox="1">
            <a:spLocks noGrp="1"/>
          </p:cNvSpPr>
          <p:nvPr>
            <p:ph type="title" idx="9" hasCustomPrompt="1"/>
          </p:nvPr>
        </p:nvSpPr>
        <p:spPr>
          <a:xfrm>
            <a:off x="8138505" y="2054364"/>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00" name="Google Shape;2400;p19"/>
          <p:cNvSpPr txBox="1">
            <a:spLocks noGrp="1"/>
          </p:cNvSpPr>
          <p:nvPr>
            <p:ph type="subTitle" idx="13"/>
          </p:nvPr>
        </p:nvSpPr>
        <p:spPr>
          <a:xfrm>
            <a:off x="965500" y="5206277"/>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2401" name="Google Shape;2401;p19"/>
          <p:cNvSpPr txBox="1">
            <a:spLocks noGrp="1"/>
          </p:cNvSpPr>
          <p:nvPr>
            <p:ph type="title" idx="14"/>
          </p:nvPr>
        </p:nvSpPr>
        <p:spPr>
          <a:xfrm>
            <a:off x="965500" y="4903815"/>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2402" name="Google Shape;2402;p19"/>
          <p:cNvSpPr txBox="1">
            <a:spLocks noGrp="1"/>
          </p:cNvSpPr>
          <p:nvPr>
            <p:ph type="title" idx="15" hasCustomPrompt="1"/>
          </p:nvPr>
        </p:nvSpPr>
        <p:spPr>
          <a:xfrm>
            <a:off x="965516" y="4136152"/>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03" name="Google Shape;2403;p19"/>
          <p:cNvSpPr txBox="1">
            <a:spLocks noGrp="1"/>
          </p:cNvSpPr>
          <p:nvPr>
            <p:ph type="subTitle" idx="16"/>
          </p:nvPr>
        </p:nvSpPr>
        <p:spPr>
          <a:xfrm>
            <a:off x="4551995" y="5206277"/>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2404" name="Google Shape;2404;p19"/>
          <p:cNvSpPr txBox="1">
            <a:spLocks noGrp="1"/>
          </p:cNvSpPr>
          <p:nvPr>
            <p:ph type="title" idx="17"/>
          </p:nvPr>
        </p:nvSpPr>
        <p:spPr>
          <a:xfrm>
            <a:off x="4551999" y="4903815"/>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2405" name="Google Shape;2405;p19"/>
          <p:cNvSpPr txBox="1">
            <a:spLocks noGrp="1"/>
          </p:cNvSpPr>
          <p:nvPr>
            <p:ph type="title" idx="18" hasCustomPrompt="1"/>
          </p:nvPr>
        </p:nvSpPr>
        <p:spPr>
          <a:xfrm>
            <a:off x="4552011" y="4136152"/>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4"/>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06" name="Google Shape;2406;p19"/>
          <p:cNvSpPr txBox="1">
            <a:spLocks noGrp="1"/>
          </p:cNvSpPr>
          <p:nvPr>
            <p:ph type="subTitle" idx="19"/>
          </p:nvPr>
        </p:nvSpPr>
        <p:spPr>
          <a:xfrm>
            <a:off x="8138488" y="5206277"/>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2407" name="Google Shape;2407;p19"/>
          <p:cNvSpPr txBox="1">
            <a:spLocks noGrp="1"/>
          </p:cNvSpPr>
          <p:nvPr>
            <p:ph type="title" idx="20"/>
          </p:nvPr>
        </p:nvSpPr>
        <p:spPr>
          <a:xfrm>
            <a:off x="8138496" y="4903815"/>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2408" name="Google Shape;2408;p19"/>
          <p:cNvSpPr txBox="1">
            <a:spLocks noGrp="1"/>
          </p:cNvSpPr>
          <p:nvPr>
            <p:ph type="title" idx="21" hasCustomPrompt="1"/>
          </p:nvPr>
        </p:nvSpPr>
        <p:spPr>
          <a:xfrm>
            <a:off x="8138505" y="4136152"/>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409" name="Google Shape;2409;p19"/>
          <p:cNvGrpSpPr/>
          <p:nvPr/>
        </p:nvGrpSpPr>
        <p:grpSpPr>
          <a:xfrm rot="9401011">
            <a:off x="164995" y="121901"/>
            <a:ext cx="1298641" cy="1005131"/>
            <a:chOff x="1642400" y="1129775"/>
            <a:chExt cx="193200" cy="144025"/>
          </a:xfrm>
        </p:grpSpPr>
        <p:sp>
          <p:nvSpPr>
            <p:cNvPr id="2410" name="Google Shape;2410;p19"/>
            <p:cNvSpPr/>
            <p:nvPr/>
          </p:nvSpPr>
          <p:spPr>
            <a:xfrm>
              <a:off x="1689450" y="1135650"/>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9"/>
            <p:cNvSpPr/>
            <p:nvPr/>
          </p:nvSpPr>
          <p:spPr>
            <a:xfrm>
              <a:off x="1731425" y="1143750"/>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9"/>
            <p:cNvSpPr/>
            <p:nvPr/>
          </p:nvSpPr>
          <p:spPr>
            <a:xfrm>
              <a:off x="1718300" y="1173100"/>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9"/>
            <p:cNvSpPr/>
            <p:nvPr/>
          </p:nvSpPr>
          <p:spPr>
            <a:xfrm>
              <a:off x="1748375" y="1173375"/>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9"/>
            <p:cNvSpPr/>
            <p:nvPr/>
          </p:nvSpPr>
          <p:spPr>
            <a:xfrm>
              <a:off x="1752675" y="1133525"/>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19"/>
            <p:cNvSpPr/>
            <p:nvPr/>
          </p:nvSpPr>
          <p:spPr>
            <a:xfrm>
              <a:off x="1803575" y="1176475"/>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19"/>
            <p:cNvSpPr/>
            <p:nvPr/>
          </p:nvSpPr>
          <p:spPr>
            <a:xfrm>
              <a:off x="1766825" y="1211750"/>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19"/>
            <p:cNvSpPr/>
            <p:nvPr/>
          </p:nvSpPr>
          <p:spPr>
            <a:xfrm>
              <a:off x="1814875" y="1206525"/>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19"/>
            <p:cNvSpPr/>
            <p:nvPr/>
          </p:nvSpPr>
          <p:spPr>
            <a:xfrm>
              <a:off x="1690475" y="1203275"/>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19"/>
            <p:cNvSpPr/>
            <p:nvPr/>
          </p:nvSpPr>
          <p:spPr>
            <a:xfrm>
              <a:off x="1654175" y="1163225"/>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19"/>
            <p:cNvSpPr/>
            <p:nvPr/>
          </p:nvSpPr>
          <p:spPr>
            <a:xfrm>
              <a:off x="1729050" y="1214125"/>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19"/>
            <p:cNvSpPr/>
            <p:nvPr/>
          </p:nvSpPr>
          <p:spPr>
            <a:xfrm>
              <a:off x="1787975" y="1242100"/>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9"/>
            <p:cNvSpPr/>
            <p:nvPr/>
          </p:nvSpPr>
          <p:spPr>
            <a:xfrm>
              <a:off x="1749850" y="1257250"/>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19"/>
            <p:cNvSpPr/>
            <p:nvPr/>
          </p:nvSpPr>
          <p:spPr>
            <a:xfrm>
              <a:off x="1642875" y="1129775"/>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19"/>
            <p:cNvSpPr/>
            <p:nvPr/>
          </p:nvSpPr>
          <p:spPr>
            <a:xfrm>
              <a:off x="1685725" y="1238125"/>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19"/>
            <p:cNvSpPr/>
            <p:nvPr/>
          </p:nvSpPr>
          <p:spPr>
            <a:xfrm>
              <a:off x="1642400" y="1189625"/>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6" name="Google Shape;2426;p19"/>
          <p:cNvGrpSpPr/>
          <p:nvPr/>
        </p:nvGrpSpPr>
        <p:grpSpPr>
          <a:xfrm rot="1024943">
            <a:off x="10580247" y="68313"/>
            <a:ext cx="1556092" cy="1112243"/>
            <a:chOff x="3287500" y="1126625"/>
            <a:chExt cx="222800" cy="159250"/>
          </a:xfrm>
        </p:grpSpPr>
        <p:sp>
          <p:nvSpPr>
            <p:cNvPr id="2427" name="Google Shape;2427;p19"/>
            <p:cNvSpPr/>
            <p:nvPr/>
          </p:nvSpPr>
          <p:spPr>
            <a:xfrm>
              <a:off x="3337825" y="1214725"/>
              <a:ext cx="15625" cy="156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9"/>
            <p:cNvSpPr/>
            <p:nvPr/>
          </p:nvSpPr>
          <p:spPr>
            <a:xfrm>
              <a:off x="3356700" y="1177075"/>
              <a:ext cx="13725" cy="13700"/>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9"/>
            <p:cNvSpPr/>
            <p:nvPr/>
          </p:nvSpPr>
          <p:spPr>
            <a:xfrm>
              <a:off x="3409075" y="1193000"/>
              <a:ext cx="12225" cy="12350"/>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9"/>
            <p:cNvSpPr/>
            <p:nvPr/>
          </p:nvSpPr>
          <p:spPr>
            <a:xfrm>
              <a:off x="3418450" y="1148800"/>
              <a:ext cx="9875" cy="9850"/>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9"/>
            <p:cNvSpPr/>
            <p:nvPr/>
          </p:nvSpPr>
          <p:spPr>
            <a:xfrm>
              <a:off x="3381250" y="1238050"/>
              <a:ext cx="7025" cy="7075"/>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9"/>
            <p:cNvSpPr/>
            <p:nvPr/>
          </p:nvSpPr>
          <p:spPr>
            <a:xfrm>
              <a:off x="3390175" y="1183175"/>
              <a:ext cx="9425" cy="9600"/>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19"/>
            <p:cNvSpPr/>
            <p:nvPr/>
          </p:nvSpPr>
          <p:spPr>
            <a:xfrm>
              <a:off x="3327525" y="1165750"/>
              <a:ext cx="9875" cy="10200"/>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19"/>
            <p:cNvSpPr/>
            <p:nvPr/>
          </p:nvSpPr>
          <p:spPr>
            <a:xfrm>
              <a:off x="3287500" y="1206700"/>
              <a:ext cx="7475" cy="7150"/>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9"/>
            <p:cNvSpPr/>
            <p:nvPr/>
          </p:nvSpPr>
          <p:spPr>
            <a:xfrm>
              <a:off x="3344500" y="1140750"/>
              <a:ext cx="15950" cy="16100"/>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9"/>
            <p:cNvSpPr/>
            <p:nvPr/>
          </p:nvSpPr>
          <p:spPr>
            <a:xfrm>
              <a:off x="3443450" y="1197725"/>
              <a:ext cx="9850" cy="8850"/>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9"/>
            <p:cNvSpPr/>
            <p:nvPr/>
          </p:nvSpPr>
          <p:spPr>
            <a:xfrm>
              <a:off x="3430675" y="1243000"/>
              <a:ext cx="19350" cy="18600"/>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9"/>
            <p:cNvSpPr/>
            <p:nvPr/>
          </p:nvSpPr>
          <p:spPr>
            <a:xfrm>
              <a:off x="3473525" y="1186900"/>
              <a:ext cx="8500" cy="9525"/>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9"/>
            <p:cNvSpPr/>
            <p:nvPr/>
          </p:nvSpPr>
          <p:spPr>
            <a:xfrm>
              <a:off x="3476350" y="1223650"/>
              <a:ext cx="14725" cy="11350"/>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9"/>
            <p:cNvSpPr/>
            <p:nvPr/>
          </p:nvSpPr>
          <p:spPr>
            <a:xfrm>
              <a:off x="3343025" y="1267550"/>
              <a:ext cx="12350" cy="11775"/>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9"/>
            <p:cNvSpPr/>
            <p:nvPr/>
          </p:nvSpPr>
          <p:spPr>
            <a:xfrm>
              <a:off x="3395825" y="1278400"/>
              <a:ext cx="8075" cy="7475"/>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9"/>
            <p:cNvSpPr/>
            <p:nvPr/>
          </p:nvSpPr>
          <p:spPr>
            <a:xfrm>
              <a:off x="3462775" y="1252950"/>
              <a:ext cx="21625" cy="21625"/>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9"/>
            <p:cNvSpPr/>
            <p:nvPr/>
          </p:nvSpPr>
          <p:spPr>
            <a:xfrm>
              <a:off x="3297325" y="1241075"/>
              <a:ext cx="13250" cy="13250"/>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9"/>
            <p:cNvSpPr/>
            <p:nvPr/>
          </p:nvSpPr>
          <p:spPr>
            <a:xfrm>
              <a:off x="3377975" y="1126625"/>
              <a:ext cx="12225" cy="12225"/>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9"/>
            <p:cNvSpPr/>
            <p:nvPr/>
          </p:nvSpPr>
          <p:spPr>
            <a:xfrm>
              <a:off x="3460400" y="1153425"/>
              <a:ext cx="15525" cy="16075"/>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9"/>
            <p:cNvSpPr/>
            <p:nvPr/>
          </p:nvSpPr>
          <p:spPr>
            <a:xfrm>
              <a:off x="3501800" y="1203425"/>
              <a:ext cx="8500" cy="760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9"/>
            <p:cNvSpPr/>
            <p:nvPr/>
          </p:nvSpPr>
          <p:spPr>
            <a:xfrm>
              <a:off x="3370850" y="1211000"/>
              <a:ext cx="8950" cy="8950"/>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48" name="Google Shape;2448;p19"/>
          <p:cNvGrpSpPr/>
          <p:nvPr/>
        </p:nvGrpSpPr>
        <p:grpSpPr>
          <a:xfrm>
            <a:off x="10914025" y="5503794"/>
            <a:ext cx="1176593" cy="1268417"/>
            <a:chOff x="301225" y="1363100"/>
            <a:chExt cx="229600" cy="247525"/>
          </a:xfrm>
        </p:grpSpPr>
        <p:sp>
          <p:nvSpPr>
            <p:cNvPr id="2449" name="Google Shape;2449;p19"/>
            <p:cNvSpPr/>
            <p:nvPr/>
          </p:nvSpPr>
          <p:spPr>
            <a:xfrm>
              <a:off x="301225" y="1472875"/>
              <a:ext cx="37800" cy="2850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9"/>
            <p:cNvSpPr/>
            <p:nvPr/>
          </p:nvSpPr>
          <p:spPr>
            <a:xfrm>
              <a:off x="338825" y="1530800"/>
              <a:ext cx="41575" cy="33275"/>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9"/>
            <p:cNvSpPr/>
            <p:nvPr/>
          </p:nvSpPr>
          <p:spPr>
            <a:xfrm>
              <a:off x="388425" y="1570900"/>
              <a:ext cx="46275" cy="39725"/>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9"/>
            <p:cNvSpPr/>
            <p:nvPr/>
          </p:nvSpPr>
          <p:spPr>
            <a:xfrm>
              <a:off x="448325" y="1484475"/>
              <a:ext cx="51400" cy="37925"/>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9"/>
            <p:cNvSpPr/>
            <p:nvPr/>
          </p:nvSpPr>
          <p:spPr>
            <a:xfrm>
              <a:off x="387500" y="1460175"/>
              <a:ext cx="47650" cy="42525"/>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9"/>
            <p:cNvSpPr/>
            <p:nvPr/>
          </p:nvSpPr>
          <p:spPr>
            <a:xfrm>
              <a:off x="484175" y="1551650"/>
              <a:ext cx="46650" cy="442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9"/>
            <p:cNvSpPr/>
            <p:nvPr/>
          </p:nvSpPr>
          <p:spPr>
            <a:xfrm>
              <a:off x="349400" y="1408650"/>
              <a:ext cx="27725" cy="23625"/>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9"/>
            <p:cNvSpPr/>
            <p:nvPr/>
          </p:nvSpPr>
          <p:spPr>
            <a:xfrm>
              <a:off x="390350" y="1363100"/>
              <a:ext cx="56550" cy="41350"/>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9"/>
            <p:cNvSpPr/>
            <p:nvPr/>
          </p:nvSpPr>
          <p:spPr>
            <a:xfrm>
              <a:off x="441225" y="1554900"/>
              <a:ext cx="20725" cy="17000"/>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9"/>
            <p:cNvSpPr/>
            <p:nvPr/>
          </p:nvSpPr>
          <p:spPr>
            <a:xfrm>
              <a:off x="464300" y="1411200"/>
              <a:ext cx="32600" cy="2230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9" name="Google Shape;2459;p19"/>
          <p:cNvSpPr/>
          <p:nvPr/>
        </p:nvSpPr>
        <p:spPr>
          <a:xfrm>
            <a:off x="-597900" y="5390166"/>
            <a:ext cx="1342440" cy="1588421"/>
          </a:xfrm>
          <a:custGeom>
            <a:avLst/>
            <a:gdLst/>
            <a:ahLst/>
            <a:cxnLst/>
            <a:rect l="l" t="t" r="r" b="b"/>
            <a:pathLst>
              <a:path w="7334" h="8678" extrusionOk="0">
                <a:moveTo>
                  <a:pt x="1406" y="4804"/>
                </a:moveTo>
                <a:lnTo>
                  <a:pt x="1406" y="4804"/>
                </a:lnTo>
                <a:cubicBezTo>
                  <a:pt x="1405" y="4808"/>
                  <a:pt x="1404" y="4811"/>
                  <a:pt x="1402" y="4811"/>
                </a:cubicBezTo>
                <a:cubicBezTo>
                  <a:pt x="1401" y="4811"/>
                  <a:pt x="1400" y="4810"/>
                  <a:pt x="1398" y="4809"/>
                </a:cubicBezTo>
                <a:lnTo>
                  <a:pt x="1406" y="4804"/>
                </a:lnTo>
                <a:close/>
                <a:moveTo>
                  <a:pt x="6885" y="0"/>
                </a:moveTo>
                <a:cubicBezTo>
                  <a:pt x="6843" y="0"/>
                  <a:pt x="6802" y="15"/>
                  <a:pt x="6768" y="41"/>
                </a:cubicBezTo>
                <a:cubicBezTo>
                  <a:pt x="4999" y="1000"/>
                  <a:pt x="3262" y="1999"/>
                  <a:pt x="1548" y="3053"/>
                </a:cubicBezTo>
                <a:cubicBezTo>
                  <a:pt x="1059" y="3338"/>
                  <a:pt x="589" y="3641"/>
                  <a:pt x="95" y="3940"/>
                </a:cubicBezTo>
                <a:cubicBezTo>
                  <a:pt x="23" y="3999"/>
                  <a:pt x="0" y="4130"/>
                  <a:pt x="59" y="4207"/>
                </a:cubicBezTo>
                <a:cubicBezTo>
                  <a:pt x="90" y="4258"/>
                  <a:pt x="139" y="4280"/>
                  <a:pt x="193" y="4280"/>
                </a:cubicBezTo>
                <a:cubicBezTo>
                  <a:pt x="235" y="4280"/>
                  <a:pt x="280" y="4267"/>
                  <a:pt x="322" y="4243"/>
                </a:cubicBezTo>
                <a:cubicBezTo>
                  <a:pt x="2018" y="3189"/>
                  <a:pt x="3755" y="2149"/>
                  <a:pt x="5506" y="1171"/>
                </a:cubicBezTo>
                <a:cubicBezTo>
                  <a:pt x="5936" y="920"/>
                  <a:pt x="6370" y="673"/>
                  <a:pt x="6801" y="435"/>
                </a:cubicBezTo>
                <a:lnTo>
                  <a:pt x="6801" y="435"/>
                </a:lnTo>
                <a:cubicBezTo>
                  <a:pt x="6966" y="781"/>
                  <a:pt x="6932" y="1187"/>
                  <a:pt x="6881" y="1565"/>
                </a:cubicBezTo>
                <a:cubicBezTo>
                  <a:pt x="6809" y="2112"/>
                  <a:pt x="6714" y="2642"/>
                  <a:pt x="6601" y="3189"/>
                </a:cubicBezTo>
                <a:cubicBezTo>
                  <a:pt x="6393" y="4320"/>
                  <a:pt x="6130" y="5428"/>
                  <a:pt x="5845" y="6541"/>
                </a:cubicBezTo>
                <a:cubicBezTo>
                  <a:pt x="5700" y="7084"/>
                  <a:pt x="5551" y="7623"/>
                  <a:pt x="5390" y="8164"/>
                </a:cubicBezTo>
                <a:lnTo>
                  <a:pt x="5390" y="8164"/>
                </a:lnTo>
                <a:cubicBezTo>
                  <a:pt x="4327" y="7229"/>
                  <a:pt x="3251" y="6313"/>
                  <a:pt x="2190" y="5392"/>
                </a:cubicBezTo>
                <a:cubicBezTo>
                  <a:pt x="2036" y="5279"/>
                  <a:pt x="1905" y="5148"/>
                  <a:pt x="1756" y="5035"/>
                </a:cubicBezTo>
                <a:cubicBezTo>
                  <a:pt x="1679" y="4976"/>
                  <a:pt x="1606" y="4904"/>
                  <a:pt x="1548" y="4845"/>
                </a:cubicBezTo>
                <a:cubicBezTo>
                  <a:pt x="1516" y="4829"/>
                  <a:pt x="1480" y="4799"/>
                  <a:pt x="1448" y="4780"/>
                </a:cubicBezTo>
                <a:lnTo>
                  <a:pt x="1448" y="4780"/>
                </a:lnTo>
                <a:lnTo>
                  <a:pt x="1530" y="4732"/>
                </a:lnTo>
                <a:cubicBezTo>
                  <a:pt x="1625" y="4695"/>
                  <a:pt x="1697" y="4659"/>
                  <a:pt x="1774" y="4619"/>
                </a:cubicBezTo>
                <a:cubicBezTo>
                  <a:pt x="1946" y="4546"/>
                  <a:pt x="2095" y="4469"/>
                  <a:pt x="2262" y="4392"/>
                </a:cubicBezTo>
                <a:cubicBezTo>
                  <a:pt x="2905" y="4071"/>
                  <a:pt x="3529" y="3714"/>
                  <a:pt x="4131" y="3356"/>
                </a:cubicBezTo>
                <a:cubicBezTo>
                  <a:pt x="4666" y="3037"/>
                  <a:pt x="5191" y="2709"/>
                  <a:pt x="5704" y="2359"/>
                </a:cubicBezTo>
                <a:lnTo>
                  <a:pt x="5704" y="2359"/>
                </a:lnTo>
                <a:cubicBezTo>
                  <a:pt x="5379" y="3379"/>
                  <a:pt x="5076" y="4390"/>
                  <a:pt x="4773" y="5410"/>
                </a:cubicBezTo>
                <a:cubicBezTo>
                  <a:pt x="4706" y="5651"/>
                  <a:pt x="4638" y="5900"/>
                  <a:pt x="4565" y="6146"/>
                </a:cubicBezTo>
                <a:lnTo>
                  <a:pt x="4565" y="6146"/>
                </a:lnTo>
                <a:cubicBezTo>
                  <a:pt x="4143" y="5799"/>
                  <a:pt x="3730" y="5461"/>
                  <a:pt x="3322" y="5112"/>
                </a:cubicBezTo>
                <a:lnTo>
                  <a:pt x="3322" y="5112"/>
                </a:lnTo>
                <a:cubicBezTo>
                  <a:pt x="3559" y="4783"/>
                  <a:pt x="3845" y="4506"/>
                  <a:pt x="4178" y="4287"/>
                </a:cubicBezTo>
                <a:lnTo>
                  <a:pt x="4178" y="4287"/>
                </a:lnTo>
                <a:cubicBezTo>
                  <a:pt x="4101" y="4548"/>
                  <a:pt x="4030" y="4805"/>
                  <a:pt x="3959" y="5053"/>
                </a:cubicBezTo>
                <a:cubicBezTo>
                  <a:pt x="3923" y="5166"/>
                  <a:pt x="3959" y="5261"/>
                  <a:pt x="4054" y="5315"/>
                </a:cubicBezTo>
                <a:cubicBezTo>
                  <a:pt x="4075" y="5320"/>
                  <a:pt x="4098" y="5323"/>
                  <a:pt x="4122" y="5323"/>
                </a:cubicBezTo>
                <a:cubicBezTo>
                  <a:pt x="4202" y="5323"/>
                  <a:pt x="4284" y="5290"/>
                  <a:pt x="4298" y="5202"/>
                </a:cubicBezTo>
                <a:cubicBezTo>
                  <a:pt x="4434" y="4809"/>
                  <a:pt x="4547" y="4392"/>
                  <a:pt x="4660" y="3981"/>
                </a:cubicBezTo>
                <a:cubicBezTo>
                  <a:pt x="4678" y="3904"/>
                  <a:pt x="4678" y="3827"/>
                  <a:pt x="4619" y="3773"/>
                </a:cubicBezTo>
                <a:cubicBezTo>
                  <a:pt x="4584" y="3734"/>
                  <a:pt x="4539" y="3713"/>
                  <a:pt x="4491" y="3713"/>
                </a:cubicBezTo>
                <a:cubicBezTo>
                  <a:pt x="4465" y="3713"/>
                  <a:pt x="4438" y="3719"/>
                  <a:pt x="4411" y="3732"/>
                </a:cubicBezTo>
                <a:cubicBezTo>
                  <a:pt x="3810" y="4017"/>
                  <a:pt x="3280" y="4469"/>
                  <a:pt x="2923" y="5035"/>
                </a:cubicBezTo>
                <a:cubicBezTo>
                  <a:pt x="2869" y="5130"/>
                  <a:pt x="2869" y="5225"/>
                  <a:pt x="2941" y="5297"/>
                </a:cubicBezTo>
                <a:cubicBezTo>
                  <a:pt x="3470" y="5750"/>
                  <a:pt x="4018" y="6184"/>
                  <a:pt x="4547" y="6618"/>
                </a:cubicBezTo>
                <a:cubicBezTo>
                  <a:pt x="4582" y="6653"/>
                  <a:pt x="4621" y="6668"/>
                  <a:pt x="4659" y="6668"/>
                </a:cubicBezTo>
                <a:cubicBezTo>
                  <a:pt x="4742" y="6668"/>
                  <a:pt x="4821" y="6595"/>
                  <a:pt x="4845" y="6505"/>
                </a:cubicBezTo>
                <a:cubicBezTo>
                  <a:pt x="5280" y="4976"/>
                  <a:pt x="5732" y="3470"/>
                  <a:pt x="6221" y="1963"/>
                </a:cubicBezTo>
                <a:cubicBezTo>
                  <a:pt x="6266" y="1830"/>
                  <a:pt x="6174" y="1700"/>
                  <a:pt x="6052" y="1700"/>
                </a:cubicBezTo>
                <a:cubicBezTo>
                  <a:pt x="6016" y="1700"/>
                  <a:pt x="5978" y="1711"/>
                  <a:pt x="5940" y="1737"/>
                </a:cubicBezTo>
                <a:cubicBezTo>
                  <a:pt x="4732" y="2601"/>
                  <a:pt x="3470" y="3356"/>
                  <a:pt x="2131" y="4017"/>
                </a:cubicBezTo>
                <a:cubicBezTo>
                  <a:pt x="1964" y="4112"/>
                  <a:pt x="1792" y="4184"/>
                  <a:pt x="1625" y="4279"/>
                </a:cubicBezTo>
                <a:cubicBezTo>
                  <a:pt x="1471" y="4338"/>
                  <a:pt x="1303" y="4392"/>
                  <a:pt x="1172" y="4505"/>
                </a:cubicBezTo>
                <a:cubicBezTo>
                  <a:pt x="1018" y="4637"/>
                  <a:pt x="982" y="4845"/>
                  <a:pt x="1131" y="4999"/>
                </a:cubicBezTo>
                <a:cubicBezTo>
                  <a:pt x="1267" y="5130"/>
                  <a:pt x="1416" y="5243"/>
                  <a:pt x="1566" y="5356"/>
                </a:cubicBezTo>
                <a:cubicBezTo>
                  <a:pt x="2149" y="5881"/>
                  <a:pt x="2755" y="6392"/>
                  <a:pt x="3339" y="6899"/>
                </a:cubicBezTo>
                <a:cubicBezTo>
                  <a:pt x="4018" y="7487"/>
                  <a:pt x="4696" y="8052"/>
                  <a:pt x="5375" y="8636"/>
                </a:cubicBezTo>
                <a:cubicBezTo>
                  <a:pt x="5404" y="8663"/>
                  <a:pt x="5447" y="8678"/>
                  <a:pt x="5490" y="8678"/>
                </a:cubicBezTo>
                <a:cubicBezTo>
                  <a:pt x="5560" y="8678"/>
                  <a:pt x="5633" y="8640"/>
                  <a:pt x="5655" y="8559"/>
                </a:cubicBezTo>
                <a:cubicBezTo>
                  <a:pt x="6017" y="7428"/>
                  <a:pt x="6316" y="6261"/>
                  <a:pt x="6583" y="5089"/>
                </a:cubicBezTo>
                <a:cubicBezTo>
                  <a:pt x="6714" y="4524"/>
                  <a:pt x="6845" y="3940"/>
                  <a:pt x="6958" y="3356"/>
                </a:cubicBezTo>
                <a:cubicBezTo>
                  <a:pt x="7071" y="2791"/>
                  <a:pt x="7166" y="2207"/>
                  <a:pt x="7261" y="1642"/>
                </a:cubicBezTo>
                <a:cubicBezTo>
                  <a:pt x="7334" y="1113"/>
                  <a:pt x="7334" y="547"/>
                  <a:pt x="7035" y="77"/>
                </a:cubicBezTo>
                <a:cubicBezTo>
                  <a:pt x="6992" y="24"/>
                  <a:pt x="6938" y="0"/>
                  <a:pt x="688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B0B0CB20-02D7-44BE-B99C-586D631CCB9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217627-F914-4090-BC12-13E1F633C1C6}"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and two columns 1">
  <p:cSld name="Title and two columns 1">
    <p:spTree>
      <p:nvGrpSpPr>
        <p:cNvPr id="1" name="Shape 2601"/>
        <p:cNvGrpSpPr/>
        <p:nvPr/>
      </p:nvGrpSpPr>
      <p:grpSpPr>
        <a:xfrm>
          <a:off x="0" y="0"/>
          <a:ext cx="0" cy="0"/>
          <a:chOff x="0" y="0"/>
          <a:chExt cx="0" cy="0"/>
        </a:xfrm>
      </p:grpSpPr>
      <p:sp>
        <p:nvSpPr>
          <p:cNvPr id="2602" name="Google Shape;2602;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p:txBody>
      </p:sp>
      <p:sp>
        <p:nvSpPr>
          <p:cNvPr id="2603" name="Google Shape;2603;p22"/>
          <p:cNvSpPr txBox="1">
            <a:spLocks noGrp="1"/>
          </p:cNvSpPr>
          <p:nvPr>
            <p:ph type="subTitle" idx="1"/>
          </p:nvPr>
        </p:nvSpPr>
        <p:spPr>
          <a:xfrm>
            <a:off x="2344267" y="3777200"/>
            <a:ext cx="3088000" cy="16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2604" name="Google Shape;2604;p22"/>
          <p:cNvSpPr txBox="1">
            <a:spLocks noGrp="1"/>
          </p:cNvSpPr>
          <p:nvPr>
            <p:ph type="title" idx="2"/>
          </p:nvPr>
        </p:nvSpPr>
        <p:spPr>
          <a:xfrm>
            <a:off x="2344267" y="34747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2605" name="Google Shape;2605;p22"/>
          <p:cNvSpPr txBox="1">
            <a:spLocks noGrp="1"/>
          </p:cNvSpPr>
          <p:nvPr>
            <p:ph type="title" idx="3" hasCustomPrompt="1"/>
          </p:nvPr>
        </p:nvSpPr>
        <p:spPr>
          <a:xfrm>
            <a:off x="2344283" y="2765397"/>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606" name="Google Shape;2606;p22"/>
          <p:cNvSpPr txBox="1">
            <a:spLocks noGrp="1"/>
          </p:cNvSpPr>
          <p:nvPr>
            <p:ph type="subTitle" idx="4"/>
          </p:nvPr>
        </p:nvSpPr>
        <p:spPr>
          <a:xfrm>
            <a:off x="6759233" y="3777200"/>
            <a:ext cx="3088000" cy="16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2607" name="Google Shape;2607;p22"/>
          <p:cNvSpPr txBox="1">
            <a:spLocks noGrp="1"/>
          </p:cNvSpPr>
          <p:nvPr>
            <p:ph type="title" idx="5"/>
          </p:nvPr>
        </p:nvSpPr>
        <p:spPr>
          <a:xfrm>
            <a:off x="6759229" y="34747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2608" name="Google Shape;2608;p22"/>
          <p:cNvSpPr txBox="1">
            <a:spLocks noGrp="1"/>
          </p:cNvSpPr>
          <p:nvPr>
            <p:ph type="title" idx="6" hasCustomPrompt="1"/>
          </p:nvPr>
        </p:nvSpPr>
        <p:spPr>
          <a:xfrm>
            <a:off x="6759239" y="2765397"/>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609" name="Google Shape;2609;p22"/>
          <p:cNvGrpSpPr/>
          <p:nvPr/>
        </p:nvGrpSpPr>
        <p:grpSpPr>
          <a:xfrm>
            <a:off x="-617067" y="4196674"/>
            <a:ext cx="2142640" cy="3029052"/>
            <a:chOff x="-2044593" y="909364"/>
            <a:chExt cx="494516" cy="699098"/>
          </a:xfrm>
        </p:grpSpPr>
        <p:sp>
          <p:nvSpPr>
            <p:cNvPr id="2610" name="Google Shape;2610;p22"/>
            <p:cNvSpPr/>
            <p:nvPr/>
          </p:nvSpPr>
          <p:spPr>
            <a:xfrm flipH="1">
              <a:off x="-2044593" y="1152817"/>
              <a:ext cx="494516" cy="455646"/>
            </a:xfrm>
            <a:custGeom>
              <a:avLst/>
              <a:gdLst/>
              <a:ahLst/>
              <a:cxnLst/>
              <a:rect l="l" t="t" r="r" b="b"/>
              <a:pathLst>
                <a:path w="14974" h="13797" extrusionOk="0">
                  <a:moveTo>
                    <a:pt x="8230" y="1"/>
                  </a:moveTo>
                  <a:cubicBezTo>
                    <a:pt x="6711" y="1"/>
                    <a:pt x="5230" y="620"/>
                    <a:pt x="4526" y="1934"/>
                  </a:cubicBezTo>
                  <a:cubicBezTo>
                    <a:pt x="3559" y="3725"/>
                    <a:pt x="4156" y="6262"/>
                    <a:pt x="2663" y="7605"/>
                  </a:cubicBezTo>
                  <a:cubicBezTo>
                    <a:pt x="2114" y="8053"/>
                    <a:pt x="1416" y="8298"/>
                    <a:pt x="944" y="8823"/>
                  </a:cubicBezTo>
                  <a:cubicBezTo>
                    <a:pt x="1" y="9868"/>
                    <a:pt x="496" y="11635"/>
                    <a:pt x="1589" y="12506"/>
                  </a:cubicBezTo>
                  <a:cubicBezTo>
                    <a:pt x="2657" y="13378"/>
                    <a:pt x="4048" y="13797"/>
                    <a:pt x="5410" y="13797"/>
                  </a:cubicBezTo>
                  <a:cubicBezTo>
                    <a:pt x="5447" y="13797"/>
                    <a:pt x="5485" y="13797"/>
                    <a:pt x="5523" y="13796"/>
                  </a:cubicBezTo>
                  <a:cubicBezTo>
                    <a:pt x="8508" y="13796"/>
                    <a:pt x="12908" y="11581"/>
                    <a:pt x="13952" y="8548"/>
                  </a:cubicBezTo>
                  <a:cubicBezTo>
                    <a:pt x="14973" y="5516"/>
                    <a:pt x="13409" y="1832"/>
                    <a:pt x="10520" y="489"/>
                  </a:cubicBezTo>
                  <a:cubicBezTo>
                    <a:pt x="9815" y="167"/>
                    <a:pt x="9017" y="1"/>
                    <a:pt x="82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2"/>
            <p:cNvSpPr/>
            <p:nvPr/>
          </p:nvSpPr>
          <p:spPr>
            <a:xfrm flipH="1">
              <a:off x="-1632979" y="1054239"/>
              <a:ext cx="49875" cy="37575"/>
            </a:xfrm>
            <a:custGeom>
              <a:avLst/>
              <a:gdLst/>
              <a:ahLst/>
              <a:cxnLst/>
              <a:rect l="l" t="t" r="r" b="b"/>
              <a:pathLst>
                <a:path w="1995" h="1503" extrusionOk="0">
                  <a:moveTo>
                    <a:pt x="1101" y="0"/>
                  </a:moveTo>
                  <a:cubicBezTo>
                    <a:pt x="889" y="0"/>
                    <a:pt x="671" y="112"/>
                    <a:pt x="424" y="277"/>
                  </a:cubicBezTo>
                  <a:cubicBezTo>
                    <a:pt x="251" y="378"/>
                    <a:pt x="102" y="528"/>
                    <a:pt x="54" y="725"/>
                  </a:cubicBezTo>
                  <a:cubicBezTo>
                    <a:pt x="0" y="952"/>
                    <a:pt x="102" y="1196"/>
                    <a:pt x="275" y="1346"/>
                  </a:cubicBezTo>
                  <a:cubicBezTo>
                    <a:pt x="441" y="1448"/>
                    <a:pt x="619" y="1503"/>
                    <a:pt x="803" y="1503"/>
                  </a:cubicBezTo>
                  <a:cubicBezTo>
                    <a:pt x="844" y="1503"/>
                    <a:pt x="885" y="1500"/>
                    <a:pt x="926" y="1495"/>
                  </a:cubicBezTo>
                  <a:cubicBezTo>
                    <a:pt x="1170" y="1471"/>
                    <a:pt x="1373" y="1375"/>
                    <a:pt x="1570" y="1274"/>
                  </a:cubicBezTo>
                  <a:cubicBezTo>
                    <a:pt x="1720" y="1196"/>
                    <a:pt x="1869" y="1101"/>
                    <a:pt x="1917" y="952"/>
                  </a:cubicBezTo>
                  <a:cubicBezTo>
                    <a:pt x="1994" y="701"/>
                    <a:pt x="1821" y="450"/>
                    <a:pt x="1618" y="253"/>
                  </a:cubicBezTo>
                  <a:cubicBezTo>
                    <a:pt x="1442" y="74"/>
                    <a:pt x="1273" y="0"/>
                    <a:pt x="1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2"/>
            <p:cNvSpPr/>
            <p:nvPr/>
          </p:nvSpPr>
          <p:spPr>
            <a:xfrm flipH="1">
              <a:off x="-1687604" y="1130664"/>
              <a:ext cx="54900" cy="43925"/>
            </a:xfrm>
            <a:custGeom>
              <a:avLst/>
              <a:gdLst/>
              <a:ahLst/>
              <a:cxnLst/>
              <a:rect l="l" t="t" r="r" b="b"/>
              <a:pathLst>
                <a:path w="2196" h="1757" extrusionOk="0">
                  <a:moveTo>
                    <a:pt x="1120" y="0"/>
                  </a:moveTo>
                  <a:cubicBezTo>
                    <a:pt x="570" y="0"/>
                    <a:pt x="1" y="313"/>
                    <a:pt x="34" y="903"/>
                  </a:cubicBezTo>
                  <a:cubicBezTo>
                    <a:pt x="58" y="1303"/>
                    <a:pt x="380" y="1650"/>
                    <a:pt x="780" y="1721"/>
                  </a:cubicBezTo>
                  <a:cubicBezTo>
                    <a:pt x="867" y="1745"/>
                    <a:pt x="956" y="1756"/>
                    <a:pt x="1045" y="1756"/>
                  </a:cubicBezTo>
                  <a:cubicBezTo>
                    <a:pt x="1340" y="1756"/>
                    <a:pt x="1638" y="1633"/>
                    <a:pt x="1849" y="1423"/>
                  </a:cubicBezTo>
                  <a:cubicBezTo>
                    <a:pt x="2046" y="1226"/>
                    <a:pt x="2195" y="951"/>
                    <a:pt x="2147" y="706"/>
                  </a:cubicBezTo>
                  <a:cubicBezTo>
                    <a:pt x="2100" y="480"/>
                    <a:pt x="1950" y="306"/>
                    <a:pt x="1777" y="181"/>
                  </a:cubicBezTo>
                  <a:cubicBezTo>
                    <a:pt x="1596" y="60"/>
                    <a:pt x="1360" y="0"/>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2"/>
            <p:cNvSpPr/>
            <p:nvPr/>
          </p:nvSpPr>
          <p:spPr>
            <a:xfrm flipH="1">
              <a:off x="-1759229" y="1183614"/>
              <a:ext cx="61050" cy="52400"/>
            </a:xfrm>
            <a:custGeom>
              <a:avLst/>
              <a:gdLst/>
              <a:ahLst/>
              <a:cxnLst/>
              <a:rect l="l" t="t" r="r" b="b"/>
              <a:pathLst>
                <a:path w="2442" h="2096" extrusionOk="0">
                  <a:moveTo>
                    <a:pt x="1313" y="0"/>
                  </a:moveTo>
                  <a:cubicBezTo>
                    <a:pt x="721" y="0"/>
                    <a:pt x="122" y="435"/>
                    <a:pt x="54" y="1072"/>
                  </a:cubicBezTo>
                  <a:cubicBezTo>
                    <a:pt x="0" y="1543"/>
                    <a:pt x="376" y="2045"/>
                    <a:pt x="824" y="2093"/>
                  </a:cubicBezTo>
                  <a:cubicBezTo>
                    <a:pt x="849" y="2095"/>
                    <a:pt x="874" y="2096"/>
                    <a:pt x="898" y="2096"/>
                  </a:cubicBezTo>
                  <a:cubicBezTo>
                    <a:pt x="1168" y="2096"/>
                    <a:pt x="1417" y="1981"/>
                    <a:pt x="1642" y="1872"/>
                  </a:cubicBezTo>
                  <a:cubicBezTo>
                    <a:pt x="1940" y="1693"/>
                    <a:pt x="2239" y="1472"/>
                    <a:pt x="2340" y="1149"/>
                  </a:cubicBezTo>
                  <a:cubicBezTo>
                    <a:pt x="2442" y="797"/>
                    <a:pt x="2263" y="427"/>
                    <a:pt x="1994" y="230"/>
                  </a:cubicBezTo>
                  <a:cubicBezTo>
                    <a:pt x="1792" y="72"/>
                    <a:pt x="1554" y="0"/>
                    <a:pt x="1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2"/>
            <p:cNvSpPr/>
            <p:nvPr/>
          </p:nvSpPr>
          <p:spPr>
            <a:xfrm flipH="1">
              <a:off x="-1845054" y="1069539"/>
              <a:ext cx="67850" cy="50050"/>
            </a:xfrm>
            <a:custGeom>
              <a:avLst/>
              <a:gdLst/>
              <a:ahLst/>
              <a:cxnLst/>
              <a:rect l="l" t="t" r="r" b="b"/>
              <a:pathLst>
                <a:path w="2714" h="2002" extrusionOk="0">
                  <a:moveTo>
                    <a:pt x="1579" y="0"/>
                  </a:moveTo>
                  <a:cubicBezTo>
                    <a:pt x="885" y="0"/>
                    <a:pt x="1" y="530"/>
                    <a:pt x="176" y="1283"/>
                  </a:cubicBezTo>
                  <a:cubicBezTo>
                    <a:pt x="272" y="1659"/>
                    <a:pt x="624" y="1928"/>
                    <a:pt x="994" y="1981"/>
                  </a:cubicBezTo>
                  <a:cubicBezTo>
                    <a:pt x="1067" y="1995"/>
                    <a:pt x="1140" y="2002"/>
                    <a:pt x="1212" y="2002"/>
                  </a:cubicBezTo>
                  <a:cubicBezTo>
                    <a:pt x="1512" y="2002"/>
                    <a:pt x="1803" y="1889"/>
                    <a:pt x="2063" y="1731"/>
                  </a:cubicBezTo>
                  <a:cubicBezTo>
                    <a:pt x="2290" y="1581"/>
                    <a:pt x="2510" y="1384"/>
                    <a:pt x="2588" y="1110"/>
                  </a:cubicBezTo>
                  <a:cubicBezTo>
                    <a:pt x="2713" y="662"/>
                    <a:pt x="2337" y="166"/>
                    <a:pt x="1890" y="41"/>
                  </a:cubicBezTo>
                  <a:cubicBezTo>
                    <a:pt x="1794" y="13"/>
                    <a:pt x="1689" y="0"/>
                    <a:pt x="1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2"/>
            <p:cNvSpPr/>
            <p:nvPr/>
          </p:nvSpPr>
          <p:spPr>
            <a:xfrm flipH="1">
              <a:off x="-1759829" y="1037464"/>
              <a:ext cx="62850" cy="56125"/>
            </a:xfrm>
            <a:custGeom>
              <a:avLst/>
              <a:gdLst/>
              <a:ahLst/>
              <a:cxnLst/>
              <a:rect l="l" t="t" r="r" b="b"/>
              <a:pathLst>
                <a:path w="2514" h="2245" extrusionOk="0">
                  <a:moveTo>
                    <a:pt x="1471" y="1"/>
                  </a:moveTo>
                  <a:cubicBezTo>
                    <a:pt x="990" y="1"/>
                    <a:pt x="538" y="380"/>
                    <a:pt x="251" y="727"/>
                  </a:cubicBezTo>
                  <a:cubicBezTo>
                    <a:pt x="102" y="924"/>
                    <a:pt x="0" y="1151"/>
                    <a:pt x="24" y="1372"/>
                  </a:cubicBezTo>
                  <a:cubicBezTo>
                    <a:pt x="48" y="1646"/>
                    <a:pt x="251" y="1897"/>
                    <a:pt x="472" y="2017"/>
                  </a:cubicBezTo>
                  <a:cubicBezTo>
                    <a:pt x="698" y="2167"/>
                    <a:pt x="959" y="2245"/>
                    <a:pt x="1217" y="2245"/>
                  </a:cubicBezTo>
                  <a:cubicBezTo>
                    <a:pt x="1387" y="2245"/>
                    <a:pt x="1557" y="2211"/>
                    <a:pt x="1714" y="2142"/>
                  </a:cubicBezTo>
                  <a:cubicBezTo>
                    <a:pt x="2114" y="1993"/>
                    <a:pt x="2412" y="1599"/>
                    <a:pt x="2460" y="1175"/>
                  </a:cubicBezTo>
                  <a:cubicBezTo>
                    <a:pt x="2514" y="751"/>
                    <a:pt x="2263" y="303"/>
                    <a:pt x="1893" y="106"/>
                  </a:cubicBezTo>
                  <a:cubicBezTo>
                    <a:pt x="1752" y="32"/>
                    <a:pt x="1610" y="1"/>
                    <a:pt x="14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22"/>
            <p:cNvSpPr/>
            <p:nvPr/>
          </p:nvSpPr>
          <p:spPr>
            <a:xfrm flipH="1">
              <a:off x="-1886104" y="1158164"/>
              <a:ext cx="61575" cy="58450"/>
            </a:xfrm>
            <a:custGeom>
              <a:avLst/>
              <a:gdLst/>
              <a:ahLst/>
              <a:cxnLst/>
              <a:rect l="l" t="t" r="r" b="b"/>
              <a:pathLst>
                <a:path w="2463" h="2338" extrusionOk="0">
                  <a:moveTo>
                    <a:pt x="1398" y="1"/>
                  </a:moveTo>
                  <a:cubicBezTo>
                    <a:pt x="693" y="1"/>
                    <a:pt x="0" y="806"/>
                    <a:pt x="20" y="1469"/>
                  </a:cubicBezTo>
                  <a:cubicBezTo>
                    <a:pt x="20" y="1845"/>
                    <a:pt x="271" y="2215"/>
                    <a:pt x="641" y="2317"/>
                  </a:cubicBezTo>
                  <a:cubicBezTo>
                    <a:pt x="701" y="2331"/>
                    <a:pt x="760" y="2337"/>
                    <a:pt x="820" y="2337"/>
                  </a:cubicBezTo>
                  <a:cubicBezTo>
                    <a:pt x="1058" y="2337"/>
                    <a:pt x="1293" y="2233"/>
                    <a:pt x="1513" y="2114"/>
                  </a:cubicBezTo>
                  <a:cubicBezTo>
                    <a:pt x="1835" y="1941"/>
                    <a:pt x="2164" y="1696"/>
                    <a:pt x="2283" y="1344"/>
                  </a:cubicBezTo>
                  <a:cubicBezTo>
                    <a:pt x="2462" y="872"/>
                    <a:pt x="2235" y="323"/>
                    <a:pt x="1811" y="102"/>
                  </a:cubicBezTo>
                  <a:cubicBezTo>
                    <a:pt x="1677" y="32"/>
                    <a:pt x="1537" y="1"/>
                    <a:pt x="13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22"/>
            <p:cNvSpPr/>
            <p:nvPr/>
          </p:nvSpPr>
          <p:spPr>
            <a:xfrm flipH="1">
              <a:off x="-1683279" y="969489"/>
              <a:ext cx="36600" cy="31150"/>
            </a:xfrm>
            <a:custGeom>
              <a:avLst/>
              <a:gdLst/>
              <a:ahLst/>
              <a:cxnLst/>
              <a:rect l="l" t="t" r="r" b="b"/>
              <a:pathLst>
                <a:path w="1464" h="1246" extrusionOk="0">
                  <a:moveTo>
                    <a:pt x="597" y="0"/>
                  </a:moveTo>
                  <a:cubicBezTo>
                    <a:pt x="290" y="0"/>
                    <a:pt x="1" y="254"/>
                    <a:pt x="48" y="586"/>
                  </a:cubicBezTo>
                  <a:cubicBezTo>
                    <a:pt x="72" y="783"/>
                    <a:pt x="221" y="957"/>
                    <a:pt x="371" y="1058"/>
                  </a:cubicBezTo>
                  <a:cubicBezTo>
                    <a:pt x="508" y="1176"/>
                    <a:pt x="694" y="1246"/>
                    <a:pt x="887" y="1246"/>
                  </a:cubicBezTo>
                  <a:cubicBezTo>
                    <a:pt x="937" y="1246"/>
                    <a:pt x="988" y="1241"/>
                    <a:pt x="1039" y="1231"/>
                  </a:cubicBezTo>
                  <a:cubicBezTo>
                    <a:pt x="1266" y="1154"/>
                    <a:pt x="1463" y="957"/>
                    <a:pt x="1439" y="706"/>
                  </a:cubicBezTo>
                  <a:cubicBezTo>
                    <a:pt x="1439" y="509"/>
                    <a:pt x="1266" y="336"/>
                    <a:pt x="1093" y="210"/>
                  </a:cubicBezTo>
                  <a:cubicBezTo>
                    <a:pt x="991" y="109"/>
                    <a:pt x="866" y="37"/>
                    <a:pt x="717" y="13"/>
                  </a:cubicBezTo>
                  <a:cubicBezTo>
                    <a:pt x="677" y="4"/>
                    <a:pt x="637" y="0"/>
                    <a:pt x="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2"/>
            <p:cNvSpPr/>
            <p:nvPr/>
          </p:nvSpPr>
          <p:spPr>
            <a:xfrm flipH="1">
              <a:off x="-1775354" y="909364"/>
              <a:ext cx="74650" cy="54550"/>
            </a:xfrm>
            <a:custGeom>
              <a:avLst/>
              <a:gdLst/>
              <a:ahLst/>
              <a:cxnLst/>
              <a:rect l="l" t="t" r="r" b="b"/>
              <a:pathLst>
                <a:path w="2986" h="2182" extrusionOk="0">
                  <a:moveTo>
                    <a:pt x="1944" y="1"/>
                  </a:moveTo>
                  <a:cubicBezTo>
                    <a:pt x="1909" y="1"/>
                    <a:pt x="1874" y="3"/>
                    <a:pt x="1839" y="6"/>
                  </a:cubicBezTo>
                  <a:cubicBezTo>
                    <a:pt x="1021" y="102"/>
                    <a:pt x="1" y="1123"/>
                    <a:pt x="795" y="1893"/>
                  </a:cubicBezTo>
                  <a:cubicBezTo>
                    <a:pt x="978" y="2096"/>
                    <a:pt x="1255" y="2181"/>
                    <a:pt x="1541" y="2181"/>
                  </a:cubicBezTo>
                  <a:cubicBezTo>
                    <a:pt x="1609" y="2181"/>
                    <a:pt x="1676" y="2177"/>
                    <a:pt x="1744" y="2168"/>
                  </a:cubicBezTo>
                  <a:cubicBezTo>
                    <a:pt x="2066" y="2096"/>
                    <a:pt x="2388" y="1893"/>
                    <a:pt x="2609" y="1648"/>
                  </a:cubicBezTo>
                  <a:cubicBezTo>
                    <a:pt x="2812" y="1397"/>
                    <a:pt x="2985" y="1075"/>
                    <a:pt x="2938" y="753"/>
                  </a:cubicBezTo>
                  <a:cubicBezTo>
                    <a:pt x="2888" y="310"/>
                    <a:pt x="2392" y="1"/>
                    <a:pt x="19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2"/>
            <p:cNvSpPr/>
            <p:nvPr/>
          </p:nvSpPr>
          <p:spPr>
            <a:xfrm flipH="1">
              <a:off x="-1795204" y="1162489"/>
              <a:ext cx="27350" cy="22400"/>
            </a:xfrm>
            <a:custGeom>
              <a:avLst/>
              <a:gdLst/>
              <a:ahLst/>
              <a:cxnLst/>
              <a:rect l="l" t="t" r="r" b="b"/>
              <a:pathLst>
                <a:path w="1094" h="896" extrusionOk="0">
                  <a:moveTo>
                    <a:pt x="550" y="1"/>
                  </a:moveTo>
                  <a:cubicBezTo>
                    <a:pt x="473" y="1"/>
                    <a:pt x="401" y="1"/>
                    <a:pt x="299" y="54"/>
                  </a:cubicBezTo>
                  <a:cubicBezTo>
                    <a:pt x="102" y="150"/>
                    <a:pt x="1" y="478"/>
                    <a:pt x="126" y="675"/>
                  </a:cubicBezTo>
                  <a:cubicBezTo>
                    <a:pt x="198" y="800"/>
                    <a:pt x="347" y="872"/>
                    <a:pt x="496" y="896"/>
                  </a:cubicBezTo>
                  <a:cubicBezTo>
                    <a:pt x="646" y="896"/>
                    <a:pt x="795" y="824"/>
                    <a:pt x="896" y="723"/>
                  </a:cubicBezTo>
                  <a:cubicBezTo>
                    <a:pt x="1022" y="597"/>
                    <a:pt x="1093" y="448"/>
                    <a:pt x="1046" y="275"/>
                  </a:cubicBezTo>
                  <a:cubicBezTo>
                    <a:pt x="998" y="78"/>
                    <a:pt x="771" y="1"/>
                    <a:pt x="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2"/>
            <p:cNvSpPr/>
            <p:nvPr/>
          </p:nvSpPr>
          <p:spPr>
            <a:xfrm flipH="1">
              <a:off x="-1841329" y="972839"/>
              <a:ext cx="43025" cy="29425"/>
            </a:xfrm>
            <a:custGeom>
              <a:avLst/>
              <a:gdLst/>
              <a:ahLst/>
              <a:cxnLst/>
              <a:rect l="l" t="t" r="r" b="b"/>
              <a:pathLst>
                <a:path w="1721" h="1177" extrusionOk="0">
                  <a:moveTo>
                    <a:pt x="1025" y="0"/>
                  </a:moveTo>
                  <a:cubicBezTo>
                    <a:pt x="998" y="0"/>
                    <a:pt x="971" y="2"/>
                    <a:pt x="944" y="5"/>
                  </a:cubicBezTo>
                  <a:cubicBezTo>
                    <a:pt x="747" y="29"/>
                    <a:pt x="550" y="100"/>
                    <a:pt x="401" y="249"/>
                  </a:cubicBezTo>
                  <a:cubicBezTo>
                    <a:pt x="1" y="673"/>
                    <a:pt x="347" y="1097"/>
                    <a:pt x="849" y="1169"/>
                  </a:cubicBezTo>
                  <a:cubicBezTo>
                    <a:pt x="887" y="1174"/>
                    <a:pt x="926" y="1177"/>
                    <a:pt x="965" y="1177"/>
                  </a:cubicBezTo>
                  <a:cubicBezTo>
                    <a:pt x="1153" y="1177"/>
                    <a:pt x="1350" y="1115"/>
                    <a:pt x="1493" y="972"/>
                  </a:cubicBezTo>
                  <a:cubicBezTo>
                    <a:pt x="1643" y="823"/>
                    <a:pt x="1720" y="548"/>
                    <a:pt x="1619" y="327"/>
                  </a:cubicBezTo>
                  <a:cubicBezTo>
                    <a:pt x="1506" y="122"/>
                    <a:pt x="1271" y="0"/>
                    <a:pt x="10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21" name="Google Shape;2621;p22"/>
          <p:cNvGrpSpPr/>
          <p:nvPr/>
        </p:nvGrpSpPr>
        <p:grpSpPr>
          <a:xfrm>
            <a:off x="-136068" y="5466326"/>
            <a:ext cx="1614453" cy="2091095"/>
            <a:chOff x="4291295" y="3242473"/>
            <a:chExt cx="234350" cy="303550"/>
          </a:xfrm>
        </p:grpSpPr>
        <p:sp>
          <p:nvSpPr>
            <p:cNvPr id="2622" name="Google Shape;2622;p22"/>
            <p:cNvSpPr/>
            <p:nvPr/>
          </p:nvSpPr>
          <p:spPr>
            <a:xfrm flipH="1">
              <a:off x="4291295" y="3242473"/>
              <a:ext cx="234350" cy="298525"/>
            </a:xfrm>
            <a:custGeom>
              <a:avLst/>
              <a:gdLst/>
              <a:ahLst/>
              <a:cxnLst/>
              <a:rect l="l" t="t" r="r" b="b"/>
              <a:pathLst>
                <a:path w="9374" h="11941" extrusionOk="0">
                  <a:moveTo>
                    <a:pt x="1" y="0"/>
                  </a:moveTo>
                  <a:lnTo>
                    <a:pt x="1" y="0"/>
                  </a:lnTo>
                  <a:cubicBezTo>
                    <a:pt x="299" y="1248"/>
                    <a:pt x="795" y="2562"/>
                    <a:pt x="1195" y="3809"/>
                  </a:cubicBezTo>
                  <a:cubicBezTo>
                    <a:pt x="1911" y="6221"/>
                    <a:pt x="3953" y="7117"/>
                    <a:pt x="5744" y="8609"/>
                  </a:cubicBezTo>
                  <a:cubicBezTo>
                    <a:pt x="6568" y="9254"/>
                    <a:pt x="7338" y="9851"/>
                    <a:pt x="8084" y="10573"/>
                  </a:cubicBezTo>
                  <a:cubicBezTo>
                    <a:pt x="8486" y="10953"/>
                    <a:pt x="8786" y="11473"/>
                    <a:pt x="9219" y="11792"/>
                  </a:cubicBezTo>
                  <a:lnTo>
                    <a:pt x="9219" y="11792"/>
                  </a:lnTo>
                  <a:cubicBezTo>
                    <a:pt x="9125" y="11628"/>
                    <a:pt x="9004" y="11372"/>
                    <a:pt x="8956" y="11218"/>
                  </a:cubicBezTo>
                  <a:cubicBezTo>
                    <a:pt x="8257" y="9254"/>
                    <a:pt x="8179" y="7218"/>
                    <a:pt x="7338" y="5248"/>
                  </a:cubicBezTo>
                  <a:cubicBezTo>
                    <a:pt x="5971" y="2066"/>
                    <a:pt x="2807" y="1368"/>
                    <a:pt x="1" y="0"/>
                  </a:cubicBezTo>
                  <a:close/>
                  <a:moveTo>
                    <a:pt x="9219" y="11792"/>
                  </a:moveTo>
                  <a:cubicBezTo>
                    <a:pt x="9264" y="11869"/>
                    <a:pt x="9303" y="11925"/>
                    <a:pt x="9326" y="11940"/>
                  </a:cubicBezTo>
                  <a:lnTo>
                    <a:pt x="9373" y="11893"/>
                  </a:lnTo>
                  <a:cubicBezTo>
                    <a:pt x="9320" y="11862"/>
                    <a:pt x="9269" y="11828"/>
                    <a:pt x="9219" y="1179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2"/>
            <p:cNvSpPr/>
            <p:nvPr/>
          </p:nvSpPr>
          <p:spPr>
            <a:xfrm flipH="1">
              <a:off x="4292245" y="3280273"/>
              <a:ext cx="204300" cy="265750"/>
            </a:xfrm>
            <a:custGeom>
              <a:avLst/>
              <a:gdLst/>
              <a:ahLst/>
              <a:cxnLst/>
              <a:rect l="l" t="t" r="r" b="b"/>
              <a:pathLst>
                <a:path w="8172" h="10630" extrusionOk="0">
                  <a:moveTo>
                    <a:pt x="152" y="1"/>
                  </a:moveTo>
                  <a:cubicBezTo>
                    <a:pt x="70" y="1"/>
                    <a:pt x="1" y="106"/>
                    <a:pt x="78" y="184"/>
                  </a:cubicBezTo>
                  <a:cubicBezTo>
                    <a:pt x="1523" y="1772"/>
                    <a:pt x="3111" y="3240"/>
                    <a:pt x="4580" y="4834"/>
                  </a:cubicBezTo>
                  <a:cubicBezTo>
                    <a:pt x="6048" y="6452"/>
                    <a:pt x="6968" y="8637"/>
                    <a:pt x="7941" y="10578"/>
                  </a:cubicBezTo>
                  <a:cubicBezTo>
                    <a:pt x="7962" y="10614"/>
                    <a:pt x="7991" y="10629"/>
                    <a:pt x="8022" y="10629"/>
                  </a:cubicBezTo>
                  <a:cubicBezTo>
                    <a:pt x="8095" y="10629"/>
                    <a:pt x="8172" y="10541"/>
                    <a:pt x="8138" y="10452"/>
                  </a:cubicBezTo>
                  <a:cubicBezTo>
                    <a:pt x="7195" y="8590"/>
                    <a:pt x="6269" y="6524"/>
                    <a:pt x="4926" y="4906"/>
                  </a:cubicBezTo>
                  <a:cubicBezTo>
                    <a:pt x="3463" y="3169"/>
                    <a:pt x="1744" y="1700"/>
                    <a:pt x="228" y="35"/>
                  </a:cubicBezTo>
                  <a:cubicBezTo>
                    <a:pt x="204" y="11"/>
                    <a:pt x="177" y="1"/>
                    <a:pt x="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22"/>
            <p:cNvSpPr/>
            <p:nvPr/>
          </p:nvSpPr>
          <p:spPr>
            <a:xfrm flipH="1">
              <a:off x="4427995" y="3297573"/>
              <a:ext cx="63175" cy="51225"/>
            </a:xfrm>
            <a:custGeom>
              <a:avLst/>
              <a:gdLst/>
              <a:ahLst/>
              <a:cxnLst/>
              <a:rect l="l" t="t" r="r" b="b"/>
              <a:pathLst>
                <a:path w="2527" h="2049" extrusionOk="0">
                  <a:moveTo>
                    <a:pt x="2413" y="1"/>
                  </a:moveTo>
                  <a:cubicBezTo>
                    <a:pt x="2356" y="1"/>
                    <a:pt x="2299" y="38"/>
                    <a:pt x="2299" y="113"/>
                  </a:cubicBezTo>
                  <a:lnTo>
                    <a:pt x="2299" y="1775"/>
                  </a:lnTo>
                  <a:lnTo>
                    <a:pt x="2299" y="1775"/>
                  </a:lnTo>
                  <a:cubicBezTo>
                    <a:pt x="1623" y="1446"/>
                    <a:pt x="925" y="1219"/>
                    <a:pt x="186" y="1080"/>
                  </a:cubicBezTo>
                  <a:cubicBezTo>
                    <a:pt x="171" y="1075"/>
                    <a:pt x="158" y="1073"/>
                    <a:pt x="145" y="1073"/>
                  </a:cubicBezTo>
                  <a:cubicBezTo>
                    <a:pt x="29" y="1073"/>
                    <a:pt x="1" y="1256"/>
                    <a:pt x="114" y="1283"/>
                  </a:cubicBezTo>
                  <a:cubicBezTo>
                    <a:pt x="908" y="1456"/>
                    <a:pt x="1631" y="1677"/>
                    <a:pt x="2353" y="2029"/>
                  </a:cubicBezTo>
                  <a:cubicBezTo>
                    <a:pt x="2373" y="2042"/>
                    <a:pt x="2395" y="2048"/>
                    <a:pt x="2416" y="2048"/>
                  </a:cubicBezTo>
                  <a:cubicBezTo>
                    <a:pt x="2473" y="2048"/>
                    <a:pt x="2526" y="2008"/>
                    <a:pt x="2526" y="1952"/>
                  </a:cubicBezTo>
                  <a:lnTo>
                    <a:pt x="2526" y="113"/>
                  </a:lnTo>
                  <a:cubicBezTo>
                    <a:pt x="2526" y="38"/>
                    <a:pt x="2469" y="1"/>
                    <a:pt x="24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2"/>
            <p:cNvSpPr/>
            <p:nvPr/>
          </p:nvSpPr>
          <p:spPr>
            <a:xfrm flipH="1">
              <a:off x="4378320" y="3341573"/>
              <a:ext cx="84625" cy="57200"/>
            </a:xfrm>
            <a:custGeom>
              <a:avLst/>
              <a:gdLst/>
              <a:ahLst/>
              <a:cxnLst/>
              <a:rect l="l" t="t" r="r" b="b"/>
              <a:pathLst>
                <a:path w="3385" h="2288" extrusionOk="0">
                  <a:moveTo>
                    <a:pt x="3286" y="0"/>
                  </a:moveTo>
                  <a:cubicBezTo>
                    <a:pt x="3237" y="0"/>
                    <a:pt x="3188" y="30"/>
                    <a:pt x="3188" y="90"/>
                  </a:cubicBezTo>
                  <a:cubicBezTo>
                    <a:pt x="3166" y="728"/>
                    <a:pt x="3080" y="1366"/>
                    <a:pt x="3047" y="1999"/>
                  </a:cubicBezTo>
                  <a:lnTo>
                    <a:pt x="3047" y="1999"/>
                  </a:lnTo>
                  <a:cubicBezTo>
                    <a:pt x="2144" y="1555"/>
                    <a:pt x="1132" y="1332"/>
                    <a:pt x="125" y="1236"/>
                  </a:cubicBezTo>
                  <a:cubicBezTo>
                    <a:pt x="119" y="1235"/>
                    <a:pt x="113" y="1234"/>
                    <a:pt x="107" y="1234"/>
                  </a:cubicBezTo>
                  <a:cubicBezTo>
                    <a:pt x="0" y="1234"/>
                    <a:pt x="6" y="1433"/>
                    <a:pt x="125" y="1433"/>
                  </a:cubicBezTo>
                  <a:cubicBezTo>
                    <a:pt x="1146" y="1535"/>
                    <a:pt x="2191" y="1785"/>
                    <a:pt x="3110" y="2281"/>
                  </a:cubicBezTo>
                  <a:cubicBezTo>
                    <a:pt x="3120" y="2285"/>
                    <a:pt x="3131" y="2287"/>
                    <a:pt x="3142" y="2287"/>
                  </a:cubicBezTo>
                  <a:cubicBezTo>
                    <a:pt x="3195" y="2287"/>
                    <a:pt x="3260" y="2243"/>
                    <a:pt x="3260" y="2179"/>
                  </a:cubicBezTo>
                  <a:cubicBezTo>
                    <a:pt x="3284" y="1487"/>
                    <a:pt x="3385" y="788"/>
                    <a:pt x="3385" y="90"/>
                  </a:cubicBezTo>
                  <a:cubicBezTo>
                    <a:pt x="3385" y="30"/>
                    <a:pt x="3336" y="0"/>
                    <a:pt x="3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2"/>
            <p:cNvSpPr/>
            <p:nvPr/>
          </p:nvSpPr>
          <p:spPr>
            <a:xfrm flipH="1">
              <a:off x="4343770" y="3390273"/>
              <a:ext cx="62300" cy="52075"/>
            </a:xfrm>
            <a:custGeom>
              <a:avLst/>
              <a:gdLst/>
              <a:ahLst/>
              <a:cxnLst/>
              <a:rect l="l" t="t" r="r" b="b"/>
              <a:pathLst>
                <a:path w="2492" h="2083" extrusionOk="0">
                  <a:moveTo>
                    <a:pt x="2363" y="1"/>
                  </a:moveTo>
                  <a:cubicBezTo>
                    <a:pt x="2325" y="1"/>
                    <a:pt x="2289" y="24"/>
                    <a:pt x="2280" y="82"/>
                  </a:cubicBezTo>
                  <a:cubicBezTo>
                    <a:pt x="2164" y="665"/>
                    <a:pt x="2176" y="1263"/>
                    <a:pt x="2178" y="1842"/>
                  </a:cubicBezTo>
                  <a:lnTo>
                    <a:pt x="2178" y="1842"/>
                  </a:lnTo>
                  <a:cubicBezTo>
                    <a:pt x="1501" y="1672"/>
                    <a:pt x="849" y="1442"/>
                    <a:pt x="191" y="1228"/>
                  </a:cubicBezTo>
                  <a:cubicBezTo>
                    <a:pt x="182" y="1227"/>
                    <a:pt x="174" y="1226"/>
                    <a:pt x="166" y="1226"/>
                  </a:cubicBezTo>
                  <a:cubicBezTo>
                    <a:pt x="37" y="1226"/>
                    <a:pt x="0" y="1405"/>
                    <a:pt x="113" y="1455"/>
                  </a:cubicBezTo>
                  <a:cubicBezTo>
                    <a:pt x="835" y="1652"/>
                    <a:pt x="1534" y="1903"/>
                    <a:pt x="2256" y="2076"/>
                  </a:cubicBezTo>
                  <a:cubicBezTo>
                    <a:pt x="2269" y="2080"/>
                    <a:pt x="2282" y="2082"/>
                    <a:pt x="2294" y="2082"/>
                  </a:cubicBezTo>
                  <a:cubicBezTo>
                    <a:pt x="2353" y="2082"/>
                    <a:pt x="2405" y="2039"/>
                    <a:pt x="2405" y="1975"/>
                  </a:cubicBezTo>
                  <a:cubicBezTo>
                    <a:pt x="2382" y="1354"/>
                    <a:pt x="2352" y="757"/>
                    <a:pt x="2477" y="136"/>
                  </a:cubicBezTo>
                  <a:cubicBezTo>
                    <a:pt x="2492" y="59"/>
                    <a:pt x="2424" y="1"/>
                    <a:pt x="23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2"/>
            <p:cNvSpPr/>
            <p:nvPr/>
          </p:nvSpPr>
          <p:spPr>
            <a:xfrm flipH="1">
              <a:off x="4397570" y="3338898"/>
              <a:ext cx="8675" cy="6875"/>
            </a:xfrm>
            <a:custGeom>
              <a:avLst/>
              <a:gdLst/>
              <a:ahLst/>
              <a:cxnLst/>
              <a:rect l="l" t="t" r="r" b="b"/>
              <a:pathLst>
                <a:path w="347" h="275" extrusionOk="0">
                  <a:moveTo>
                    <a:pt x="174" y="0"/>
                  </a:moveTo>
                  <a:cubicBezTo>
                    <a:pt x="1" y="0"/>
                    <a:pt x="1" y="275"/>
                    <a:pt x="174" y="275"/>
                  </a:cubicBezTo>
                  <a:cubicBezTo>
                    <a:pt x="347" y="275"/>
                    <a:pt x="347" y="0"/>
                    <a:pt x="1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2"/>
            <p:cNvSpPr/>
            <p:nvPr/>
          </p:nvSpPr>
          <p:spPr>
            <a:xfrm flipH="1">
              <a:off x="4393820" y="3320823"/>
              <a:ext cx="8100" cy="6300"/>
            </a:xfrm>
            <a:custGeom>
              <a:avLst/>
              <a:gdLst/>
              <a:ahLst/>
              <a:cxnLst/>
              <a:rect l="l" t="t" r="r" b="b"/>
              <a:pathLst>
                <a:path w="324" h="252" extrusionOk="0">
                  <a:moveTo>
                    <a:pt x="174" y="1"/>
                  </a:moveTo>
                  <a:cubicBezTo>
                    <a:pt x="1" y="1"/>
                    <a:pt x="1" y="251"/>
                    <a:pt x="174" y="251"/>
                  </a:cubicBezTo>
                  <a:cubicBezTo>
                    <a:pt x="323" y="251"/>
                    <a:pt x="323" y="1"/>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2"/>
            <p:cNvSpPr/>
            <p:nvPr/>
          </p:nvSpPr>
          <p:spPr>
            <a:xfrm flipH="1">
              <a:off x="4490245" y="3308448"/>
              <a:ext cx="8075" cy="6875"/>
            </a:xfrm>
            <a:custGeom>
              <a:avLst/>
              <a:gdLst/>
              <a:ahLst/>
              <a:cxnLst/>
              <a:rect l="l" t="t" r="r" b="b"/>
              <a:pathLst>
                <a:path w="323" h="275" extrusionOk="0">
                  <a:moveTo>
                    <a:pt x="173" y="0"/>
                  </a:moveTo>
                  <a:cubicBezTo>
                    <a:pt x="0" y="0"/>
                    <a:pt x="0" y="275"/>
                    <a:pt x="173" y="275"/>
                  </a:cubicBezTo>
                  <a:cubicBezTo>
                    <a:pt x="323" y="275"/>
                    <a:pt x="323" y="0"/>
                    <a:pt x="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2"/>
            <p:cNvSpPr/>
            <p:nvPr/>
          </p:nvSpPr>
          <p:spPr>
            <a:xfrm flipH="1">
              <a:off x="4454120" y="3354998"/>
              <a:ext cx="8825" cy="6300"/>
            </a:xfrm>
            <a:custGeom>
              <a:avLst/>
              <a:gdLst/>
              <a:ahLst/>
              <a:cxnLst/>
              <a:rect l="l" t="t" r="r" b="b"/>
              <a:pathLst>
                <a:path w="353" h="252" extrusionOk="0">
                  <a:moveTo>
                    <a:pt x="179" y="1"/>
                  </a:moveTo>
                  <a:cubicBezTo>
                    <a:pt x="0" y="1"/>
                    <a:pt x="0" y="251"/>
                    <a:pt x="179" y="251"/>
                  </a:cubicBezTo>
                  <a:cubicBezTo>
                    <a:pt x="352" y="251"/>
                    <a:pt x="352"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2"/>
            <p:cNvSpPr/>
            <p:nvPr/>
          </p:nvSpPr>
          <p:spPr>
            <a:xfrm flipH="1">
              <a:off x="4439795" y="3360073"/>
              <a:ext cx="8825" cy="6900"/>
            </a:xfrm>
            <a:custGeom>
              <a:avLst/>
              <a:gdLst/>
              <a:ahLst/>
              <a:cxnLst/>
              <a:rect l="l" t="t" r="r" b="b"/>
              <a:pathLst>
                <a:path w="353" h="276" extrusionOk="0">
                  <a:moveTo>
                    <a:pt x="173" y="1"/>
                  </a:moveTo>
                  <a:cubicBezTo>
                    <a:pt x="0" y="1"/>
                    <a:pt x="0" y="275"/>
                    <a:pt x="173" y="275"/>
                  </a:cubicBezTo>
                  <a:cubicBezTo>
                    <a:pt x="352" y="275"/>
                    <a:pt x="352"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2"/>
            <p:cNvSpPr/>
            <p:nvPr/>
          </p:nvSpPr>
          <p:spPr>
            <a:xfrm flipH="1">
              <a:off x="4327270" y="3432773"/>
              <a:ext cx="8825" cy="6875"/>
            </a:xfrm>
            <a:custGeom>
              <a:avLst/>
              <a:gdLst/>
              <a:ahLst/>
              <a:cxnLst/>
              <a:rect l="l" t="t" r="r" b="b"/>
              <a:pathLst>
                <a:path w="353" h="275" extrusionOk="0">
                  <a:moveTo>
                    <a:pt x="180" y="0"/>
                  </a:moveTo>
                  <a:cubicBezTo>
                    <a:pt x="0" y="0"/>
                    <a:pt x="0" y="275"/>
                    <a:pt x="180" y="275"/>
                  </a:cubicBezTo>
                  <a:cubicBezTo>
                    <a:pt x="353" y="275"/>
                    <a:pt x="353"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2"/>
            <p:cNvSpPr/>
            <p:nvPr/>
          </p:nvSpPr>
          <p:spPr>
            <a:xfrm flipH="1">
              <a:off x="4356520" y="3450223"/>
              <a:ext cx="8675" cy="6300"/>
            </a:xfrm>
            <a:custGeom>
              <a:avLst/>
              <a:gdLst/>
              <a:ahLst/>
              <a:cxnLst/>
              <a:rect l="l" t="t" r="r" b="b"/>
              <a:pathLst>
                <a:path w="347" h="252" extrusionOk="0">
                  <a:moveTo>
                    <a:pt x="173" y="1"/>
                  </a:moveTo>
                  <a:cubicBezTo>
                    <a:pt x="0" y="1"/>
                    <a:pt x="0" y="251"/>
                    <a:pt x="173" y="251"/>
                  </a:cubicBezTo>
                  <a:cubicBezTo>
                    <a:pt x="347" y="251"/>
                    <a:pt x="347"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4" name="Google Shape;2634;p22"/>
          <p:cNvGrpSpPr/>
          <p:nvPr/>
        </p:nvGrpSpPr>
        <p:grpSpPr>
          <a:xfrm>
            <a:off x="10485705" y="5517034"/>
            <a:ext cx="2418199" cy="1604863"/>
            <a:chOff x="7864278" y="4137775"/>
            <a:chExt cx="1813649" cy="1203647"/>
          </a:xfrm>
        </p:grpSpPr>
        <p:sp>
          <p:nvSpPr>
            <p:cNvPr id="2635" name="Google Shape;2635;p22"/>
            <p:cNvSpPr/>
            <p:nvPr/>
          </p:nvSpPr>
          <p:spPr>
            <a:xfrm flipH="1">
              <a:off x="8167653" y="4137775"/>
              <a:ext cx="1510274" cy="1203647"/>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22"/>
            <p:cNvSpPr/>
            <p:nvPr/>
          </p:nvSpPr>
          <p:spPr>
            <a:xfrm flipH="1">
              <a:off x="8453161" y="4826725"/>
              <a:ext cx="180547" cy="48869"/>
            </a:xfrm>
            <a:custGeom>
              <a:avLst/>
              <a:gdLst/>
              <a:ahLst/>
              <a:cxnLst/>
              <a:rect l="l" t="t" r="r" b="b"/>
              <a:pathLst>
                <a:path w="1548" h="419" extrusionOk="0">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22"/>
            <p:cNvSpPr/>
            <p:nvPr/>
          </p:nvSpPr>
          <p:spPr>
            <a:xfrm flipH="1">
              <a:off x="8288474" y="4789519"/>
              <a:ext cx="149523" cy="46536"/>
            </a:xfrm>
            <a:custGeom>
              <a:avLst/>
              <a:gdLst/>
              <a:ahLst/>
              <a:cxnLst/>
              <a:rect l="l" t="t" r="r" b="b"/>
              <a:pathLst>
                <a:path w="1282" h="399" extrusionOk="0">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2"/>
            <p:cNvSpPr/>
            <p:nvPr/>
          </p:nvSpPr>
          <p:spPr>
            <a:xfrm flipH="1">
              <a:off x="8310634" y="4939275"/>
              <a:ext cx="136343" cy="43970"/>
            </a:xfrm>
            <a:custGeom>
              <a:avLst/>
              <a:gdLst/>
              <a:ahLst/>
              <a:cxnLst/>
              <a:rect l="l" t="t" r="r" b="b"/>
              <a:pathLst>
                <a:path w="1169" h="377" extrusionOk="0">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2"/>
            <p:cNvSpPr/>
            <p:nvPr/>
          </p:nvSpPr>
          <p:spPr>
            <a:xfrm flipH="1">
              <a:off x="8178722" y="4886557"/>
              <a:ext cx="136343" cy="43970"/>
            </a:xfrm>
            <a:custGeom>
              <a:avLst/>
              <a:gdLst/>
              <a:ahLst/>
              <a:cxnLst/>
              <a:rect l="l" t="t" r="r" b="b"/>
              <a:pathLst>
                <a:path w="1169" h="377" extrusionOk="0">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2"/>
            <p:cNvSpPr/>
            <p:nvPr/>
          </p:nvSpPr>
          <p:spPr>
            <a:xfrm flipH="1">
              <a:off x="8196217" y="4707759"/>
              <a:ext cx="169467" cy="58316"/>
            </a:xfrm>
            <a:custGeom>
              <a:avLst/>
              <a:gdLst/>
              <a:ahLst/>
              <a:cxnLst/>
              <a:rect l="l" t="t" r="r" b="b"/>
              <a:pathLst>
                <a:path w="1453" h="500" extrusionOk="0">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2"/>
            <p:cNvSpPr/>
            <p:nvPr/>
          </p:nvSpPr>
          <p:spPr>
            <a:xfrm flipH="1">
              <a:off x="7947671" y="4806664"/>
              <a:ext cx="123047" cy="56333"/>
            </a:xfrm>
            <a:custGeom>
              <a:avLst/>
              <a:gdLst/>
              <a:ahLst/>
              <a:cxnLst/>
              <a:rect l="l" t="t" r="r" b="b"/>
              <a:pathLst>
                <a:path w="1055" h="483" extrusionOk="0">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2"/>
            <p:cNvSpPr/>
            <p:nvPr/>
          </p:nvSpPr>
          <p:spPr>
            <a:xfrm flipH="1">
              <a:off x="8055323" y="5022318"/>
              <a:ext cx="114650" cy="43854"/>
            </a:xfrm>
            <a:custGeom>
              <a:avLst/>
              <a:gdLst/>
              <a:ahLst/>
              <a:cxnLst/>
              <a:rect l="l" t="t" r="r" b="b"/>
              <a:pathLst>
                <a:path w="983" h="376" extrusionOk="0">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2"/>
            <p:cNvSpPr/>
            <p:nvPr/>
          </p:nvSpPr>
          <p:spPr>
            <a:xfrm flipH="1">
              <a:off x="7864278" y="4916649"/>
              <a:ext cx="107768" cy="49685"/>
            </a:xfrm>
            <a:custGeom>
              <a:avLst/>
              <a:gdLst/>
              <a:ahLst/>
              <a:cxnLst/>
              <a:rect l="l" t="t" r="r" b="b"/>
              <a:pathLst>
                <a:path w="924" h="426" extrusionOk="0">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2"/>
            <p:cNvSpPr/>
            <p:nvPr/>
          </p:nvSpPr>
          <p:spPr>
            <a:xfrm flipH="1">
              <a:off x="8385046" y="5118656"/>
              <a:ext cx="129929" cy="49219"/>
            </a:xfrm>
            <a:custGeom>
              <a:avLst/>
              <a:gdLst/>
              <a:ahLst/>
              <a:cxnLst/>
              <a:rect l="l" t="t" r="r" b="b"/>
              <a:pathLst>
                <a:path w="1114" h="422" extrusionOk="0">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2"/>
            <p:cNvSpPr/>
            <p:nvPr/>
          </p:nvSpPr>
          <p:spPr>
            <a:xfrm flipH="1">
              <a:off x="8600935" y="5007389"/>
              <a:ext cx="140426" cy="50735"/>
            </a:xfrm>
            <a:custGeom>
              <a:avLst/>
              <a:gdLst/>
              <a:ahLst/>
              <a:cxnLst/>
              <a:rect l="l" t="t" r="r" b="b"/>
              <a:pathLst>
                <a:path w="1204" h="435" extrusionOk="0">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2"/>
            <p:cNvSpPr/>
            <p:nvPr/>
          </p:nvSpPr>
          <p:spPr>
            <a:xfrm flipH="1">
              <a:off x="8192018" y="5099179"/>
              <a:ext cx="138326" cy="60299"/>
            </a:xfrm>
            <a:custGeom>
              <a:avLst/>
              <a:gdLst/>
              <a:ahLst/>
              <a:cxnLst/>
              <a:rect l="l" t="t" r="r" b="b"/>
              <a:pathLst>
                <a:path w="1186" h="517" extrusionOk="0">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2"/>
            <p:cNvSpPr/>
            <p:nvPr/>
          </p:nvSpPr>
          <p:spPr>
            <a:xfrm flipH="1">
              <a:off x="7915013" y="5117723"/>
              <a:ext cx="111967" cy="48053"/>
            </a:xfrm>
            <a:custGeom>
              <a:avLst/>
              <a:gdLst/>
              <a:ahLst/>
              <a:cxnLst/>
              <a:rect l="l" t="t" r="r" b="b"/>
              <a:pathLst>
                <a:path w="960" h="412" extrusionOk="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2"/>
            <p:cNvSpPr/>
            <p:nvPr/>
          </p:nvSpPr>
          <p:spPr>
            <a:xfrm flipH="1">
              <a:off x="8516959" y="4666005"/>
              <a:ext cx="147307" cy="60532"/>
            </a:xfrm>
            <a:custGeom>
              <a:avLst/>
              <a:gdLst/>
              <a:ahLst/>
              <a:cxnLst/>
              <a:rect l="l" t="t" r="r" b="b"/>
              <a:pathLst>
                <a:path w="1263" h="519" extrusionOk="0">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2"/>
            <p:cNvSpPr/>
            <p:nvPr/>
          </p:nvSpPr>
          <p:spPr>
            <a:xfrm flipH="1">
              <a:off x="8057423" y="5248585"/>
              <a:ext cx="108235" cy="53768"/>
            </a:xfrm>
            <a:custGeom>
              <a:avLst/>
              <a:gdLst/>
              <a:ahLst/>
              <a:cxnLst/>
              <a:rect l="l" t="t" r="r" b="b"/>
              <a:pathLst>
                <a:path w="928" h="461" extrusionOk="0">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2"/>
            <p:cNvSpPr/>
            <p:nvPr/>
          </p:nvSpPr>
          <p:spPr>
            <a:xfrm flipH="1">
              <a:off x="8706371" y="4881309"/>
              <a:ext cx="140542" cy="56217"/>
            </a:xfrm>
            <a:custGeom>
              <a:avLst/>
              <a:gdLst/>
              <a:ahLst/>
              <a:cxnLst/>
              <a:rect l="l" t="t" r="r" b="b"/>
              <a:pathLst>
                <a:path w="1205" h="482" extrusionOk="0">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2"/>
            <p:cNvSpPr/>
            <p:nvPr/>
          </p:nvSpPr>
          <p:spPr>
            <a:xfrm flipH="1">
              <a:off x="8352389" y="5277044"/>
              <a:ext cx="123047" cy="49685"/>
            </a:xfrm>
            <a:custGeom>
              <a:avLst/>
              <a:gdLst/>
              <a:ahLst/>
              <a:cxnLst/>
              <a:rect l="l" t="t" r="r" b="b"/>
              <a:pathLst>
                <a:path w="1055" h="426" extrusionOk="0">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2"/>
            <p:cNvSpPr/>
            <p:nvPr/>
          </p:nvSpPr>
          <p:spPr>
            <a:xfrm flipH="1">
              <a:off x="8605134" y="5141400"/>
              <a:ext cx="138326" cy="48869"/>
            </a:xfrm>
            <a:custGeom>
              <a:avLst/>
              <a:gdLst/>
              <a:ahLst/>
              <a:cxnLst/>
              <a:rect l="l" t="t" r="r" b="b"/>
              <a:pathLst>
                <a:path w="1186" h="419" extrusionOk="0">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53" name="Google Shape;2653;p22"/>
          <p:cNvGrpSpPr/>
          <p:nvPr/>
        </p:nvGrpSpPr>
        <p:grpSpPr>
          <a:xfrm>
            <a:off x="10756985" y="4703121"/>
            <a:ext cx="1999552" cy="2595356"/>
            <a:chOff x="8050134" y="3089685"/>
            <a:chExt cx="290250" cy="376750"/>
          </a:xfrm>
        </p:grpSpPr>
        <p:sp>
          <p:nvSpPr>
            <p:cNvPr id="2654" name="Google Shape;2654;p22"/>
            <p:cNvSpPr/>
            <p:nvPr/>
          </p:nvSpPr>
          <p:spPr>
            <a:xfrm flipH="1">
              <a:off x="8050134" y="3089685"/>
              <a:ext cx="285400" cy="363175"/>
            </a:xfrm>
            <a:custGeom>
              <a:avLst/>
              <a:gdLst/>
              <a:ahLst/>
              <a:cxnLst/>
              <a:rect l="l" t="t" r="r" b="b"/>
              <a:pathLst>
                <a:path w="11416" h="14527" extrusionOk="0">
                  <a:moveTo>
                    <a:pt x="9521" y="0"/>
                  </a:moveTo>
                  <a:cubicBezTo>
                    <a:pt x="8299" y="0"/>
                    <a:pt x="6841" y="2471"/>
                    <a:pt x="6269" y="3309"/>
                  </a:cubicBezTo>
                  <a:cubicBezTo>
                    <a:pt x="5954" y="2090"/>
                    <a:pt x="5624" y="1624"/>
                    <a:pt x="5303" y="1624"/>
                  </a:cubicBezTo>
                  <a:cubicBezTo>
                    <a:pt x="4503" y="1624"/>
                    <a:pt x="3760" y="4519"/>
                    <a:pt x="3457" y="5870"/>
                  </a:cubicBezTo>
                  <a:cubicBezTo>
                    <a:pt x="3105" y="5446"/>
                    <a:pt x="2806" y="3458"/>
                    <a:pt x="2209" y="3458"/>
                  </a:cubicBezTo>
                  <a:cubicBezTo>
                    <a:pt x="1517" y="3458"/>
                    <a:pt x="1093" y="4825"/>
                    <a:pt x="920" y="5249"/>
                  </a:cubicBezTo>
                  <a:cubicBezTo>
                    <a:pt x="598" y="6515"/>
                    <a:pt x="496" y="7959"/>
                    <a:pt x="418" y="9255"/>
                  </a:cubicBezTo>
                  <a:cubicBezTo>
                    <a:pt x="245" y="10944"/>
                    <a:pt x="323" y="12837"/>
                    <a:pt x="1" y="14526"/>
                  </a:cubicBezTo>
                  <a:lnTo>
                    <a:pt x="245" y="14526"/>
                  </a:lnTo>
                  <a:cubicBezTo>
                    <a:pt x="1642" y="13010"/>
                    <a:pt x="3583" y="11368"/>
                    <a:pt x="5099" y="10276"/>
                  </a:cubicBezTo>
                  <a:cubicBezTo>
                    <a:pt x="5618" y="9923"/>
                    <a:pt x="7761" y="8831"/>
                    <a:pt x="7761" y="8234"/>
                  </a:cubicBezTo>
                  <a:cubicBezTo>
                    <a:pt x="7805" y="7510"/>
                    <a:pt x="7228" y="7390"/>
                    <a:pt x="6633" y="7390"/>
                  </a:cubicBezTo>
                  <a:cubicBezTo>
                    <a:pt x="6336" y="7390"/>
                    <a:pt x="6035" y="7420"/>
                    <a:pt x="5804" y="7420"/>
                  </a:cubicBezTo>
                  <a:cubicBezTo>
                    <a:pt x="5735" y="7420"/>
                    <a:pt x="5673" y="7417"/>
                    <a:pt x="5618" y="7410"/>
                  </a:cubicBezTo>
                  <a:cubicBezTo>
                    <a:pt x="6961" y="6813"/>
                    <a:pt x="8006" y="6515"/>
                    <a:pt x="9105" y="5918"/>
                  </a:cubicBezTo>
                  <a:cubicBezTo>
                    <a:pt x="9797" y="5571"/>
                    <a:pt x="10896" y="4974"/>
                    <a:pt x="9875" y="4228"/>
                  </a:cubicBezTo>
                  <a:cubicBezTo>
                    <a:pt x="9702" y="4128"/>
                    <a:pt x="9486" y="4092"/>
                    <a:pt x="9253" y="4092"/>
                  </a:cubicBezTo>
                  <a:cubicBezTo>
                    <a:pt x="8683" y="4092"/>
                    <a:pt x="8006" y="4306"/>
                    <a:pt x="7582" y="4306"/>
                  </a:cubicBezTo>
                  <a:cubicBezTo>
                    <a:pt x="7833" y="3356"/>
                    <a:pt x="11415" y="968"/>
                    <a:pt x="9970" y="127"/>
                  </a:cubicBezTo>
                  <a:cubicBezTo>
                    <a:pt x="9826" y="40"/>
                    <a:pt x="9675" y="0"/>
                    <a:pt x="95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2"/>
            <p:cNvSpPr/>
            <p:nvPr/>
          </p:nvSpPr>
          <p:spPr>
            <a:xfrm flipH="1">
              <a:off x="8102209" y="3114385"/>
              <a:ext cx="238175" cy="352050"/>
            </a:xfrm>
            <a:custGeom>
              <a:avLst/>
              <a:gdLst/>
              <a:ahLst/>
              <a:cxnLst/>
              <a:rect l="l" t="t" r="r" b="b"/>
              <a:pathLst>
                <a:path w="9527" h="14082" extrusionOk="0">
                  <a:moveTo>
                    <a:pt x="9382" y="0"/>
                  </a:moveTo>
                  <a:cubicBezTo>
                    <a:pt x="9361" y="0"/>
                    <a:pt x="9339" y="10"/>
                    <a:pt x="9323" y="34"/>
                  </a:cubicBezTo>
                  <a:cubicBezTo>
                    <a:pt x="7532" y="2243"/>
                    <a:pt x="5717" y="4458"/>
                    <a:pt x="3974" y="6721"/>
                  </a:cubicBezTo>
                  <a:cubicBezTo>
                    <a:pt x="3126" y="7819"/>
                    <a:pt x="2356" y="8959"/>
                    <a:pt x="1759" y="10207"/>
                  </a:cubicBezTo>
                  <a:cubicBezTo>
                    <a:pt x="1186" y="11425"/>
                    <a:pt x="344" y="12643"/>
                    <a:pt x="15" y="13938"/>
                  </a:cubicBezTo>
                  <a:cubicBezTo>
                    <a:pt x="1" y="14029"/>
                    <a:pt x="70" y="14082"/>
                    <a:pt x="137" y="14082"/>
                  </a:cubicBezTo>
                  <a:cubicBezTo>
                    <a:pt x="181" y="14082"/>
                    <a:pt x="223" y="14059"/>
                    <a:pt x="242" y="14010"/>
                  </a:cubicBezTo>
                  <a:cubicBezTo>
                    <a:pt x="541" y="12720"/>
                    <a:pt x="1389" y="11496"/>
                    <a:pt x="1932" y="10332"/>
                  </a:cubicBezTo>
                  <a:cubicBezTo>
                    <a:pt x="2481" y="9162"/>
                    <a:pt x="3203" y="8094"/>
                    <a:pt x="3997" y="7073"/>
                  </a:cubicBezTo>
                  <a:cubicBezTo>
                    <a:pt x="5764" y="4733"/>
                    <a:pt x="7627" y="2470"/>
                    <a:pt x="9472" y="183"/>
                  </a:cubicBezTo>
                  <a:cubicBezTo>
                    <a:pt x="9527" y="106"/>
                    <a:pt x="9452" y="0"/>
                    <a:pt x="9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2"/>
            <p:cNvSpPr/>
            <p:nvPr/>
          </p:nvSpPr>
          <p:spPr>
            <a:xfrm flipH="1">
              <a:off x="8135359" y="3183310"/>
              <a:ext cx="75250" cy="63725"/>
            </a:xfrm>
            <a:custGeom>
              <a:avLst/>
              <a:gdLst/>
              <a:ahLst/>
              <a:cxnLst/>
              <a:rect l="l" t="t" r="r" b="b"/>
              <a:pathLst>
                <a:path w="3010" h="2549" extrusionOk="0">
                  <a:moveTo>
                    <a:pt x="138" y="1"/>
                  </a:moveTo>
                  <a:cubicBezTo>
                    <a:pt x="81" y="1"/>
                    <a:pt x="24" y="38"/>
                    <a:pt x="24" y="113"/>
                  </a:cubicBezTo>
                  <a:cubicBezTo>
                    <a:pt x="0" y="883"/>
                    <a:pt x="24" y="1653"/>
                    <a:pt x="24" y="2423"/>
                  </a:cubicBezTo>
                  <a:cubicBezTo>
                    <a:pt x="24" y="2471"/>
                    <a:pt x="78" y="2549"/>
                    <a:pt x="126" y="2549"/>
                  </a:cubicBezTo>
                  <a:cubicBezTo>
                    <a:pt x="1045" y="2423"/>
                    <a:pt x="1964" y="2298"/>
                    <a:pt x="2860" y="2173"/>
                  </a:cubicBezTo>
                  <a:cubicBezTo>
                    <a:pt x="3009" y="2149"/>
                    <a:pt x="2938" y="1952"/>
                    <a:pt x="2812" y="1952"/>
                  </a:cubicBezTo>
                  <a:cubicBezTo>
                    <a:pt x="1988" y="2077"/>
                    <a:pt x="1170" y="2202"/>
                    <a:pt x="347" y="2298"/>
                  </a:cubicBezTo>
                  <a:cubicBezTo>
                    <a:pt x="344" y="2298"/>
                    <a:pt x="342" y="2298"/>
                    <a:pt x="340" y="2298"/>
                  </a:cubicBezTo>
                  <a:cubicBezTo>
                    <a:pt x="175" y="2298"/>
                    <a:pt x="227" y="1401"/>
                    <a:pt x="227" y="1277"/>
                  </a:cubicBezTo>
                  <a:cubicBezTo>
                    <a:pt x="227" y="883"/>
                    <a:pt x="227" y="483"/>
                    <a:pt x="251" y="113"/>
                  </a:cubicBezTo>
                  <a:cubicBezTo>
                    <a:pt x="251" y="38"/>
                    <a:pt x="194" y="1"/>
                    <a:pt x="1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2"/>
            <p:cNvSpPr/>
            <p:nvPr/>
          </p:nvSpPr>
          <p:spPr>
            <a:xfrm flipH="1">
              <a:off x="8200759" y="3231635"/>
              <a:ext cx="87600" cy="113775"/>
            </a:xfrm>
            <a:custGeom>
              <a:avLst/>
              <a:gdLst/>
              <a:ahLst/>
              <a:cxnLst/>
              <a:rect l="l" t="t" r="r" b="b"/>
              <a:pathLst>
                <a:path w="3504" h="4551" extrusionOk="0">
                  <a:moveTo>
                    <a:pt x="152" y="1"/>
                  </a:moveTo>
                  <a:cubicBezTo>
                    <a:pt x="103" y="1"/>
                    <a:pt x="54" y="31"/>
                    <a:pt x="54" y="90"/>
                  </a:cubicBezTo>
                  <a:cubicBezTo>
                    <a:pt x="0" y="1559"/>
                    <a:pt x="275" y="3004"/>
                    <a:pt x="299" y="4448"/>
                  </a:cubicBezTo>
                  <a:cubicBezTo>
                    <a:pt x="299" y="4507"/>
                    <a:pt x="351" y="4550"/>
                    <a:pt x="396" y="4550"/>
                  </a:cubicBezTo>
                  <a:cubicBezTo>
                    <a:pt x="406" y="4550"/>
                    <a:pt x="415" y="4548"/>
                    <a:pt x="424" y="4544"/>
                  </a:cubicBezTo>
                  <a:cubicBezTo>
                    <a:pt x="1421" y="4269"/>
                    <a:pt x="2412" y="4120"/>
                    <a:pt x="3385" y="3821"/>
                  </a:cubicBezTo>
                  <a:cubicBezTo>
                    <a:pt x="3503" y="3776"/>
                    <a:pt x="3462" y="3599"/>
                    <a:pt x="3357" y="3599"/>
                  </a:cubicBezTo>
                  <a:cubicBezTo>
                    <a:pt x="3351" y="3599"/>
                    <a:pt x="3344" y="3599"/>
                    <a:pt x="3337" y="3601"/>
                  </a:cubicBezTo>
                  <a:cubicBezTo>
                    <a:pt x="2836" y="3750"/>
                    <a:pt x="2364" y="3875"/>
                    <a:pt x="1869" y="4001"/>
                  </a:cubicBezTo>
                  <a:cubicBezTo>
                    <a:pt x="1566" y="4056"/>
                    <a:pt x="1166" y="4235"/>
                    <a:pt x="877" y="4235"/>
                  </a:cubicBezTo>
                  <a:cubicBezTo>
                    <a:pt x="665" y="4235"/>
                    <a:pt x="512" y="4138"/>
                    <a:pt x="502" y="3821"/>
                  </a:cubicBezTo>
                  <a:cubicBezTo>
                    <a:pt x="448" y="2580"/>
                    <a:pt x="227" y="1362"/>
                    <a:pt x="251" y="90"/>
                  </a:cubicBezTo>
                  <a:cubicBezTo>
                    <a:pt x="251" y="31"/>
                    <a:pt x="202"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2"/>
            <p:cNvSpPr/>
            <p:nvPr/>
          </p:nvSpPr>
          <p:spPr>
            <a:xfrm flipH="1">
              <a:off x="8207459" y="3159260"/>
              <a:ext cx="8075" cy="6300"/>
            </a:xfrm>
            <a:custGeom>
              <a:avLst/>
              <a:gdLst/>
              <a:ahLst/>
              <a:cxnLst/>
              <a:rect l="l" t="t" r="r" b="b"/>
              <a:pathLst>
                <a:path w="323" h="252" extrusionOk="0">
                  <a:moveTo>
                    <a:pt x="173" y="0"/>
                  </a:moveTo>
                  <a:cubicBezTo>
                    <a:pt x="0" y="0"/>
                    <a:pt x="0" y="251"/>
                    <a:pt x="173" y="251"/>
                  </a:cubicBezTo>
                  <a:cubicBezTo>
                    <a:pt x="323" y="251"/>
                    <a:pt x="323"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2"/>
            <p:cNvSpPr/>
            <p:nvPr/>
          </p:nvSpPr>
          <p:spPr>
            <a:xfrm flipH="1">
              <a:off x="8197459" y="3150610"/>
              <a:ext cx="8225" cy="6275"/>
            </a:xfrm>
            <a:custGeom>
              <a:avLst/>
              <a:gdLst/>
              <a:ahLst/>
              <a:cxnLst/>
              <a:rect l="l" t="t" r="r" b="b"/>
              <a:pathLst>
                <a:path w="329" h="251" extrusionOk="0">
                  <a:moveTo>
                    <a:pt x="179" y="0"/>
                  </a:moveTo>
                  <a:cubicBezTo>
                    <a:pt x="0" y="0"/>
                    <a:pt x="0" y="251"/>
                    <a:pt x="179" y="251"/>
                  </a:cubicBezTo>
                  <a:cubicBezTo>
                    <a:pt x="329" y="251"/>
                    <a:pt x="329" y="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2"/>
            <p:cNvSpPr/>
            <p:nvPr/>
          </p:nvSpPr>
          <p:spPr>
            <a:xfrm flipH="1">
              <a:off x="8195059" y="3162985"/>
              <a:ext cx="8700" cy="6300"/>
            </a:xfrm>
            <a:custGeom>
              <a:avLst/>
              <a:gdLst/>
              <a:ahLst/>
              <a:cxnLst/>
              <a:rect l="l" t="t" r="r" b="b"/>
              <a:pathLst>
                <a:path w="348" h="252" extrusionOk="0">
                  <a:moveTo>
                    <a:pt x="174" y="1"/>
                  </a:moveTo>
                  <a:cubicBezTo>
                    <a:pt x="1" y="1"/>
                    <a:pt x="1" y="251"/>
                    <a:pt x="174" y="251"/>
                  </a:cubicBezTo>
                  <a:cubicBezTo>
                    <a:pt x="347" y="251"/>
                    <a:pt x="34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2"/>
            <p:cNvSpPr/>
            <p:nvPr/>
          </p:nvSpPr>
          <p:spPr>
            <a:xfrm flipH="1">
              <a:off x="8120434" y="3215960"/>
              <a:ext cx="8700" cy="6750"/>
            </a:xfrm>
            <a:custGeom>
              <a:avLst/>
              <a:gdLst/>
              <a:ahLst/>
              <a:cxnLst/>
              <a:rect l="l" t="t" r="r" b="b"/>
              <a:pathLst>
                <a:path w="348" h="270" extrusionOk="0">
                  <a:moveTo>
                    <a:pt x="174" y="1"/>
                  </a:moveTo>
                  <a:cubicBezTo>
                    <a:pt x="1" y="1"/>
                    <a:pt x="1" y="270"/>
                    <a:pt x="174" y="270"/>
                  </a:cubicBezTo>
                  <a:cubicBezTo>
                    <a:pt x="347" y="270"/>
                    <a:pt x="34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2"/>
            <p:cNvSpPr/>
            <p:nvPr/>
          </p:nvSpPr>
          <p:spPr>
            <a:xfrm flipH="1">
              <a:off x="8111634" y="3204785"/>
              <a:ext cx="8225" cy="6125"/>
            </a:xfrm>
            <a:custGeom>
              <a:avLst/>
              <a:gdLst/>
              <a:ahLst/>
              <a:cxnLst/>
              <a:rect l="l" t="t" r="r" b="b"/>
              <a:pathLst>
                <a:path w="329" h="245" extrusionOk="0">
                  <a:moveTo>
                    <a:pt x="179" y="0"/>
                  </a:moveTo>
                  <a:cubicBezTo>
                    <a:pt x="0" y="0"/>
                    <a:pt x="0" y="245"/>
                    <a:pt x="179" y="245"/>
                  </a:cubicBezTo>
                  <a:cubicBezTo>
                    <a:pt x="328" y="245"/>
                    <a:pt x="328" y="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2"/>
            <p:cNvSpPr/>
            <p:nvPr/>
          </p:nvSpPr>
          <p:spPr>
            <a:xfrm flipH="1">
              <a:off x="8107309" y="3218360"/>
              <a:ext cx="8075" cy="6300"/>
            </a:xfrm>
            <a:custGeom>
              <a:avLst/>
              <a:gdLst/>
              <a:ahLst/>
              <a:cxnLst/>
              <a:rect l="l" t="t" r="r" b="b"/>
              <a:pathLst>
                <a:path w="323" h="252" extrusionOk="0">
                  <a:moveTo>
                    <a:pt x="173" y="0"/>
                  </a:moveTo>
                  <a:cubicBezTo>
                    <a:pt x="0" y="0"/>
                    <a:pt x="0" y="251"/>
                    <a:pt x="173" y="251"/>
                  </a:cubicBezTo>
                  <a:cubicBezTo>
                    <a:pt x="323" y="251"/>
                    <a:pt x="323"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2"/>
            <p:cNvSpPr/>
            <p:nvPr/>
          </p:nvSpPr>
          <p:spPr>
            <a:xfrm flipH="1">
              <a:off x="8249684" y="3268810"/>
              <a:ext cx="8825" cy="6125"/>
            </a:xfrm>
            <a:custGeom>
              <a:avLst/>
              <a:gdLst/>
              <a:ahLst/>
              <a:cxnLst/>
              <a:rect l="l" t="t" r="r" b="b"/>
              <a:pathLst>
                <a:path w="353" h="245" extrusionOk="0">
                  <a:moveTo>
                    <a:pt x="173" y="0"/>
                  </a:moveTo>
                  <a:cubicBezTo>
                    <a:pt x="0" y="0"/>
                    <a:pt x="0" y="245"/>
                    <a:pt x="173" y="245"/>
                  </a:cubicBezTo>
                  <a:cubicBezTo>
                    <a:pt x="352" y="245"/>
                    <a:pt x="352"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2"/>
            <p:cNvSpPr/>
            <p:nvPr/>
          </p:nvSpPr>
          <p:spPr>
            <a:xfrm flipH="1">
              <a:off x="8242984" y="3257610"/>
              <a:ext cx="8075" cy="6150"/>
            </a:xfrm>
            <a:custGeom>
              <a:avLst/>
              <a:gdLst/>
              <a:ahLst/>
              <a:cxnLst/>
              <a:rect l="l" t="t" r="r" b="b"/>
              <a:pathLst>
                <a:path w="323" h="246" extrusionOk="0">
                  <a:moveTo>
                    <a:pt x="174" y="0"/>
                  </a:moveTo>
                  <a:cubicBezTo>
                    <a:pt x="1" y="0"/>
                    <a:pt x="1" y="245"/>
                    <a:pt x="174" y="245"/>
                  </a:cubicBezTo>
                  <a:cubicBezTo>
                    <a:pt x="323" y="245"/>
                    <a:pt x="323"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2"/>
            <p:cNvSpPr/>
            <p:nvPr/>
          </p:nvSpPr>
          <p:spPr>
            <a:xfrm flipH="1">
              <a:off x="8190734" y="3292385"/>
              <a:ext cx="8675" cy="6300"/>
            </a:xfrm>
            <a:custGeom>
              <a:avLst/>
              <a:gdLst/>
              <a:ahLst/>
              <a:cxnLst/>
              <a:rect l="l" t="t" r="r" b="b"/>
              <a:pathLst>
                <a:path w="347" h="252" extrusionOk="0">
                  <a:moveTo>
                    <a:pt x="173" y="0"/>
                  </a:moveTo>
                  <a:cubicBezTo>
                    <a:pt x="0" y="0"/>
                    <a:pt x="0" y="251"/>
                    <a:pt x="173" y="251"/>
                  </a:cubicBezTo>
                  <a:cubicBezTo>
                    <a:pt x="346" y="251"/>
                    <a:pt x="346"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2"/>
            <p:cNvSpPr/>
            <p:nvPr/>
          </p:nvSpPr>
          <p:spPr>
            <a:xfrm flipH="1">
              <a:off x="8185659" y="3304760"/>
              <a:ext cx="8825" cy="6300"/>
            </a:xfrm>
            <a:custGeom>
              <a:avLst/>
              <a:gdLst/>
              <a:ahLst/>
              <a:cxnLst/>
              <a:rect l="l" t="t" r="r" b="b"/>
              <a:pathLst>
                <a:path w="353" h="252" extrusionOk="0">
                  <a:moveTo>
                    <a:pt x="179" y="1"/>
                  </a:moveTo>
                  <a:cubicBezTo>
                    <a:pt x="0" y="1"/>
                    <a:pt x="0" y="252"/>
                    <a:pt x="179" y="252"/>
                  </a:cubicBezTo>
                  <a:cubicBezTo>
                    <a:pt x="352" y="252"/>
                    <a:pt x="352"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2"/>
            <p:cNvSpPr/>
            <p:nvPr/>
          </p:nvSpPr>
          <p:spPr>
            <a:xfrm flipH="1">
              <a:off x="8177609" y="3294335"/>
              <a:ext cx="8075" cy="6125"/>
            </a:xfrm>
            <a:custGeom>
              <a:avLst/>
              <a:gdLst/>
              <a:ahLst/>
              <a:cxnLst/>
              <a:rect l="l" t="t" r="r" b="b"/>
              <a:pathLst>
                <a:path w="323" h="245" extrusionOk="0">
                  <a:moveTo>
                    <a:pt x="173" y="0"/>
                  </a:moveTo>
                  <a:cubicBezTo>
                    <a:pt x="0" y="0"/>
                    <a:pt x="0" y="245"/>
                    <a:pt x="173" y="245"/>
                  </a:cubicBezTo>
                  <a:cubicBezTo>
                    <a:pt x="323" y="245"/>
                    <a:pt x="323"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2"/>
            <p:cNvSpPr/>
            <p:nvPr/>
          </p:nvSpPr>
          <p:spPr>
            <a:xfrm flipH="1">
              <a:off x="8303259" y="3318510"/>
              <a:ext cx="8100" cy="6275"/>
            </a:xfrm>
            <a:custGeom>
              <a:avLst/>
              <a:gdLst/>
              <a:ahLst/>
              <a:cxnLst/>
              <a:rect l="l" t="t" r="r" b="b"/>
              <a:pathLst>
                <a:path w="324" h="251" extrusionOk="0">
                  <a:moveTo>
                    <a:pt x="150" y="0"/>
                  </a:moveTo>
                  <a:cubicBezTo>
                    <a:pt x="1" y="0"/>
                    <a:pt x="1" y="251"/>
                    <a:pt x="150" y="251"/>
                  </a:cubicBezTo>
                  <a:cubicBezTo>
                    <a:pt x="323" y="251"/>
                    <a:pt x="323"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2"/>
            <p:cNvSpPr/>
            <p:nvPr/>
          </p:nvSpPr>
          <p:spPr>
            <a:xfrm flipH="1">
              <a:off x="8300134" y="3330285"/>
              <a:ext cx="8675" cy="6300"/>
            </a:xfrm>
            <a:custGeom>
              <a:avLst/>
              <a:gdLst/>
              <a:ahLst/>
              <a:cxnLst/>
              <a:rect l="l" t="t" r="r" b="b"/>
              <a:pathLst>
                <a:path w="347" h="252" extrusionOk="0">
                  <a:moveTo>
                    <a:pt x="173" y="1"/>
                  </a:moveTo>
                  <a:cubicBezTo>
                    <a:pt x="0" y="1"/>
                    <a:pt x="0" y="252"/>
                    <a:pt x="173" y="252"/>
                  </a:cubicBezTo>
                  <a:cubicBezTo>
                    <a:pt x="346" y="252"/>
                    <a:pt x="346"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2"/>
            <p:cNvSpPr/>
            <p:nvPr/>
          </p:nvSpPr>
          <p:spPr>
            <a:xfrm flipH="1">
              <a:off x="8093734" y="3099560"/>
              <a:ext cx="8075" cy="6300"/>
            </a:xfrm>
            <a:custGeom>
              <a:avLst/>
              <a:gdLst/>
              <a:ahLst/>
              <a:cxnLst/>
              <a:rect l="l" t="t" r="r" b="b"/>
              <a:pathLst>
                <a:path w="323" h="252" extrusionOk="0">
                  <a:moveTo>
                    <a:pt x="150" y="0"/>
                  </a:moveTo>
                  <a:cubicBezTo>
                    <a:pt x="0" y="0"/>
                    <a:pt x="0" y="251"/>
                    <a:pt x="150" y="251"/>
                  </a:cubicBezTo>
                  <a:cubicBezTo>
                    <a:pt x="323" y="251"/>
                    <a:pt x="323"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2"/>
            <p:cNvSpPr/>
            <p:nvPr/>
          </p:nvSpPr>
          <p:spPr>
            <a:xfrm flipH="1">
              <a:off x="8084909" y="3107010"/>
              <a:ext cx="8100" cy="6900"/>
            </a:xfrm>
            <a:custGeom>
              <a:avLst/>
              <a:gdLst/>
              <a:ahLst/>
              <a:cxnLst/>
              <a:rect l="l" t="t" r="r" b="b"/>
              <a:pathLst>
                <a:path w="324" h="276" extrusionOk="0">
                  <a:moveTo>
                    <a:pt x="150" y="1"/>
                  </a:moveTo>
                  <a:cubicBezTo>
                    <a:pt x="1" y="1"/>
                    <a:pt x="1" y="275"/>
                    <a:pt x="150" y="275"/>
                  </a:cubicBezTo>
                  <a:cubicBezTo>
                    <a:pt x="323" y="275"/>
                    <a:pt x="323"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73" name="Google Shape;2673;p22"/>
          <p:cNvGrpSpPr/>
          <p:nvPr/>
        </p:nvGrpSpPr>
        <p:grpSpPr>
          <a:xfrm>
            <a:off x="-136051" y="-271495"/>
            <a:ext cx="2497300" cy="2438687"/>
            <a:chOff x="3081970" y="3217891"/>
            <a:chExt cx="525187" cy="512861"/>
          </a:xfrm>
        </p:grpSpPr>
        <p:sp>
          <p:nvSpPr>
            <p:cNvPr id="2674" name="Google Shape;2674;p22"/>
            <p:cNvSpPr/>
            <p:nvPr/>
          </p:nvSpPr>
          <p:spPr>
            <a:xfrm>
              <a:off x="3259011" y="3219116"/>
              <a:ext cx="324755" cy="188949"/>
            </a:xfrm>
            <a:custGeom>
              <a:avLst/>
              <a:gdLst/>
              <a:ahLst/>
              <a:cxnLst/>
              <a:rect l="l" t="t" r="r" b="b"/>
              <a:pathLst>
                <a:path w="8482" h="4935" extrusionOk="0">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2"/>
            <p:cNvSpPr/>
            <p:nvPr/>
          </p:nvSpPr>
          <p:spPr>
            <a:xfrm>
              <a:off x="3490841" y="3289717"/>
              <a:ext cx="75273" cy="140285"/>
            </a:xfrm>
            <a:custGeom>
              <a:avLst/>
              <a:gdLst/>
              <a:ahLst/>
              <a:cxnLst/>
              <a:rect l="l" t="t" r="r" b="b"/>
              <a:pathLst>
                <a:path w="1966" h="3664" extrusionOk="0">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22"/>
            <p:cNvSpPr/>
            <p:nvPr/>
          </p:nvSpPr>
          <p:spPr>
            <a:xfrm>
              <a:off x="3496048" y="3338380"/>
              <a:ext cx="101270" cy="20943"/>
            </a:xfrm>
            <a:custGeom>
              <a:avLst/>
              <a:gdLst/>
              <a:ahLst/>
              <a:cxnLst/>
              <a:rect l="l" t="t" r="r" b="b"/>
              <a:pathLst>
                <a:path w="2645" h="547" extrusionOk="0">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22"/>
            <p:cNvSpPr/>
            <p:nvPr/>
          </p:nvSpPr>
          <p:spPr>
            <a:xfrm>
              <a:off x="3549842" y="3279265"/>
              <a:ext cx="26189" cy="20714"/>
            </a:xfrm>
            <a:custGeom>
              <a:avLst/>
              <a:gdLst/>
              <a:ahLst/>
              <a:cxnLst/>
              <a:rect l="l" t="t" r="r" b="b"/>
              <a:pathLst>
                <a:path w="684" h="541" extrusionOk="0">
                  <a:moveTo>
                    <a:pt x="326" y="1"/>
                  </a:moveTo>
                  <a:cubicBezTo>
                    <a:pt x="1" y="1"/>
                    <a:pt x="1" y="541"/>
                    <a:pt x="326" y="541"/>
                  </a:cubicBezTo>
                  <a:cubicBezTo>
                    <a:pt x="683" y="541"/>
                    <a:pt x="683"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2"/>
            <p:cNvSpPr/>
            <p:nvPr/>
          </p:nvSpPr>
          <p:spPr>
            <a:xfrm>
              <a:off x="3580969" y="3333326"/>
              <a:ext cx="26189" cy="20675"/>
            </a:xfrm>
            <a:custGeom>
              <a:avLst/>
              <a:gdLst/>
              <a:ahLst/>
              <a:cxnLst/>
              <a:rect l="l" t="t" r="r" b="b"/>
              <a:pathLst>
                <a:path w="684" h="540" extrusionOk="0">
                  <a:moveTo>
                    <a:pt x="326" y="0"/>
                  </a:moveTo>
                  <a:cubicBezTo>
                    <a:pt x="0" y="0"/>
                    <a:pt x="0" y="540"/>
                    <a:pt x="326" y="540"/>
                  </a:cubicBezTo>
                  <a:cubicBezTo>
                    <a:pt x="683" y="540"/>
                    <a:pt x="68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2"/>
            <p:cNvSpPr/>
            <p:nvPr/>
          </p:nvSpPr>
          <p:spPr>
            <a:xfrm>
              <a:off x="3570746" y="3392327"/>
              <a:ext cx="25959" cy="20943"/>
            </a:xfrm>
            <a:custGeom>
              <a:avLst/>
              <a:gdLst/>
              <a:ahLst/>
              <a:cxnLst/>
              <a:rect l="l" t="t" r="r" b="b"/>
              <a:pathLst>
                <a:path w="678" h="547"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2"/>
            <p:cNvSpPr/>
            <p:nvPr/>
          </p:nvSpPr>
          <p:spPr>
            <a:xfrm>
              <a:off x="3510482" y="3418209"/>
              <a:ext cx="25959" cy="20982"/>
            </a:xfrm>
            <a:custGeom>
              <a:avLst/>
              <a:gdLst/>
              <a:ahLst/>
              <a:cxnLst/>
              <a:rect l="l" t="t" r="r" b="b"/>
              <a:pathLst>
                <a:path w="678" h="548"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2"/>
            <p:cNvSpPr/>
            <p:nvPr/>
          </p:nvSpPr>
          <p:spPr>
            <a:xfrm>
              <a:off x="3081970" y="3259547"/>
              <a:ext cx="203460" cy="471204"/>
            </a:xfrm>
            <a:custGeom>
              <a:avLst/>
              <a:gdLst/>
              <a:ahLst/>
              <a:cxnLst/>
              <a:rect l="l" t="t" r="r" b="b"/>
              <a:pathLst>
                <a:path w="5314" h="12307" extrusionOk="0">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2"/>
            <p:cNvSpPr/>
            <p:nvPr/>
          </p:nvSpPr>
          <p:spPr>
            <a:xfrm>
              <a:off x="3135994" y="3265826"/>
              <a:ext cx="116739" cy="462858"/>
            </a:xfrm>
            <a:custGeom>
              <a:avLst/>
              <a:gdLst/>
              <a:ahLst/>
              <a:cxnLst/>
              <a:rect l="l" t="t" r="r" b="b"/>
              <a:pathLst>
                <a:path w="3049" h="12089" extrusionOk="0">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2"/>
            <p:cNvSpPr/>
            <p:nvPr/>
          </p:nvSpPr>
          <p:spPr>
            <a:xfrm>
              <a:off x="3147212" y="3520053"/>
              <a:ext cx="120223" cy="98782"/>
            </a:xfrm>
            <a:custGeom>
              <a:avLst/>
              <a:gdLst/>
              <a:ahLst/>
              <a:cxnLst/>
              <a:rect l="l" t="t" r="r" b="b"/>
              <a:pathLst>
                <a:path w="3140" h="2580" extrusionOk="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2"/>
            <p:cNvSpPr/>
            <p:nvPr/>
          </p:nvSpPr>
          <p:spPr>
            <a:xfrm>
              <a:off x="3116314" y="3427704"/>
              <a:ext cx="140477" cy="79064"/>
            </a:xfrm>
            <a:custGeom>
              <a:avLst/>
              <a:gdLst/>
              <a:ahLst/>
              <a:cxnLst/>
              <a:rect l="l" t="t" r="r" b="b"/>
              <a:pathLst>
                <a:path w="3669" h="2065" extrusionOk="0">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2"/>
            <p:cNvSpPr/>
            <p:nvPr/>
          </p:nvSpPr>
          <p:spPr>
            <a:xfrm>
              <a:off x="3099391" y="3356758"/>
              <a:ext cx="123477" cy="42001"/>
            </a:xfrm>
            <a:custGeom>
              <a:avLst/>
              <a:gdLst/>
              <a:ahLst/>
              <a:cxnLst/>
              <a:rect l="l" t="t" r="r" b="b"/>
              <a:pathLst>
                <a:path w="3225" h="1097" extrusionOk="0">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2"/>
            <p:cNvSpPr/>
            <p:nvPr/>
          </p:nvSpPr>
          <p:spPr>
            <a:xfrm>
              <a:off x="3129753" y="3227501"/>
              <a:ext cx="352896" cy="364229"/>
            </a:xfrm>
            <a:custGeom>
              <a:avLst/>
              <a:gdLst/>
              <a:ahLst/>
              <a:cxnLst/>
              <a:rect l="l" t="t" r="r" b="b"/>
              <a:pathLst>
                <a:path w="9217" h="9513" extrusionOk="0">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2"/>
            <p:cNvSpPr/>
            <p:nvPr/>
          </p:nvSpPr>
          <p:spPr>
            <a:xfrm>
              <a:off x="3110418" y="3217891"/>
              <a:ext cx="295694" cy="330459"/>
            </a:xfrm>
            <a:custGeom>
              <a:avLst/>
              <a:gdLst/>
              <a:ahLst/>
              <a:cxnLst/>
              <a:rect l="l" t="t" r="r" b="b"/>
              <a:pathLst>
                <a:path w="7723" h="8631" extrusionOk="0">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2"/>
            <p:cNvSpPr/>
            <p:nvPr/>
          </p:nvSpPr>
          <p:spPr>
            <a:xfrm>
              <a:off x="3290407" y="3402779"/>
              <a:ext cx="145110" cy="120070"/>
            </a:xfrm>
            <a:custGeom>
              <a:avLst/>
              <a:gdLst/>
              <a:ahLst/>
              <a:cxnLst/>
              <a:rect l="l" t="t" r="r" b="b"/>
              <a:pathLst>
                <a:path w="3790" h="3136" extrusionOk="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22"/>
            <p:cNvSpPr/>
            <p:nvPr/>
          </p:nvSpPr>
          <p:spPr>
            <a:xfrm>
              <a:off x="3215517" y="3327966"/>
              <a:ext cx="178458" cy="85419"/>
            </a:xfrm>
            <a:custGeom>
              <a:avLst/>
              <a:gdLst/>
              <a:ahLst/>
              <a:cxnLst/>
              <a:rect l="l" t="t" r="r" b="b"/>
              <a:pathLst>
                <a:path w="4661" h="2231" extrusionOk="0">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22"/>
            <p:cNvSpPr/>
            <p:nvPr/>
          </p:nvSpPr>
          <p:spPr>
            <a:xfrm>
              <a:off x="3194918" y="3274058"/>
              <a:ext cx="98743" cy="82892"/>
            </a:xfrm>
            <a:custGeom>
              <a:avLst/>
              <a:gdLst/>
              <a:ahLst/>
              <a:cxnLst/>
              <a:rect l="l" t="t" r="r" b="b"/>
              <a:pathLst>
                <a:path w="2579" h="2165" extrusionOk="0">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2"/>
            <p:cNvSpPr/>
            <p:nvPr/>
          </p:nvSpPr>
          <p:spPr>
            <a:xfrm>
              <a:off x="3347646" y="3373643"/>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22"/>
            <p:cNvSpPr/>
            <p:nvPr/>
          </p:nvSpPr>
          <p:spPr>
            <a:xfrm>
              <a:off x="3333212" y="3350977"/>
              <a:ext cx="13477" cy="10261"/>
            </a:xfrm>
            <a:custGeom>
              <a:avLst/>
              <a:gdLst/>
              <a:ahLst/>
              <a:cxnLst/>
              <a:rect l="l" t="t" r="r" b="b"/>
              <a:pathLst>
                <a:path w="352" h="268" extrusionOk="0">
                  <a:moveTo>
                    <a:pt x="163" y="1"/>
                  </a:moveTo>
                  <a:cubicBezTo>
                    <a:pt x="0" y="1"/>
                    <a:pt x="0" y="268"/>
                    <a:pt x="163" y="268"/>
                  </a:cubicBezTo>
                  <a:cubicBezTo>
                    <a:pt x="352" y="268"/>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22"/>
            <p:cNvSpPr/>
            <p:nvPr/>
          </p:nvSpPr>
          <p:spPr>
            <a:xfrm>
              <a:off x="3324750" y="3369661"/>
              <a:ext cx="13477" cy="10261"/>
            </a:xfrm>
            <a:custGeom>
              <a:avLst/>
              <a:gdLst/>
              <a:ahLst/>
              <a:cxnLst/>
              <a:rect l="l" t="t" r="r" b="b"/>
              <a:pathLst>
                <a:path w="352" h="268" extrusionOk="0">
                  <a:moveTo>
                    <a:pt x="163" y="1"/>
                  </a:moveTo>
                  <a:cubicBezTo>
                    <a:pt x="0" y="1"/>
                    <a:pt x="0" y="267"/>
                    <a:pt x="163" y="267"/>
                  </a:cubicBezTo>
                  <a:cubicBezTo>
                    <a:pt x="351" y="267"/>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2"/>
            <p:cNvSpPr/>
            <p:nvPr/>
          </p:nvSpPr>
          <p:spPr>
            <a:xfrm>
              <a:off x="3196258" y="3442138"/>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2"/>
            <p:cNvSpPr/>
            <p:nvPr/>
          </p:nvSpPr>
          <p:spPr>
            <a:xfrm>
              <a:off x="3192008" y="3419472"/>
              <a:ext cx="13477" cy="10261"/>
            </a:xfrm>
            <a:custGeom>
              <a:avLst/>
              <a:gdLst/>
              <a:ahLst/>
              <a:cxnLst/>
              <a:rect l="l" t="t" r="r" b="b"/>
              <a:pathLst>
                <a:path w="352" h="268"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2"/>
            <p:cNvSpPr/>
            <p:nvPr/>
          </p:nvSpPr>
          <p:spPr>
            <a:xfrm>
              <a:off x="3175353" y="3435898"/>
              <a:ext cx="13477" cy="10491"/>
            </a:xfrm>
            <a:custGeom>
              <a:avLst/>
              <a:gdLst/>
              <a:ahLst/>
              <a:cxnLst/>
              <a:rect l="l" t="t" r="r" b="b"/>
              <a:pathLst>
                <a:path w="352" h="274" extrusionOk="0">
                  <a:moveTo>
                    <a:pt x="163" y="1"/>
                  </a:moveTo>
                  <a:cubicBezTo>
                    <a:pt x="0" y="1"/>
                    <a:pt x="0" y="274"/>
                    <a:pt x="163" y="274"/>
                  </a:cubicBezTo>
                  <a:cubicBezTo>
                    <a:pt x="351" y="274"/>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7" name="Google Shape;2697;p22"/>
            <p:cNvSpPr/>
            <p:nvPr/>
          </p:nvSpPr>
          <p:spPr>
            <a:xfrm>
              <a:off x="3281179" y="3556426"/>
              <a:ext cx="13477" cy="10261"/>
            </a:xfrm>
            <a:custGeom>
              <a:avLst/>
              <a:gdLst/>
              <a:ahLst/>
              <a:cxnLst/>
              <a:rect l="l" t="t" r="r" b="b"/>
              <a:pathLst>
                <a:path w="352" h="268" extrusionOk="0">
                  <a:moveTo>
                    <a:pt x="163" y="0"/>
                  </a:moveTo>
                  <a:cubicBezTo>
                    <a:pt x="0" y="0"/>
                    <a:pt x="0" y="267"/>
                    <a:pt x="163" y="267"/>
                  </a:cubicBezTo>
                  <a:cubicBezTo>
                    <a:pt x="351" y="267"/>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8" name="Google Shape;2698;p22"/>
            <p:cNvSpPr/>
            <p:nvPr/>
          </p:nvSpPr>
          <p:spPr>
            <a:xfrm>
              <a:off x="3270957" y="3539732"/>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2"/>
            <p:cNvSpPr/>
            <p:nvPr/>
          </p:nvSpPr>
          <p:spPr>
            <a:xfrm>
              <a:off x="3345655" y="3496162"/>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2"/>
            <p:cNvSpPr/>
            <p:nvPr/>
          </p:nvSpPr>
          <p:spPr>
            <a:xfrm>
              <a:off x="3420354" y="3543982"/>
              <a:ext cx="13477" cy="10223"/>
            </a:xfrm>
            <a:custGeom>
              <a:avLst/>
              <a:gdLst/>
              <a:ahLst/>
              <a:cxnLst/>
              <a:rect l="l" t="t" r="r" b="b"/>
              <a:pathLst>
                <a:path w="352" h="267"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2"/>
            <p:cNvSpPr/>
            <p:nvPr/>
          </p:nvSpPr>
          <p:spPr>
            <a:xfrm>
              <a:off x="3218924" y="3336313"/>
              <a:ext cx="13477" cy="10491"/>
            </a:xfrm>
            <a:custGeom>
              <a:avLst/>
              <a:gdLst/>
              <a:ahLst/>
              <a:cxnLst/>
              <a:rect l="l" t="t" r="r" b="b"/>
              <a:pathLst>
                <a:path w="352" h="274" extrusionOk="0">
                  <a:moveTo>
                    <a:pt x="163" y="0"/>
                  </a:moveTo>
                  <a:cubicBezTo>
                    <a:pt x="0" y="0"/>
                    <a:pt x="0" y="273"/>
                    <a:pt x="163" y="273"/>
                  </a:cubicBezTo>
                  <a:cubicBezTo>
                    <a:pt x="351" y="273"/>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2"/>
            <p:cNvSpPr/>
            <p:nvPr/>
          </p:nvSpPr>
          <p:spPr>
            <a:xfrm>
              <a:off x="3262495" y="3298944"/>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2"/>
            <p:cNvSpPr/>
            <p:nvPr/>
          </p:nvSpPr>
          <p:spPr>
            <a:xfrm>
              <a:off x="3165131" y="3290751"/>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04" name="Google Shape;2704;p22"/>
          <p:cNvGrpSpPr/>
          <p:nvPr/>
        </p:nvGrpSpPr>
        <p:grpSpPr>
          <a:xfrm>
            <a:off x="9800849" y="-271495"/>
            <a:ext cx="2497300" cy="2438687"/>
            <a:chOff x="3814193" y="3217891"/>
            <a:chExt cx="525187" cy="512861"/>
          </a:xfrm>
        </p:grpSpPr>
        <p:sp>
          <p:nvSpPr>
            <p:cNvPr id="2705" name="Google Shape;2705;p22"/>
            <p:cNvSpPr/>
            <p:nvPr/>
          </p:nvSpPr>
          <p:spPr>
            <a:xfrm flipH="1">
              <a:off x="3837585" y="3219116"/>
              <a:ext cx="324755" cy="188949"/>
            </a:xfrm>
            <a:custGeom>
              <a:avLst/>
              <a:gdLst/>
              <a:ahLst/>
              <a:cxnLst/>
              <a:rect l="l" t="t" r="r" b="b"/>
              <a:pathLst>
                <a:path w="8482" h="4935" extrusionOk="0">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2"/>
            <p:cNvSpPr/>
            <p:nvPr/>
          </p:nvSpPr>
          <p:spPr>
            <a:xfrm flipH="1">
              <a:off x="3855237" y="3289717"/>
              <a:ext cx="75273" cy="140285"/>
            </a:xfrm>
            <a:custGeom>
              <a:avLst/>
              <a:gdLst/>
              <a:ahLst/>
              <a:cxnLst/>
              <a:rect l="l" t="t" r="r" b="b"/>
              <a:pathLst>
                <a:path w="1966" h="3664" extrusionOk="0">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2"/>
            <p:cNvSpPr/>
            <p:nvPr/>
          </p:nvSpPr>
          <p:spPr>
            <a:xfrm flipH="1">
              <a:off x="3824032" y="3338380"/>
              <a:ext cx="101270" cy="20943"/>
            </a:xfrm>
            <a:custGeom>
              <a:avLst/>
              <a:gdLst/>
              <a:ahLst/>
              <a:cxnLst/>
              <a:rect l="l" t="t" r="r" b="b"/>
              <a:pathLst>
                <a:path w="2645" h="547" extrusionOk="0">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2"/>
            <p:cNvSpPr/>
            <p:nvPr/>
          </p:nvSpPr>
          <p:spPr>
            <a:xfrm flipH="1">
              <a:off x="3845321" y="3279265"/>
              <a:ext cx="26189" cy="20714"/>
            </a:xfrm>
            <a:custGeom>
              <a:avLst/>
              <a:gdLst/>
              <a:ahLst/>
              <a:cxnLst/>
              <a:rect l="l" t="t" r="r" b="b"/>
              <a:pathLst>
                <a:path w="684" h="541" extrusionOk="0">
                  <a:moveTo>
                    <a:pt x="326" y="1"/>
                  </a:moveTo>
                  <a:cubicBezTo>
                    <a:pt x="1" y="1"/>
                    <a:pt x="1" y="541"/>
                    <a:pt x="326" y="541"/>
                  </a:cubicBezTo>
                  <a:cubicBezTo>
                    <a:pt x="683" y="541"/>
                    <a:pt x="683"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2"/>
            <p:cNvSpPr/>
            <p:nvPr/>
          </p:nvSpPr>
          <p:spPr>
            <a:xfrm flipH="1">
              <a:off x="3814193" y="3333326"/>
              <a:ext cx="26189" cy="20675"/>
            </a:xfrm>
            <a:custGeom>
              <a:avLst/>
              <a:gdLst/>
              <a:ahLst/>
              <a:cxnLst/>
              <a:rect l="l" t="t" r="r" b="b"/>
              <a:pathLst>
                <a:path w="684" h="540" extrusionOk="0">
                  <a:moveTo>
                    <a:pt x="326" y="0"/>
                  </a:moveTo>
                  <a:cubicBezTo>
                    <a:pt x="0" y="0"/>
                    <a:pt x="0" y="540"/>
                    <a:pt x="326" y="540"/>
                  </a:cubicBezTo>
                  <a:cubicBezTo>
                    <a:pt x="683" y="540"/>
                    <a:pt x="68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2"/>
            <p:cNvSpPr/>
            <p:nvPr/>
          </p:nvSpPr>
          <p:spPr>
            <a:xfrm flipH="1">
              <a:off x="3824645" y="3392327"/>
              <a:ext cx="25959" cy="20943"/>
            </a:xfrm>
            <a:custGeom>
              <a:avLst/>
              <a:gdLst/>
              <a:ahLst/>
              <a:cxnLst/>
              <a:rect l="l" t="t" r="r" b="b"/>
              <a:pathLst>
                <a:path w="678" h="547"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2"/>
            <p:cNvSpPr/>
            <p:nvPr/>
          </p:nvSpPr>
          <p:spPr>
            <a:xfrm flipH="1">
              <a:off x="3884910" y="3418209"/>
              <a:ext cx="25959" cy="20982"/>
            </a:xfrm>
            <a:custGeom>
              <a:avLst/>
              <a:gdLst/>
              <a:ahLst/>
              <a:cxnLst/>
              <a:rect l="l" t="t" r="r" b="b"/>
              <a:pathLst>
                <a:path w="678" h="548"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2"/>
            <p:cNvSpPr/>
            <p:nvPr/>
          </p:nvSpPr>
          <p:spPr>
            <a:xfrm flipH="1">
              <a:off x="4135920" y="3259547"/>
              <a:ext cx="203460" cy="471204"/>
            </a:xfrm>
            <a:custGeom>
              <a:avLst/>
              <a:gdLst/>
              <a:ahLst/>
              <a:cxnLst/>
              <a:rect l="l" t="t" r="r" b="b"/>
              <a:pathLst>
                <a:path w="5314" h="12307" extrusionOk="0">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2"/>
            <p:cNvSpPr/>
            <p:nvPr/>
          </p:nvSpPr>
          <p:spPr>
            <a:xfrm flipH="1">
              <a:off x="4168618" y="3265826"/>
              <a:ext cx="116739" cy="462858"/>
            </a:xfrm>
            <a:custGeom>
              <a:avLst/>
              <a:gdLst/>
              <a:ahLst/>
              <a:cxnLst/>
              <a:rect l="l" t="t" r="r" b="b"/>
              <a:pathLst>
                <a:path w="3049" h="12089" extrusionOk="0">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2"/>
            <p:cNvSpPr/>
            <p:nvPr/>
          </p:nvSpPr>
          <p:spPr>
            <a:xfrm flipH="1">
              <a:off x="4153916" y="3520053"/>
              <a:ext cx="120223" cy="98782"/>
            </a:xfrm>
            <a:custGeom>
              <a:avLst/>
              <a:gdLst/>
              <a:ahLst/>
              <a:cxnLst/>
              <a:rect l="l" t="t" r="r" b="b"/>
              <a:pathLst>
                <a:path w="3140" h="2580" extrusionOk="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2"/>
            <p:cNvSpPr/>
            <p:nvPr/>
          </p:nvSpPr>
          <p:spPr>
            <a:xfrm flipH="1">
              <a:off x="4164560" y="3427704"/>
              <a:ext cx="140477" cy="79064"/>
            </a:xfrm>
            <a:custGeom>
              <a:avLst/>
              <a:gdLst/>
              <a:ahLst/>
              <a:cxnLst/>
              <a:rect l="l" t="t" r="r" b="b"/>
              <a:pathLst>
                <a:path w="3669" h="2065" extrusionOk="0">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2"/>
            <p:cNvSpPr/>
            <p:nvPr/>
          </p:nvSpPr>
          <p:spPr>
            <a:xfrm flipH="1">
              <a:off x="4198482" y="3356758"/>
              <a:ext cx="123477" cy="42001"/>
            </a:xfrm>
            <a:custGeom>
              <a:avLst/>
              <a:gdLst/>
              <a:ahLst/>
              <a:cxnLst/>
              <a:rect l="l" t="t" r="r" b="b"/>
              <a:pathLst>
                <a:path w="3225" h="1097" extrusionOk="0">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2"/>
            <p:cNvSpPr/>
            <p:nvPr/>
          </p:nvSpPr>
          <p:spPr>
            <a:xfrm flipH="1">
              <a:off x="3938702" y="3227501"/>
              <a:ext cx="352896" cy="364229"/>
            </a:xfrm>
            <a:custGeom>
              <a:avLst/>
              <a:gdLst/>
              <a:ahLst/>
              <a:cxnLst/>
              <a:rect l="l" t="t" r="r" b="b"/>
              <a:pathLst>
                <a:path w="9217" h="9513" extrusionOk="0">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22"/>
            <p:cNvSpPr/>
            <p:nvPr/>
          </p:nvSpPr>
          <p:spPr>
            <a:xfrm flipH="1">
              <a:off x="4015238" y="3217891"/>
              <a:ext cx="295694" cy="330459"/>
            </a:xfrm>
            <a:custGeom>
              <a:avLst/>
              <a:gdLst/>
              <a:ahLst/>
              <a:cxnLst/>
              <a:rect l="l" t="t" r="r" b="b"/>
              <a:pathLst>
                <a:path w="7723" h="8631" extrusionOk="0">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22"/>
            <p:cNvSpPr/>
            <p:nvPr/>
          </p:nvSpPr>
          <p:spPr>
            <a:xfrm flipH="1">
              <a:off x="3985834" y="3402779"/>
              <a:ext cx="145110" cy="120070"/>
            </a:xfrm>
            <a:custGeom>
              <a:avLst/>
              <a:gdLst/>
              <a:ahLst/>
              <a:cxnLst/>
              <a:rect l="l" t="t" r="r" b="b"/>
              <a:pathLst>
                <a:path w="3790" h="3136" extrusionOk="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22"/>
            <p:cNvSpPr/>
            <p:nvPr/>
          </p:nvSpPr>
          <p:spPr>
            <a:xfrm flipH="1">
              <a:off x="4027376" y="3327966"/>
              <a:ext cx="178458" cy="85419"/>
            </a:xfrm>
            <a:custGeom>
              <a:avLst/>
              <a:gdLst/>
              <a:ahLst/>
              <a:cxnLst/>
              <a:rect l="l" t="t" r="r" b="b"/>
              <a:pathLst>
                <a:path w="4661" h="2231" extrusionOk="0">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22"/>
            <p:cNvSpPr/>
            <p:nvPr/>
          </p:nvSpPr>
          <p:spPr>
            <a:xfrm flipH="1">
              <a:off x="4127689" y="3274058"/>
              <a:ext cx="98743" cy="82892"/>
            </a:xfrm>
            <a:custGeom>
              <a:avLst/>
              <a:gdLst/>
              <a:ahLst/>
              <a:cxnLst/>
              <a:rect l="l" t="t" r="r" b="b"/>
              <a:pathLst>
                <a:path w="2579" h="2165" extrusionOk="0">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22"/>
            <p:cNvSpPr/>
            <p:nvPr/>
          </p:nvSpPr>
          <p:spPr>
            <a:xfrm flipH="1">
              <a:off x="4060227" y="3373643"/>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22"/>
            <p:cNvSpPr/>
            <p:nvPr/>
          </p:nvSpPr>
          <p:spPr>
            <a:xfrm flipH="1">
              <a:off x="4074662" y="3350977"/>
              <a:ext cx="13477" cy="10261"/>
            </a:xfrm>
            <a:custGeom>
              <a:avLst/>
              <a:gdLst/>
              <a:ahLst/>
              <a:cxnLst/>
              <a:rect l="l" t="t" r="r" b="b"/>
              <a:pathLst>
                <a:path w="352" h="268" extrusionOk="0">
                  <a:moveTo>
                    <a:pt x="163" y="1"/>
                  </a:moveTo>
                  <a:cubicBezTo>
                    <a:pt x="0" y="1"/>
                    <a:pt x="0" y="268"/>
                    <a:pt x="163" y="268"/>
                  </a:cubicBezTo>
                  <a:cubicBezTo>
                    <a:pt x="352" y="268"/>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22"/>
            <p:cNvSpPr/>
            <p:nvPr/>
          </p:nvSpPr>
          <p:spPr>
            <a:xfrm flipH="1">
              <a:off x="4083123" y="3369661"/>
              <a:ext cx="13477" cy="10261"/>
            </a:xfrm>
            <a:custGeom>
              <a:avLst/>
              <a:gdLst/>
              <a:ahLst/>
              <a:cxnLst/>
              <a:rect l="l" t="t" r="r" b="b"/>
              <a:pathLst>
                <a:path w="352" h="268" extrusionOk="0">
                  <a:moveTo>
                    <a:pt x="163" y="1"/>
                  </a:moveTo>
                  <a:cubicBezTo>
                    <a:pt x="0" y="1"/>
                    <a:pt x="0" y="267"/>
                    <a:pt x="163" y="267"/>
                  </a:cubicBezTo>
                  <a:cubicBezTo>
                    <a:pt x="351" y="267"/>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22"/>
            <p:cNvSpPr/>
            <p:nvPr/>
          </p:nvSpPr>
          <p:spPr>
            <a:xfrm flipH="1">
              <a:off x="4211615" y="3442138"/>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22"/>
            <p:cNvSpPr/>
            <p:nvPr/>
          </p:nvSpPr>
          <p:spPr>
            <a:xfrm flipH="1">
              <a:off x="4215865" y="3419472"/>
              <a:ext cx="13477" cy="10261"/>
            </a:xfrm>
            <a:custGeom>
              <a:avLst/>
              <a:gdLst/>
              <a:ahLst/>
              <a:cxnLst/>
              <a:rect l="l" t="t" r="r" b="b"/>
              <a:pathLst>
                <a:path w="352" h="268"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22"/>
            <p:cNvSpPr/>
            <p:nvPr/>
          </p:nvSpPr>
          <p:spPr>
            <a:xfrm flipH="1">
              <a:off x="4232520" y="3435898"/>
              <a:ext cx="13477" cy="10491"/>
            </a:xfrm>
            <a:custGeom>
              <a:avLst/>
              <a:gdLst/>
              <a:ahLst/>
              <a:cxnLst/>
              <a:rect l="l" t="t" r="r" b="b"/>
              <a:pathLst>
                <a:path w="352" h="274" extrusionOk="0">
                  <a:moveTo>
                    <a:pt x="163" y="1"/>
                  </a:moveTo>
                  <a:cubicBezTo>
                    <a:pt x="0" y="1"/>
                    <a:pt x="0" y="274"/>
                    <a:pt x="163" y="274"/>
                  </a:cubicBezTo>
                  <a:cubicBezTo>
                    <a:pt x="351" y="274"/>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22"/>
            <p:cNvSpPr/>
            <p:nvPr/>
          </p:nvSpPr>
          <p:spPr>
            <a:xfrm flipH="1">
              <a:off x="4126694" y="3556426"/>
              <a:ext cx="13477" cy="10261"/>
            </a:xfrm>
            <a:custGeom>
              <a:avLst/>
              <a:gdLst/>
              <a:ahLst/>
              <a:cxnLst/>
              <a:rect l="l" t="t" r="r" b="b"/>
              <a:pathLst>
                <a:path w="352" h="268" extrusionOk="0">
                  <a:moveTo>
                    <a:pt x="163" y="0"/>
                  </a:moveTo>
                  <a:cubicBezTo>
                    <a:pt x="0" y="0"/>
                    <a:pt x="0" y="267"/>
                    <a:pt x="163" y="267"/>
                  </a:cubicBezTo>
                  <a:cubicBezTo>
                    <a:pt x="351" y="267"/>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22"/>
            <p:cNvSpPr/>
            <p:nvPr/>
          </p:nvSpPr>
          <p:spPr>
            <a:xfrm flipH="1">
              <a:off x="4136917" y="3539732"/>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22"/>
            <p:cNvSpPr/>
            <p:nvPr/>
          </p:nvSpPr>
          <p:spPr>
            <a:xfrm flipH="1">
              <a:off x="4062218" y="3496162"/>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22"/>
            <p:cNvSpPr/>
            <p:nvPr/>
          </p:nvSpPr>
          <p:spPr>
            <a:xfrm flipH="1">
              <a:off x="3987520" y="3543982"/>
              <a:ext cx="13477" cy="10223"/>
            </a:xfrm>
            <a:custGeom>
              <a:avLst/>
              <a:gdLst/>
              <a:ahLst/>
              <a:cxnLst/>
              <a:rect l="l" t="t" r="r" b="b"/>
              <a:pathLst>
                <a:path w="352" h="267"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22"/>
            <p:cNvSpPr/>
            <p:nvPr/>
          </p:nvSpPr>
          <p:spPr>
            <a:xfrm flipH="1">
              <a:off x="4188949" y="3336313"/>
              <a:ext cx="13477" cy="10491"/>
            </a:xfrm>
            <a:custGeom>
              <a:avLst/>
              <a:gdLst/>
              <a:ahLst/>
              <a:cxnLst/>
              <a:rect l="l" t="t" r="r" b="b"/>
              <a:pathLst>
                <a:path w="352" h="274" extrusionOk="0">
                  <a:moveTo>
                    <a:pt x="163" y="0"/>
                  </a:moveTo>
                  <a:cubicBezTo>
                    <a:pt x="0" y="0"/>
                    <a:pt x="0" y="273"/>
                    <a:pt x="163" y="273"/>
                  </a:cubicBezTo>
                  <a:cubicBezTo>
                    <a:pt x="351" y="273"/>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22"/>
            <p:cNvSpPr/>
            <p:nvPr/>
          </p:nvSpPr>
          <p:spPr>
            <a:xfrm flipH="1">
              <a:off x="4145378" y="3298944"/>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2"/>
            <p:cNvSpPr/>
            <p:nvPr/>
          </p:nvSpPr>
          <p:spPr>
            <a:xfrm flipH="1">
              <a:off x="4242743" y="3290751"/>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5FB7F93-3331-4906-8BEC-6C41D8AB99A6}" type="slidenum">
              <a:rPr lang="en-US" altLang="en-US"/>
            </a:fld>
            <a:endParaRPr lang="en-US"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DB614A6-FFF7-46E2-A279-74FAB883DE76}" type="slidenum">
              <a:rPr lang="en-US" altLang="en-US"/>
            </a:fld>
            <a:endParaRPr lang="en-US"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DDBBCF5-B10F-4B43-A553-6B2E10E960D3}" type="slidenum">
              <a:rPr lang="en-US" altLang="en-US"/>
            </a:fld>
            <a:endParaRPr lang="en-US"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32C598E-12BF-4D77-8B40-28402295B2C3}" type="slidenum">
              <a:rPr lang="en-US" altLang="en-US"/>
            </a:fld>
            <a:endParaRPr lang="en-US"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0A6FB561-34CC-4193-8D21-F448A0CC65BB}" type="slidenum">
              <a:rPr lang="en-US" altLang="en-US"/>
            </a:fld>
            <a:endParaRPr lang="en-US"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C50B19D5-3B69-4142-97FE-061DD91BD1CF}" type="slidenum">
              <a:rPr lang="en-US" altLang="en-US"/>
            </a:fld>
            <a:endParaRPr lang="en-US"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D6AC97A6-7256-4721-A88F-4DB5756DBE5C}" type="slidenum">
              <a:rPr lang="en-US" altLang="en-US"/>
            </a:fld>
            <a:endParaRPr lang="en-US"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E5D5586-B979-4CC2-B0AF-A1C981E015AA}" type="slidenum">
              <a:rPr lang="en-US" altLang="en-US"/>
            </a:fld>
            <a:endParaRPr lang="en-US"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6E9350E-E1A9-4AD3-B333-8C7D529BC14A}" type="slidenum">
              <a:rPr lang="en-US" altLang="en-US"/>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B0B0CB20-02D7-44BE-B99C-586D631CCB9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217627-F914-4090-BC12-13E1F633C1C6}"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9ED75C3-4F3C-4D6D-8A50-FB5C0336E5CF}" type="slidenum">
              <a:rPr lang="en-US" altLang="en-US"/>
            </a:fld>
            <a:endParaRPr lang="en-US"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8CEFF14-14FC-4C58-B8EC-790F63DB3B79}" type="slidenum">
              <a:rPr lang="en-US" altLang="en-US"/>
            </a:fld>
            <a:endParaRPr lang="en-US"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3891FD98-34FE-4F50-BF5D-8EF7C19B916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891FD98-34FE-4F50-BF5D-8EF7C19B916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3891FD98-34FE-4F50-BF5D-8EF7C19B916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3891FD98-34FE-4F50-BF5D-8EF7C19B916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3891FD98-34FE-4F50-BF5D-8EF7C19B916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0DB503-154D-464A-8D41-8B8112C927F7}"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3891FD98-34FE-4F50-BF5D-8EF7C19B916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0DB503-154D-464A-8D41-8B8112C927F7}" type="slidenum">
              <a:rPr lang="en-US" smtClean="0"/>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91FD98-34FE-4F50-BF5D-8EF7C19B916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0DB503-154D-464A-8D41-8B8112C927F7}"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891FD98-34FE-4F50-BF5D-8EF7C19B916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B0B0CB20-02D7-44BE-B99C-586D631CCB94}"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217627-F914-4090-BC12-13E1F633C1C6}"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891FD98-34FE-4F50-BF5D-8EF7C19B916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891FD98-34FE-4F50-BF5D-8EF7C19B916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891FD98-34FE-4F50-BF5D-8EF7C19B916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B0B0CB20-02D7-44BE-B99C-586D631CCB9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217627-F914-4090-BC12-13E1F633C1C6}"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B0CB20-02D7-44BE-B99C-586D631CCB9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217627-F914-4090-BC12-13E1F633C1C6}"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0B0CB20-02D7-44BE-B99C-586D631CCB9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217627-F914-4090-BC12-13E1F633C1C6}"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0B0CB20-02D7-44BE-B99C-586D631CCB9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217627-F914-4090-BC12-13E1F633C1C6}"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8" Type="http://schemas.openxmlformats.org/officeDocument/2006/relationships/theme" Target="../theme/theme2.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slideLayout" Target="../slideLayouts/slideLayout38.xml"/><Relationship Id="rId7" Type="http://schemas.openxmlformats.org/officeDocument/2006/relationships/slideLayout" Target="../slideLayouts/slideLayout37.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2" Type="http://schemas.openxmlformats.org/officeDocument/2006/relationships/theme" Target="../theme/theme3.xml"/><Relationship Id="rId11" Type="http://schemas.openxmlformats.org/officeDocument/2006/relationships/slideLayout" Target="../slideLayouts/slideLayout41.xml"/><Relationship Id="rId10" Type="http://schemas.openxmlformats.org/officeDocument/2006/relationships/slideLayout" Target="../slideLayouts/slideLayout40.xml"/><Relationship Id="rId1"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0.xml"/><Relationship Id="rId8" Type="http://schemas.openxmlformats.org/officeDocument/2006/relationships/slideLayout" Target="../slideLayouts/slideLayout49.xml"/><Relationship Id="rId7" Type="http://schemas.openxmlformats.org/officeDocument/2006/relationships/slideLayout" Target="../slideLayouts/slideLayout48.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3" Type="http://schemas.openxmlformats.org/officeDocument/2006/relationships/slideLayout" Target="../slideLayouts/slideLayout44.xml"/><Relationship Id="rId2" Type="http://schemas.openxmlformats.org/officeDocument/2006/relationships/slideLayout" Target="../slideLayouts/slideLayout43.xml"/><Relationship Id="rId12" Type="http://schemas.openxmlformats.org/officeDocument/2006/relationships/theme" Target="../theme/theme4.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B0CB20-02D7-44BE-B99C-586D631CCB94}"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217627-F914-4090-BC12-13E1F633C1C6}"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BE3739-C5FA-46EF-8D6A-F7FB7C2CF43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094A4-1FA9-4D6B-875A-7C5F6962691E}"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7C683B78-A014-425F-9A6A-58F6DF920BAB}"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1FD98-34FE-4F50-BF5D-8EF7C19B916F}"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DB503-154D-464A-8D41-8B8112C927F7}"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openxmlformats.org/officeDocument/2006/relationships/tags" Target="../tags/tag1.xml"/><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openxmlformats.org/officeDocument/2006/relationships/tags" Target="../tags/tag9.xml"/><Relationship Id="rId4" Type="http://schemas.microsoft.com/office/2007/relationships/hdphoto" Target="../media/image31.wdp"/><Relationship Id="rId3" Type="http://schemas.openxmlformats.org/officeDocument/2006/relationships/image" Target="../media/image30.png"/><Relationship Id="rId2" Type="http://schemas.microsoft.com/office/2007/relationships/hdphoto" Target="../media/image28.wdp"/><Relationship Id="rId1"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xml"/><Relationship Id="rId5" Type="http://schemas.openxmlformats.org/officeDocument/2006/relationships/tags" Target="../tags/tag11.xml"/><Relationship Id="rId4" Type="http://schemas.microsoft.com/office/2007/relationships/hdphoto" Target="../media/image35.wdp"/><Relationship Id="rId3" Type="http://schemas.openxmlformats.org/officeDocument/2006/relationships/image" Target="../media/image34.png"/><Relationship Id="rId2" Type="http://schemas.microsoft.com/office/2007/relationships/hdphoto" Target="../media/image33.wdp"/><Relationship Id="rId1" Type="http://schemas.openxmlformats.org/officeDocument/2006/relationships/image" Target="../media/image32.png"/></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2.xml"/><Relationship Id="rId7" Type="http://schemas.openxmlformats.org/officeDocument/2006/relationships/tags" Target="../tags/tag12.xml"/><Relationship Id="rId6" Type="http://schemas.microsoft.com/office/2007/relationships/hdphoto" Target="../media/image41.wdp"/><Relationship Id="rId5" Type="http://schemas.openxmlformats.org/officeDocument/2006/relationships/image" Target="../media/image40.png"/><Relationship Id="rId4" Type="http://schemas.microsoft.com/office/2007/relationships/hdphoto" Target="../media/image39.wdp"/><Relationship Id="rId3" Type="http://schemas.openxmlformats.org/officeDocument/2006/relationships/image" Target="../media/image38.png"/><Relationship Id="rId2" Type="http://schemas.microsoft.com/office/2007/relationships/hdphoto" Target="../media/image37.wdp"/><Relationship Id="rId1" Type="http://schemas.openxmlformats.org/officeDocument/2006/relationships/image" Target="../media/image36.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2.xml"/><Relationship Id="rId3" Type="http://schemas.openxmlformats.org/officeDocument/2006/relationships/tags" Target="../tags/tag13.xml"/><Relationship Id="rId2" Type="http://schemas.microsoft.com/office/2007/relationships/hdphoto" Target="../media/image43.wdp"/><Relationship Id="rId1" Type="http://schemas.openxmlformats.org/officeDocument/2006/relationships/image" Target="../media/image42.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2.xml"/><Relationship Id="rId5" Type="http://schemas.openxmlformats.org/officeDocument/2006/relationships/tags" Target="../tags/tag14.xml"/><Relationship Id="rId4" Type="http://schemas.microsoft.com/office/2007/relationships/hdphoto" Target="../media/image47.wdp"/><Relationship Id="rId3" Type="http://schemas.openxmlformats.org/officeDocument/2006/relationships/image" Target="../media/image46.png"/><Relationship Id="rId2" Type="http://schemas.microsoft.com/office/2007/relationships/hdphoto" Target="../media/image45.wdp"/><Relationship Id="rId1" Type="http://schemas.openxmlformats.org/officeDocument/2006/relationships/image" Target="../media/image44.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xml"/><Relationship Id="rId3" Type="http://schemas.openxmlformats.org/officeDocument/2006/relationships/tags" Target="../tags/tag15.xml"/><Relationship Id="rId2" Type="http://schemas.microsoft.com/office/2007/relationships/hdphoto" Target="../media/image49.wdp"/><Relationship Id="rId1" Type="http://schemas.openxmlformats.org/officeDocument/2006/relationships/image" Target="../media/image48.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xml"/><Relationship Id="rId3" Type="http://schemas.openxmlformats.org/officeDocument/2006/relationships/tags" Target="../tags/tag16.xml"/><Relationship Id="rId2" Type="http://schemas.openxmlformats.org/officeDocument/2006/relationships/image" Target="../media/image51.png"/><Relationship Id="rId1" Type="http://schemas.openxmlformats.org/officeDocument/2006/relationships/image" Target="../media/image50.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tags" Target="../tags/tag17.xml"/><Relationship Id="rId2" Type="http://schemas.microsoft.com/office/2007/relationships/hdphoto" Target="../media/image53.wdp"/><Relationship Id="rId1" Type="http://schemas.openxmlformats.org/officeDocument/2006/relationships/image" Target="../media/image52.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xml"/><Relationship Id="rId3" Type="http://schemas.openxmlformats.org/officeDocument/2006/relationships/tags" Target="../tags/tag18.xml"/><Relationship Id="rId2" Type="http://schemas.microsoft.com/office/2007/relationships/hdphoto" Target="../media/image55.wdp"/><Relationship Id="rId1" Type="http://schemas.openxmlformats.org/officeDocument/2006/relationships/image" Target="../media/image54.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xml"/><Relationship Id="rId3" Type="http://schemas.openxmlformats.org/officeDocument/2006/relationships/tags" Target="../tags/tag19.xml"/><Relationship Id="rId2" Type="http://schemas.microsoft.com/office/2007/relationships/hdphoto" Target="../media/image57.wdp"/><Relationship Id="rId1" Type="http://schemas.openxmlformats.org/officeDocument/2006/relationships/image" Target="../media/image56.pn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2.xml"/><Relationship Id="rId5" Type="http://schemas.openxmlformats.org/officeDocument/2006/relationships/tags" Target="../tags/tag20.xml"/><Relationship Id="rId4" Type="http://schemas.microsoft.com/office/2007/relationships/hdphoto" Target="../media/image61.wdp"/><Relationship Id="rId3" Type="http://schemas.openxmlformats.org/officeDocument/2006/relationships/image" Target="../media/image60.png"/><Relationship Id="rId2" Type="http://schemas.microsoft.com/office/2007/relationships/hdphoto" Target="../media/image59.wdp"/><Relationship Id="rId1" Type="http://schemas.openxmlformats.org/officeDocument/2006/relationships/image" Target="../media/image58.png"/></Relationships>
</file>

<file path=ppt/slides/_rels/slide22.xml.rels><?xml version="1.0" encoding="UTF-8" standalone="yes"?>
<Relationships xmlns="http://schemas.openxmlformats.org/package/2006/relationships"><Relationship Id="rId9" Type="http://schemas.openxmlformats.org/officeDocument/2006/relationships/notesSlide" Target="../notesSlides/notesSlide21.xml"/><Relationship Id="rId8" Type="http://schemas.openxmlformats.org/officeDocument/2006/relationships/slideLayout" Target="../slideLayouts/slideLayout2.xml"/><Relationship Id="rId7" Type="http://schemas.openxmlformats.org/officeDocument/2006/relationships/tags" Target="../tags/tag21.xml"/><Relationship Id="rId6" Type="http://schemas.microsoft.com/office/2007/relationships/hdphoto" Target="../media/image67.wdp"/><Relationship Id="rId5" Type="http://schemas.openxmlformats.org/officeDocument/2006/relationships/image" Target="../media/image66.png"/><Relationship Id="rId4" Type="http://schemas.microsoft.com/office/2007/relationships/hdphoto" Target="../media/image65.wdp"/><Relationship Id="rId3" Type="http://schemas.openxmlformats.org/officeDocument/2006/relationships/image" Target="../media/image64.png"/><Relationship Id="rId2" Type="http://schemas.microsoft.com/office/2007/relationships/hdphoto" Target="../media/image63.wdp"/><Relationship Id="rId1" Type="http://schemas.openxmlformats.org/officeDocument/2006/relationships/image" Target="../media/image62.pn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2.xml"/><Relationship Id="rId6" Type="http://schemas.openxmlformats.org/officeDocument/2006/relationships/tags" Target="../tags/tag22.xml"/><Relationship Id="rId5" Type="http://schemas.openxmlformats.org/officeDocument/2006/relationships/image" Target="../media/image71.png"/><Relationship Id="rId4" Type="http://schemas.microsoft.com/office/2007/relationships/hdphoto" Target="../media/image70.wdp"/><Relationship Id="rId3" Type="http://schemas.openxmlformats.org/officeDocument/2006/relationships/image" Target="../media/image64.png"/><Relationship Id="rId2" Type="http://schemas.microsoft.com/office/2007/relationships/hdphoto" Target="../media/image69.wdp"/><Relationship Id="rId1" Type="http://schemas.openxmlformats.org/officeDocument/2006/relationships/image" Target="../media/image68.png"/></Relationships>
</file>

<file path=ppt/slides/_rels/slide24.xml.rels><?xml version="1.0" encoding="UTF-8" standalone="yes"?>
<Relationships xmlns="http://schemas.openxmlformats.org/package/2006/relationships"><Relationship Id="rId9" Type="http://schemas.openxmlformats.org/officeDocument/2006/relationships/image" Target="../media/image80.png"/><Relationship Id="rId8" Type="http://schemas.microsoft.com/office/2007/relationships/hdphoto" Target="../media/image79.wdp"/><Relationship Id="rId7" Type="http://schemas.openxmlformats.org/officeDocument/2006/relationships/image" Target="../media/image78.png"/><Relationship Id="rId6" Type="http://schemas.microsoft.com/office/2007/relationships/hdphoto" Target="../media/image77.wdp"/><Relationship Id="rId5" Type="http://schemas.openxmlformats.org/officeDocument/2006/relationships/image" Target="../media/image76.png"/><Relationship Id="rId4" Type="http://schemas.microsoft.com/office/2007/relationships/hdphoto" Target="../media/image75.wdp"/><Relationship Id="rId3" Type="http://schemas.openxmlformats.org/officeDocument/2006/relationships/image" Target="../media/image74.png"/><Relationship Id="rId24" Type="http://schemas.openxmlformats.org/officeDocument/2006/relationships/notesSlide" Target="../notesSlides/notesSlide23.xml"/><Relationship Id="rId23" Type="http://schemas.openxmlformats.org/officeDocument/2006/relationships/slideLayout" Target="../slideLayouts/slideLayout42.xml"/><Relationship Id="rId22" Type="http://schemas.openxmlformats.org/officeDocument/2006/relationships/image" Target="../media/image87.png"/><Relationship Id="rId21" Type="http://schemas.openxmlformats.org/officeDocument/2006/relationships/image" Target="../media/image86.png"/><Relationship Id="rId20" Type="http://schemas.openxmlformats.org/officeDocument/2006/relationships/slide" Target="slide26.xml"/><Relationship Id="rId2" Type="http://schemas.microsoft.com/office/2007/relationships/hdphoto" Target="../media/image73.wdp"/><Relationship Id="rId19" Type="http://schemas.openxmlformats.org/officeDocument/2006/relationships/image" Target="../media/image85.png"/><Relationship Id="rId18" Type="http://schemas.openxmlformats.org/officeDocument/2006/relationships/slide" Target="slide27.xml"/><Relationship Id="rId17" Type="http://schemas.openxmlformats.org/officeDocument/2006/relationships/slide" Target="slide29.xml"/><Relationship Id="rId16" Type="http://schemas.openxmlformats.org/officeDocument/2006/relationships/slide" Target="slide25.xml"/><Relationship Id="rId15" Type="http://schemas.openxmlformats.org/officeDocument/2006/relationships/image" Target="../media/image84.png"/><Relationship Id="rId14" Type="http://schemas.openxmlformats.org/officeDocument/2006/relationships/slide" Target="slide28.xml"/><Relationship Id="rId13" Type="http://schemas.microsoft.com/office/2007/relationships/hdphoto" Target="../media/image83.wdp"/><Relationship Id="rId12" Type="http://schemas.openxmlformats.org/officeDocument/2006/relationships/image" Target="../media/image82.png"/><Relationship Id="rId11" Type="http://schemas.openxmlformats.org/officeDocument/2006/relationships/slide" Target="slide30.xml"/><Relationship Id="rId10" Type="http://schemas.microsoft.com/office/2007/relationships/hdphoto" Target="../media/image81.wdp"/><Relationship Id="rId1" Type="http://schemas.openxmlformats.org/officeDocument/2006/relationships/image" Target="../media/image72.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42.xml"/><Relationship Id="rId5" Type="http://schemas.microsoft.com/office/2007/relationships/hdphoto" Target="../media/image91.wdp"/><Relationship Id="rId4" Type="http://schemas.openxmlformats.org/officeDocument/2006/relationships/image" Target="../media/image90.png"/><Relationship Id="rId3" Type="http://schemas.openxmlformats.org/officeDocument/2006/relationships/slide" Target="slide24.xml"/><Relationship Id="rId2" Type="http://schemas.openxmlformats.org/officeDocument/2006/relationships/image" Target="../media/image89.png"/><Relationship Id="rId1" Type="http://schemas.openxmlformats.org/officeDocument/2006/relationships/image" Target="../media/image88.jpe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42.xml"/><Relationship Id="rId5" Type="http://schemas.microsoft.com/office/2007/relationships/hdphoto" Target="../media/image91.wdp"/><Relationship Id="rId4" Type="http://schemas.openxmlformats.org/officeDocument/2006/relationships/image" Target="../media/image90.png"/><Relationship Id="rId3" Type="http://schemas.openxmlformats.org/officeDocument/2006/relationships/slide" Target="slide24.xml"/><Relationship Id="rId2" Type="http://schemas.openxmlformats.org/officeDocument/2006/relationships/image" Target="../media/image89.png"/><Relationship Id="rId1" Type="http://schemas.openxmlformats.org/officeDocument/2006/relationships/image" Target="../media/image88.jpe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42.xml"/><Relationship Id="rId5" Type="http://schemas.microsoft.com/office/2007/relationships/hdphoto" Target="../media/image91.wdp"/><Relationship Id="rId4" Type="http://schemas.openxmlformats.org/officeDocument/2006/relationships/image" Target="../media/image90.png"/><Relationship Id="rId3" Type="http://schemas.openxmlformats.org/officeDocument/2006/relationships/slide" Target="slide24.xml"/><Relationship Id="rId2" Type="http://schemas.openxmlformats.org/officeDocument/2006/relationships/image" Target="../media/image89.png"/><Relationship Id="rId1" Type="http://schemas.openxmlformats.org/officeDocument/2006/relationships/image" Target="../media/image88.jpe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42.xml"/><Relationship Id="rId5" Type="http://schemas.microsoft.com/office/2007/relationships/hdphoto" Target="../media/image91.wdp"/><Relationship Id="rId4" Type="http://schemas.openxmlformats.org/officeDocument/2006/relationships/image" Target="../media/image90.png"/><Relationship Id="rId3" Type="http://schemas.openxmlformats.org/officeDocument/2006/relationships/slide" Target="slide24.xml"/><Relationship Id="rId2" Type="http://schemas.openxmlformats.org/officeDocument/2006/relationships/image" Target="../media/image89.png"/><Relationship Id="rId1" Type="http://schemas.openxmlformats.org/officeDocument/2006/relationships/image" Target="../media/image88.jpeg"/></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42.xml"/><Relationship Id="rId5" Type="http://schemas.microsoft.com/office/2007/relationships/hdphoto" Target="../media/image91.wdp"/><Relationship Id="rId4" Type="http://schemas.openxmlformats.org/officeDocument/2006/relationships/image" Target="../media/image90.png"/><Relationship Id="rId3" Type="http://schemas.openxmlformats.org/officeDocument/2006/relationships/slide" Target="slide24.xml"/><Relationship Id="rId2" Type="http://schemas.openxmlformats.org/officeDocument/2006/relationships/image" Target="../media/image89.png"/><Relationship Id="rId1" Type="http://schemas.openxmlformats.org/officeDocument/2006/relationships/image" Target="../media/image88.jpe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3.xml"/><Relationship Id="rId6" Type="http://schemas.openxmlformats.org/officeDocument/2006/relationships/tags" Target="../tags/tag2.xml"/><Relationship Id="rId5" Type="http://schemas.openxmlformats.org/officeDocument/2006/relationships/image" Target="../media/image10.emf"/><Relationship Id="rId4" Type="http://schemas.microsoft.com/office/2007/relationships/hdphoto" Target="../media/image9.wdp"/><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9" Type="http://schemas.openxmlformats.org/officeDocument/2006/relationships/image" Target="../media/image100.png"/><Relationship Id="rId8" Type="http://schemas.openxmlformats.org/officeDocument/2006/relationships/image" Target="../media/image99.png"/><Relationship Id="rId7" Type="http://schemas.openxmlformats.org/officeDocument/2006/relationships/image" Target="../media/image98.png"/><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3" Type="http://schemas.openxmlformats.org/officeDocument/2006/relationships/image" Target="../media/image94.png"/><Relationship Id="rId2" Type="http://schemas.openxmlformats.org/officeDocument/2006/relationships/image" Target="../media/image93.png"/><Relationship Id="rId18" Type="http://schemas.openxmlformats.org/officeDocument/2006/relationships/slideLayout" Target="../slideLayouts/slideLayout37.xml"/><Relationship Id="rId17" Type="http://schemas.openxmlformats.org/officeDocument/2006/relationships/image" Target="../media/image108.png"/><Relationship Id="rId16" Type="http://schemas.openxmlformats.org/officeDocument/2006/relationships/image" Target="../media/image107.png"/><Relationship Id="rId15" Type="http://schemas.openxmlformats.org/officeDocument/2006/relationships/image" Target="../media/image106.png"/><Relationship Id="rId14" Type="http://schemas.openxmlformats.org/officeDocument/2006/relationships/image" Target="../media/image105.png"/><Relationship Id="rId13" Type="http://schemas.openxmlformats.org/officeDocument/2006/relationships/image" Target="../media/image104.png"/><Relationship Id="rId12" Type="http://schemas.openxmlformats.org/officeDocument/2006/relationships/image" Target="../media/image103.png"/><Relationship Id="rId11" Type="http://schemas.openxmlformats.org/officeDocument/2006/relationships/image" Target="../media/image102.png"/><Relationship Id="rId10" Type="http://schemas.openxmlformats.org/officeDocument/2006/relationships/image" Target="../media/image101.png"/><Relationship Id="rId1" Type="http://schemas.openxmlformats.org/officeDocument/2006/relationships/image" Target="../media/image9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0.xml"/><Relationship Id="rId1" Type="http://schemas.openxmlformats.org/officeDocument/2006/relationships/image" Target="../media/image109.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3.xml"/><Relationship Id="rId7" Type="http://schemas.openxmlformats.org/officeDocument/2006/relationships/image" Target="../media/image17.png"/><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 Id="rId3" Type="http://schemas.openxmlformats.org/officeDocument/2006/relationships/image" Target="../media/image13.emf"/><Relationship Id="rId2" Type="http://schemas.openxmlformats.org/officeDocument/2006/relationships/image" Target="../media/image12.emf"/><Relationship Id="rId10" Type="http://schemas.openxmlformats.org/officeDocument/2006/relationships/notesSlide" Target="../notesSlides/notesSlide3.xml"/><Relationship Id="rId1" Type="http://schemas.openxmlformats.org/officeDocument/2006/relationships/image" Target="../media/image11.emf"/></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tags" Target="../tags/tag4.xml"/><Relationship Id="rId2" Type="http://schemas.microsoft.com/office/2007/relationships/hdphoto" Target="../media/image19.wdp"/><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tags" Target="../tags/tag6.xml"/><Relationship Id="rId2" Type="http://schemas.microsoft.com/office/2007/relationships/hdphoto" Target="../media/image22.wdp"/><Relationship Id="rId1" Type="http://schemas.openxmlformats.org/officeDocument/2006/relationships/image" Target="../media/image21.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tags" Target="../tags/tag7.xml"/><Relationship Id="rId2" Type="http://schemas.microsoft.com/office/2007/relationships/hdphoto" Target="../media/image24.wdp"/><Relationship Id="rId1" Type="http://schemas.openxmlformats.org/officeDocument/2006/relationships/image" Target="../media/image23.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openxmlformats.org/officeDocument/2006/relationships/tags" Target="../tags/tag8.xml"/><Relationship Id="rId4" Type="http://schemas.microsoft.com/office/2007/relationships/hdphoto" Target="../media/image28.wdp"/><Relationship Id="rId3" Type="http://schemas.openxmlformats.org/officeDocument/2006/relationships/image" Target="../media/image27.png"/><Relationship Id="rId2" Type="http://schemas.microsoft.com/office/2007/relationships/hdphoto" Target="../media/image26.wdp"/><Relationship Id="rId1"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29308" y="0"/>
            <a:ext cx="12133384" cy="6858000"/>
          </a:xfrm>
          <a:prstGeom prst="rect">
            <a:avLst/>
          </a:prstGeom>
        </p:spPr>
      </p:pic>
      <p:pic>
        <p:nvPicPr>
          <p:cNvPr id="6" name="Picture 12"/>
          <p:cNvPicPr>
            <a:picLocks noChangeAspect="1" noChangeArrowheads="1" noCrop="1"/>
          </p:cNvPicPr>
          <p:nvPr/>
        </p:nvPicPr>
        <p:blipFill>
          <a:blip r:embed="rId2"/>
          <a:srcRect/>
          <a:stretch>
            <a:fillRect/>
          </a:stretch>
        </p:blipFill>
        <p:spPr bwMode="auto">
          <a:xfrm>
            <a:off x="4829910" y="1328605"/>
            <a:ext cx="3087688" cy="260350"/>
          </a:xfrm>
          <a:prstGeom prst="rect">
            <a:avLst/>
          </a:prstGeom>
          <a:noFill/>
        </p:spPr>
      </p:pic>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910" y="3575349"/>
            <a:ext cx="3314700" cy="368300"/>
          </a:xfrm>
          <a:prstGeom prst="rect">
            <a:avLst/>
          </a:prstGeom>
          <a:noFill/>
        </p:spPr>
      </p:pic>
      <p:sp>
        <p:nvSpPr>
          <p:cNvPr id="8" name="Rectangle 30"/>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9" name="Rectangle 31"/>
          <p:cNvSpPr>
            <a:spLocks noChangeArrowheads="1"/>
          </p:cNvSpPr>
          <p:nvPr/>
        </p:nvSpPr>
        <p:spPr bwMode="auto">
          <a:xfrm>
            <a:off x="1681316" y="677441"/>
            <a:ext cx="9235017" cy="58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32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10" name="Rectangle 32"/>
          <p:cNvSpPr>
            <a:spLocks noChangeArrowheads="1"/>
          </p:cNvSpPr>
          <p:nvPr/>
        </p:nvSpPr>
        <p:spPr bwMode="auto">
          <a:xfrm>
            <a:off x="1210276" y="1751948"/>
            <a:ext cx="1017709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3600" b="1" i="0" u="none" strike="noStrike" kern="1200" cap="none" spc="0" normalizeH="0" baseline="0" noProof="0" err="1">
                <a:ln>
                  <a:noFill/>
                </a:ln>
                <a:solidFill>
                  <a:prstClr val="black"/>
                </a:solidFill>
                <a:effectLst/>
                <a:uLnTx/>
                <a:uFillTx/>
                <a:latin typeface="Times New Roman" panose="02020603050405020304" charset="0"/>
                <a:ea typeface="+mn-ea"/>
                <a:cs typeface="Times New Roman" panose="02020603050405020304" charset="0"/>
              </a:rPr>
              <a:t>Bài</a:t>
            </a:r>
            <a:r>
              <a:rPr kumimoji="0" lang="vi-VN" altLang="en-US" sz="3600" b="1" i="0" u="none" strike="noStrike" kern="1200" cap="none" spc="0" normalizeH="0" baseline="0" noProof="0" err="1">
                <a:ln>
                  <a:noFill/>
                </a:ln>
                <a:solidFill>
                  <a:prstClr val="black"/>
                </a:solidFill>
                <a:effectLst/>
                <a:uLnTx/>
                <a:uFillTx/>
                <a:latin typeface="Times New Roman" panose="02020603050405020304" charset="0"/>
                <a:ea typeface="+mn-ea"/>
                <a:cs typeface="Times New Roman" panose="02020603050405020304" charset="0"/>
              </a:rPr>
              <a:t> 4</a:t>
            </a:r>
            <a:r>
              <a:rPr kumimoji="0" lang="en-US" altLang="en-US" sz="3600" b="1"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 GÓC</a:t>
            </a:r>
            <a:r>
              <a:rPr kumimoji="0" lang="en-US" altLang="en-US" sz="3600" b="1" i="0" u="none" strike="noStrike" kern="1200" cap="none" spc="0" normalizeH="0" noProof="0">
                <a:ln>
                  <a:noFill/>
                </a:ln>
                <a:solidFill>
                  <a:prstClr val="black"/>
                </a:solidFill>
                <a:effectLst/>
                <a:uLnTx/>
                <a:uFillTx/>
                <a:latin typeface="Times New Roman" panose="02020603050405020304" charset="0"/>
                <a:ea typeface="+mn-ea"/>
                <a:cs typeface="Times New Roman" panose="02020603050405020304" charset="0"/>
              </a:rPr>
              <a:t> Ở TÂM. GÓC NỘI TIẾP</a:t>
            </a:r>
            <a:endParaRPr kumimoji="0" lang="en-US" altLang="en-US" sz="3600" b="1" i="0" u="none" strike="noStrike" kern="1200" cap="none" spc="0" normalizeH="0" noProof="0">
              <a:ln>
                <a:noFill/>
              </a:ln>
              <a:solidFill>
                <a:prstClr val="black"/>
              </a:solidFill>
              <a:effectLst/>
              <a:uLnTx/>
              <a:uFillTx/>
              <a:latin typeface="Times New Roman" panose="02020603050405020304" charset="0"/>
              <a:ea typeface="+mn-ea"/>
              <a:cs typeface="Times New Roman" panose="02020603050405020304" charset="0"/>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800" b="1" i="0" u="none" strike="noStrike" kern="1200" cap="none" spc="0" normalizeH="0" baseline="0" noProof="0">
                <a:ln>
                  <a:noFill/>
                </a:ln>
                <a:solidFill>
                  <a:srgbClr val="0000CC"/>
                </a:solidFill>
                <a:effectLst/>
                <a:uLnTx/>
                <a:uFillTx/>
                <a:latin typeface="Times New Roman" panose="02020603050405020304" charset="0"/>
                <a:cs typeface="Times New Roman" panose="02020603050405020304" charset="0"/>
              </a:rPr>
              <a:t>MÔN: TOÁN</a:t>
            </a:r>
            <a:r>
              <a:rPr kumimoji="0" lang="en-US" altLang="en-US" sz="2800" b="1" i="0" u="none" strike="noStrike" kern="1200" cap="none" spc="0" normalizeH="0" noProof="0">
                <a:ln>
                  <a:noFill/>
                </a:ln>
                <a:solidFill>
                  <a:srgbClr val="0000CC"/>
                </a:solidFill>
                <a:effectLst/>
                <a:uLnTx/>
                <a:uFillTx/>
                <a:latin typeface="Times New Roman" panose="02020603050405020304" charset="0"/>
                <a:cs typeface="Times New Roman" panose="02020603050405020304" charset="0"/>
              </a:rPr>
              <a:t> </a:t>
            </a:r>
            <a:r>
              <a:rPr kumimoji="0" lang="en-US" altLang="en-US" sz="2800" b="1" i="0" u="none" strike="noStrike" kern="1200" cap="none" spc="0" normalizeH="0" baseline="0" noProof="0">
                <a:ln>
                  <a:noFill/>
                </a:ln>
                <a:solidFill>
                  <a:srgbClr val="0000CC"/>
                </a:solidFill>
                <a:effectLst/>
                <a:uLnTx/>
                <a:uFillTx/>
                <a:latin typeface="Times New Roman" panose="02020603050405020304" charset="0"/>
                <a:cs typeface="Times New Roman" panose="02020603050405020304" charset="0"/>
              </a:rPr>
              <a:t>LỚP </a:t>
            </a:r>
            <a:r>
              <a:rPr lang="en-US" altLang="en-US" sz="2800" b="1">
                <a:solidFill>
                  <a:srgbClr val="0000CC"/>
                </a:solidFill>
                <a:latin typeface="Times New Roman" panose="02020603050405020304" charset="0"/>
                <a:cs typeface="Times New Roman" panose="02020603050405020304" charset="0"/>
              </a:rPr>
              <a:t>9 (CÁNH DIỀU)</a:t>
            </a:r>
            <a:endParaRPr kumimoji="0" lang="en-US" altLang="en-US" sz="2800" b="0" i="0" u="none" strike="noStrike" kern="1200" cap="none" spc="0" normalizeH="0" baseline="0" noProof="0">
              <a:ln>
                <a:noFill/>
              </a:ln>
              <a:solidFill>
                <a:srgbClr val="0000CC"/>
              </a:solidFill>
              <a:effectLst/>
              <a:uLnTx/>
              <a:uFillTx/>
              <a:latin typeface="Times New Roman" panose="02020603050405020304" charset="0"/>
              <a:cs typeface="Times New Roman" panose="02020603050405020304" charset="0"/>
            </a:endParaRPr>
          </a:p>
        </p:txBody>
      </p:sp>
      <p:sp>
        <p:nvSpPr>
          <p:cNvPr id="11" name="Rectangle 36"/>
          <p:cNvSpPr>
            <a:spLocks noChangeArrowheads="1"/>
          </p:cNvSpPr>
          <p:nvPr/>
        </p:nvSpPr>
        <p:spPr bwMode="auto">
          <a:xfrm>
            <a:off x="1210276" y="4970611"/>
            <a:ext cx="9075027"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indent="457200"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1pPr>
            <a:lvl2pPr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2pPr>
            <a:lvl3pPr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3pPr>
            <a:lvl4pPr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4pPr>
            <a:lvl5pPr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5pPr>
            <a:lvl6pPr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6pPr>
            <a:lvl7pPr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7pPr>
            <a:lvl8pPr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8pPr>
            <a:lvl9pPr eaLnBrk="0" fontAlgn="base" hangingPunct="0">
              <a:spcBef>
                <a:spcPct val="0"/>
              </a:spcBef>
              <a:spcAft>
                <a:spcPct val="0"/>
              </a:spcAft>
              <a:tabLst>
                <a:tab pos="2895600" algn="ctr"/>
                <a:tab pos="4333875" algn="l"/>
              </a:tabLs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tab pos="2895600" algn="ctr"/>
                <a:tab pos="4333875" algn="l"/>
              </a:tabLst>
              <a:defRPr/>
            </a:pPr>
            <a:r>
              <a:rPr kumimoji="0" lang="vi-VN" altLang="en-US" sz="3200" b="0" i="1" u="none" strike="noStrike" kern="1200" cap="none" spc="0" normalizeH="0" baseline="0" noProof="0">
                <a:ln>
                  <a:noFill/>
                </a:ln>
                <a:solidFill>
                  <a:srgbClr val="0000FF"/>
                </a:solidFill>
                <a:effectLst/>
                <a:uLnTx/>
                <a:uFillTx/>
                <a:latin typeface="Times New Roman" panose="02020603050405020304" charset="0"/>
                <a:ea typeface="Times New Roman" panose="02020603050405020304" charset="0"/>
                <a:cs typeface="Times New Roman" panose="02020603050405020304" charset="0"/>
              </a:rPr>
              <a:t>	</a:t>
            </a:r>
            <a:endParaRPr kumimoji="0" lang="en-US" altLang="en-US" sz="32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endParaRPr>
          </a:p>
          <a:p>
            <a:pPr marL="0" marR="0" lvl="0" indent="457200" algn="l" defTabSz="914400" rtl="0" eaLnBrk="0" fontAlgn="base" latinLnBrk="0" hangingPunct="0">
              <a:lnSpc>
                <a:spcPct val="100000"/>
              </a:lnSpc>
              <a:spcBef>
                <a:spcPct val="0"/>
              </a:spcBef>
              <a:spcAft>
                <a:spcPct val="0"/>
              </a:spcAft>
              <a:buClrTx/>
              <a:buSzTx/>
              <a:buFontTx/>
              <a:buNone/>
              <a:tabLst>
                <a:tab pos="2895600" algn="ctr"/>
                <a:tab pos="4333875" algn="l"/>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37"/>
          <p:cNvSpPr>
            <a:spLocks noChangeArrowheads="1"/>
          </p:cNvSpPr>
          <p:nvPr/>
        </p:nvSpPr>
        <p:spPr bwMode="auto">
          <a:xfrm>
            <a:off x="914400" y="34845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457200" algn="l" defTabSz="914400" rtl="0" eaLnBrk="0" fontAlgn="base" latinLnBrk="0" hangingPunct="0">
              <a:lnSpc>
                <a:spcPct val="100000"/>
              </a:lnSpc>
              <a:spcBef>
                <a:spcPct val="0"/>
              </a:spcBef>
              <a:spcAft>
                <a:spcPct val="0"/>
              </a:spcAft>
              <a:buClrTx/>
              <a:buSzTx/>
              <a:buFontTx/>
              <a:buNone/>
              <a:defRPr/>
            </a:pPr>
            <a:r>
              <a:rPr kumimoji="0" lang="vi-VN" altLang="en-US" sz="1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charset="0"/>
                <a:cs typeface="+mn-cs"/>
              </a:rPr>
              <a:t>	</a:t>
            </a:r>
            <a:r>
              <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charset="0"/>
                <a:cs typeface="+mn-cs"/>
              </a:rPr>
              <a:t>	</a:t>
            </a: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dur="0" advTm="14249"/>
    </mc:Choice>
    <mc:Fallback>
      <p:transition advTm="142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charset="0"/>
              </a:rPr>
              <a:t>II. CUNG. SỐ ĐO CỦA CUNG</a:t>
            </a:r>
            <a:endParaRPr lang="en-US" altLang="en-US" sz="2800" b="1" u="sng">
              <a:solidFill>
                <a:srgbClr val="006600"/>
              </a:solidFill>
              <a:latin typeface="Times New Roman" panose="02020603050405020304" charset="0"/>
            </a:endParaRPr>
          </a:p>
        </p:txBody>
      </p:sp>
      <p:sp>
        <p:nvSpPr>
          <p:cNvPr id="27" name="TextBox 56"/>
          <p:cNvSpPr txBox="1">
            <a:spLocks noChangeArrowheads="1"/>
          </p:cNvSpPr>
          <p:nvPr/>
        </p:nvSpPr>
        <p:spPr bwMode="auto">
          <a:xfrm>
            <a:off x="589398" y="1479272"/>
            <a:ext cx="4724400" cy="52322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charset="0"/>
                <a:cs typeface="Times New Roman" panose="02020603050405020304" charset="0"/>
              </a:rPr>
              <a:t>2. </a:t>
            </a:r>
            <a:r>
              <a:rPr lang="en-US" altLang="en-US" sz="2800" b="1" u="sng">
                <a:solidFill>
                  <a:srgbClr val="0000CC"/>
                </a:solidFill>
                <a:latin typeface="Times New Roman" panose="02020603050405020304" charset="0"/>
                <a:cs typeface="Times New Roman" panose="02020603050405020304" charset="0"/>
              </a:rPr>
              <a:t>Số đo cung</a:t>
            </a:r>
            <a:endParaRPr lang="en-US" altLang="en-US" sz="2400" b="1" u="sng">
              <a:solidFill>
                <a:srgbClr val="0000CC"/>
              </a:solidFill>
              <a:latin typeface="Times New Roman" panose="02020603050405020304" charset="0"/>
              <a:cs typeface="Times New Roman" panose="02020603050405020304" charset="0"/>
            </a:endParaRPr>
          </a:p>
        </p:txBody>
      </p:sp>
      <p:grpSp>
        <p:nvGrpSpPr>
          <p:cNvPr id="2" name="Group 1"/>
          <p:cNvGrpSpPr/>
          <p:nvPr/>
        </p:nvGrpSpPr>
        <p:grpSpPr>
          <a:xfrm>
            <a:off x="1392763" y="144384"/>
            <a:ext cx="8534400" cy="762001"/>
            <a:chOff x="1828800" y="-27297"/>
            <a:chExt cx="8534400" cy="762001"/>
          </a:xfrm>
        </p:grpSpPr>
        <p:sp>
          <p:nvSpPr>
            <p:cNvPr id="3" name="AutoShape 4"/>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ln>
          </p:spPr>
          <p:txBody>
            <a:bodyPr wrap="none" lIns="85725" tIns="42863" rIns="85725" bIns="42863" anchor="ctr"/>
            <a:lstStyle>
              <a:lvl1pPr algn="l" defTabSz="857250">
                <a:defRPr>
                  <a:solidFill>
                    <a:schemeClr val="tx1"/>
                  </a:solidFill>
                  <a:latin typeface="Arial" panose="020B0604020202020204" pitchFamily="34" charset="0"/>
                </a:defRPr>
              </a:lvl1pPr>
              <a:lvl2pPr marL="697230" indent="-268605" algn="l" defTabSz="857250">
                <a:defRPr>
                  <a:solidFill>
                    <a:schemeClr val="tx1"/>
                  </a:solidFill>
                  <a:latin typeface="Arial" panose="020B0604020202020204" pitchFamily="34" charset="0"/>
                </a:defRPr>
              </a:lvl2pPr>
              <a:lvl3pPr marL="1071880" indent="-214630" algn="l" defTabSz="857250">
                <a:defRPr>
                  <a:solidFill>
                    <a:schemeClr val="tx1"/>
                  </a:solidFill>
                  <a:latin typeface="Arial" panose="020B0604020202020204" pitchFamily="34" charset="0"/>
                </a:defRPr>
              </a:lvl3pPr>
              <a:lvl4pPr marL="1500505" indent="-214630" algn="l" defTabSz="857250">
                <a:defRPr>
                  <a:solidFill>
                    <a:schemeClr val="tx1"/>
                  </a:solidFill>
                  <a:latin typeface="Arial" panose="020B0604020202020204" pitchFamily="34" charset="0"/>
                </a:defRPr>
              </a:lvl4pPr>
              <a:lvl5pPr marL="1929130" indent="-214630" algn="l" defTabSz="857250">
                <a:defRPr>
                  <a:solidFill>
                    <a:schemeClr val="tx1"/>
                  </a:solidFill>
                  <a:latin typeface="Arial" panose="020B0604020202020204" pitchFamily="34" charset="0"/>
                </a:defRPr>
              </a:lvl5pPr>
              <a:lvl6pPr marL="2386330" indent="-214630" defTabSz="857250" fontAlgn="base">
                <a:spcBef>
                  <a:spcPct val="0"/>
                </a:spcBef>
                <a:spcAft>
                  <a:spcPct val="0"/>
                </a:spcAft>
                <a:defRPr>
                  <a:solidFill>
                    <a:schemeClr val="tx1"/>
                  </a:solidFill>
                  <a:latin typeface="Arial" panose="020B0604020202020204" pitchFamily="34" charset="0"/>
                </a:defRPr>
              </a:lvl6pPr>
              <a:lvl7pPr marL="2843530" indent="-214630" defTabSz="857250" fontAlgn="base">
                <a:spcBef>
                  <a:spcPct val="0"/>
                </a:spcBef>
                <a:spcAft>
                  <a:spcPct val="0"/>
                </a:spcAft>
                <a:defRPr>
                  <a:solidFill>
                    <a:schemeClr val="tx1"/>
                  </a:solidFill>
                  <a:latin typeface="Arial" panose="020B0604020202020204" pitchFamily="34" charset="0"/>
                </a:defRPr>
              </a:lvl7pPr>
              <a:lvl8pPr marL="3300730" indent="-214630" defTabSz="857250" fontAlgn="base">
                <a:spcBef>
                  <a:spcPct val="0"/>
                </a:spcBef>
                <a:spcAft>
                  <a:spcPct val="0"/>
                </a:spcAft>
                <a:defRPr>
                  <a:solidFill>
                    <a:schemeClr val="tx1"/>
                  </a:solidFill>
                  <a:latin typeface="Arial" panose="020B0604020202020204" pitchFamily="34" charset="0"/>
                </a:defRPr>
              </a:lvl8pPr>
              <a:lvl9pPr marL="3757930" indent="-214630"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ln>
                  <a:solidFill>
                    <a:srgbClr val="0000FF"/>
                  </a:solidFill>
                  <a:latin typeface="Times New Roman" panose="02020603050405020304" charset="0"/>
                  <a:cs typeface="Times New Roman" panose="02020603050405020304" charset="0"/>
                </a:rPr>
                <a:t>   </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4</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 GÓC Ở TÂM. GÓC NỘI TIẾP</a:t>
              </a:r>
              <a:endParaRPr lang="en-US" sz="1600" b="1" kern="10">
                <a:ln w="12700">
                  <a:solidFill>
                    <a:srgbClr val="660033"/>
                  </a:solidFill>
                  <a:round/>
                </a:ln>
                <a:solidFill>
                  <a:srgbClr val="FF0000"/>
                </a:solidFill>
                <a:latin typeface="Times New Roman" panose="02020603050405020304" charset="0"/>
                <a:cs typeface="Times New Roman" panose="02020603050405020304" charset="0"/>
              </a:endParaRPr>
            </a:p>
          </p:txBody>
        </p:sp>
      </p:grpSp>
      <p:pic>
        <p:nvPicPr>
          <p:cNvPr id="11" name="Picture 10"/>
          <p:cNvPicPr>
            <a:picLocks noChangeAspect="1"/>
          </p:cNvPicPr>
          <p:nvPr/>
        </p:nvPicPr>
        <p:blipFill>
          <a:blip r:embed="rId1">
            <a:extLst>
              <a:ext uri="{BEBA8EAE-BF5A-486C-A8C5-ECC9F3942E4B}">
                <a14:imgProps xmlns:a14="http://schemas.microsoft.com/office/drawing/2010/main">
                  <a14:imgLayer r:embed="rId2">
                    <a14:imgEffect>
                      <a14:brightnessContrast bright="25000" contrast="30000"/>
                    </a14:imgEffect>
                    <a14:imgEffect>
                      <a14:sharpenSoften amount="50000"/>
                    </a14:imgEffect>
                  </a14:imgLayer>
                </a14:imgProps>
              </a:ext>
            </a:extLst>
          </a:blip>
          <a:stretch>
            <a:fillRect/>
          </a:stretch>
        </p:blipFill>
        <p:spPr>
          <a:xfrm rot="16200000">
            <a:off x="9314060" y="2391651"/>
            <a:ext cx="2851313" cy="2604051"/>
          </a:xfrm>
          <a:prstGeom prst="rect">
            <a:avLst/>
          </a:prstGeom>
          <a:gradFill flip="none" rotWithShape="1">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25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5400000">
            <a:off x="2979445" y="-633515"/>
            <a:ext cx="3822237" cy="909425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p14:dur="0" advTm="23776"/>
    </mc:Choice>
    <mc:Fallback>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charset="0"/>
              </a:rPr>
              <a:t>II. CUNG. SỐ ĐO CỦA CUNG</a:t>
            </a:r>
            <a:endParaRPr lang="en-US" altLang="en-US" sz="2800" b="1" u="sng">
              <a:solidFill>
                <a:srgbClr val="006600"/>
              </a:solidFill>
              <a:latin typeface="Times New Roman" panose="02020603050405020304" charset="0"/>
            </a:endParaRPr>
          </a:p>
        </p:txBody>
      </p:sp>
      <p:sp>
        <p:nvSpPr>
          <p:cNvPr id="27" name="TextBox 56"/>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charset="0"/>
                <a:cs typeface="Times New Roman" panose="02020603050405020304" charset="0"/>
              </a:rPr>
              <a:t>2. </a:t>
            </a:r>
            <a:r>
              <a:rPr lang="en-US" altLang="en-US" sz="2800" b="1" u="sng">
                <a:solidFill>
                  <a:srgbClr val="0000CC"/>
                </a:solidFill>
                <a:latin typeface="Times New Roman" panose="02020603050405020304" charset="0"/>
                <a:cs typeface="Times New Roman" panose="02020603050405020304" charset="0"/>
              </a:rPr>
              <a:t>Số đo cung</a:t>
            </a:r>
            <a:endParaRPr lang="en-US" altLang="en-US" sz="2400" b="1" u="sng">
              <a:solidFill>
                <a:srgbClr val="0000CC"/>
              </a:solidFill>
              <a:latin typeface="Times New Roman" panose="02020603050405020304" charset="0"/>
              <a:cs typeface="Times New Roman" panose="02020603050405020304" charset="0"/>
            </a:endParaRPr>
          </a:p>
        </p:txBody>
      </p:sp>
      <p:grpSp>
        <p:nvGrpSpPr>
          <p:cNvPr id="2" name="Group 1"/>
          <p:cNvGrpSpPr/>
          <p:nvPr/>
        </p:nvGrpSpPr>
        <p:grpSpPr>
          <a:xfrm>
            <a:off x="1392763" y="144384"/>
            <a:ext cx="8534400" cy="762001"/>
            <a:chOff x="1828800" y="-27297"/>
            <a:chExt cx="8534400" cy="762001"/>
          </a:xfrm>
        </p:grpSpPr>
        <p:sp>
          <p:nvSpPr>
            <p:cNvPr id="3" name="AutoShape 4"/>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ln>
          </p:spPr>
          <p:txBody>
            <a:bodyPr wrap="none" lIns="85725" tIns="42863" rIns="85725" bIns="42863" anchor="ctr"/>
            <a:lstStyle>
              <a:lvl1pPr algn="l" defTabSz="857250">
                <a:defRPr>
                  <a:solidFill>
                    <a:schemeClr val="tx1"/>
                  </a:solidFill>
                  <a:latin typeface="Arial" panose="020B0604020202020204" pitchFamily="34" charset="0"/>
                </a:defRPr>
              </a:lvl1pPr>
              <a:lvl2pPr marL="697230" indent="-268605" algn="l" defTabSz="857250">
                <a:defRPr>
                  <a:solidFill>
                    <a:schemeClr val="tx1"/>
                  </a:solidFill>
                  <a:latin typeface="Arial" panose="020B0604020202020204" pitchFamily="34" charset="0"/>
                </a:defRPr>
              </a:lvl2pPr>
              <a:lvl3pPr marL="1071880" indent="-214630" algn="l" defTabSz="857250">
                <a:defRPr>
                  <a:solidFill>
                    <a:schemeClr val="tx1"/>
                  </a:solidFill>
                  <a:latin typeface="Arial" panose="020B0604020202020204" pitchFamily="34" charset="0"/>
                </a:defRPr>
              </a:lvl3pPr>
              <a:lvl4pPr marL="1500505" indent="-214630" algn="l" defTabSz="857250">
                <a:defRPr>
                  <a:solidFill>
                    <a:schemeClr val="tx1"/>
                  </a:solidFill>
                  <a:latin typeface="Arial" panose="020B0604020202020204" pitchFamily="34" charset="0"/>
                </a:defRPr>
              </a:lvl4pPr>
              <a:lvl5pPr marL="1929130" indent="-214630" algn="l" defTabSz="857250">
                <a:defRPr>
                  <a:solidFill>
                    <a:schemeClr val="tx1"/>
                  </a:solidFill>
                  <a:latin typeface="Arial" panose="020B0604020202020204" pitchFamily="34" charset="0"/>
                </a:defRPr>
              </a:lvl5pPr>
              <a:lvl6pPr marL="2386330" indent="-214630" defTabSz="857250" fontAlgn="base">
                <a:spcBef>
                  <a:spcPct val="0"/>
                </a:spcBef>
                <a:spcAft>
                  <a:spcPct val="0"/>
                </a:spcAft>
                <a:defRPr>
                  <a:solidFill>
                    <a:schemeClr val="tx1"/>
                  </a:solidFill>
                  <a:latin typeface="Arial" panose="020B0604020202020204" pitchFamily="34" charset="0"/>
                </a:defRPr>
              </a:lvl6pPr>
              <a:lvl7pPr marL="2843530" indent="-214630" defTabSz="857250" fontAlgn="base">
                <a:spcBef>
                  <a:spcPct val="0"/>
                </a:spcBef>
                <a:spcAft>
                  <a:spcPct val="0"/>
                </a:spcAft>
                <a:defRPr>
                  <a:solidFill>
                    <a:schemeClr val="tx1"/>
                  </a:solidFill>
                  <a:latin typeface="Arial" panose="020B0604020202020204" pitchFamily="34" charset="0"/>
                </a:defRPr>
              </a:lvl7pPr>
              <a:lvl8pPr marL="3300730" indent="-214630" defTabSz="857250" fontAlgn="base">
                <a:spcBef>
                  <a:spcPct val="0"/>
                </a:spcBef>
                <a:spcAft>
                  <a:spcPct val="0"/>
                </a:spcAft>
                <a:defRPr>
                  <a:solidFill>
                    <a:schemeClr val="tx1"/>
                  </a:solidFill>
                  <a:latin typeface="Arial" panose="020B0604020202020204" pitchFamily="34" charset="0"/>
                </a:defRPr>
              </a:lvl8pPr>
              <a:lvl9pPr marL="3757930" indent="-214630"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ln>
                  <a:solidFill>
                    <a:srgbClr val="0000FF"/>
                  </a:solidFill>
                  <a:latin typeface="Times New Roman" panose="02020603050405020304" charset="0"/>
                  <a:cs typeface="Times New Roman" panose="02020603050405020304" charset="0"/>
                </a:rPr>
                <a:t>   </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4</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 GÓC Ở TÂM. GÓC NỘI TIẾP</a:t>
              </a:r>
              <a:endParaRPr lang="en-US" sz="1600" b="1" kern="10">
                <a:ln w="12700">
                  <a:solidFill>
                    <a:srgbClr val="660033"/>
                  </a:solidFill>
                  <a:round/>
                </a:ln>
                <a:solidFill>
                  <a:srgbClr val="FF0000"/>
                </a:solidFill>
                <a:latin typeface="Times New Roman" panose="02020603050405020304" charset="0"/>
                <a:cs typeface="Times New Roman" panose="02020603050405020304" charset="0"/>
              </a:endParaRPr>
            </a:p>
          </p:txBody>
        </p:sp>
      </p:grpSp>
      <p:grpSp>
        <p:nvGrpSpPr>
          <p:cNvPr id="9" name="Group 8"/>
          <p:cNvGrpSpPr/>
          <p:nvPr/>
        </p:nvGrpSpPr>
        <p:grpSpPr>
          <a:xfrm>
            <a:off x="419100" y="2270185"/>
            <a:ext cx="11277600" cy="3108543"/>
            <a:chOff x="443649" y="2181106"/>
            <a:chExt cx="11277600" cy="3108543"/>
          </a:xfrm>
        </p:grpSpPr>
        <p:sp>
          <p:nvSpPr>
            <p:cNvPr id="13" name="Arc 12"/>
            <p:cNvSpPr/>
            <p:nvPr/>
          </p:nvSpPr>
          <p:spPr>
            <a:xfrm rot="20039378">
              <a:off x="6763157" y="4442892"/>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nvGrpSpPr>
            <p:cNvPr id="6" name="Group 5"/>
            <p:cNvGrpSpPr/>
            <p:nvPr/>
          </p:nvGrpSpPr>
          <p:grpSpPr>
            <a:xfrm>
              <a:off x="443649" y="2181106"/>
              <a:ext cx="11277600" cy="3108543"/>
              <a:chOff x="443649" y="2181106"/>
              <a:chExt cx="11277600" cy="3108543"/>
            </a:xfrm>
          </p:grpSpPr>
          <p:grpSp>
            <p:nvGrpSpPr>
              <p:cNvPr id="5" name="Group 4"/>
              <p:cNvGrpSpPr/>
              <p:nvPr/>
            </p:nvGrpSpPr>
            <p:grpSpPr>
              <a:xfrm>
                <a:off x="443649" y="2181106"/>
                <a:ext cx="11277600" cy="3108543"/>
                <a:chOff x="443649" y="2181106"/>
                <a:chExt cx="11277600" cy="3108543"/>
              </a:xfrm>
            </p:grpSpPr>
            <p:sp>
              <p:nvSpPr>
                <p:cNvPr id="7" name="TextBox 6"/>
                <p:cNvSpPr txBox="1"/>
                <p:nvPr/>
              </p:nvSpPr>
              <p:spPr>
                <a:xfrm>
                  <a:off x="443649" y="2181106"/>
                  <a:ext cx="11277600" cy="3108543"/>
                </a:xfrm>
                <a:prstGeom prst="rect">
                  <a:avLst/>
                </a:prstGeom>
                <a:noFill/>
              </p:spPr>
              <p:txBody>
                <a:bodyPr wrap="square" rtlCol="0">
                  <a:spAutoFit/>
                </a:bodyPr>
                <a:lstStyle/>
                <a:p>
                  <a:pPr algn="just"/>
                  <a:r>
                    <a:rPr lang="en-US" sz="2800">
                      <a:solidFill>
                        <a:srgbClr val="FF0000"/>
                      </a:solidFill>
                    </a:rPr>
                    <a:t>Chú ý: </a:t>
                  </a:r>
                  <a:endParaRPr lang="en-US" sz="2800">
                    <a:solidFill>
                      <a:srgbClr val="FF0000"/>
                    </a:solidFill>
                  </a:endParaRPr>
                </a:p>
                <a:p>
                  <a:pPr marL="457200" indent="-457200" algn="just">
                    <a:buFontTx/>
                    <a:buChar char="-"/>
                  </a:pPr>
                  <a:r>
                    <a:rPr lang="vi-VN" sz="2400">
                      <a:solidFill>
                        <a:srgbClr val="0000CC"/>
                      </a:solidFill>
                    </a:rPr>
                    <a:t>Khác với so sánh hai góc, </a:t>
                  </a:r>
                  <a:r>
                    <a:rPr lang="en-US" sz="2400">
                      <a:solidFill>
                        <a:srgbClr val="0000CC"/>
                      </a:solidFill>
                      <a:latin typeface="Arial" panose="020B0604020202020204" pitchFamily="34" charset="0"/>
                      <a:cs typeface="Arial" panose="020B0604020202020204" pitchFamily="34" charset="0"/>
                    </a:rPr>
                    <a:t>ta chỉ </a:t>
                  </a:r>
                  <a:r>
                    <a:rPr lang="vi-VN" sz="2400">
                      <a:solidFill>
                        <a:srgbClr val="0000CC"/>
                      </a:solidFill>
                      <a:latin typeface="Arial" panose="020B0604020202020204" pitchFamily="34" charset="0"/>
                      <a:cs typeface="Arial" panose="020B0604020202020204" pitchFamily="34" charset="0"/>
                    </a:rPr>
                    <a:t>so </a:t>
                  </a:r>
                  <a:r>
                    <a:rPr lang="vi-VN" sz="2400">
                      <a:solidFill>
                        <a:srgbClr val="0000CC"/>
                      </a:solidFill>
                    </a:rPr>
                    <a:t>sánh hai cung trong một đường tròn hay trong hai đường tròn bằng nhau, cụ thể:</a:t>
                  </a:r>
                  <a:endParaRPr lang="en-US" sz="2400">
                    <a:solidFill>
                      <a:srgbClr val="0000CC"/>
                    </a:solidFill>
                  </a:endParaRPr>
                </a:p>
                <a:p>
                  <a:pPr algn="just"/>
                  <a:r>
                    <a:rPr lang="en-US" sz="2400">
                      <a:solidFill>
                        <a:srgbClr val="0000CC"/>
                      </a:solidFill>
                    </a:rPr>
                    <a:t>+  </a:t>
                  </a:r>
                  <a:r>
                    <a:rPr lang="vi-VN" sz="2400">
                      <a:solidFill>
                        <a:srgbClr val="0000CC"/>
                      </a:solidFill>
                    </a:rPr>
                    <a:t>Hai cung được gọi là bằng nhau nếu chúng có số đo bằng nhau.</a:t>
                  </a:r>
                  <a:endParaRPr lang="en-US" sz="2400">
                    <a:solidFill>
                      <a:srgbClr val="0000CC"/>
                    </a:solidFill>
                  </a:endParaRPr>
                </a:p>
                <a:p>
                  <a:pPr algn="just"/>
                  <a:r>
                    <a:rPr lang="en-US" sz="2400">
                      <a:solidFill>
                        <a:srgbClr val="0000CC"/>
                      </a:solidFill>
                    </a:rPr>
                    <a:t>+ </a:t>
                  </a:r>
                  <a:r>
                    <a:rPr lang="vi-VN" sz="2400">
                      <a:solidFill>
                        <a:srgbClr val="0000CC"/>
                      </a:solidFill>
                    </a:rPr>
                    <a:t>Trong hai cung</a:t>
                  </a:r>
                  <a:r>
                    <a:rPr lang="en-US" sz="2400">
                      <a:solidFill>
                        <a:srgbClr val="0000CC"/>
                      </a:solidFill>
                    </a:rPr>
                    <a:t>,</a:t>
                  </a:r>
                  <a:r>
                    <a:rPr lang="vi-VN" sz="2400">
                      <a:solidFill>
                        <a:srgbClr val="0000CC"/>
                      </a:solidFill>
                    </a:rPr>
                    <a:t> cung nào có số đo lớn hơn thì được gọi là cung lớn hơn.</a:t>
                  </a:r>
                  <a:r>
                    <a:rPr lang="en-US" sz="2400">
                      <a:solidFill>
                        <a:srgbClr val="0000CC"/>
                      </a:solidFill>
                    </a:rPr>
                    <a:t> </a:t>
                  </a:r>
                  <a:r>
                    <a:rPr lang="vi-VN" sz="2400">
                      <a:solidFill>
                        <a:srgbClr val="0000CC"/>
                      </a:solidFill>
                    </a:rPr>
                    <a:t>Hai cung 𝐴𝐵 và 𝐶𝐷  bằng nhau được kí hiệu là 𝐴𝐵</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𝐶𝐷.</a:t>
                  </a:r>
                  <a:endParaRPr lang="en-US" sz="2400">
                    <a:solidFill>
                      <a:srgbClr val="0000CC"/>
                    </a:solidFill>
                  </a:endParaRPr>
                </a:p>
                <a:p>
                  <a:pPr algn="just"/>
                  <a:r>
                    <a:rPr lang="en-US" sz="2400">
                      <a:solidFill>
                        <a:srgbClr val="0000CC"/>
                      </a:solidFill>
                    </a:rPr>
                    <a:t>     </a:t>
                  </a:r>
                  <a:r>
                    <a:rPr lang="vi-VN" sz="2400">
                      <a:solidFill>
                        <a:srgbClr val="0000CC"/>
                      </a:solidFill>
                    </a:rPr>
                    <a:t>Cung 𝐸𝐺</a:t>
                  </a:r>
                  <a:r>
                    <a:rPr lang="en-US" sz="2400">
                      <a:solidFill>
                        <a:srgbClr val="0000CC"/>
                      </a:solidFill>
                    </a:rPr>
                    <a:t> </a:t>
                  </a:r>
                  <a:r>
                    <a:rPr lang="vi-VN" sz="2400">
                      <a:solidFill>
                        <a:srgbClr val="0000CC"/>
                      </a:solidFill>
                    </a:rPr>
                    <a:t>nhỏ hơn cung 𝐻𝐾 được kí hiệu là 𝐸𝐺</a:t>
                  </a:r>
                  <a:r>
                    <a:rPr lang="en-US" sz="2400">
                      <a:solidFill>
                        <a:srgbClr val="0000CC"/>
                      </a:solidFill>
                    </a:rPr>
                    <a:t> </a:t>
                  </a:r>
                  <a:r>
                    <a:rPr lang="vi-VN" sz="2400">
                      <a:solidFill>
                        <a:srgbClr val="0000CC"/>
                      </a:solidFill>
                    </a:rPr>
                    <a:t>&lt;</a:t>
                  </a:r>
                  <a:r>
                    <a:rPr lang="en-US" sz="2400">
                      <a:solidFill>
                        <a:srgbClr val="0000CC"/>
                      </a:solidFill>
                    </a:rPr>
                    <a:t> </a:t>
                  </a:r>
                  <a:r>
                    <a:rPr lang="vi-VN" sz="2400">
                      <a:solidFill>
                        <a:srgbClr val="0000CC"/>
                      </a:solidFill>
                    </a:rPr>
                    <a:t>𝐻𝐾. Trong trường hợp này, ta cũng nói cung 𝐻𝐾 lớn hơn cung 𝐸𝐺 và kí hiệu là 𝐻𝐾</a:t>
                  </a:r>
                  <a:r>
                    <a:rPr lang="en-US" sz="2400">
                      <a:solidFill>
                        <a:srgbClr val="0000CC"/>
                      </a:solidFill>
                    </a:rPr>
                    <a:t> </a:t>
                  </a:r>
                  <a:r>
                    <a:rPr lang="vi-VN" sz="2400">
                      <a:solidFill>
                        <a:srgbClr val="0000CC"/>
                      </a:solidFill>
                    </a:rPr>
                    <a:t>&gt;</a:t>
                  </a:r>
                  <a:r>
                    <a:rPr lang="en-US" sz="2400">
                      <a:solidFill>
                        <a:srgbClr val="0000CC"/>
                      </a:solidFill>
                    </a:rPr>
                    <a:t> </a:t>
                  </a:r>
                  <a:r>
                    <a:rPr lang="vi-VN" sz="2400">
                      <a:solidFill>
                        <a:srgbClr val="0000CC"/>
                      </a:solidFill>
                    </a:rPr>
                    <a:t>𝐸𝐺.</a:t>
                  </a:r>
                  <a:r>
                    <a:rPr lang="en-US" sz="2400">
                      <a:solidFill>
                        <a:srgbClr val="0000CC"/>
                      </a:solidFill>
                    </a:rPr>
                    <a:t> </a:t>
                  </a:r>
                  <a:endParaRPr lang="en-US" sz="2400">
                    <a:solidFill>
                      <a:srgbClr val="0000CC"/>
                    </a:solidFill>
                  </a:endParaRPr>
                </a:p>
              </p:txBody>
            </p:sp>
            <p:sp>
              <p:nvSpPr>
                <p:cNvPr id="10" name="Arc 9"/>
                <p:cNvSpPr/>
                <p:nvPr/>
              </p:nvSpPr>
              <p:spPr>
                <a:xfrm rot="20039378">
                  <a:off x="6313426" y="4096612"/>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2" name="Arc 11"/>
                <p:cNvSpPr/>
                <p:nvPr/>
              </p:nvSpPr>
              <p:spPr>
                <a:xfrm rot="20039378">
                  <a:off x="7024206" y="4099412"/>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4" name="Arc 13"/>
                <p:cNvSpPr/>
                <p:nvPr/>
              </p:nvSpPr>
              <p:spPr>
                <a:xfrm rot="20039378">
                  <a:off x="7517900" y="4442891"/>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sp>
            <p:nvSpPr>
              <p:cNvPr id="15" name="Arc 14"/>
              <p:cNvSpPr/>
              <p:nvPr/>
            </p:nvSpPr>
            <p:spPr>
              <a:xfrm rot="20039378">
                <a:off x="7066929" y="4815397"/>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6" name="Arc 15"/>
              <p:cNvSpPr/>
              <p:nvPr/>
            </p:nvSpPr>
            <p:spPr>
              <a:xfrm rot="20039378">
                <a:off x="7791404" y="4825578"/>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grpSp>
    </p:spTree>
    <p:custDataLst>
      <p:tags r:id="rId1"/>
    </p:custDataLst>
  </p:cSld>
  <p:clrMapOvr>
    <a:masterClrMapping/>
  </p:clrMapOvr>
  <mc:AlternateContent xmlns:mc="http://schemas.openxmlformats.org/markup-compatibility/2006">
    <mc:Choice xmlns:p14="http://schemas.microsoft.com/office/powerpoint/2010/main" Requires="p14">
      <p:transition p14:dur="0" advTm="23776"/>
    </mc:Choice>
    <mc:Fallback>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charset="0"/>
              </a:rPr>
              <a:t>II. CUNG. SỐ ĐO CỦA CUNG</a:t>
            </a:r>
            <a:endParaRPr lang="en-US" altLang="en-US" sz="2800" b="1" u="sng">
              <a:solidFill>
                <a:srgbClr val="006600"/>
              </a:solidFill>
              <a:latin typeface="Times New Roman" panose="02020603050405020304" charset="0"/>
            </a:endParaRPr>
          </a:p>
        </p:txBody>
      </p:sp>
      <p:sp>
        <p:nvSpPr>
          <p:cNvPr id="27" name="TextBox 56"/>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charset="0"/>
                <a:cs typeface="Times New Roman" panose="02020603050405020304" charset="0"/>
              </a:rPr>
              <a:t>2. </a:t>
            </a:r>
            <a:r>
              <a:rPr lang="en-US" altLang="en-US" sz="2800" b="1" u="sng">
                <a:solidFill>
                  <a:srgbClr val="0000CC"/>
                </a:solidFill>
                <a:latin typeface="Times New Roman" panose="02020603050405020304" charset="0"/>
                <a:cs typeface="Times New Roman" panose="02020603050405020304" charset="0"/>
              </a:rPr>
              <a:t>Số đo cung</a:t>
            </a:r>
            <a:endParaRPr lang="en-US" altLang="en-US" sz="2400" b="1" u="sng">
              <a:solidFill>
                <a:srgbClr val="0000CC"/>
              </a:solidFill>
              <a:latin typeface="Times New Roman" panose="02020603050405020304" charset="0"/>
              <a:cs typeface="Times New Roman" panose="02020603050405020304" charset="0"/>
            </a:endParaRPr>
          </a:p>
        </p:txBody>
      </p:sp>
      <p:grpSp>
        <p:nvGrpSpPr>
          <p:cNvPr id="2" name="Group 1"/>
          <p:cNvGrpSpPr/>
          <p:nvPr/>
        </p:nvGrpSpPr>
        <p:grpSpPr>
          <a:xfrm>
            <a:off x="1392763" y="144384"/>
            <a:ext cx="8534400" cy="762001"/>
            <a:chOff x="1828800" y="-27297"/>
            <a:chExt cx="8534400" cy="762001"/>
          </a:xfrm>
        </p:grpSpPr>
        <p:sp>
          <p:nvSpPr>
            <p:cNvPr id="3" name="AutoShape 4"/>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ln>
          </p:spPr>
          <p:txBody>
            <a:bodyPr wrap="none" lIns="85725" tIns="42863" rIns="85725" bIns="42863" anchor="ctr"/>
            <a:lstStyle>
              <a:lvl1pPr algn="l" defTabSz="857250">
                <a:defRPr>
                  <a:solidFill>
                    <a:schemeClr val="tx1"/>
                  </a:solidFill>
                  <a:latin typeface="Arial" panose="020B0604020202020204" pitchFamily="34" charset="0"/>
                </a:defRPr>
              </a:lvl1pPr>
              <a:lvl2pPr marL="697230" indent="-268605" algn="l" defTabSz="857250">
                <a:defRPr>
                  <a:solidFill>
                    <a:schemeClr val="tx1"/>
                  </a:solidFill>
                  <a:latin typeface="Arial" panose="020B0604020202020204" pitchFamily="34" charset="0"/>
                </a:defRPr>
              </a:lvl2pPr>
              <a:lvl3pPr marL="1071880" indent="-214630" algn="l" defTabSz="857250">
                <a:defRPr>
                  <a:solidFill>
                    <a:schemeClr val="tx1"/>
                  </a:solidFill>
                  <a:latin typeface="Arial" panose="020B0604020202020204" pitchFamily="34" charset="0"/>
                </a:defRPr>
              </a:lvl3pPr>
              <a:lvl4pPr marL="1500505" indent="-214630" algn="l" defTabSz="857250">
                <a:defRPr>
                  <a:solidFill>
                    <a:schemeClr val="tx1"/>
                  </a:solidFill>
                  <a:latin typeface="Arial" panose="020B0604020202020204" pitchFamily="34" charset="0"/>
                </a:defRPr>
              </a:lvl4pPr>
              <a:lvl5pPr marL="1929130" indent="-214630" algn="l" defTabSz="857250">
                <a:defRPr>
                  <a:solidFill>
                    <a:schemeClr val="tx1"/>
                  </a:solidFill>
                  <a:latin typeface="Arial" panose="020B0604020202020204" pitchFamily="34" charset="0"/>
                </a:defRPr>
              </a:lvl5pPr>
              <a:lvl6pPr marL="2386330" indent="-214630" defTabSz="857250" fontAlgn="base">
                <a:spcBef>
                  <a:spcPct val="0"/>
                </a:spcBef>
                <a:spcAft>
                  <a:spcPct val="0"/>
                </a:spcAft>
                <a:defRPr>
                  <a:solidFill>
                    <a:schemeClr val="tx1"/>
                  </a:solidFill>
                  <a:latin typeface="Arial" panose="020B0604020202020204" pitchFamily="34" charset="0"/>
                </a:defRPr>
              </a:lvl6pPr>
              <a:lvl7pPr marL="2843530" indent="-214630" defTabSz="857250" fontAlgn="base">
                <a:spcBef>
                  <a:spcPct val="0"/>
                </a:spcBef>
                <a:spcAft>
                  <a:spcPct val="0"/>
                </a:spcAft>
                <a:defRPr>
                  <a:solidFill>
                    <a:schemeClr val="tx1"/>
                  </a:solidFill>
                  <a:latin typeface="Arial" panose="020B0604020202020204" pitchFamily="34" charset="0"/>
                </a:defRPr>
              </a:lvl7pPr>
              <a:lvl8pPr marL="3300730" indent="-214630" defTabSz="857250" fontAlgn="base">
                <a:spcBef>
                  <a:spcPct val="0"/>
                </a:spcBef>
                <a:spcAft>
                  <a:spcPct val="0"/>
                </a:spcAft>
                <a:defRPr>
                  <a:solidFill>
                    <a:schemeClr val="tx1"/>
                  </a:solidFill>
                  <a:latin typeface="Arial" panose="020B0604020202020204" pitchFamily="34" charset="0"/>
                </a:defRPr>
              </a:lvl8pPr>
              <a:lvl9pPr marL="3757930" indent="-214630"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ln>
                  <a:solidFill>
                    <a:srgbClr val="0000FF"/>
                  </a:solidFill>
                  <a:latin typeface="Times New Roman" panose="02020603050405020304" charset="0"/>
                  <a:cs typeface="Times New Roman" panose="02020603050405020304" charset="0"/>
                </a:rPr>
                <a:t>   </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4</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 GÓC Ở TÂM. GÓC NỘI TIẾP</a:t>
              </a:r>
              <a:endParaRPr lang="en-US" sz="1600" b="1" kern="10">
                <a:ln w="12700">
                  <a:solidFill>
                    <a:srgbClr val="660033"/>
                  </a:solidFill>
                  <a:round/>
                </a:ln>
                <a:solidFill>
                  <a:srgbClr val="FF0000"/>
                </a:solidFill>
                <a:latin typeface="Times New Roman" panose="02020603050405020304" charset="0"/>
                <a:cs typeface="Times New Roman" panose="02020603050405020304" charset="0"/>
              </a:endParaRPr>
            </a:p>
          </p:txBody>
        </p:sp>
      </p:grpSp>
      <p:pic>
        <p:nvPicPr>
          <p:cNvPr id="10" name="Picture 9"/>
          <p:cNvPicPr>
            <a:picLocks noChangeAspect="1"/>
          </p:cNvPicPr>
          <p:nvPr/>
        </p:nvPicPr>
        <p:blipFill>
          <a:blip r:embed="rId1">
            <a:extLst>
              <a:ext uri="{BEBA8EAE-BF5A-486C-A8C5-ECC9F3942E4B}">
                <a14:imgProps xmlns:a14="http://schemas.microsoft.com/office/drawing/2010/main">
                  <a14:imgLayer r:embed="rId2">
                    <a14:imgEffect>
                      <a14:brightnessContrast bright="42000"/>
                    </a14:imgEffect>
                  </a14:imgLayer>
                </a14:imgProps>
              </a:ext>
            </a:extLst>
          </a:blip>
          <a:stretch>
            <a:fillRect/>
          </a:stretch>
        </p:blipFill>
        <p:spPr>
          <a:xfrm>
            <a:off x="9629541" y="3875117"/>
            <a:ext cx="2067159" cy="2534194"/>
          </a:xfrm>
          <a:prstGeom prst="rect">
            <a:avLst/>
          </a:prstGeom>
        </p:spPr>
      </p:pic>
      <p:sp>
        <p:nvSpPr>
          <p:cNvPr id="11"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2" name="Rectangle 2"/>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3" name="Rectangle 3"/>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7994468" y="1793182"/>
            <a:ext cx="2103120" cy="2529840"/>
          </a:xfrm>
          <a:prstGeom prst="rect">
            <a:avLst/>
          </a:prstGeom>
          <a:solidFill>
            <a:sysClr val="windowText" lastClr="000000"/>
          </a:solidFill>
        </p:spPr>
      </p:pic>
      <p:grpSp>
        <p:nvGrpSpPr>
          <p:cNvPr id="5" name="Group 4"/>
          <p:cNvGrpSpPr/>
          <p:nvPr/>
        </p:nvGrpSpPr>
        <p:grpSpPr>
          <a:xfrm>
            <a:off x="419101" y="2098485"/>
            <a:ext cx="7235734" cy="3847207"/>
            <a:chOff x="419101" y="2098485"/>
            <a:chExt cx="7235734" cy="3847207"/>
          </a:xfrm>
        </p:grpSpPr>
        <p:sp>
          <p:nvSpPr>
            <p:cNvPr id="7" name="TextBox 6"/>
            <p:cNvSpPr txBox="1"/>
            <p:nvPr/>
          </p:nvSpPr>
          <p:spPr>
            <a:xfrm>
              <a:off x="419101" y="2098485"/>
              <a:ext cx="7235734" cy="3847207"/>
            </a:xfrm>
            <a:prstGeom prst="rect">
              <a:avLst/>
            </a:prstGeom>
            <a:noFill/>
          </p:spPr>
          <p:txBody>
            <a:bodyPr wrap="square" rtlCol="0">
              <a:spAutoFit/>
            </a:bodyPr>
            <a:lstStyle/>
            <a:p>
              <a:pPr algn="just"/>
              <a:r>
                <a:rPr lang="en-US" sz="2800">
                  <a:solidFill>
                    <a:srgbClr val="FF0000"/>
                  </a:solidFill>
                </a:rPr>
                <a:t>Chú ý: </a:t>
              </a:r>
              <a:endParaRPr lang="en-US" sz="2800">
                <a:solidFill>
                  <a:srgbClr val="FF0000"/>
                </a:solidFill>
              </a:endParaRPr>
            </a:p>
            <a:p>
              <a:pPr indent="287655" algn="just">
                <a:buFontTx/>
                <a:buChar char="-"/>
              </a:pPr>
              <a:r>
                <a:rPr lang="vi-VN" sz="2400">
                  <a:solidFill>
                    <a:srgbClr val="0000CC"/>
                  </a:solidFill>
                </a:rPr>
                <a:t>Cho điểm</a:t>
              </a:r>
              <a:r>
                <a:rPr lang="en-US" sz="2400">
                  <a:solidFill>
                    <a:srgbClr val="0000CC"/>
                  </a:solidFill>
                </a:rPr>
                <a:t> </a:t>
              </a:r>
              <a:r>
                <a:rPr lang="vi-VN" sz="2400">
                  <a:solidFill>
                    <a:srgbClr val="0000CC"/>
                  </a:solidFill>
                </a:rPr>
                <a:t>A thuộc đường tròn</a:t>
              </a:r>
              <a:r>
                <a:rPr lang="en-US" sz="2400">
                  <a:solidFill>
                    <a:srgbClr val="0000CC"/>
                  </a:solidFill>
                </a:rPr>
                <a:t> </a:t>
              </a:r>
              <a:r>
                <a:rPr lang="vi-VN" sz="2400">
                  <a:solidFill>
                    <a:srgbClr val="0000CC"/>
                  </a:solidFill>
                </a:rPr>
                <a:t>(O) và số thực 𝛼</a:t>
              </a:r>
              <a:r>
                <a:rPr lang="el-GR" sz="2400">
                  <a:solidFill>
                    <a:srgbClr val="0000CC"/>
                  </a:solidFill>
                </a:rPr>
                <a:t> </a:t>
              </a:r>
              <a:r>
                <a:rPr lang="vi-VN" sz="2400">
                  <a:solidFill>
                    <a:srgbClr val="0000CC"/>
                  </a:solidFill>
                </a:rPr>
                <a:t>với 0</a:t>
              </a:r>
              <a:r>
                <a:rPr lang="en-US" sz="2400">
                  <a:solidFill>
                    <a:srgbClr val="0000CC"/>
                  </a:solidFill>
                </a:rPr>
                <a:t> </a:t>
              </a:r>
              <a:r>
                <a:rPr lang="vi-VN" sz="2400">
                  <a:solidFill>
                    <a:srgbClr val="0000CC"/>
                  </a:solidFill>
                </a:rPr>
                <a:t>&lt;</a:t>
              </a:r>
              <a:r>
                <a:rPr lang="en-US" sz="2400">
                  <a:solidFill>
                    <a:srgbClr val="0000CC"/>
                  </a:solidFill>
                </a:rPr>
                <a:t> </a:t>
              </a:r>
              <a:r>
                <a:rPr lang="vi-VN" sz="2400">
                  <a:solidFill>
                    <a:srgbClr val="0000CC"/>
                  </a:solidFill>
                </a:rPr>
                <a:t>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360</a:t>
              </a:r>
              <a:r>
                <a:rPr lang="en-US" sz="2400" baseline="30000">
                  <a:solidFill>
                    <a:srgbClr val="0000CC"/>
                  </a:solidFill>
                </a:rPr>
                <a:t>0</a:t>
              </a:r>
              <a:r>
                <a:rPr lang="el-GR" sz="2400">
                  <a:solidFill>
                    <a:srgbClr val="0000CC"/>
                  </a:solidFill>
                </a:rPr>
                <a:t>. </a:t>
              </a:r>
              <a:r>
                <a:rPr lang="vi-VN" sz="2400">
                  <a:solidFill>
                    <a:srgbClr val="0000CC"/>
                  </a:solidFill>
                </a:rPr>
                <a:t>Sử dụng thước thẳng và thước đo độ, ta vẽ điểm B thuộc đường tròn (O) như sau:</a:t>
              </a:r>
              <a:r>
                <a:rPr lang="en-US" sz="2400">
                  <a:solidFill>
                    <a:srgbClr val="0000CC"/>
                  </a:solidFill>
                </a:rPr>
                <a:t> </a:t>
              </a:r>
              <a:endParaRPr lang="en-US" sz="2400">
                <a:solidFill>
                  <a:srgbClr val="0000CC"/>
                </a:solidFill>
              </a:endParaRPr>
            </a:p>
            <a:p>
              <a:pPr algn="just"/>
              <a:r>
                <a:rPr lang="en-US" sz="2400">
                  <a:solidFill>
                    <a:srgbClr val="0000CC"/>
                  </a:solidFill>
                </a:rPr>
                <a:t>+ </a:t>
              </a:r>
              <a:r>
                <a:rPr lang="vi-VN" sz="2400">
                  <a:solidFill>
                    <a:srgbClr val="0000CC"/>
                  </a:solidFill>
                </a:rPr>
                <a:t>Nếu 0</a:t>
              </a:r>
              <a:r>
                <a:rPr lang="en-US" sz="2400">
                  <a:solidFill>
                    <a:srgbClr val="0000CC"/>
                  </a:solidFill>
                </a:rPr>
                <a:t> </a:t>
              </a:r>
              <a:r>
                <a:rPr lang="vi-VN" sz="2400">
                  <a:solidFill>
                    <a:srgbClr val="0000CC"/>
                  </a:solidFill>
                </a:rPr>
                <a:t>&lt;</a:t>
              </a:r>
              <a:r>
                <a:rPr lang="en-US" sz="2400">
                  <a:solidFill>
                    <a:srgbClr val="0000CC"/>
                  </a:solidFill>
                </a:rPr>
                <a:t> </a:t>
              </a:r>
              <a:r>
                <a:rPr lang="vi-VN" sz="2400">
                  <a:solidFill>
                    <a:srgbClr val="0000CC"/>
                  </a:solidFill>
                </a:rPr>
                <a:t>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180</a:t>
              </a:r>
              <a:r>
                <a:rPr lang="en-US" sz="2400" baseline="30000">
                  <a:solidFill>
                    <a:srgbClr val="0000CC"/>
                  </a:solidFill>
                </a:rPr>
                <a:t>0</a:t>
              </a:r>
              <a:r>
                <a:rPr lang="el-GR" sz="2400">
                  <a:solidFill>
                    <a:srgbClr val="0000CC"/>
                  </a:solidFill>
                </a:rPr>
                <a:t> </a:t>
              </a:r>
              <a:r>
                <a:rPr lang="vi-VN" sz="2400">
                  <a:solidFill>
                    <a:srgbClr val="0000CC"/>
                  </a:solidFill>
                </a:rPr>
                <a:t>thì ta vẽ theo chiều quay của kim đồng hồ góc ở tâm ∠AOB có số đo bằng </a:t>
              </a:r>
              <a:r>
                <a:rPr lang="el-GR" sz="2400">
                  <a:solidFill>
                    <a:srgbClr val="0000CC"/>
                  </a:solidFill>
                </a:rPr>
                <a:t>α. </a:t>
              </a:r>
              <a:endParaRPr lang="en-US" sz="2400">
                <a:solidFill>
                  <a:srgbClr val="0000CC"/>
                </a:solidFill>
              </a:endParaRPr>
            </a:p>
            <a:p>
              <a:pPr algn="just"/>
              <a:r>
                <a:rPr lang="vi-VN" sz="2400">
                  <a:solidFill>
                    <a:srgbClr val="0000CC"/>
                  </a:solidFill>
                </a:rPr>
                <a:t>Khi đó sđ 𝐴𝑚𝐵</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𝛼</a:t>
              </a:r>
              <a:r>
                <a:rPr lang="en-US" sz="2400" baseline="30000">
                  <a:solidFill>
                    <a:srgbClr val="0000CC"/>
                  </a:solidFill>
                </a:rPr>
                <a:t>0</a:t>
              </a:r>
              <a:r>
                <a:rPr lang="en-US" sz="2400">
                  <a:solidFill>
                    <a:srgbClr val="0000CC"/>
                  </a:solidFill>
                </a:rPr>
                <a:t> </a:t>
              </a:r>
              <a:r>
                <a:rPr lang="el-GR" sz="2400">
                  <a:solidFill>
                    <a:srgbClr val="0000CC"/>
                  </a:solidFill>
                </a:rPr>
                <a:t>(</a:t>
              </a:r>
              <a:r>
                <a:rPr lang="vi-VN" sz="2400">
                  <a:solidFill>
                    <a:srgbClr val="0000CC"/>
                  </a:solidFill>
                </a:rPr>
                <a:t>Hình 54a).</a:t>
              </a:r>
              <a:r>
                <a:rPr lang="en-US" sz="2400">
                  <a:solidFill>
                    <a:srgbClr val="0000CC"/>
                  </a:solidFill>
                </a:rPr>
                <a:t> </a:t>
              </a:r>
              <a:endParaRPr lang="en-US" sz="2400">
                <a:solidFill>
                  <a:srgbClr val="0000CC"/>
                </a:solidFill>
              </a:endParaRPr>
            </a:p>
            <a:p>
              <a:pPr algn="just"/>
              <a:r>
                <a:rPr lang="en-US" sz="2400">
                  <a:solidFill>
                    <a:srgbClr val="0000CC"/>
                  </a:solidFill>
                </a:rPr>
                <a:t>+ </a:t>
              </a:r>
              <a:r>
                <a:rPr lang="vi-VN" sz="2400">
                  <a:solidFill>
                    <a:srgbClr val="0000CC"/>
                  </a:solidFill>
                </a:rPr>
                <a:t>Nếu 180</a:t>
              </a:r>
              <a:r>
                <a:rPr lang="en-US" sz="2400" baseline="30000">
                  <a:solidFill>
                    <a:srgbClr val="0000CC"/>
                  </a:solidFill>
                </a:rPr>
                <a:t>0 </a:t>
              </a:r>
              <a:r>
                <a:rPr lang="vi-VN" sz="2400">
                  <a:solidFill>
                    <a:srgbClr val="0000CC"/>
                  </a:solidFill>
                </a:rPr>
                <a:t>&lt;</a:t>
              </a:r>
              <a:r>
                <a:rPr lang="en-US" sz="2400">
                  <a:solidFill>
                    <a:srgbClr val="0000CC"/>
                  </a:solidFill>
                </a:rPr>
                <a:t> </a:t>
              </a:r>
              <a:r>
                <a:rPr lang="vi-VN" sz="2400">
                  <a:solidFill>
                    <a:srgbClr val="0000CC"/>
                  </a:solidFill>
                </a:rPr>
                <a:t>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360</a:t>
              </a:r>
              <a:r>
                <a:rPr lang="en-US" sz="2400" baseline="30000">
                  <a:solidFill>
                    <a:srgbClr val="0000CC"/>
                  </a:solidFill>
                </a:rPr>
                <a:t>0</a:t>
              </a:r>
              <a:r>
                <a:rPr lang="el-GR" sz="2400">
                  <a:solidFill>
                    <a:srgbClr val="0000CC"/>
                  </a:solidFill>
                </a:rPr>
                <a:t> </a:t>
              </a:r>
              <a:r>
                <a:rPr lang="vi-VN" sz="2400">
                  <a:solidFill>
                    <a:srgbClr val="0000CC"/>
                  </a:solidFill>
                </a:rPr>
                <a:t>thì ta vẽ theo ngược chiều quay của kim đồng hồ góc ở tâm</a:t>
              </a:r>
              <a:r>
                <a:rPr lang="en-US" sz="2400">
                  <a:solidFill>
                    <a:srgbClr val="0000CC"/>
                  </a:solidFill>
                </a:rPr>
                <a:t> </a:t>
              </a:r>
              <a:r>
                <a:rPr lang="vi-VN" sz="2400">
                  <a:solidFill>
                    <a:srgbClr val="0000CC"/>
                  </a:solidFill>
                </a:rPr>
                <a:t>∠AOB có số đo bằng 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180</a:t>
              </a:r>
              <a:r>
                <a:rPr lang="en-US" sz="2400" baseline="30000">
                  <a:solidFill>
                    <a:srgbClr val="0000CC"/>
                  </a:solidFill>
                </a:rPr>
                <a:t>0</a:t>
              </a:r>
              <a:r>
                <a:rPr lang="el-GR" sz="2400">
                  <a:solidFill>
                    <a:srgbClr val="0000CC"/>
                  </a:solidFill>
                </a:rPr>
                <a:t>. </a:t>
              </a:r>
              <a:r>
                <a:rPr lang="vi-VN" sz="2400">
                  <a:solidFill>
                    <a:srgbClr val="0000CC"/>
                  </a:solidFill>
                </a:rPr>
                <a:t>Khi đó sđ 𝐴𝑚𝐵</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180</a:t>
              </a:r>
              <a:r>
                <a:rPr lang="en-US" sz="2400" baseline="30000">
                  <a:solidFill>
                    <a:srgbClr val="0000CC"/>
                  </a:solidFill>
                </a:rPr>
                <a:t>0 </a:t>
              </a:r>
              <a:r>
                <a:rPr lang="el-GR" sz="2400">
                  <a:solidFill>
                    <a:srgbClr val="0000CC"/>
                  </a:solidFill>
                </a:rPr>
                <a:t>(</a:t>
              </a:r>
              <a:r>
                <a:rPr lang="vi-VN" sz="2400">
                  <a:solidFill>
                    <a:srgbClr val="0000CC"/>
                  </a:solidFill>
                </a:rPr>
                <a:t>Hình 54b).</a:t>
              </a:r>
              <a:endParaRPr lang="en-US" sz="2400">
                <a:solidFill>
                  <a:srgbClr val="0000CC"/>
                </a:solidFill>
              </a:endParaRPr>
            </a:p>
          </p:txBody>
        </p:sp>
        <p:sp>
          <p:nvSpPr>
            <p:cNvPr id="18" name="Arc 17"/>
            <p:cNvSpPr/>
            <p:nvPr/>
          </p:nvSpPr>
          <p:spPr>
            <a:xfrm rot="20814180">
              <a:off x="1956641" y="4366767"/>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9" name="Arc 18"/>
            <p:cNvSpPr/>
            <p:nvPr/>
          </p:nvSpPr>
          <p:spPr>
            <a:xfrm rot="20814180">
              <a:off x="3974127" y="5484767"/>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spTree>
    <p:custDataLst>
      <p:tags r:id="rId5"/>
    </p:custDataLst>
  </p:cSld>
  <p:clrMapOvr>
    <a:masterClrMapping/>
  </p:clrMapOvr>
  <mc:AlternateContent xmlns:mc="http://schemas.openxmlformats.org/markup-compatibility/2006">
    <mc:Choice xmlns:p14="http://schemas.microsoft.com/office/powerpoint/2010/main" Requires="p14">
      <p:transition p14:dur="0" advTm="23776"/>
    </mc:Choice>
    <mc:Fallback>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charset="0"/>
              </a:rPr>
              <a:t>III. GÓC NỘI TIẾP</a:t>
            </a:r>
            <a:endParaRPr lang="en-US" altLang="en-US" sz="2800" b="1" u="sng">
              <a:solidFill>
                <a:srgbClr val="006600"/>
              </a:solidFill>
              <a:latin typeface="Times New Roman" panose="02020603050405020304" charset="0"/>
            </a:endParaRPr>
          </a:p>
        </p:txBody>
      </p:sp>
      <p:grpSp>
        <p:nvGrpSpPr>
          <p:cNvPr id="2" name="Group 1"/>
          <p:cNvGrpSpPr/>
          <p:nvPr/>
        </p:nvGrpSpPr>
        <p:grpSpPr>
          <a:xfrm>
            <a:off x="1392763" y="144384"/>
            <a:ext cx="8534400" cy="762001"/>
            <a:chOff x="1828800" y="-27297"/>
            <a:chExt cx="8534400" cy="762001"/>
          </a:xfrm>
        </p:grpSpPr>
        <p:sp>
          <p:nvSpPr>
            <p:cNvPr id="3" name="AutoShape 4"/>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ln>
          </p:spPr>
          <p:txBody>
            <a:bodyPr wrap="none" lIns="85725" tIns="42863" rIns="85725" bIns="42863" anchor="ctr"/>
            <a:lstStyle>
              <a:lvl1pPr algn="l" defTabSz="857250">
                <a:defRPr>
                  <a:solidFill>
                    <a:schemeClr val="tx1"/>
                  </a:solidFill>
                  <a:latin typeface="Arial" panose="020B0604020202020204" pitchFamily="34" charset="0"/>
                </a:defRPr>
              </a:lvl1pPr>
              <a:lvl2pPr marL="697230" indent="-268605" algn="l" defTabSz="857250">
                <a:defRPr>
                  <a:solidFill>
                    <a:schemeClr val="tx1"/>
                  </a:solidFill>
                  <a:latin typeface="Arial" panose="020B0604020202020204" pitchFamily="34" charset="0"/>
                </a:defRPr>
              </a:lvl2pPr>
              <a:lvl3pPr marL="1071880" indent="-214630" algn="l" defTabSz="857250">
                <a:defRPr>
                  <a:solidFill>
                    <a:schemeClr val="tx1"/>
                  </a:solidFill>
                  <a:latin typeface="Arial" panose="020B0604020202020204" pitchFamily="34" charset="0"/>
                </a:defRPr>
              </a:lvl3pPr>
              <a:lvl4pPr marL="1500505" indent="-214630" algn="l" defTabSz="857250">
                <a:defRPr>
                  <a:solidFill>
                    <a:schemeClr val="tx1"/>
                  </a:solidFill>
                  <a:latin typeface="Arial" panose="020B0604020202020204" pitchFamily="34" charset="0"/>
                </a:defRPr>
              </a:lvl4pPr>
              <a:lvl5pPr marL="1929130" indent="-214630" algn="l" defTabSz="857250">
                <a:defRPr>
                  <a:solidFill>
                    <a:schemeClr val="tx1"/>
                  </a:solidFill>
                  <a:latin typeface="Arial" panose="020B0604020202020204" pitchFamily="34" charset="0"/>
                </a:defRPr>
              </a:lvl5pPr>
              <a:lvl6pPr marL="2386330" indent="-214630" defTabSz="857250" fontAlgn="base">
                <a:spcBef>
                  <a:spcPct val="0"/>
                </a:spcBef>
                <a:spcAft>
                  <a:spcPct val="0"/>
                </a:spcAft>
                <a:defRPr>
                  <a:solidFill>
                    <a:schemeClr val="tx1"/>
                  </a:solidFill>
                  <a:latin typeface="Arial" panose="020B0604020202020204" pitchFamily="34" charset="0"/>
                </a:defRPr>
              </a:lvl6pPr>
              <a:lvl7pPr marL="2843530" indent="-214630" defTabSz="857250" fontAlgn="base">
                <a:spcBef>
                  <a:spcPct val="0"/>
                </a:spcBef>
                <a:spcAft>
                  <a:spcPct val="0"/>
                </a:spcAft>
                <a:defRPr>
                  <a:solidFill>
                    <a:schemeClr val="tx1"/>
                  </a:solidFill>
                  <a:latin typeface="Arial" panose="020B0604020202020204" pitchFamily="34" charset="0"/>
                </a:defRPr>
              </a:lvl7pPr>
              <a:lvl8pPr marL="3300730" indent="-214630" defTabSz="857250" fontAlgn="base">
                <a:spcBef>
                  <a:spcPct val="0"/>
                </a:spcBef>
                <a:spcAft>
                  <a:spcPct val="0"/>
                </a:spcAft>
                <a:defRPr>
                  <a:solidFill>
                    <a:schemeClr val="tx1"/>
                  </a:solidFill>
                  <a:latin typeface="Arial" panose="020B0604020202020204" pitchFamily="34" charset="0"/>
                </a:defRPr>
              </a:lvl8pPr>
              <a:lvl9pPr marL="3757930" indent="-214630"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ln>
                  <a:solidFill>
                    <a:srgbClr val="0000FF"/>
                  </a:solidFill>
                  <a:latin typeface="Times New Roman" panose="02020603050405020304" charset="0"/>
                  <a:cs typeface="Times New Roman" panose="02020603050405020304" charset="0"/>
                </a:rPr>
                <a:t>   </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4</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 GÓC Ở TÂM. GÓC NỘI TIẾP</a:t>
              </a:r>
              <a:endParaRPr lang="en-US" sz="1600" b="1" kern="10">
                <a:ln w="12700">
                  <a:solidFill>
                    <a:srgbClr val="660033"/>
                  </a:solidFill>
                  <a:round/>
                </a:ln>
                <a:solidFill>
                  <a:srgbClr val="FF0000"/>
                </a:solidFill>
                <a:latin typeface="Times New Roman" panose="02020603050405020304" charset="0"/>
                <a:cs typeface="Times New Roman" panose="02020603050405020304" charset="0"/>
              </a:endParaRPr>
            </a:p>
          </p:txBody>
        </p:sp>
      </p:grpSp>
      <p:sp>
        <p:nvSpPr>
          <p:cNvPr id="11"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2" name="Rectangle 2"/>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3" name="Rectangle 3"/>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pic>
        <p:nvPicPr>
          <p:cNvPr id="7" name="Picture 6"/>
          <p:cNvPicPr>
            <a:picLocks noChangeAspect="1"/>
          </p:cNvPicPr>
          <p:nvPr/>
        </p:nvPicPr>
        <p:blipFill>
          <a:blip r:embed="rId1">
            <a:extLst>
              <a:ext uri="{BEBA8EAE-BF5A-486C-A8C5-ECC9F3942E4B}">
                <a14:imgProps xmlns:a14="http://schemas.microsoft.com/office/drawing/2010/main">
                  <a14:imgLayer r:embed="rId2">
                    <a14:imgEffect>
                      <a14:brightnessContrast bright="30000"/>
                    </a14:imgEffect>
                    <a14:imgEffect>
                      <a14:sharpenSoften amount="50000"/>
                    </a14:imgEffect>
                  </a14:imgLayer>
                </a14:imgProps>
              </a:ext>
            </a:extLst>
          </a:blip>
          <a:stretch>
            <a:fillRect/>
          </a:stretch>
        </p:blipFill>
        <p:spPr>
          <a:xfrm>
            <a:off x="8968504" y="1104900"/>
            <a:ext cx="2612559" cy="2938555"/>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rightnessContrast bright="30000"/>
                    </a14:imgEffect>
                    <a14:imgEffect>
                      <a14:sharpenSoften amount="50000"/>
                    </a14:imgEffect>
                  </a14:imgLayer>
                </a14:imgProps>
              </a:ext>
            </a:extLst>
          </a:blip>
          <a:stretch>
            <a:fillRect/>
          </a:stretch>
        </p:blipFill>
        <p:spPr>
          <a:xfrm>
            <a:off x="419100" y="1689798"/>
            <a:ext cx="8672365" cy="1840799"/>
          </a:xfrm>
          <a:prstGeom prst="rect">
            <a:avLst/>
          </a:prstGeom>
        </p:spPr>
      </p:pic>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Effect>
                      <a14:sharpenSoften amount="50000"/>
                    </a14:imgEffect>
                  </a14:imgLayer>
                </a14:imgProps>
              </a:ext>
            </a:extLst>
          </a:blip>
          <a:stretch>
            <a:fillRect/>
          </a:stretch>
        </p:blipFill>
        <p:spPr>
          <a:xfrm>
            <a:off x="419100" y="4066453"/>
            <a:ext cx="11277600" cy="2570166"/>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p14:dur="0" advTm="23776"/>
    </mc:Choice>
    <mc:Fallback>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charset="0"/>
              </a:rPr>
              <a:t>III. GÓC NỘI TIẾP</a:t>
            </a:r>
            <a:endParaRPr lang="en-US" altLang="en-US" sz="2800" b="1" u="sng">
              <a:solidFill>
                <a:srgbClr val="006600"/>
              </a:solidFill>
              <a:latin typeface="Times New Roman" panose="02020603050405020304" charset="0"/>
            </a:endParaRPr>
          </a:p>
        </p:txBody>
      </p:sp>
      <p:grpSp>
        <p:nvGrpSpPr>
          <p:cNvPr id="2" name="Group 1"/>
          <p:cNvGrpSpPr/>
          <p:nvPr/>
        </p:nvGrpSpPr>
        <p:grpSpPr>
          <a:xfrm>
            <a:off x="1392763" y="144384"/>
            <a:ext cx="8534400" cy="762001"/>
            <a:chOff x="1828800" y="-27297"/>
            <a:chExt cx="8534400" cy="762001"/>
          </a:xfrm>
        </p:grpSpPr>
        <p:sp>
          <p:nvSpPr>
            <p:cNvPr id="3" name="AutoShape 4"/>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ln>
          </p:spPr>
          <p:txBody>
            <a:bodyPr wrap="none" lIns="85725" tIns="42863" rIns="85725" bIns="42863" anchor="ctr"/>
            <a:lstStyle>
              <a:lvl1pPr algn="l" defTabSz="857250">
                <a:defRPr>
                  <a:solidFill>
                    <a:schemeClr val="tx1"/>
                  </a:solidFill>
                  <a:latin typeface="Arial" panose="020B0604020202020204" pitchFamily="34" charset="0"/>
                </a:defRPr>
              </a:lvl1pPr>
              <a:lvl2pPr marL="697230" indent="-268605" algn="l" defTabSz="857250">
                <a:defRPr>
                  <a:solidFill>
                    <a:schemeClr val="tx1"/>
                  </a:solidFill>
                  <a:latin typeface="Arial" panose="020B0604020202020204" pitchFamily="34" charset="0"/>
                </a:defRPr>
              </a:lvl2pPr>
              <a:lvl3pPr marL="1071880" indent="-214630" algn="l" defTabSz="857250">
                <a:defRPr>
                  <a:solidFill>
                    <a:schemeClr val="tx1"/>
                  </a:solidFill>
                  <a:latin typeface="Arial" panose="020B0604020202020204" pitchFamily="34" charset="0"/>
                </a:defRPr>
              </a:lvl3pPr>
              <a:lvl4pPr marL="1500505" indent="-214630" algn="l" defTabSz="857250">
                <a:defRPr>
                  <a:solidFill>
                    <a:schemeClr val="tx1"/>
                  </a:solidFill>
                  <a:latin typeface="Arial" panose="020B0604020202020204" pitchFamily="34" charset="0"/>
                </a:defRPr>
              </a:lvl4pPr>
              <a:lvl5pPr marL="1929130" indent="-214630" algn="l" defTabSz="857250">
                <a:defRPr>
                  <a:solidFill>
                    <a:schemeClr val="tx1"/>
                  </a:solidFill>
                  <a:latin typeface="Arial" panose="020B0604020202020204" pitchFamily="34" charset="0"/>
                </a:defRPr>
              </a:lvl5pPr>
              <a:lvl6pPr marL="2386330" indent="-214630" defTabSz="857250" fontAlgn="base">
                <a:spcBef>
                  <a:spcPct val="0"/>
                </a:spcBef>
                <a:spcAft>
                  <a:spcPct val="0"/>
                </a:spcAft>
                <a:defRPr>
                  <a:solidFill>
                    <a:schemeClr val="tx1"/>
                  </a:solidFill>
                  <a:latin typeface="Arial" panose="020B0604020202020204" pitchFamily="34" charset="0"/>
                </a:defRPr>
              </a:lvl6pPr>
              <a:lvl7pPr marL="2843530" indent="-214630" defTabSz="857250" fontAlgn="base">
                <a:spcBef>
                  <a:spcPct val="0"/>
                </a:spcBef>
                <a:spcAft>
                  <a:spcPct val="0"/>
                </a:spcAft>
                <a:defRPr>
                  <a:solidFill>
                    <a:schemeClr val="tx1"/>
                  </a:solidFill>
                  <a:latin typeface="Arial" panose="020B0604020202020204" pitchFamily="34" charset="0"/>
                </a:defRPr>
              </a:lvl7pPr>
              <a:lvl8pPr marL="3300730" indent="-214630" defTabSz="857250" fontAlgn="base">
                <a:spcBef>
                  <a:spcPct val="0"/>
                </a:spcBef>
                <a:spcAft>
                  <a:spcPct val="0"/>
                </a:spcAft>
                <a:defRPr>
                  <a:solidFill>
                    <a:schemeClr val="tx1"/>
                  </a:solidFill>
                  <a:latin typeface="Arial" panose="020B0604020202020204" pitchFamily="34" charset="0"/>
                </a:defRPr>
              </a:lvl8pPr>
              <a:lvl9pPr marL="3757930" indent="-214630"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ln>
                  <a:solidFill>
                    <a:srgbClr val="0000FF"/>
                  </a:solidFill>
                  <a:latin typeface="Times New Roman" panose="02020603050405020304" charset="0"/>
                  <a:cs typeface="Times New Roman" panose="02020603050405020304" charset="0"/>
                </a:rPr>
                <a:t>   </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4</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 GÓC Ở TÂM. GÓC NỘI TIẾP</a:t>
              </a:r>
              <a:endParaRPr lang="en-US" sz="1600" b="1" kern="10">
                <a:ln w="12700">
                  <a:solidFill>
                    <a:srgbClr val="660033"/>
                  </a:solidFill>
                  <a:round/>
                </a:ln>
                <a:solidFill>
                  <a:srgbClr val="FF0000"/>
                </a:solidFill>
                <a:latin typeface="Times New Roman" panose="02020603050405020304" charset="0"/>
                <a:cs typeface="Times New Roman" panose="02020603050405020304" charset="0"/>
              </a:endParaRPr>
            </a:p>
          </p:txBody>
        </p:sp>
      </p:grpSp>
      <p:sp>
        <p:nvSpPr>
          <p:cNvPr id="11"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2" name="Rectangle 2"/>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3" name="Rectangle 3"/>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8" name="Arc 17"/>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7" name="Picture 6"/>
          <p:cNvPicPr>
            <a:picLocks noChangeAspect="1"/>
          </p:cNvPicPr>
          <p:nvPr/>
        </p:nvPicPr>
        <p:blipFill>
          <a:blip r:embed="rId1">
            <a:extLst>
              <a:ext uri="{BEBA8EAE-BF5A-486C-A8C5-ECC9F3942E4B}">
                <a14:imgProps xmlns:a14="http://schemas.microsoft.com/office/drawing/2010/main">
                  <a14:imgLayer r:embed="rId2">
                    <a14:imgEffect>
                      <a14:brightnessContrast bright="23000"/>
                    </a14:imgEffect>
                    <a14:imgEffect>
                      <a14:sharpenSoften amount="50000"/>
                    </a14:imgEffect>
                  </a14:imgLayer>
                </a14:imgProps>
              </a:ext>
            </a:extLst>
          </a:blip>
          <a:stretch>
            <a:fillRect/>
          </a:stretch>
        </p:blipFill>
        <p:spPr>
          <a:xfrm>
            <a:off x="419099" y="1650498"/>
            <a:ext cx="11555187" cy="3764464"/>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advTm="23776"/>
    </mc:Choice>
    <mc:Fallback>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charset="0"/>
              </a:rPr>
              <a:t>III. GÓC NỘI TIẾP</a:t>
            </a:r>
            <a:endParaRPr lang="en-US" altLang="en-US" sz="2800" b="1" u="sng">
              <a:solidFill>
                <a:srgbClr val="006600"/>
              </a:solidFill>
              <a:latin typeface="Times New Roman" panose="02020603050405020304" charset="0"/>
            </a:endParaRPr>
          </a:p>
        </p:txBody>
      </p:sp>
      <p:grpSp>
        <p:nvGrpSpPr>
          <p:cNvPr id="2" name="Group 1"/>
          <p:cNvGrpSpPr/>
          <p:nvPr/>
        </p:nvGrpSpPr>
        <p:grpSpPr>
          <a:xfrm>
            <a:off x="1392763" y="144384"/>
            <a:ext cx="8534400" cy="762001"/>
            <a:chOff x="1828800" y="-27297"/>
            <a:chExt cx="8534400" cy="762001"/>
          </a:xfrm>
        </p:grpSpPr>
        <p:sp>
          <p:nvSpPr>
            <p:cNvPr id="3" name="AutoShape 4"/>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ln>
          </p:spPr>
          <p:txBody>
            <a:bodyPr wrap="none" lIns="85725" tIns="42863" rIns="85725" bIns="42863" anchor="ctr"/>
            <a:lstStyle>
              <a:lvl1pPr algn="l" defTabSz="857250">
                <a:defRPr>
                  <a:solidFill>
                    <a:schemeClr val="tx1"/>
                  </a:solidFill>
                  <a:latin typeface="Arial" panose="020B0604020202020204" pitchFamily="34" charset="0"/>
                </a:defRPr>
              </a:lvl1pPr>
              <a:lvl2pPr marL="697230" indent="-268605" algn="l" defTabSz="857250">
                <a:defRPr>
                  <a:solidFill>
                    <a:schemeClr val="tx1"/>
                  </a:solidFill>
                  <a:latin typeface="Arial" panose="020B0604020202020204" pitchFamily="34" charset="0"/>
                </a:defRPr>
              </a:lvl2pPr>
              <a:lvl3pPr marL="1071880" indent="-214630" algn="l" defTabSz="857250">
                <a:defRPr>
                  <a:solidFill>
                    <a:schemeClr val="tx1"/>
                  </a:solidFill>
                  <a:latin typeface="Arial" panose="020B0604020202020204" pitchFamily="34" charset="0"/>
                </a:defRPr>
              </a:lvl3pPr>
              <a:lvl4pPr marL="1500505" indent="-214630" algn="l" defTabSz="857250">
                <a:defRPr>
                  <a:solidFill>
                    <a:schemeClr val="tx1"/>
                  </a:solidFill>
                  <a:latin typeface="Arial" panose="020B0604020202020204" pitchFamily="34" charset="0"/>
                </a:defRPr>
              </a:lvl4pPr>
              <a:lvl5pPr marL="1929130" indent="-214630" algn="l" defTabSz="857250">
                <a:defRPr>
                  <a:solidFill>
                    <a:schemeClr val="tx1"/>
                  </a:solidFill>
                  <a:latin typeface="Arial" panose="020B0604020202020204" pitchFamily="34" charset="0"/>
                </a:defRPr>
              </a:lvl5pPr>
              <a:lvl6pPr marL="2386330" indent="-214630" defTabSz="857250" fontAlgn="base">
                <a:spcBef>
                  <a:spcPct val="0"/>
                </a:spcBef>
                <a:spcAft>
                  <a:spcPct val="0"/>
                </a:spcAft>
                <a:defRPr>
                  <a:solidFill>
                    <a:schemeClr val="tx1"/>
                  </a:solidFill>
                  <a:latin typeface="Arial" panose="020B0604020202020204" pitchFamily="34" charset="0"/>
                </a:defRPr>
              </a:lvl6pPr>
              <a:lvl7pPr marL="2843530" indent="-214630" defTabSz="857250" fontAlgn="base">
                <a:spcBef>
                  <a:spcPct val="0"/>
                </a:spcBef>
                <a:spcAft>
                  <a:spcPct val="0"/>
                </a:spcAft>
                <a:defRPr>
                  <a:solidFill>
                    <a:schemeClr val="tx1"/>
                  </a:solidFill>
                  <a:latin typeface="Arial" panose="020B0604020202020204" pitchFamily="34" charset="0"/>
                </a:defRPr>
              </a:lvl7pPr>
              <a:lvl8pPr marL="3300730" indent="-214630" defTabSz="857250" fontAlgn="base">
                <a:spcBef>
                  <a:spcPct val="0"/>
                </a:spcBef>
                <a:spcAft>
                  <a:spcPct val="0"/>
                </a:spcAft>
                <a:defRPr>
                  <a:solidFill>
                    <a:schemeClr val="tx1"/>
                  </a:solidFill>
                  <a:latin typeface="Arial" panose="020B0604020202020204" pitchFamily="34" charset="0"/>
                </a:defRPr>
              </a:lvl8pPr>
              <a:lvl9pPr marL="3757930" indent="-214630"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ln>
                  <a:solidFill>
                    <a:srgbClr val="0000FF"/>
                  </a:solidFill>
                  <a:latin typeface="Times New Roman" panose="02020603050405020304" charset="0"/>
                  <a:cs typeface="Times New Roman" panose="02020603050405020304" charset="0"/>
                </a:rPr>
                <a:t>   </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4</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 GÓC Ở TÂM. GÓC NỘI TIẾP</a:t>
              </a:r>
              <a:endParaRPr lang="en-US" sz="1600" b="1" kern="10">
                <a:ln w="12700">
                  <a:solidFill>
                    <a:srgbClr val="660033"/>
                  </a:solidFill>
                  <a:round/>
                </a:ln>
                <a:solidFill>
                  <a:srgbClr val="FF0000"/>
                </a:solidFill>
                <a:latin typeface="Times New Roman" panose="02020603050405020304" charset="0"/>
                <a:cs typeface="Times New Roman" panose="02020603050405020304" charset="0"/>
              </a:endParaRPr>
            </a:p>
          </p:txBody>
        </p:sp>
      </p:grpSp>
      <p:sp>
        <p:nvSpPr>
          <p:cNvPr id="11"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2" name="Rectangle 2"/>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3" name="Rectangle 3"/>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8" name="Arc 17"/>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6" name="Picture 5"/>
          <p:cNvPicPr>
            <a:picLocks noChangeAspect="1"/>
          </p:cNvPicPr>
          <p:nvPr/>
        </p:nvPicPr>
        <p:blipFill>
          <a:blip r:embed="rId1">
            <a:extLst>
              <a:ext uri="{BEBA8EAE-BF5A-486C-A8C5-ECC9F3942E4B}">
                <a14:imgProps xmlns:a14="http://schemas.microsoft.com/office/drawing/2010/main">
                  <a14:imgLayer r:embed="rId2">
                    <a14:imgEffect>
                      <a14:brightnessContrast bright="24000"/>
                    </a14:imgEffect>
                    <a14:imgEffect>
                      <a14:sharpenSoften amount="50000"/>
                    </a14:imgEffect>
                  </a14:imgLayer>
                </a14:imgProps>
              </a:ext>
            </a:extLst>
          </a:blip>
          <a:stretch>
            <a:fillRect/>
          </a:stretch>
        </p:blipFill>
        <p:spPr>
          <a:xfrm>
            <a:off x="419100" y="3698377"/>
            <a:ext cx="11555186" cy="3159621"/>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661617" y="1403957"/>
            <a:ext cx="7996691" cy="2156273"/>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p14:dur="0" advTm="23776"/>
    </mc:Choice>
    <mc:Fallback>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charset="0"/>
              </a:rPr>
              <a:t>III. GÓC NỘI TIẾP</a:t>
            </a:r>
            <a:endParaRPr lang="en-US" altLang="en-US" sz="2800" b="1" u="sng">
              <a:solidFill>
                <a:srgbClr val="006600"/>
              </a:solidFill>
              <a:latin typeface="Times New Roman" panose="02020603050405020304" charset="0"/>
            </a:endParaRPr>
          </a:p>
        </p:txBody>
      </p:sp>
      <p:grpSp>
        <p:nvGrpSpPr>
          <p:cNvPr id="2" name="Group 1"/>
          <p:cNvGrpSpPr/>
          <p:nvPr/>
        </p:nvGrpSpPr>
        <p:grpSpPr>
          <a:xfrm>
            <a:off x="1392763" y="144384"/>
            <a:ext cx="8534400" cy="762001"/>
            <a:chOff x="1828800" y="-27297"/>
            <a:chExt cx="8534400" cy="762001"/>
          </a:xfrm>
        </p:grpSpPr>
        <p:sp>
          <p:nvSpPr>
            <p:cNvPr id="3" name="AutoShape 4"/>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ln>
          </p:spPr>
          <p:txBody>
            <a:bodyPr wrap="none" lIns="85725" tIns="42863" rIns="85725" bIns="42863" anchor="ctr"/>
            <a:lstStyle>
              <a:lvl1pPr algn="l" defTabSz="857250">
                <a:defRPr>
                  <a:solidFill>
                    <a:schemeClr val="tx1"/>
                  </a:solidFill>
                  <a:latin typeface="Arial" panose="020B0604020202020204" pitchFamily="34" charset="0"/>
                </a:defRPr>
              </a:lvl1pPr>
              <a:lvl2pPr marL="697230" indent="-268605" algn="l" defTabSz="857250">
                <a:defRPr>
                  <a:solidFill>
                    <a:schemeClr val="tx1"/>
                  </a:solidFill>
                  <a:latin typeface="Arial" panose="020B0604020202020204" pitchFamily="34" charset="0"/>
                </a:defRPr>
              </a:lvl2pPr>
              <a:lvl3pPr marL="1071880" indent="-214630" algn="l" defTabSz="857250">
                <a:defRPr>
                  <a:solidFill>
                    <a:schemeClr val="tx1"/>
                  </a:solidFill>
                  <a:latin typeface="Arial" panose="020B0604020202020204" pitchFamily="34" charset="0"/>
                </a:defRPr>
              </a:lvl3pPr>
              <a:lvl4pPr marL="1500505" indent="-214630" algn="l" defTabSz="857250">
                <a:defRPr>
                  <a:solidFill>
                    <a:schemeClr val="tx1"/>
                  </a:solidFill>
                  <a:latin typeface="Arial" panose="020B0604020202020204" pitchFamily="34" charset="0"/>
                </a:defRPr>
              </a:lvl4pPr>
              <a:lvl5pPr marL="1929130" indent="-214630" algn="l" defTabSz="857250">
                <a:defRPr>
                  <a:solidFill>
                    <a:schemeClr val="tx1"/>
                  </a:solidFill>
                  <a:latin typeface="Arial" panose="020B0604020202020204" pitchFamily="34" charset="0"/>
                </a:defRPr>
              </a:lvl5pPr>
              <a:lvl6pPr marL="2386330" indent="-214630" defTabSz="857250" fontAlgn="base">
                <a:spcBef>
                  <a:spcPct val="0"/>
                </a:spcBef>
                <a:spcAft>
                  <a:spcPct val="0"/>
                </a:spcAft>
                <a:defRPr>
                  <a:solidFill>
                    <a:schemeClr val="tx1"/>
                  </a:solidFill>
                  <a:latin typeface="Arial" panose="020B0604020202020204" pitchFamily="34" charset="0"/>
                </a:defRPr>
              </a:lvl6pPr>
              <a:lvl7pPr marL="2843530" indent="-214630" defTabSz="857250" fontAlgn="base">
                <a:spcBef>
                  <a:spcPct val="0"/>
                </a:spcBef>
                <a:spcAft>
                  <a:spcPct val="0"/>
                </a:spcAft>
                <a:defRPr>
                  <a:solidFill>
                    <a:schemeClr val="tx1"/>
                  </a:solidFill>
                  <a:latin typeface="Arial" panose="020B0604020202020204" pitchFamily="34" charset="0"/>
                </a:defRPr>
              </a:lvl7pPr>
              <a:lvl8pPr marL="3300730" indent="-214630" defTabSz="857250" fontAlgn="base">
                <a:spcBef>
                  <a:spcPct val="0"/>
                </a:spcBef>
                <a:spcAft>
                  <a:spcPct val="0"/>
                </a:spcAft>
                <a:defRPr>
                  <a:solidFill>
                    <a:schemeClr val="tx1"/>
                  </a:solidFill>
                  <a:latin typeface="Arial" panose="020B0604020202020204" pitchFamily="34" charset="0"/>
                </a:defRPr>
              </a:lvl8pPr>
              <a:lvl9pPr marL="3757930" indent="-214630"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ln>
                  <a:solidFill>
                    <a:srgbClr val="0000FF"/>
                  </a:solidFill>
                  <a:latin typeface="Times New Roman" panose="02020603050405020304" charset="0"/>
                  <a:cs typeface="Times New Roman" panose="02020603050405020304" charset="0"/>
                </a:rPr>
                <a:t>   </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4</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 GÓC Ở TÂM. GÓC NỘI TIẾP</a:t>
              </a:r>
              <a:endParaRPr lang="en-US" sz="1600" b="1" kern="10">
                <a:ln w="12700">
                  <a:solidFill>
                    <a:srgbClr val="660033"/>
                  </a:solidFill>
                  <a:round/>
                </a:ln>
                <a:solidFill>
                  <a:srgbClr val="FF0000"/>
                </a:solidFill>
                <a:latin typeface="Times New Roman" panose="02020603050405020304" charset="0"/>
                <a:cs typeface="Times New Roman" panose="02020603050405020304" charset="0"/>
              </a:endParaRPr>
            </a:p>
          </p:txBody>
        </p:sp>
      </p:grpSp>
      <p:sp>
        <p:nvSpPr>
          <p:cNvPr id="11"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2" name="Rectangle 2"/>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3" name="Rectangle 3"/>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8" name="Arc 17"/>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7" name="Picture 6"/>
          <p:cNvPicPr>
            <a:picLocks noChangeAspect="1"/>
          </p:cNvPicPr>
          <p:nvPr/>
        </p:nvPicPr>
        <p:blipFill>
          <a:blip r:embed="rId1">
            <a:extLst>
              <a:ext uri="{BEBA8EAE-BF5A-486C-A8C5-ECC9F3942E4B}">
                <a14:imgProps xmlns:a14="http://schemas.microsoft.com/office/drawing/2010/main">
                  <a14:imgLayer r:embed="rId2">
                    <a14:imgEffect>
                      <a14:brightnessContrast bright="30000"/>
                    </a14:imgEffect>
                    <a14:imgEffect>
                      <a14:sharpenSoften amount="50000"/>
                    </a14:imgEffect>
                  </a14:imgLayer>
                </a14:imgProps>
              </a:ext>
            </a:extLst>
          </a:blip>
          <a:stretch>
            <a:fillRect/>
          </a:stretch>
        </p:blipFill>
        <p:spPr>
          <a:xfrm>
            <a:off x="419100" y="1469706"/>
            <a:ext cx="11277600" cy="4264343"/>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advTm="23776"/>
    </mc:Choice>
    <mc:Fallback>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charset="0"/>
              </a:rPr>
              <a:t>III. GÓC NỘI TIẾP</a:t>
            </a:r>
            <a:endParaRPr lang="en-US" altLang="en-US" sz="2800" b="1" u="sng">
              <a:solidFill>
                <a:srgbClr val="006600"/>
              </a:solidFill>
              <a:latin typeface="Times New Roman" panose="02020603050405020304" charset="0"/>
            </a:endParaRPr>
          </a:p>
        </p:txBody>
      </p:sp>
      <p:grpSp>
        <p:nvGrpSpPr>
          <p:cNvPr id="2" name="Group 1"/>
          <p:cNvGrpSpPr/>
          <p:nvPr/>
        </p:nvGrpSpPr>
        <p:grpSpPr>
          <a:xfrm>
            <a:off x="1392763" y="144384"/>
            <a:ext cx="8534400" cy="762001"/>
            <a:chOff x="1828800" y="-27297"/>
            <a:chExt cx="8534400" cy="762001"/>
          </a:xfrm>
        </p:grpSpPr>
        <p:sp>
          <p:nvSpPr>
            <p:cNvPr id="3" name="AutoShape 4"/>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ln>
          </p:spPr>
          <p:txBody>
            <a:bodyPr wrap="none" lIns="85725" tIns="42863" rIns="85725" bIns="42863" anchor="ctr"/>
            <a:lstStyle>
              <a:lvl1pPr algn="l" defTabSz="857250">
                <a:defRPr>
                  <a:solidFill>
                    <a:schemeClr val="tx1"/>
                  </a:solidFill>
                  <a:latin typeface="Arial" panose="020B0604020202020204" pitchFamily="34" charset="0"/>
                </a:defRPr>
              </a:lvl1pPr>
              <a:lvl2pPr marL="697230" indent="-268605" algn="l" defTabSz="857250">
                <a:defRPr>
                  <a:solidFill>
                    <a:schemeClr val="tx1"/>
                  </a:solidFill>
                  <a:latin typeface="Arial" panose="020B0604020202020204" pitchFamily="34" charset="0"/>
                </a:defRPr>
              </a:lvl2pPr>
              <a:lvl3pPr marL="1071880" indent="-214630" algn="l" defTabSz="857250">
                <a:defRPr>
                  <a:solidFill>
                    <a:schemeClr val="tx1"/>
                  </a:solidFill>
                  <a:latin typeface="Arial" panose="020B0604020202020204" pitchFamily="34" charset="0"/>
                </a:defRPr>
              </a:lvl3pPr>
              <a:lvl4pPr marL="1500505" indent="-214630" algn="l" defTabSz="857250">
                <a:defRPr>
                  <a:solidFill>
                    <a:schemeClr val="tx1"/>
                  </a:solidFill>
                  <a:latin typeface="Arial" panose="020B0604020202020204" pitchFamily="34" charset="0"/>
                </a:defRPr>
              </a:lvl4pPr>
              <a:lvl5pPr marL="1929130" indent="-214630" algn="l" defTabSz="857250">
                <a:defRPr>
                  <a:solidFill>
                    <a:schemeClr val="tx1"/>
                  </a:solidFill>
                  <a:latin typeface="Arial" panose="020B0604020202020204" pitchFamily="34" charset="0"/>
                </a:defRPr>
              </a:lvl5pPr>
              <a:lvl6pPr marL="2386330" indent="-214630" defTabSz="857250" fontAlgn="base">
                <a:spcBef>
                  <a:spcPct val="0"/>
                </a:spcBef>
                <a:spcAft>
                  <a:spcPct val="0"/>
                </a:spcAft>
                <a:defRPr>
                  <a:solidFill>
                    <a:schemeClr val="tx1"/>
                  </a:solidFill>
                  <a:latin typeface="Arial" panose="020B0604020202020204" pitchFamily="34" charset="0"/>
                </a:defRPr>
              </a:lvl6pPr>
              <a:lvl7pPr marL="2843530" indent="-214630" defTabSz="857250" fontAlgn="base">
                <a:spcBef>
                  <a:spcPct val="0"/>
                </a:spcBef>
                <a:spcAft>
                  <a:spcPct val="0"/>
                </a:spcAft>
                <a:defRPr>
                  <a:solidFill>
                    <a:schemeClr val="tx1"/>
                  </a:solidFill>
                  <a:latin typeface="Arial" panose="020B0604020202020204" pitchFamily="34" charset="0"/>
                </a:defRPr>
              </a:lvl7pPr>
              <a:lvl8pPr marL="3300730" indent="-214630" defTabSz="857250" fontAlgn="base">
                <a:spcBef>
                  <a:spcPct val="0"/>
                </a:spcBef>
                <a:spcAft>
                  <a:spcPct val="0"/>
                </a:spcAft>
                <a:defRPr>
                  <a:solidFill>
                    <a:schemeClr val="tx1"/>
                  </a:solidFill>
                  <a:latin typeface="Arial" panose="020B0604020202020204" pitchFamily="34" charset="0"/>
                </a:defRPr>
              </a:lvl8pPr>
              <a:lvl9pPr marL="3757930" indent="-214630"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ln>
                  <a:solidFill>
                    <a:srgbClr val="0000FF"/>
                  </a:solidFill>
                  <a:latin typeface="Times New Roman" panose="02020603050405020304" charset="0"/>
                  <a:cs typeface="Times New Roman" panose="02020603050405020304" charset="0"/>
                </a:rPr>
                <a:t>   </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4</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 GÓC Ở TÂM. GÓC NỘI TIẾP</a:t>
              </a:r>
              <a:endParaRPr lang="en-US" sz="1600" b="1" kern="10">
                <a:ln w="12700">
                  <a:solidFill>
                    <a:srgbClr val="660033"/>
                  </a:solidFill>
                  <a:round/>
                </a:ln>
                <a:solidFill>
                  <a:srgbClr val="FF0000"/>
                </a:solidFill>
                <a:latin typeface="Times New Roman" panose="02020603050405020304" charset="0"/>
                <a:cs typeface="Times New Roman" panose="02020603050405020304" charset="0"/>
              </a:endParaRPr>
            </a:p>
          </p:txBody>
        </p:sp>
      </p:grpSp>
      <p:sp>
        <p:nvSpPr>
          <p:cNvPr id="11"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2" name="Rectangle 2"/>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3" name="Rectangle 3"/>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8" name="Arc 17"/>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6" name="Picture 5"/>
          <p:cNvPicPr>
            <a:picLocks noChangeAspect="1"/>
          </p:cNvPicPr>
          <p:nvPr/>
        </p:nvPicPr>
        <p:blipFill>
          <a:blip r:embed="rId1"/>
          <a:stretch>
            <a:fillRect/>
          </a:stretch>
        </p:blipFill>
        <p:spPr>
          <a:xfrm>
            <a:off x="8382000" y="1887330"/>
            <a:ext cx="3199063" cy="3890752"/>
          </a:xfrm>
          <a:prstGeom prst="rect">
            <a:avLst/>
          </a:prstGeom>
        </p:spPr>
      </p:pic>
      <p:sp>
        <p:nvSpPr>
          <p:cNvPr id="10" name="TextBox 9"/>
          <p:cNvSpPr txBox="1"/>
          <p:nvPr/>
        </p:nvSpPr>
        <p:spPr>
          <a:xfrm>
            <a:off x="419100" y="2286045"/>
            <a:ext cx="8144329" cy="3293209"/>
          </a:xfrm>
          <a:prstGeom prst="rect">
            <a:avLst/>
          </a:prstGeom>
          <a:noFill/>
        </p:spPr>
        <p:txBody>
          <a:bodyPr wrap="square">
            <a:spAutoFit/>
          </a:bodyPr>
          <a:lstStyle/>
          <a:p>
            <a:pPr>
              <a:spcBef>
                <a:spcPts val="600"/>
              </a:spcBef>
              <a:spcAft>
                <a:spcPts val="600"/>
              </a:spcAft>
            </a:pPr>
            <a:r>
              <a:rPr lang="nl-NL" sz="2800" b="1">
                <a:solidFill>
                  <a:srgbClr val="0000CC"/>
                </a:solidFill>
                <a:effectLst/>
                <a:latin typeface="Times New Roman" panose="02020603050405020304" charset="0"/>
                <a:ea typeface="Calibri" panose="020F0502020204030204" pitchFamily="34" charset="0"/>
              </a:rPr>
              <a:t>a) Các cặp góc </a:t>
            </a:r>
            <a:r>
              <a:rPr lang="nl-NL" sz="2800" b="1">
                <a:solidFill>
                  <a:srgbClr val="0000CC"/>
                </a:solidFill>
                <a:effectLst/>
                <a:latin typeface="Times New Roman" panose="02020603050405020304"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charset="0"/>
                <a:ea typeface="Calibri" panose="020F0502020204030204" pitchFamily="34" charset="0"/>
              </a:rPr>
              <a:t>OAI và </a:t>
            </a:r>
            <a:r>
              <a:rPr lang="nl-NL" sz="2800" b="1">
                <a:solidFill>
                  <a:srgbClr val="0000CC"/>
                </a:solidFill>
                <a:effectLst/>
                <a:latin typeface="Times New Roman" panose="02020603050405020304"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charset="0"/>
                <a:ea typeface="Calibri" panose="020F0502020204030204" pitchFamily="34" charset="0"/>
              </a:rPr>
              <a:t>OIA, </a:t>
            </a:r>
            <a:r>
              <a:rPr lang="nl-NL" sz="2800" b="1">
                <a:solidFill>
                  <a:srgbClr val="0000CC"/>
                </a:solidFill>
                <a:effectLst/>
                <a:latin typeface="Times New Roman" panose="02020603050405020304"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charset="0"/>
                <a:ea typeface="Calibri" panose="020F0502020204030204" pitchFamily="34" charset="0"/>
              </a:rPr>
              <a:t>OBI và </a:t>
            </a:r>
            <a:r>
              <a:rPr lang="nl-NL" sz="2800" b="1">
                <a:solidFill>
                  <a:srgbClr val="0000CC"/>
                </a:solidFill>
                <a:effectLst/>
                <a:latin typeface="Times New Roman" panose="02020603050405020304"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charset="0"/>
                <a:ea typeface="Calibri" panose="020F0502020204030204" pitchFamily="34" charset="0"/>
              </a:rPr>
              <a:t>OIB bằng nhau.</a:t>
            </a:r>
            <a:endParaRPr lang="en-US" sz="3200" b="1">
              <a:solidFill>
                <a:srgbClr val="0000CC"/>
              </a:solidFill>
              <a:effectLst/>
              <a:latin typeface="Times New Roman" panose="02020603050405020304" charset="0"/>
              <a:ea typeface="Calibri" panose="020F0502020204030204" pitchFamily="34" charset="0"/>
            </a:endParaRPr>
          </a:p>
          <a:p>
            <a:pPr>
              <a:spcBef>
                <a:spcPts val="600"/>
              </a:spcBef>
              <a:spcAft>
                <a:spcPts val="600"/>
              </a:spcAft>
            </a:pPr>
            <a:r>
              <a:rPr lang="nl-NL" sz="2800" b="1">
                <a:solidFill>
                  <a:srgbClr val="0000CC"/>
                </a:solidFill>
                <a:effectLst/>
                <a:latin typeface="Times New Roman" panose="02020603050405020304" charset="0"/>
                <a:ea typeface="Calibri" panose="020F0502020204030204" pitchFamily="34" charset="0"/>
              </a:rPr>
              <a:t>b) </a:t>
            </a:r>
            <a:r>
              <a:rPr lang="nl-NL" sz="2800" b="1">
                <a:solidFill>
                  <a:srgbClr val="0000CC"/>
                </a:solidFill>
                <a:effectLst/>
                <a:latin typeface="Times New Roman" panose="02020603050405020304"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charset="0"/>
                <a:ea typeface="Calibri" panose="020F0502020204030204" pitchFamily="34" charset="0"/>
              </a:rPr>
              <a:t>AOI + 2</a:t>
            </a:r>
            <a:r>
              <a:rPr lang="nl-NL" sz="2800" b="1">
                <a:solidFill>
                  <a:srgbClr val="0000CC"/>
                </a:solidFill>
                <a:effectLst/>
                <a:latin typeface="Times New Roman" panose="02020603050405020304"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charset="0"/>
                <a:ea typeface="Calibri" panose="020F0502020204030204" pitchFamily="34" charset="0"/>
              </a:rPr>
              <a:t>OIA = 180</a:t>
            </a:r>
            <a:r>
              <a:rPr lang="nl-NL" sz="2800" b="1" baseline="30000">
                <a:solidFill>
                  <a:srgbClr val="0000CC"/>
                </a:solidFill>
                <a:effectLst/>
                <a:latin typeface="Times New Roman" panose="02020603050405020304" charset="0"/>
                <a:ea typeface="Calibri" panose="020F0502020204030204" pitchFamily="34" charset="0"/>
              </a:rPr>
              <a:t>0</a:t>
            </a:r>
            <a:r>
              <a:rPr lang="nl-NL" sz="2800" b="1">
                <a:solidFill>
                  <a:srgbClr val="0000CC"/>
                </a:solidFill>
                <a:effectLst/>
                <a:latin typeface="Times New Roman" panose="02020603050405020304" charset="0"/>
                <a:ea typeface="Calibri" panose="020F0502020204030204" pitchFamily="34" charset="0"/>
              </a:rPr>
              <a:t> , </a:t>
            </a:r>
            <a:r>
              <a:rPr lang="nl-NL" sz="2800" b="1">
                <a:solidFill>
                  <a:srgbClr val="0000CC"/>
                </a:solidFill>
                <a:effectLst/>
                <a:latin typeface="Times New Roman" panose="02020603050405020304"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charset="0"/>
                <a:ea typeface="Calibri" panose="020F0502020204030204" pitchFamily="34" charset="0"/>
              </a:rPr>
              <a:t>BOI + 2</a:t>
            </a:r>
            <a:r>
              <a:rPr lang="nl-NL" sz="2800" b="1">
                <a:solidFill>
                  <a:srgbClr val="0000CC"/>
                </a:solidFill>
                <a:effectLst/>
                <a:latin typeface="Times New Roman" panose="02020603050405020304"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charset="0"/>
                <a:ea typeface="Calibri" panose="020F0502020204030204" pitchFamily="34" charset="0"/>
              </a:rPr>
              <a:t>OIB = 180</a:t>
            </a:r>
            <a:r>
              <a:rPr lang="nl-NL" sz="2800" b="1" baseline="30000">
                <a:solidFill>
                  <a:srgbClr val="0000CC"/>
                </a:solidFill>
                <a:effectLst/>
                <a:latin typeface="Times New Roman" panose="02020603050405020304" charset="0"/>
                <a:ea typeface="Calibri" panose="020F0502020204030204" pitchFamily="34" charset="0"/>
              </a:rPr>
              <a:t>0</a:t>
            </a:r>
            <a:endParaRPr lang="en-US" sz="3200" b="1">
              <a:solidFill>
                <a:srgbClr val="0000CC"/>
              </a:solidFill>
              <a:effectLst/>
              <a:latin typeface="Times New Roman" panose="02020603050405020304" charset="0"/>
              <a:ea typeface="Calibri" panose="020F0502020204030204" pitchFamily="34" charset="0"/>
            </a:endParaRPr>
          </a:p>
          <a:p>
            <a:pPr>
              <a:spcBef>
                <a:spcPts val="600"/>
              </a:spcBef>
              <a:spcAft>
                <a:spcPts val="600"/>
              </a:spcAft>
            </a:pPr>
            <a:r>
              <a:rPr lang="nl-NL" sz="2800" b="1">
                <a:solidFill>
                  <a:srgbClr val="0000CC"/>
                </a:solidFill>
                <a:effectLst/>
                <a:latin typeface="Times New Roman" panose="02020603050405020304" charset="0"/>
                <a:ea typeface="Calibri" panose="020F0502020204030204" pitchFamily="34" charset="0"/>
              </a:rPr>
              <a:t>c) </a:t>
            </a:r>
            <a:r>
              <a:rPr lang="nl-NL" sz="2800" b="1">
                <a:solidFill>
                  <a:srgbClr val="0000CC"/>
                </a:solidFill>
                <a:effectLst/>
                <a:latin typeface="Times New Roman" panose="02020603050405020304"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charset="0"/>
                <a:ea typeface="Calibri" panose="020F0502020204030204" pitchFamily="34" charset="0"/>
              </a:rPr>
              <a:t>AOI + </a:t>
            </a:r>
            <a:r>
              <a:rPr lang="nl-NL" sz="2800" b="1">
                <a:solidFill>
                  <a:srgbClr val="0000CC"/>
                </a:solidFill>
                <a:effectLst/>
                <a:latin typeface="Times New Roman" panose="02020603050405020304"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charset="0"/>
                <a:ea typeface="Calibri" panose="020F0502020204030204" pitchFamily="34" charset="0"/>
              </a:rPr>
              <a:t>AOK = 180</a:t>
            </a:r>
            <a:r>
              <a:rPr lang="nl-NL" sz="2800" b="1" baseline="30000">
                <a:solidFill>
                  <a:srgbClr val="0000CC"/>
                </a:solidFill>
                <a:effectLst/>
                <a:latin typeface="Times New Roman" panose="02020603050405020304" charset="0"/>
                <a:ea typeface="Calibri" panose="020F0502020204030204" pitchFamily="34" charset="0"/>
              </a:rPr>
              <a:t>0</a:t>
            </a:r>
            <a:r>
              <a:rPr lang="nl-NL" sz="2800" b="1">
                <a:solidFill>
                  <a:srgbClr val="0000CC"/>
                </a:solidFill>
                <a:effectLst/>
                <a:latin typeface="Times New Roman" panose="02020603050405020304" charset="0"/>
                <a:ea typeface="Calibri" panose="020F0502020204030204" pitchFamily="34" charset="0"/>
              </a:rPr>
              <a:t> , </a:t>
            </a:r>
            <a:r>
              <a:rPr lang="nl-NL" sz="2800" b="1">
                <a:solidFill>
                  <a:srgbClr val="0000CC"/>
                </a:solidFill>
                <a:effectLst/>
                <a:latin typeface="Times New Roman" panose="02020603050405020304"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charset="0"/>
                <a:ea typeface="Calibri" panose="020F0502020204030204" pitchFamily="34" charset="0"/>
              </a:rPr>
              <a:t>BOI + </a:t>
            </a:r>
            <a:r>
              <a:rPr lang="nl-NL" sz="2800" b="1">
                <a:solidFill>
                  <a:srgbClr val="0000CC"/>
                </a:solidFill>
                <a:effectLst/>
                <a:latin typeface="Times New Roman" panose="02020603050405020304"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charset="0"/>
                <a:ea typeface="Calibri" panose="020F0502020204030204" pitchFamily="34" charset="0"/>
              </a:rPr>
              <a:t>BOK = 180</a:t>
            </a:r>
            <a:r>
              <a:rPr lang="nl-NL" sz="2800" b="1" baseline="30000">
                <a:solidFill>
                  <a:srgbClr val="0000CC"/>
                </a:solidFill>
                <a:effectLst/>
                <a:latin typeface="Times New Roman" panose="02020603050405020304" charset="0"/>
                <a:ea typeface="Calibri" panose="020F0502020204030204" pitchFamily="34" charset="0"/>
              </a:rPr>
              <a:t>0</a:t>
            </a:r>
            <a:endParaRPr lang="en-US" sz="3200" b="1">
              <a:solidFill>
                <a:srgbClr val="0000CC"/>
              </a:solidFill>
              <a:effectLst/>
              <a:latin typeface="Times New Roman" panose="02020603050405020304" charset="0"/>
              <a:ea typeface="Calibri" panose="020F0502020204030204" pitchFamily="34" charset="0"/>
            </a:endParaRPr>
          </a:p>
          <a:p>
            <a:pPr>
              <a:spcBef>
                <a:spcPts val="600"/>
              </a:spcBef>
              <a:spcAft>
                <a:spcPts val="600"/>
              </a:spcAft>
            </a:pPr>
            <a:r>
              <a:rPr lang="nl-NL" sz="2800" b="1">
                <a:solidFill>
                  <a:srgbClr val="0000CC"/>
                </a:solidFill>
                <a:effectLst/>
                <a:latin typeface="Times New Roman" panose="02020603050405020304" charset="0"/>
                <a:ea typeface="Calibri" panose="020F0502020204030204" pitchFamily="34" charset="0"/>
              </a:rPr>
              <a:t>d) </a:t>
            </a:r>
            <a:r>
              <a:rPr lang="nl-NL" sz="2800" b="1">
                <a:solidFill>
                  <a:srgbClr val="0000CC"/>
                </a:solidFill>
                <a:effectLst/>
                <a:latin typeface="Times New Roman" panose="02020603050405020304"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charset="0"/>
                <a:ea typeface="Calibri" panose="020F0502020204030204" pitchFamily="34" charset="0"/>
              </a:rPr>
              <a:t>AOK = 2</a:t>
            </a:r>
            <a:r>
              <a:rPr lang="nl-NL" sz="2800" b="1">
                <a:solidFill>
                  <a:srgbClr val="0000CC"/>
                </a:solidFill>
                <a:effectLst/>
                <a:latin typeface="Times New Roman" panose="02020603050405020304"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charset="0"/>
                <a:ea typeface="Calibri" panose="020F0502020204030204" pitchFamily="34" charset="0"/>
              </a:rPr>
              <a:t>OIA, </a:t>
            </a:r>
            <a:r>
              <a:rPr lang="nl-NL" sz="2800" b="1">
                <a:solidFill>
                  <a:srgbClr val="0000CC"/>
                </a:solidFill>
                <a:effectLst/>
                <a:latin typeface="Times New Roman" panose="02020603050405020304"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charset="0"/>
                <a:ea typeface="Calibri" panose="020F0502020204030204" pitchFamily="34" charset="0"/>
              </a:rPr>
              <a:t>BOK = 2</a:t>
            </a:r>
            <a:r>
              <a:rPr lang="nl-NL" sz="2800" b="1">
                <a:solidFill>
                  <a:srgbClr val="0000CC"/>
                </a:solidFill>
                <a:effectLst/>
                <a:latin typeface="Times New Roman" panose="02020603050405020304"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charset="0"/>
                <a:ea typeface="Calibri" panose="020F0502020204030204" pitchFamily="34" charset="0"/>
              </a:rPr>
              <a:t>OIB, </a:t>
            </a:r>
            <a:endParaRPr lang="en-US" sz="3200" b="1">
              <a:solidFill>
                <a:srgbClr val="0000CC"/>
              </a:solidFill>
              <a:effectLst/>
              <a:latin typeface="Times New Roman" panose="02020603050405020304" charset="0"/>
              <a:ea typeface="Calibri" panose="020F0502020204030204" pitchFamily="34" charset="0"/>
            </a:endParaRPr>
          </a:p>
          <a:p>
            <a:pPr>
              <a:spcBef>
                <a:spcPts val="600"/>
              </a:spcBef>
              <a:spcAft>
                <a:spcPts val="600"/>
              </a:spcAft>
            </a:pPr>
            <a:r>
              <a:rPr lang="nl-NL" sz="2800" b="1">
                <a:solidFill>
                  <a:srgbClr val="0000CC"/>
                </a:solidFill>
                <a:effectLst/>
                <a:latin typeface="Times New Roman" panose="02020603050405020304"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charset="0"/>
                <a:ea typeface="Calibri" panose="020F0502020204030204" pitchFamily="34" charset="0"/>
              </a:rPr>
              <a:t>AOB = 2</a:t>
            </a:r>
            <a:r>
              <a:rPr lang="nl-NL" sz="2800" b="1">
                <a:solidFill>
                  <a:srgbClr val="0000CC"/>
                </a:solidFill>
                <a:effectLst/>
                <a:latin typeface="Times New Roman" panose="02020603050405020304"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charset="0"/>
                <a:ea typeface="Calibri" panose="020F0502020204030204" pitchFamily="34" charset="0"/>
              </a:rPr>
              <a:t>AIB</a:t>
            </a:r>
            <a:endParaRPr lang="en-US" sz="3200" b="1">
              <a:solidFill>
                <a:srgbClr val="0000CC"/>
              </a:solidFill>
              <a:effectLst/>
              <a:latin typeface="Times New Roman" panose="02020603050405020304" charset="0"/>
              <a:ea typeface="Calibri" panose="020F0502020204030204" pitchFamily="34" charset="0"/>
            </a:endParaRPr>
          </a:p>
        </p:txBody>
      </p:sp>
      <p:pic>
        <p:nvPicPr>
          <p:cNvPr id="15" name="Picture 14"/>
          <p:cNvPicPr>
            <a:picLocks noChangeAspect="1"/>
          </p:cNvPicPr>
          <p:nvPr/>
        </p:nvPicPr>
        <p:blipFill>
          <a:blip r:embed="rId2"/>
          <a:stretch>
            <a:fillRect/>
          </a:stretch>
        </p:blipFill>
        <p:spPr>
          <a:xfrm>
            <a:off x="419099" y="1549789"/>
            <a:ext cx="1350509" cy="733134"/>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advTm="23776"/>
    </mc:Choice>
    <mc:Fallback>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charset="0"/>
              </a:rPr>
              <a:t>III. GÓC NỘI TIẾP</a:t>
            </a:r>
            <a:endParaRPr lang="en-US" altLang="en-US" sz="2800" b="1" u="sng">
              <a:solidFill>
                <a:srgbClr val="006600"/>
              </a:solidFill>
              <a:latin typeface="Times New Roman" panose="02020603050405020304" charset="0"/>
            </a:endParaRPr>
          </a:p>
        </p:txBody>
      </p:sp>
      <p:grpSp>
        <p:nvGrpSpPr>
          <p:cNvPr id="2" name="Group 1"/>
          <p:cNvGrpSpPr/>
          <p:nvPr/>
        </p:nvGrpSpPr>
        <p:grpSpPr>
          <a:xfrm>
            <a:off x="1392763" y="144384"/>
            <a:ext cx="8534400" cy="762001"/>
            <a:chOff x="1828800" y="-27297"/>
            <a:chExt cx="8534400" cy="762001"/>
          </a:xfrm>
        </p:grpSpPr>
        <p:sp>
          <p:nvSpPr>
            <p:cNvPr id="3" name="AutoShape 4"/>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ln>
          </p:spPr>
          <p:txBody>
            <a:bodyPr wrap="none" lIns="85725" tIns="42863" rIns="85725" bIns="42863" anchor="ctr"/>
            <a:lstStyle>
              <a:lvl1pPr algn="l" defTabSz="857250">
                <a:defRPr>
                  <a:solidFill>
                    <a:schemeClr val="tx1"/>
                  </a:solidFill>
                  <a:latin typeface="Arial" panose="020B0604020202020204" pitchFamily="34" charset="0"/>
                </a:defRPr>
              </a:lvl1pPr>
              <a:lvl2pPr marL="697230" indent="-268605" algn="l" defTabSz="857250">
                <a:defRPr>
                  <a:solidFill>
                    <a:schemeClr val="tx1"/>
                  </a:solidFill>
                  <a:latin typeface="Arial" panose="020B0604020202020204" pitchFamily="34" charset="0"/>
                </a:defRPr>
              </a:lvl2pPr>
              <a:lvl3pPr marL="1071880" indent="-214630" algn="l" defTabSz="857250">
                <a:defRPr>
                  <a:solidFill>
                    <a:schemeClr val="tx1"/>
                  </a:solidFill>
                  <a:latin typeface="Arial" panose="020B0604020202020204" pitchFamily="34" charset="0"/>
                </a:defRPr>
              </a:lvl3pPr>
              <a:lvl4pPr marL="1500505" indent="-214630" algn="l" defTabSz="857250">
                <a:defRPr>
                  <a:solidFill>
                    <a:schemeClr val="tx1"/>
                  </a:solidFill>
                  <a:latin typeface="Arial" panose="020B0604020202020204" pitchFamily="34" charset="0"/>
                </a:defRPr>
              </a:lvl4pPr>
              <a:lvl5pPr marL="1929130" indent="-214630" algn="l" defTabSz="857250">
                <a:defRPr>
                  <a:solidFill>
                    <a:schemeClr val="tx1"/>
                  </a:solidFill>
                  <a:latin typeface="Arial" panose="020B0604020202020204" pitchFamily="34" charset="0"/>
                </a:defRPr>
              </a:lvl5pPr>
              <a:lvl6pPr marL="2386330" indent="-214630" defTabSz="857250" fontAlgn="base">
                <a:spcBef>
                  <a:spcPct val="0"/>
                </a:spcBef>
                <a:spcAft>
                  <a:spcPct val="0"/>
                </a:spcAft>
                <a:defRPr>
                  <a:solidFill>
                    <a:schemeClr val="tx1"/>
                  </a:solidFill>
                  <a:latin typeface="Arial" panose="020B0604020202020204" pitchFamily="34" charset="0"/>
                </a:defRPr>
              </a:lvl6pPr>
              <a:lvl7pPr marL="2843530" indent="-214630" defTabSz="857250" fontAlgn="base">
                <a:spcBef>
                  <a:spcPct val="0"/>
                </a:spcBef>
                <a:spcAft>
                  <a:spcPct val="0"/>
                </a:spcAft>
                <a:defRPr>
                  <a:solidFill>
                    <a:schemeClr val="tx1"/>
                  </a:solidFill>
                  <a:latin typeface="Arial" panose="020B0604020202020204" pitchFamily="34" charset="0"/>
                </a:defRPr>
              </a:lvl7pPr>
              <a:lvl8pPr marL="3300730" indent="-214630" defTabSz="857250" fontAlgn="base">
                <a:spcBef>
                  <a:spcPct val="0"/>
                </a:spcBef>
                <a:spcAft>
                  <a:spcPct val="0"/>
                </a:spcAft>
                <a:defRPr>
                  <a:solidFill>
                    <a:schemeClr val="tx1"/>
                  </a:solidFill>
                  <a:latin typeface="Arial" panose="020B0604020202020204" pitchFamily="34" charset="0"/>
                </a:defRPr>
              </a:lvl8pPr>
              <a:lvl9pPr marL="3757930" indent="-214630"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ln>
                  <a:solidFill>
                    <a:srgbClr val="0000FF"/>
                  </a:solidFill>
                  <a:latin typeface="Times New Roman" panose="02020603050405020304" charset="0"/>
                  <a:cs typeface="Times New Roman" panose="02020603050405020304" charset="0"/>
                </a:rPr>
                <a:t>   </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4</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 GÓC Ở TÂM. GÓC NỘI TIẾP</a:t>
              </a:r>
              <a:endParaRPr lang="en-US" sz="1600" b="1" kern="10">
                <a:ln w="12700">
                  <a:solidFill>
                    <a:srgbClr val="660033"/>
                  </a:solidFill>
                  <a:round/>
                </a:ln>
                <a:solidFill>
                  <a:srgbClr val="FF0000"/>
                </a:solidFill>
                <a:latin typeface="Times New Roman" panose="02020603050405020304" charset="0"/>
                <a:cs typeface="Times New Roman" panose="02020603050405020304" charset="0"/>
              </a:endParaRPr>
            </a:p>
          </p:txBody>
        </p:sp>
      </p:grpSp>
      <p:sp>
        <p:nvSpPr>
          <p:cNvPr id="11"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2" name="Rectangle 2"/>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3" name="Rectangle 3"/>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8" name="Arc 17"/>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6" name="Picture 5"/>
          <p:cNvPicPr>
            <a:picLocks noChangeAspect="1"/>
          </p:cNvPicPr>
          <p:nvPr/>
        </p:nvPicPr>
        <p:blipFill>
          <a:blip r:embed="rId1">
            <a:extLst>
              <a:ext uri="{BEBA8EAE-BF5A-486C-A8C5-ECC9F3942E4B}">
                <a14:imgProps xmlns:a14="http://schemas.microsoft.com/office/drawing/2010/main">
                  <a14:imgLayer r:embed="rId2">
                    <a14:imgEffect>
                      <a14:brightnessContrast bright="30000"/>
                    </a14:imgEffect>
                    <a14:imgEffect>
                      <a14:sharpenSoften amount="50000"/>
                    </a14:imgEffect>
                  </a14:imgLayer>
                </a14:imgProps>
              </a:ext>
            </a:extLst>
          </a:blip>
          <a:stretch>
            <a:fillRect/>
          </a:stretch>
        </p:blipFill>
        <p:spPr>
          <a:xfrm rot="16200000">
            <a:off x="3886632" y="-1827700"/>
            <a:ext cx="4489496" cy="11424559"/>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advTm="23776"/>
    </mc:Choice>
    <mc:Fallback>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charset="0"/>
              </a:rPr>
              <a:t>III. GÓC NỘI TIẾP</a:t>
            </a:r>
            <a:endParaRPr lang="en-US" altLang="en-US" sz="2800" b="1" u="sng">
              <a:solidFill>
                <a:srgbClr val="006600"/>
              </a:solidFill>
              <a:latin typeface="Times New Roman" panose="02020603050405020304" charset="0"/>
            </a:endParaRPr>
          </a:p>
        </p:txBody>
      </p:sp>
      <p:grpSp>
        <p:nvGrpSpPr>
          <p:cNvPr id="2" name="Group 1"/>
          <p:cNvGrpSpPr/>
          <p:nvPr/>
        </p:nvGrpSpPr>
        <p:grpSpPr>
          <a:xfrm>
            <a:off x="1392763" y="144384"/>
            <a:ext cx="8534400" cy="762001"/>
            <a:chOff x="1828800" y="-27297"/>
            <a:chExt cx="8534400" cy="762001"/>
          </a:xfrm>
        </p:grpSpPr>
        <p:sp>
          <p:nvSpPr>
            <p:cNvPr id="3" name="AutoShape 4"/>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ln>
          </p:spPr>
          <p:txBody>
            <a:bodyPr wrap="none" lIns="85725" tIns="42863" rIns="85725" bIns="42863" anchor="ctr"/>
            <a:lstStyle>
              <a:lvl1pPr algn="l" defTabSz="857250">
                <a:defRPr>
                  <a:solidFill>
                    <a:schemeClr val="tx1"/>
                  </a:solidFill>
                  <a:latin typeface="Arial" panose="020B0604020202020204" pitchFamily="34" charset="0"/>
                </a:defRPr>
              </a:lvl1pPr>
              <a:lvl2pPr marL="697230" indent="-268605" algn="l" defTabSz="857250">
                <a:defRPr>
                  <a:solidFill>
                    <a:schemeClr val="tx1"/>
                  </a:solidFill>
                  <a:latin typeface="Arial" panose="020B0604020202020204" pitchFamily="34" charset="0"/>
                </a:defRPr>
              </a:lvl2pPr>
              <a:lvl3pPr marL="1071880" indent="-214630" algn="l" defTabSz="857250">
                <a:defRPr>
                  <a:solidFill>
                    <a:schemeClr val="tx1"/>
                  </a:solidFill>
                  <a:latin typeface="Arial" panose="020B0604020202020204" pitchFamily="34" charset="0"/>
                </a:defRPr>
              </a:lvl3pPr>
              <a:lvl4pPr marL="1500505" indent="-214630" algn="l" defTabSz="857250">
                <a:defRPr>
                  <a:solidFill>
                    <a:schemeClr val="tx1"/>
                  </a:solidFill>
                  <a:latin typeface="Arial" panose="020B0604020202020204" pitchFamily="34" charset="0"/>
                </a:defRPr>
              </a:lvl4pPr>
              <a:lvl5pPr marL="1929130" indent="-214630" algn="l" defTabSz="857250">
                <a:defRPr>
                  <a:solidFill>
                    <a:schemeClr val="tx1"/>
                  </a:solidFill>
                  <a:latin typeface="Arial" panose="020B0604020202020204" pitchFamily="34" charset="0"/>
                </a:defRPr>
              </a:lvl5pPr>
              <a:lvl6pPr marL="2386330" indent="-214630" defTabSz="857250" fontAlgn="base">
                <a:spcBef>
                  <a:spcPct val="0"/>
                </a:spcBef>
                <a:spcAft>
                  <a:spcPct val="0"/>
                </a:spcAft>
                <a:defRPr>
                  <a:solidFill>
                    <a:schemeClr val="tx1"/>
                  </a:solidFill>
                  <a:latin typeface="Arial" panose="020B0604020202020204" pitchFamily="34" charset="0"/>
                </a:defRPr>
              </a:lvl6pPr>
              <a:lvl7pPr marL="2843530" indent="-214630" defTabSz="857250" fontAlgn="base">
                <a:spcBef>
                  <a:spcPct val="0"/>
                </a:spcBef>
                <a:spcAft>
                  <a:spcPct val="0"/>
                </a:spcAft>
                <a:defRPr>
                  <a:solidFill>
                    <a:schemeClr val="tx1"/>
                  </a:solidFill>
                  <a:latin typeface="Arial" panose="020B0604020202020204" pitchFamily="34" charset="0"/>
                </a:defRPr>
              </a:lvl7pPr>
              <a:lvl8pPr marL="3300730" indent="-214630" defTabSz="857250" fontAlgn="base">
                <a:spcBef>
                  <a:spcPct val="0"/>
                </a:spcBef>
                <a:spcAft>
                  <a:spcPct val="0"/>
                </a:spcAft>
                <a:defRPr>
                  <a:solidFill>
                    <a:schemeClr val="tx1"/>
                  </a:solidFill>
                  <a:latin typeface="Arial" panose="020B0604020202020204" pitchFamily="34" charset="0"/>
                </a:defRPr>
              </a:lvl8pPr>
              <a:lvl9pPr marL="3757930" indent="-214630"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ln>
                  <a:solidFill>
                    <a:srgbClr val="0000FF"/>
                  </a:solidFill>
                  <a:latin typeface="Times New Roman" panose="02020603050405020304" charset="0"/>
                  <a:cs typeface="Times New Roman" panose="02020603050405020304" charset="0"/>
                </a:rPr>
                <a:t>   </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4</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 GÓC Ở TÂM. GÓC NỘI TIẾP</a:t>
              </a:r>
              <a:endParaRPr lang="en-US" sz="1600" b="1" kern="10">
                <a:ln w="12700">
                  <a:solidFill>
                    <a:srgbClr val="660033"/>
                  </a:solidFill>
                  <a:round/>
                </a:ln>
                <a:solidFill>
                  <a:srgbClr val="FF0000"/>
                </a:solidFill>
                <a:latin typeface="Times New Roman" panose="02020603050405020304" charset="0"/>
                <a:cs typeface="Times New Roman" panose="02020603050405020304" charset="0"/>
              </a:endParaRPr>
            </a:p>
          </p:txBody>
        </p:sp>
      </p:grpSp>
      <p:sp>
        <p:nvSpPr>
          <p:cNvPr id="11"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2" name="Rectangle 2"/>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3" name="Rectangle 3"/>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8" name="Arc 17"/>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7" name="Picture 6"/>
          <p:cNvPicPr>
            <a:picLocks noChangeAspect="1"/>
          </p:cNvPicPr>
          <p:nvPr/>
        </p:nvPicPr>
        <p:blipFill>
          <a:blip r:embed="rId1">
            <a:extLst>
              <a:ext uri="{BEBA8EAE-BF5A-486C-A8C5-ECC9F3942E4B}">
                <a14:imgProps xmlns:a14="http://schemas.microsoft.com/office/drawing/2010/main">
                  <a14:imgLayer r:embed="rId2">
                    <a14:imgEffect>
                      <a14:brightnessContrast bright="30000" contrast="30000"/>
                    </a14:imgEffect>
                    <a14:imgEffect>
                      <a14:sharpenSoften amount="50000"/>
                    </a14:imgEffect>
                  </a14:imgLayer>
                </a14:imgProps>
              </a:ext>
            </a:extLst>
          </a:blip>
          <a:stretch>
            <a:fillRect/>
          </a:stretch>
        </p:blipFill>
        <p:spPr>
          <a:xfrm rot="16200000">
            <a:off x="4207670" y="-2222303"/>
            <a:ext cx="3700462" cy="11277599"/>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advTm="23776"/>
    </mc:Choice>
    <mc:Fallback>
      <p:transition advTm="2377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pic>
        <p:nvPicPr>
          <p:cNvPr id="9" name="Picture 8"/>
          <p:cNvPicPr>
            <a:picLocks noChangeAspect="1"/>
          </p:cNvPicPr>
          <p:nvPr/>
        </p:nvPicPr>
        <p:blipFill>
          <a:blip r:embed="rId1"/>
          <a:stretch>
            <a:fillRect/>
          </a:stretch>
        </p:blipFill>
        <p:spPr>
          <a:xfrm>
            <a:off x="1156734" y="262311"/>
            <a:ext cx="4196187" cy="3166688"/>
          </a:xfrm>
          <a:prstGeom prst="rect">
            <a:avLst/>
          </a:prstGeom>
        </p:spPr>
      </p:pic>
      <p:sp>
        <p:nvSpPr>
          <p:cNvPr id="10" name="Thought Bubble: Cloud 9"/>
          <p:cNvSpPr/>
          <p:nvPr/>
        </p:nvSpPr>
        <p:spPr>
          <a:xfrm>
            <a:off x="3254828" y="3692707"/>
            <a:ext cx="5682343" cy="2050868"/>
          </a:xfrm>
          <a:prstGeom prst="cloudCallout">
            <a:avLst>
              <a:gd name="adj1" fmla="val -65763"/>
              <a:gd name="adj2" fmla="val -8418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CC0000"/>
                </a:solidFill>
              </a:rPr>
              <a:t>Góc có đặc điểm như trên trong toán học gọi là góc gì? </a:t>
            </a:r>
            <a:endParaRPr lang="en-US" sz="2800">
              <a:solidFill>
                <a:srgbClr val="CC0000"/>
              </a:solidFill>
            </a:endParaRPr>
          </a:p>
        </p:txBody>
      </p:sp>
      <p:sp>
        <p:nvSpPr>
          <p:cNvPr id="11" name="TextBox 10"/>
          <p:cNvSpPr txBox="1"/>
          <p:nvPr/>
        </p:nvSpPr>
        <p:spPr>
          <a:xfrm>
            <a:off x="6096000" y="548640"/>
            <a:ext cx="5600700" cy="2677656"/>
          </a:xfrm>
          <a:prstGeom prst="rect">
            <a:avLst/>
          </a:prstGeom>
          <a:noFill/>
        </p:spPr>
        <p:txBody>
          <a:bodyPr wrap="square" rtlCol="0">
            <a:spAutoFit/>
          </a:bodyPr>
          <a:lstStyle/>
          <a:p>
            <a:pPr algn="just"/>
            <a:r>
              <a:rPr lang="en-US" sz="2800">
                <a:solidFill>
                  <a:srgbClr val="0000CC"/>
                </a:solidFill>
              </a:rPr>
              <a:t>Bác Ngọc dự định làm khung sắt cho khung cửa sổ ngôi nhà có dạng đường tròn như hình vẽ. Hai thanh chắn cửa sổ gợi nên một góc có đỉnh thuộc đường tròn và hai cạnh chứa hai dây của đường tròn đó.</a:t>
            </a:r>
            <a:endParaRPr lang="en-US" sz="2800">
              <a:solidFill>
                <a:srgbClr val="0000CC"/>
              </a:solidFill>
            </a:endParaRPr>
          </a:p>
        </p:txBody>
      </p:sp>
      <p:pic>
        <p:nvPicPr>
          <p:cNvPr id="2" name="bac_ngoc_du_dinh_lam_khung_sat_cho_khung_cua_so_985f0087-16b3-4729-8805-68fd2a7f716b">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087100" y="59436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1000"/>
    </mc:Choice>
    <mc:Fallback>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14497" fill="hold"/>
                                        <p:tgtEl>
                                          <p:spTgt spid="2"/>
                                        </p:tgtEl>
                                      </p:cBhvr>
                                    </p:cmd>
                                  </p:childTnLst>
                                </p:cTn>
                              </p:par>
                              <p:par>
                                <p:cTn id="11" presetID="21"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childTnLst>
                          </p:cTn>
                        </p:par>
                        <p:par>
                          <p:cTn id="14" fill="hold">
                            <p:stCondLst>
                              <p:cond delay="16500"/>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10"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charset="0"/>
              </a:rPr>
              <a:t>III. GÓC NỘI TIẾP</a:t>
            </a:r>
            <a:endParaRPr lang="en-US" altLang="en-US" sz="2800" b="1" u="sng">
              <a:solidFill>
                <a:srgbClr val="006600"/>
              </a:solidFill>
              <a:latin typeface="Times New Roman" panose="02020603050405020304" charset="0"/>
            </a:endParaRPr>
          </a:p>
        </p:txBody>
      </p:sp>
      <p:grpSp>
        <p:nvGrpSpPr>
          <p:cNvPr id="2" name="Group 1"/>
          <p:cNvGrpSpPr/>
          <p:nvPr/>
        </p:nvGrpSpPr>
        <p:grpSpPr>
          <a:xfrm>
            <a:off x="1392763" y="144384"/>
            <a:ext cx="8534400" cy="762001"/>
            <a:chOff x="1828800" y="-27297"/>
            <a:chExt cx="8534400" cy="762001"/>
          </a:xfrm>
        </p:grpSpPr>
        <p:sp>
          <p:nvSpPr>
            <p:cNvPr id="3" name="AutoShape 4"/>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ln>
          </p:spPr>
          <p:txBody>
            <a:bodyPr wrap="none" lIns="85725" tIns="42863" rIns="85725" bIns="42863" anchor="ctr"/>
            <a:lstStyle>
              <a:lvl1pPr algn="l" defTabSz="857250">
                <a:defRPr>
                  <a:solidFill>
                    <a:schemeClr val="tx1"/>
                  </a:solidFill>
                  <a:latin typeface="Arial" panose="020B0604020202020204" pitchFamily="34" charset="0"/>
                </a:defRPr>
              </a:lvl1pPr>
              <a:lvl2pPr marL="697230" indent="-268605" algn="l" defTabSz="857250">
                <a:defRPr>
                  <a:solidFill>
                    <a:schemeClr val="tx1"/>
                  </a:solidFill>
                  <a:latin typeface="Arial" panose="020B0604020202020204" pitchFamily="34" charset="0"/>
                </a:defRPr>
              </a:lvl2pPr>
              <a:lvl3pPr marL="1071880" indent="-214630" algn="l" defTabSz="857250">
                <a:defRPr>
                  <a:solidFill>
                    <a:schemeClr val="tx1"/>
                  </a:solidFill>
                  <a:latin typeface="Arial" panose="020B0604020202020204" pitchFamily="34" charset="0"/>
                </a:defRPr>
              </a:lvl3pPr>
              <a:lvl4pPr marL="1500505" indent="-214630" algn="l" defTabSz="857250">
                <a:defRPr>
                  <a:solidFill>
                    <a:schemeClr val="tx1"/>
                  </a:solidFill>
                  <a:latin typeface="Arial" panose="020B0604020202020204" pitchFamily="34" charset="0"/>
                </a:defRPr>
              </a:lvl4pPr>
              <a:lvl5pPr marL="1929130" indent="-214630" algn="l" defTabSz="857250">
                <a:defRPr>
                  <a:solidFill>
                    <a:schemeClr val="tx1"/>
                  </a:solidFill>
                  <a:latin typeface="Arial" panose="020B0604020202020204" pitchFamily="34" charset="0"/>
                </a:defRPr>
              </a:lvl5pPr>
              <a:lvl6pPr marL="2386330" indent="-214630" defTabSz="857250" fontAlgn="base">
                <a:spcBef>
                  <a:spcPct val="0"/>
                </a:spcBef>
                <a:spcAft>
                  <a:spcPct val="0"/>
                </a:spcAft>
                <a:defRPr>
                  <a:solidFill>
                    <a:schemeClr val="tx1"/>
                  </a:solidFill>
                  <a:latin typeface="Arial" panose="020B0604020202020204" pitchFamily="34" charset="0"/>
                </a:defRPr>
              </a:lvl6pPr>
              <a:lvl7pPr marL="2843530" indent="-214630" defTabSz="857250" fontAlgn="base">
                <a:spcBef>
                  <a:spcPct val="0"/>
                </a:spcBef>
                <a:spcAft>
                  <a:spcPct val="0"/>
                </a:spcAft>
                <a:defRPr>
                  <a:solidFill>
                    <a:schemeClr val="tx1"/>
                  </a:solidFill>
                  <a:latin typeface="Arial" panose="020B0604020202020204" pitchFamily="34" charset="0"/>
                </a:defRPr>
              </a:lvl7pPr>
              <a:lvl8pPr marL="3300730" indent="-214630" defTabSz="857250" fontAlgn="base">
                <a:spcBef>
                  <a:spcPct val="0"/>
                </a:spcBef>
                <a:spcAft>
                  <a:spcPct val="0"/>
                </a:spcAft>
                <a:defRPr>
                  <a:solidFill>
                    <a:schemeClr val="tx1"/>
                  </a:solidFill>
                  <a:latin typeface="Arial" panose="020B0604020202020204" pitchFamily="34" charset="0"/>
                </a:defRPr>
              </a:lvl8pPr>
              <a:lvl9pPr marL="3757930" indent="-214630"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ln>
                  <a:solidFill>
                    <a:srgbClr val="0000FF"/>
                  </a:solidFill>
                  <a:latin typeface="Times New Roman" panose="02020603050405020304" charset="0"/>
                  <a:cs typeface="Times New Roman" panose="02020603050405020304" charset="0"/>
                </a:rPr>
                <a:t>   </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4</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 GÓC Ở TÂM. GÓC NỘI TIẾP</a:t>
              </a:r>
              <a:endParaRPr lang="en-US" sz="1600" b="1" kern="10">
                <a:ln w="12700">
                  <a:solidFill>
                    <a:srgbClr val="660033"/>
                  </a:solidFill>
                  <a:round/>
                </a:ln>
                <a:solidFill>
                  <a:srgbClr val="FF0000"/>
                </a:solidFill>
                <a:latin typeface="Times New Roman" panose="02020603050405020304" charset="0"/>
                <a:cs typeface="Times New Roman" panose="02020603050405020304" charset="0"/>
              </a:endParaRPr>
            </a:p>
          </p:txBody>
        </p:sp>
      </p:grpSp>
      <p:sp>
        <p:nvSpPr>
          <p:cNvPr id="11"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2" name="Rectangle 2"/>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3" name="Rectangle 3"/>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8" name="Arc 17"/>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6" name="Picture 5"/>
          <p:cNvPicPr>
            <a:picLocks noChangeAspect="1"/>
          </p:cNvPicPr>
          <p:nvPr/>
        </p:nvPicPr>
        <p:blipFill>
          <a:blip r:embed="rId1">
            <a:extLst>
              <a:ext uri="{BEBA8EAE-BF5A-486C-A8C5-ECC9F3942E4B}">
                <a14:imgProps xmlns:a14="http://schemas.microsoft.com/office/drawing/2010/main">
                  <a14:imgLayer r:embed="rId2">
                    <a14:imgEffect>
                      <a14:brightnessContrast bright="30000"/>
                    </a14:imgEffect>
                    <a14:imgEffect>
                      <a14:sharpenSoften amount="50000"/>
                    </a14:imgEffect>
                  </a14:imgLayer>
                </a14:imgProps>
              </a:ext>
            </a:extLst>
          </a:blip>
          <a:stretch>
            <a:fillRect/>
          </a:stretch>
        </p:blipFill>
        <p:spPr>
          <a:xfrm rot="16200000">
            <a:off x="3480464" y="-1555944"/>
            <a:ext cx="5154321" cy="11454046"/>
          </a:xfrm>
          <a:prstGeom prst="rect">
            <a:avLst/>
          </a:prstGeom>
        </p:spPr>
      </p:pic>
      <p:sp>
        <p:nvSpPr>
          <p:cNvPr id="9" name="Rectangle 8"/>
          <p:cNvSpPr/>
          <p:nvPr/>
        </p:nvSpPr>
        <p:spPr>
          <a:xfrm>
            <a:off x="783771" y="1637460"/>
            <a:ext cx="2409372" cy="5232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0" advTm="23776"/>
    </mc:Choice>
    <mc:Fallback>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charset="0"/>
              </a:rPr>
              <a:t>III. GÓC NỘI TIẾP</a:t>
            </a:r>
            <a:endParaRPr lang="en-US" altLang="en-US" sz="2800" b="1" u="sng">
              <a:solidFill>
                <a:srgbClr val="006600"/>
              </a:solidFill>
              <a:latin typeface="Times New Roman" panose="02020603050405020304" charset="0"/>
            </a:endParaRPr>
          </a:p>
        </p:txBody>
      </p:sp>
      <p:grpSp>
        <p:nvGrpSpPr>
          <p:cNvPr id="2" name="Group 1"/>
          <p:cNvGrpSpPr/>
          <p:nvPr/>
        </p:nvGrpSpPr>
        <p:grpSpPr>
          <a:xfrm>
            <a:off x="1392763" y="144384"/>
            <a:ext cx="8534400" cy="762001"/>
            <a:chOff x="1828800" y="-27297"/>
            <a:chExt cx="8534400" cy="762001"/>
          </a:xfrm>
        </p:grpSpPr>
        <p:sp>
          <p:nvSpPr>
            <p:cNvPr id="3" name="AutoShape 4"/>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ln>
          </p:spPr>
          <p:txBody>
            <a:bodyPr wrap="none" lIns="85725" tIns="42863" rIns="85725" bIns="42863" anchor="ctr"/>
            <a:lstStyle>
              <a:lvl1pPr algn="l" defTabSz="857250">
                <a:defRPr>
                  <a:solidFill>
                    <a:schemeClr val="tx1"/>
                  </a:solidFill>
                  <a:latin typeface="Arial" panose="020B0604020202020204" pitchFamily="34" charset="0"/>
                </a:defRPr>
              </a:lvl1pPr>
              <a:lvl2pPr marL="697230" indent="-268605" algn="l" defTabSz="857250">
                <a:defRPr>
                  <a:solidFill>
                    <a:schemeClr val="tx1"/>
                  </a:solidFill>
                  <a:latin typeface="Arial" panose="020B0604020202020204" pitchFamily="34" charset="0"/>
                </a:defRPr>
              </a:lvl2pPr>
              <a:lvl3pPr marL="1071880" indent="-214630" algn="l" defTabSz="857250">
                <a:defRPr>
                  <a:solidFill>
                    <a:schemeClr val="tx1"/>
                  </a:solidFill>
                  <a:latin typeface="Arial" panose="020B0604020202020204" pitchFamily="34" charset="0"/>
                </a:defRPr>
              </a:lvl3pPr>
              <a:lvl4pPr marL="1500505" indent="-214630" algn="l" defTabSz="857250">
                <a:defRPr>
                  <a:solidFill>
                    <a:schemeClr val="tx1"/>
                  </a:solidFill>
                  <a:latin typeface="Arial" panose="020B0604020202020204" pitchFamily="34" charset="0"/>
                </a:defRPr>
              </a:lvl4pPr>
              <a:lvl5pPr marL="1929130" indent="-214630" algn="l" defTabSz="857250">
                <a:defRPr>
                  <a:solidFill>
                    <a:schemeClr val="tx1"/>
                  </a:solidFill>
                  <a:latin typeface="Arial" panose="020B0604020202020204" pitchFamily="34" charset="0"/>
                </a:defRPr>
              </a:lvl5pPr>
              <a:lvl6pPr marL="2386330" indent="-214630" defTabSz="857250" fontAlgn="base">
                <a:spcBef>
                  <a:spcPct val="0"/>
                </a:spcBef>
                <a:spcAft>
                  <a:spcPct val="0"/>
                </a:spcAft>
                <a:defRPr>
                  <a:solidFill>
                    <a:schemeClr val="tx1"/>
                  </a:solidFill>
                  <a:latin typeface="Arial" panose="020B0604020202020204" pitchFamily="34" charset="0"/>
                </a:defRPr>
              </a:lvl6pPr>
              <a:lvl7pPr marL="2843530" indent="-214630" defTabSz="857250" fontAlgn="base">
                <a:spcBef>
                  <a:spcPct val="0"/>
                </a:spcBef>
                <a:spcAft>
                  <a:spcPct val="0"/>
                </a:spcAft>
                <a:defRPr>
                  <a:solidFill>
                    <a:schemeClr val="tx1"/>
                  </a:solidFill>
                  <a:latin typeface="Arial" panose="020B0604020202020204" pitchFamily="34" charset="0"/>
                </a:defRPr>
              </a:lvl7pPr>
              <a:lvl8pPr marL="3300730" indent="-214630" defTabSz="857250" fontAlgn="base">
                <a:spcBef>
                  <a:spcPct val="0"/>
                </a:spcBef>
                <a:spcAft>
                  <a:spcPct val="0"/>
                </a:spcAft>
                <a:defRPr>
                  <a:solidFill>
                    <a:schemeClr val="tx1"/>
                  </a:solidFill>
                  <a:latin typeface="Arial" panose="020B0604020202020204" pitchFamily="34" charset="0"/>
                </a:defRPr>
              </a:lvl8pPr>
              <a:lvl9pPr marL="3757930" indent="-214630"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ln>
                  <a:solidFill>
                    <a:srgbClr val="0000FF"/>
                  </a:solidFill>
                  <a:latin typeface="Times New Roman" panose="02020603050405020304" charset="0"/>
                  <a:cs typeface="Times New Roman" panose="02020603050405020304" charset="0"/>
                </a:rPr>
                <a:t>   </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4</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 GÓC Ở TÂM. GÓC NỘI TIẾP</a:t>
              </a:r>
              <a:endParaRPr lang="en-US" sz="1600" b="1" kern="10">
                <a:ln w="12700">
                  <a:solidFill>
                    <a:srgbClr val="660033"/>
                  </a:solidFill>
                  <a:round/>
                </a:ln>
                <a:solidFill>
                  <a:srgbClr val="FF0000"/>
                </a:solidFill>
                <a:latin typeface="Times New Roman" panose="02020603050405020304" charset="0"/>
                <a:cs typeface="Times New Roman" panose="02020603050405020304" charset="0"/>
              </a:endParaRPr>
            </a:p>
          </p:txBody>
        </p:sp>
      </p:grpSp>
      <p:sp>
        <p:nvSpPr>
          <p:cNvPr id="11"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2" name="Rectangle 2"/>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3" name="Rectangle 3"/>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8" name="Arc 17"/>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7" name="Picture 6"/>
          <p:cNvPicPr>
            <a:picLocks noChangeAspect="1"/>
          </p:cNvPicPr>
          <p:nvPr/>
        </p:nvPicPr>
        <p:blipFill>
          <a:blip r:embed="rId1">
            <a:extLst>
              <a:ext uri="{BEBA8EAE-BF5A-486C-A8C5-ECC9F3942E4B}">
                <a14:imgProps xmlns:a14="http://schemas.microsoft.com/office/drawing/2010/main">
                  <a14:imgLayer r:embed="rId2">
                    <a14:imgEffect>
                      <a14:brightnessContrast bright="50000"/>
                    </a14:imgEffect>
                    <a14:imgEffect>
                      <a14:sharpenSoften amount="25000"/>
                    </a14:imgEffect>
                  </a14:imgLayer>
                </a14:imgProps>
              </a:ext>
            </a:extLst>
          </a:blip>
          <a:stretch>
            <a:fillRect/>
          </a:stretch>
        </p:blipFill>
        <p:spPr>
          <a:xfrm>
            <a:off x="8605156" y="1441121"/>
            <a:ext cx="3091544" cy="3823359"/>
          </a:xfrm>
          <a:prstGeom prst="rect">
            <a:avLst/>
          </a:prstGeom>
        </p:spPr>
      </p:pic>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Effect>
                      <a14:sharpenSoften amount="25000"/>
                    </a14:imgEffect>
                  </a14:imgLayer>
                </a14:imgProps>
              </a:ext>
            </a:extLst>
          </a:blip>
          <a:stretch>
            <a:fillRect/>
          </a:stretch>
        </p:blipFill>
        <p:spPr>
          <a:xfrm rot="16200000">
            <a:off x="2880023" y="-904566"/>
            <a:ext cx="3378500" cy="8300346"/>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p14:dur="0" advTm="23776"/>
    </mc:Choice>
    <mc:Fallback>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charset="0"/>
              </a:rPr>
              <a:t>III. GÓC NỘI TIẾP</a:t>
            </a:r>
            <a:endParaRPr lang="en-US" altLang="en-US" sz="2800" b="1" u="sng">
              <a:solidFill>
                <a:srgbClr val="006600"/>
              </a:solidFill>
              <a:latin typeface="Times New Roman" panose="02020603050405020304" charset="0"/>
            </a:endParaRPr>
          </a:p>
        </p:txBody>
      </p:sp>
      <p:grpSp>
        <p:nvGrpSpPr>
          <p:cNvPr id="2" name="Group 1"/>
          <p:cNvGrpSpPr/>
          <p:nvPr/>
        </p:nvGrpSpPr>
        <p:grpSpPr>
          <a:xfrm>
            <a:off x="1392763" y="144384"/>
            <a:ext cx="8534400" cy="762001"/>
            <a:chOff x="1828800" y="-27297"/>
            <a:chExt cx="8534400" cy="762001"/>
          </a:xfrm>
        </p:grpSpPr>
        <p:sp>
          <p:nvSpPr>
            <p:cNvPr id="3" name="AutoShape 4"/>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ln>
          </p:spPr>
          <p:txBody>
            <a:bodyPr wrap="none" lIns="85725" tIns="42863" rIns="85725" bIns="42863" anchor="ctr"/>
            <a:lstStyle>
              <a:lvl1pPr algn="l" defTabSz="857250">
                <a:defRPr>
                  <a:solidFill>
                    <a:schemeClr val="tx1"/>
                  </a:solidFill>
                  <a:latin typeface="Arial" panose="020B0604020202020204" pitchFamily="34" charset="0"/>
                </a:defRPr>
              </a:lvl1pPr>
              <a:lvl2pPr marL="697230" indent="-268605" algn="l" defTabSz="857250">
                <a:defRPr>
                  <a:solidFill>
                    <a:schemeClr val="tx1"/>
                  </a:solidFill>
                  <a:latin typeface="Arial" panose="020B0604020202020204" pitchFamily="34" charset="0"/>
                </a:defRPr>
              </a:lvl2pPr>
              <a:lvl3pPr marL="1071880" indent="-214630" algn="l" defTabSz="857250">
                <a:defRPr>
                  <a:solidFill>
                    <a:schemeClr val="tx1"/>
                  </a:solidFill>
                  <a:latin typeface="Arial" panose="020B0604020202020204" pitchFamily="34" charset="0"/>
                </a:defRPr>
              </a:lvl3pPr>
              <a:lvl4pPr marL="1500505" indent="-214630" algn="l" defTabSz="857250">
                <a:defRPr>
                  <a:solidFill>
                    <a:schemeClr val="tx1"/>
                  </a:solidFill>
                  <a:latin typeface="Arial" panose="020B0604020202020204" pitchFamily="34" charset="0"/>
                </a:defRPr>
              </a:lvl4pPr>
              <a:lvl5pPr marL="1929130" indent="-214630" algn="l" defTabSz="857250">
                <a:defRPr>
                  <a:solidFill>
                    <a:schemeClr val="tx1"/>
                  </a:solidFill>
                  <a:latin typeface="Arial" panose="020B0604020202020204" pitchFamily="34" charset="0"/>
                </a:defRPr>
              </a:lvl5pPr>
              <a:lvl6pPr marL="2386330" indent="-214630" defTabSz="857250" fontAlgn="base">
                <a:spcBef>
                  <a:spcPct val="0"/>
                </a:spcBef>
                <a:spcAft>
                  <a:spcPct val="0"/>
                </a:spcAft>
                <a:defRPr>
                  <a:solidFill>
                    <a:schemeClr val="tx1"/>
                  </a:solidFill>
                  <a:latin typeface="Arial" panose="020B0604020202020204" pitchFamily="34" charset="0"/>
                </a:defRPr>
              </a:lvl6pPr>
              <a:lvl7pPr marL="2843530" indent="-214630" defTabSz="857250" fontAlgn="base">
                <a:spcBef>
                  <a:spcPct val="0"/>
                </a:spcBef>
                <a:spcAft>
                  <a:spcPct val="0"/>
                </a:spcAft>
                <a:defRPr>
                  <a:solidFill>
                    <a:schemeClr val="tx1"/>
                  </a:solidFill>
                  <a:latin typeface="Arial" panose="020B0604020202020204" pitchFamily="34" charset="0"/>
                </a:defRPr>
              </a:lvl7pPr>
              <a:lvl8pPr marL="3300730" indent="-214630" defTabSz="857250" fontAlgn="base">
                <a:spcBef>
                  <a:spcPct val="0"/>
                </a:spcBef>
                <a:spcAft>
                  <a:spcPct val="0"/>
                </a:spcAft>
                <a:defRPr>
                  <a:solidFill>
                    <a:schemeClr val="tx1"/>
                  </a:solidFill>
                  <a:latin typeface="Arial" panose="020B0604020202020204" pitchFamily="34" charset="0"/>
                </a:defRPr>
              </a:lvl8pPr>
              <a:lvl9pPr marL="3757930" indent="-214630"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ln>
                  <a:solidFill>
                    <a:srgbClr val="0000FF"/>
                  </a:solidFill>
                  <a:latin typeface="Times New Roman" panose="02020603050405020304" charset="0"/>
                  <a:cs typeface="Times New Roman" panose="02020603050405020304" charset="0"/>
                </a:rPr>
                <a:t>   </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4</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 GÓC Ở TÂM. GÓC NỘI TIẾP</a:t>
              </a:r>
              <a:endParaRPr lang="en-US" sz="1600" b="1" kern="10">
                <a:ln w="12700">
                  <a:solidFill>
                    <a:srgbClr val="660033"/>
                  </a:solidFill>
                  <a:round/>
                </a:ln>
                <a:solidFill>
                  <a:srgbClr val="FF0000"/>
                </a:solidFill>
                <a:latin typeface="Times New Roman" panose="02020603050405020304" charset="0"/>
                <a:cs typeface="Times New Roman" panose="02020603050405020304" charset="0"/>
              </a:endParaRPr>
            </a:p>
          </p:txBody>
        </p:sp>
      </p:grpSp>
      <p:sp>
        <p:nvSpPr>
          <p:cNvPr id="11"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2" name="Rectangle 2"/>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3" name="Rectangle 3"/>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pic>
        <p:nvPicPr>
          <p:cNvPr id="6" name="Picture 5"/>
          <p:cNvPicPr>
            <a:picLocks noChangeAspect="1"/>
          </p:cNvPicPr>
          <p:nvPr/>
        </p:nvPicPr>
        <p:blipFill>
          <a:blip r:embed="rId1">
            <a:extLst>
              <a:ext uri="{BEBA8EAE-BF5A-486C-A8C5-ECC9F3942E4B}">
                <a14:imgProps xmlns:a14="http://schemas.microsoft.com/office/drawing/2010/main">
                  <a14:imgLayer r:embed="rId2">
                    <a14:imgEffect>
                      <a14:brightnessContrast bright="50000"/>
                    </a14:imgEffect>
                    <a14:imgEffect>
                      <a14:sharpenSoften amount="50000"/>
                    </a14:imgEffect>
                  </a14:imgLayer>
                </a14:imgProps>
              </a:ext>
            </a:extLst>
          </a:blip>
          <a:stretch>
            <a:fillRect/>
          </a:stretch>
        </p:blipFill>
        <p:spPr>
          <a:xfrm>
            <a:off x="419100" y="1537734"/>
            <a:ext cx="8289123" cy="2700441"/>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Effect>
                      <a14:sharpenSoften amount="50000"/>
                    </a14:imgEffect>
                  </a14:imgLayer>
                </a14:imgProps>
              </a:ext>
            </a:extLst>
          </a:blip>
          <a:stretch>
            <a:fillRect/>
          </a:stretch>
        </p:blipFill>
        <p:spPr>
          <a:xfrm>
            <a:off x="8938389" y="1828800"/>
            <a:ext cx="2758311" cy="3200400"/>
          </a:xfrm>
          <a:prstGeom prst="rect">
            <a:avLst/>
          </a:prstGeom>
        </p:spPr>
      </p:pic>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brightnessContrast bright="50000"/>
                    </a14:imgEffect>
                    <a14:imgEffect>
                      <a14:sharpenSoften amount="50000"/>
                    </a14:imgEffect>
                  </a14:imgLayer>
                </a14:imgProps>
              </a:ext>
            </a:extLst>
          </a:blip>
          <a:stretch>
            <a:fillRect/>
          </a:stretch>
        </p:blipFill>
        <p:spPr>
          <a:xfrm>
            <a:off x="419100" y="4349782"/>
            <a:ext cx="8406849" cy="2193662"/>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p14:dur="0" advTm="23776"/>
    </mc:Choice>
    <mc:Fallback>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charset="0"/>
              </a:rPr>
              <a:t>III. GÓC NỘI TIẾP</a:t>
            </a:r>
            <a:endParaRPr lang="en-US" altLang="en-US" sz="2800" b="1" u="sng">
              <a:solidFill>
                <a:srgbClr val="006600"/>
              </a:solidFill>
              <a:latin typeface="Times New Roman" panose="02020603050405020304" charset="0"/>
            </a:endParaRPr>
          </a:p>
        </p:txBody>
      </p:sp>
      <p:grpSp>
        <p:nvGrpSpPr>
          <p:cNvPr id="2" name="Group 1"/>
          <p:cNvGrpSpPr/>
          <p:nvPr/>
        </p:nvGrpSpPr>
        <p:grpSpPr>
          <a:xfrm>
            <a:off x="1392763" y="144384"/>
            <a:ext cx="8534400" cy="762001"/>
            <a:chOff x="1828800" y="-27297"/>
            <a:chExt cx="8534400" cy="762001"/>
          </a:xfrm>
        </p:grpSpPr>
        <p:sp>
          <p:nvSpPr>
            <p:cNvPr id="3" name="AutoShape 4"/>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ln>
          </p:spPr>
          <p:txBody>
            <a:bodyPr wrap="none" lIns="85725" tIns="42863" rIns="85725" bIns="42863" anchor="ctr"/>
            <a:lstStyle>
              <a:lvl1pPr algn="l" defTabSz="857250">
                <a:defRPr>
                  <a:solidFill>
                    <a:schemeClr val="tx1"/>
                  </a:solidFill>
                  <a:latin typeface="Arial" panose="020B0604020202020204" pitchFamily="34" charset="0"/>
                </a:defRPr>
              </a:lvl1pPr>
              <a:lvl2pPr marL="697230" indent="-268605" algn="l" defTabSz="857250">
                <a:defRPr>
                  <a:solidFill>
                    <a:schemeClr val="tx1"/>
                  </a:solidFill>
                  <a:latin typeface="Arial" panose="020B0604020202020204" pitchFamily="34" charset="0"/>
                </a:defRPr>
              </a:lvl2pPr>
              <a:lvl3pPr marL="1071880" indent="-214630" algn="l" defTabSz="857250">
                <a:defRPr>
                  <a:solidFill>
                    <a:schemeClr val="tx1"/>
                  </a:solidFill>
                  <a:latin typeface="Arial" panose="020B0604020202020204" pitchFamily="34" charset="0"/>
                </a:defRPr>
              </a:lvl3pPr>
              <a:lvl4pPr marL="1500505" indent="-214630" algn="l" defTabSz="857250">
                <a:defRPr>
                  <a:solidFill>
                    <a:schemeClr val="tx1"/>
                  </a:solidFill>
                  <a:latin typeface="Arial" panose="020B0604020202020204" pitchFamily="34" charset="0"/>
                </a:defRPr>
              </a:lvl4pPr>
              <a:lvl5pPr marL="1929130" indent="-214630" algn="l" defTabSz="857250">
                <a:defRPr>
                  <a:solidFill>
                    <a:schemeClr val="tx1"/>
                  </a:solidFill>
                  <a:latin typeface="Arial" panose="020B0604020202020204" pitchFamily="34" charset="0"/>
                </a:defRPr>
              </a:lvl5pPr>
              <a:lvl6pPr marL="2386330" indent="-214630" defTabSz="857250" fontAlgn="base">
                <a:spcBef>
                  <a:spcPct val="0"/>
                </a:spcBef>
                <a:spcAft>
                  <a:spcPct val="0"/>
                </a:spcAft>
                <a:defRPr>
                  <a:solidFill>
                    <a:schemeClr val="tx1"/>
                  </a:solidFill>
                  <a:latin typeface="Arial" panose="020B0604020202020204" pitchFamily="34" charset="0"/>
                </a:defRPr>
              </a:lvl6pPr>
              <a:lvl7pPr marL="2843530" indent="-214630" defTabSz="857250" fontAlgn="base">
                <a:spcBef>
                  <a:spcPct val="0"/>
                </a:spcBef>
                <a:spcAft>
                  <a:spcPct val="0"/>
                </a:spcAft>
                <a:defRPr>
                  <a:solidFill>
                    <a:schemeClr val="tx1"/>
                  </a:solidFill>
                  <a:latin typeface="Arial" panose="020B0604020202020204" pitchFamily="34" charset="0"/>
                </a:defRPr>
              </a:lvl7pPr>
              <a:lvl8pPr marL="3300730" indent="-214630" defTabSz="857250" fontAlgn="base">
                <a:spcBef>
                  <a:spcPct val="0"/>
                </a:spcBef>
                <a:spcAft>
                  <a:spcPct val="0"/>
                </a:spcAft>
                <a:defRPr>
                  <a:solidFill>
                    <a:schemeClr val="tx1"/>
                  </a:solidFill>
                  <a:latin typeface="Arial" panose="020B0604020202020204" pitchFamily="34" charset="0"/>
                </a:defRPr>
              </a:lvl8pPr>
              <a:lvl9pPr marL="3757930" indent="-214630"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ln>
                  <a:solidFill>
                    <a:srgbClr val="0000FF"/>
                  </a:solidFill>
                  <a:latin typeface="Times New Roman" panose="02020603050405020304" charset="0"/>
                  <a:cs typeface="Times New Roman" panose="02020603050405020304" charset="0"/>
                </a:rPr>
                <a:t>   </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4</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 GÓC Ở TÂM. GÓC NỘI TIẾP</a:t>
              </a:r>
              <a:endParaRPr lang="en-US" sz="1600" b="1" kern="10">
                <a:ln w="12700">
                  <a:solidFill>
                    <a:srgbClr val="660033"/>
                  </a:solidFill>
                  <a:round/>
                </a:ln>
                <a:solidFill>
                  <a:srgbClr val="FF0000"/>
                </a:solidFill>
                <a:latin typeface="Times New Roman" panose="02020603050405020304" charset="0"/>
                <a:cs typeface="Times New Roman" panose="02020603050405020304" charset="0"/>
              </a:endParaRPr>
            </a:p>
          </p:txBody>
        </p:sp>
      </p:grpSp>
      <p:sp>
        <p:nvSpPr>
          <p:cNvPr id="11"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2" name="Rectangle 2"/>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3" name="Rectangle 3"/>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pic>
        <p:nvPicPr>
          <p:cNvPr id="19" name="Picture 18"/>
          <p:cNvPicPr>
            <a:picLocks noChangeAspect="1"/>
          </p:cNvPicPr>
          <p:nvPr/>
        </p:nvPicPr>
        <p:blipFill>
          <a:blip r:embed="rId1">
            <a:extLst>
              <a:ext uri="{BEBA8EAE-BF5A-486C-A8C5-ECC9F3942E4B}">
                <a14:imgProps xmlns:a14="http://schemas.microsoft.com/office/drawing/2010/main">
                  <a14:imgLayer r:embed="rId2">
                    <a14:imgEffect>
                      <a14:brightnessContrast bright="20000"/>
                    </a14:imgEffect>
                    <a14:imgEffect>
                      <a14:sharpenSoften amount="25000"/>
                    </a14:imgEffect>
                  </a14:imgLayer>
                </a14:imgProps>
              </a:ext>
            </a:extLst>
          </a:blip>
          <a:stretch>
            <a:fillRect/>
          </a:stretch>
        </p:blipFill>
        <p:spPr>
          <a:xfrm rot="5400000">
            <a:off x="1967921" y="45433"/>
            <a:ext cx="1616961" cy="4714603"/>
          </a:xfrm>
          <a:prstGeom prst="rect">
            <a:avLst/>
          </a:prstGeom>
        </p:spPr>
      </p:pic>
      <p:grpSp>
        <p:nvGrpSpPr>
          <p:cNvPr id="6" name="Group 5"/>
          <p:cNvGrpSpPr/>
          <p:nvPr/>
        </p:nvGrpSpPr>
        <p:grpSpPr>
          <a:xfrm>
            <a:off x="5408026" y="1521036"/>
            <a:ext cx="2913197" cy="3380111"/>
            <a:chOff x="5133703" y="1050768"/>
            <a:chExt cx="2913197" cy="3380111"/>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Effect>
                        <a14:sharpenSoften amount="50000"/>
                      </a14:imgEffect>
                    </a14:imgLayer>
                  </a14:imgProps>
                </a:ext>
              </a:extLst>
            </a:blip>
            <a:stretch>
              <a:fillRect/>
            </a:stretch>
          </p:blipFill>
          <p:spPr>
            <a:xfrm>
              <a:off x="5133703" y="1050768"/>
              <a:ext cx="2913197" cy="3380111"/>
            </a:xfrm>
            <a:prstGeom prst="rect">
              <a:avLst/>
            </a:prstGeom>
          </p:spPr>
        </p:pic>
        <p:sp>
          <p:nvSpPr>
            <p:cNvPr id="5" name="TextBox 4"/>
            <p:cNvSpPr txBox="1"/>
            <p:nvPr/>
          </p:nvSpPr>
          <p:spPr>
            <a:xfrm>
              <a:off x="6196148" y="1798269"/>
              <a:ext cx="731520" cy="369332"/>
            </a:xfrm>
            <a:prstGeom prst="rect">
              <a:avLst/>
            </a:prstGeom>
            <a:noFill/>
            <a:ln>
              <a:noFill/>
            </a:ln>
          </p:spPr>
          <p:txBody>
            <a:bodyPr wrap="square" rtlCol="0">
              <a:spAutoFit/>
            </a:bodyPr>
            <a:lstStyle/>
            <a:p>
              <a:r>
                <a:rPr lang="en-US"/>
                <a:t>I</a:t>
              </a:r>
              <a:endParaRPr lang="en-US"/>
            </a:p>
          </p:txBody>
        </p:sp>
      </p:grpSp>
      <p:sp>
        <p:nvSpPr>
          <p:cNvPr id="7" name="TextBox 6"/>
          <p:cNvSpPr txBox="1"/>
          <p:nvPr/>
        </p:nvSpPr>
        <p:spPr>
          <a:xfrm>
            <a:off x="8425543" y="1536659"/>
            <a:ext cx="2593817" cy="523220"/>
          </a:xfrm>
          <a:prstGeom prst="rect">
            <a:avLst/>
          </a:prstGeom>
          <a:noFill/>
        </p:spPr>
        <p:txBody>
          <a:bodyPr wrap="square" rtlCol="0">
            <a:spAutoFit/>
          </a:bodyPr>
          <a:lstStyle/>
          <a:p>
            <a:pPr algn="ctr"/>
            <a:r>
              <a:rPr lang="en-US" sz="2800">
                <a:solidFill>
                  <a:srgbClr val="FF0000"/>
                </a:solidFill>
              </a:rPr>
              <a:t>IA . ID = IB . IC</a:t>
            </a:r>
            <a:endParaRPr lang="en-US" sz="2800">
              <a:solidFill>
                <a:srgbClr val="FF0000"/>
              </a:solidFill>
            </a:endParaRPr>
          </a:p>
        </p:txBody>
      </p:sp>
      <p:sp>
        <p:nvSpPr>
          <p:cNvPr id="9" name="TextBox 8"/>
          <p:cNvSpPr txBox="1"/>
          <p:nvPr/>
        </p:nvSpPr>
        <p:spPr>
          <a:xfrm rot="16200000">
            <a:off x="9517705" y="2134160"/>
            <a:ext cx="409491" cy="584775"/>
          </a:xfrm>
          <a:prstGeom prst="rect">
            <a:avLst/>
          </a:prstGeom>
          <a:noFill/>
        </p:spPr>
        <p:txBody>
          <a:bodyPr wrap="square" rtlCol="0">
            <a:spAutoFit/>
          </a:bodyPr>
          <a:lstStyle/>
          <a:p>
            <a:r>
              <a:rPr lang="en-US" sz="3200" b="1">
                <a:sym typeface="Symbol" panose="05050102010706020507" pitchFamily="18" charset="2"/>
              </a:rPr>
              <a:t></a:t>
            </a:r>
            <a:endParaRPr lang="en-US" sz="3200" b="1"/>
          </a:p>
        </p:txBody>
      </p:sp>
      <mc:AlternateContent xmlns:mc="http://schemas.openxmlformats.org/markup-compatibility/2006">
        <mc:Choice xmlns:a14="http://schemas.microsoft.com/office/drawing/2010/main" Requires="a14">
          <p:sp>
            <p:nvSpPr>
              <p:cNvPr id="15" name="TextBox 14"/>
              <p:cNvSpPr txBox="1"/>
              <p:nvPr/>
            </p:nvSpPr>
            <p:spPr>
              <a:xfrm>
                <a:off x="8812887" y="2534965"/>
                <a:ext cx="1885594" cy="783804"/>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f>
                        <m:fPr>
                          <m:ctrlPr>
                            <a:rPr lang="en-US" sz="2400" i="1" smtClean="0">
                              <a:solidFill>
                                <a:srgbClr val="0000CC"/>
                              </a:solidFill>
                              <a:latin typeface="Cambria Math" panose="02040503050406030204" pitchFamily="18" charset="0"/>
                            </a:rPr>
                          </m:ctrlPr>
                        </m:fPr>
                        <m:num>
                          <m:r>
                            <a:rPr lang="en-US" sz="2400" i="1">
                              <a:solidFill>
                                <a:srgbClr val="0000CC"/>
                              </a:solidFill>
                              <a:latin typeface="Cambria Math" panose="02040503050406030204" pitchFamily="18" charset="0"/>
                            </a:rPr>
                            <m:t>𝐼𝐴</m:t>
                          </m:r>
                        </m:num>
                        <m:den>
                          <m:r>
                            <a:rPr lang="en-US" sz="2400" i="1">
                              <a:solidFill>
                                <a:srgbClr val="0000CC"/>
                              </a:solidFill>
                              <a:latin typeface="Cambria Math" panose="02040503050406030204" pitchFamily="18" charset="0"/>
                            </a:rPr>
                            <m:t>𝐼𝐵</m:t>
                          </m:r>
                        </m:den>
                      </m:f>
                      <m:r>
                        <a:rPr lang="en-US" sz="2400" i="0">
                          <a:solidFill>
                            <a:srgbClr val="0000CC"/>
                          </a:solidFill>
                          <a:latin typeface="Cambria Math" panose="02040503050406030204" pitchFamily="18" charset="0"/>
                        </a:rPr>
                        <m:t>=</m:t>
                      </m:r>
                      <m:f>
                        <m:fPr>
                          <m:ctrlPr>
                            <a:rPr lang="en-US" sz="2400" i="1">
                              <a:solidFill>
                                <a:srgbClr val="0000CC"/>
                              </a:solidFill>
                              <a:latin typeface="Cambria Math" panose="02040503050406030204" pitchFamily="18" charset="0"/>
                            </a:rPr>
                          </m:ctrlPr>
                        </m:fPr>
                        <m:num>
                          <m:r>
                            <a:rPr lang="en-US" sz="2400" i="1">
                              <a:solidFill>
                                <a:srgbClr val="0000CC"/>
                              </a:solidFill>
                              <a:latin typeface="Cambria Math" panose="02040503050406030204" pitchFamily="18" charset="0"/>
                            </a:rPr>
                            <m:t>𝐼𝐶</m:t>
                          </m:r>
                        </m:num>
                        <m:den>
                          <m:r>
                            <a:rPr lang="en-US" sz="2400" i="1">
                              <a:solidFill>
                                <a:srgbClr val="0000CC"/>
                              </a:solidFill>
                              <a:latin typeface="Cambria Math" panose="02040503050406030204" pitchFamily="18" charset="0"/>
                            </a:rPr>
                            <m:t>𝐼𝐷</m:t>
                          </m:r>
                        </m:den>
                      </m:f>
                    </m:oMath>
                  </m:oMathPara>
                </a14:m>
                <a:endParaRPr lang="en-US" sz="2400"/>
              </a:p>
            </p:txBody>
          </p:sp>
        </mc:Choice>
        <mc:Fallback>
          <p:sp>
            <p:nvSpPr>
              <p:cNvPr id="15" name="TextBox 14"/>
              <p:cNvSpPr txBox="1">
                <a:spLocks noRot="1" noChangeAspect="1" noMove="1" noResize="1" noEditPoints="1" noAdjustHandles="1" noChangeArrowheads="1" noChangeShapeType="1" noTextEdit="1"/>
              </p:cNvSpPr>
              <p:nvPr/>
            </p:nvSpPr>
            <p:spPr>
              <a:xfrm>
                <a:off x="8812887" y="2534965"/>
                <a:ext cx="1885594" cy="783804"/>
              </a:xfrm>
              <a:prstGeom prst="rect">
                <a:avLst/>
              </a:prstGeom>
              <a:blipFill rotWithShape="1">
                <a:blip r:embed="rId5"/>
                <a:stretch>
                  <a:fillRect l="-19" t="-6" b="33"/>
                </a:stretch>
              </a:blipFill>
            </p:spPr>
            <p:txBody>
              <a:bodyPr/>
              <a:lstStyle/>
              <a:p>
                <a:r>
                  <a:rPr lang="en-GB" altLang="en-US">
                    <a:noFill/>
                  </a:rPr>
                  <a:t> </a:t>
                </a:r>
              </a:p>
            </p:txBody>
          </p:sp>
        </mc:Fallback>
      </mc:AlternateContent>
      <p:sp>
        <p:nvSpPr>
          <p:cNvPr id="17" name="TextBox 16"/>
          <p:cNvSpPr txBox="1"/>
          <p:nvPr/>
        </p:nvSpPr>
        <p:spPr>
          <a:xfrm rot="16200000">
            <a:off x="9550938" y="3348974"/>
            <a:ext cx="409491" cy="584775"/>
          </a:xfrm>
          <a:prstGeom prst="rect">
            <a:avLst/>
          </a:prstGeom>
          <a:noFill/>
        </p:spPr>
        <p:txBody>
          <a:bodyPr wrap="square" rtlCol="0">
            <a:spAutoFit/>
          </a:bodyPr>
          <a:lstStyle/>
          <a:p>
            <a:r>
              <a:rPr lang="en-US" sz="3200" b="1">
                <a:sym typeface="Symbol" panose="05050102010706020507" pitchFamily="18" charset="2"/>
              </a:rPr>
              <a:t></a:t>
            </a:r>
            <a:endParaRPr lang="en-US" sz="3200" b="1"/>
          </a:p>
        </p:txBody>
      </p:sp>
      <p:grpSp>
        <p:nvGrpSpPr>
          <p:cNvPr id="33" name="Group 32"/>
          <p:cNvGrpSpPr/>
          <p:nvPr/>
        </p:nvGrpSpPr>
        <p:grpSpPr>
          <a:xfrm>
            <a:off x="8608423" y="3892731"/>
            <a:ext cx="2410937" cy="461665"/>
            <a:chOff x="8608423" y="3892731"/>
            <a:chExt cx="2410937" cy="461665"/>
          </a:xfrm>
        </p:grpSpPr>
        <p:sp>
          <p:nvSpPr>
            <p:cNvPr id="16" name="TextBox 15"/>
            <p:cNvSpPr txBox="1"/>
            <p:nvPr/>
          </p:nvSpPr>
          <p:spPr>
            <a:xfrm>
              <a:off x="8608423" y="3892731"/>
              <a:ext cx="2410937" cy="461665"/>
            </a:xfrm>
            <a:prstGeom prst="rect">
              <a:avLst/>
            </a:prstGeom>
            <a:noFill/>
          </p:spPr>
          <p:txBody>
            <a:bodyPr wrap="square" rtlCol="0">
              <a:spAutoFit/>
            </a:bodyPr>
            <a:lstStyle/>
            <a:p>
              <a:pPr algn="ctr"/>
              <a:r>
                <a:rPr lang="en-US" sz="2400">
                  <a:solidFill>
                    <a:srgbClr val="0000CC"/>
                  </a:solidFill>
                  <a:sym typeface="Symbol" panose="05050102010706020507" pitchFamily="18" charset="2"/>
                </a:rPr>
                <a:t>IAC       IBD</a:t>
              </a:r>
              <a:endParaRPr lang="en-US" sz="2400">
                <a:solidFill>
                  <a:srgbClr val="0000CC"/>
                </a:solidFill>
              </a:endParaRPr>
            </a:p>
          </p:txBody>
        </p:sp>
        <p:sp>
          <p:nvSpPr>
            <p:cNvPr id="32" name="Freeform: Shape 31"/>
            <p:cNvSpPr/>
            <p:nvPr/>
          </p:nvSpPr>
          <p:spPr>
            <a:xfrm flipV="1">
              <a:off x="9670198" y="4082488"/>
              <a:ext cx="233812" cy="126968"/>
            </a:xfrm>
            <a:custGeom>
              <a:avLst/>
              <a:gdLst>
                <a:gd name="connsiteX0" fmla="*/ 0 w 524628"/>
                <a:gd name="connsiteY0" fmla="*/ 288002 h 314128"/>
                <a:gd name="connsiteX1" fmla="*/ 117565 w 524628"/>
                <a:gd name="connsiteY1" fmla="*/ 13682 h 314128"/>
                <a:gd name="connsiteX2" fmla="*/ 470263 w 524628"/>
                <a:gd name="connsiteY2" fmla="*/ 314128 h 314128"/>
                <a:gd name="connsiteX3" fmla="*/ 522514 w 524628"/>
                <a:gd name="connsiteY3" fmla="*/ 13682 h 314128"/>
                <a:gd name="connsiteX4" fmla="*/ 509451 w 524628"/>
                <a:gd name="connsiteY4" fmla="*/ 78996 h 31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628" h="314128">
                  <a:moveTo>
                    <a:pt x="0" y="288002"/>
                  </a:moveTo>
                  <a:cubicBezTo>
                    <a:pt x="19594" y="148665"/>
                    <a:pt x="39188" y="9328"/>
                    <a:pt x="117565" y="13682"/>
                  </a:cubicBezTo>
                  <a:cubicBezTo>
                    <a:pt x="195942" y="18036"/>
                    <a:pt x="402772" y="314128"/>
                    <a:pt x="470263" y="314128"/>
                  </a:cubicBezTo>
                  <a:cubicBezTo>
                    <a:pt x="537754" y="314128"/>
                    <a:pt x="515983" y="52871"/>
                    <a:pt x="522514" y="13682"/>
                  </a:cubicBezTo>
                  <a:cubicBezTo>
                    <a:pt x="529045" y="-25507"/>
                    <a:pt x="519248" y="26744"/>
                    <a:pt x="509451" y="78996"/>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solidFill>
                  <a:srgbClr val="0000CC"/>
                </a:solidFill>
              </a:endParaRPr>
            </a:p>
          </p:txBody>
        </p:sp>
      </p:grpSp>
    </p:spTree>
    <p:custDataLst>
      <p:tags r:id="rId6"/>
    </p:custDataLst>
  </p:cSld>
  <p:clrMapOvr>
    <a:masterClrMapping/>
  </p:clrMapOvr>
  <mc:AlternateContent xmlns:mc="http://schemas.openxmlformats.org/markup-compatibility/2006">
    <mc:Choice xmlns:p14="http://schemas.microsoft.com/office/powerpoint/2010/main" Requires="p14">
      <p:transition p14:dur="0" advTm="23776"/>
    </mc:Choice>
    <mc:Fallback>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heel(1)">
                                      <p:cBhvr>
                                        <p:cTn id="26" dur="2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heel(1)">
                                      <p:cBhvr>
                                        <p:cTn id="3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5"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Nong trai\transcoder.png"/>
          <p:cNvPicPr>
            <a:picLocks noChangeAspect="1" noChangeArrowheads="1"/>
          </p:cNvPicPr>
          <p:nvPr/>
        </p:nvPicPr>
        <p:blipFill>
          <a:blip r:embed="rId1" cstate="print">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8344" y="0"/>
            <a:ext cx="12540344" cy="70539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C:\Users\ADMIN\Desktop\Nong trai\dep-of-vector-farm-animals (5).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5833701" y="1215185"/>
            <a:ext cx="1075099" cy="11314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6908801" y="720025"/>
            <a:ext cx="1194103" cy="136005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755488" y="654878"/>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5673512" y="2880024"/>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a:hlinkClick r:id="rId11" action="ppaction://hlinksldjump"/>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17354" y="1040001"/>
            <a:ext cx="4095939" cy="32556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5" descr="C:\Users\ADMIN\Desktop\Nong trai\bauernhof-gegenstände-43016029 (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401248" y="2901605"/>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152.png">
            <a:hlinkClick r:id="rId14" action="ppaction://hlinksldjump"/>
          </p:cNvPr>
          <p:cNvPicPr>
            <a:picLocks noChangeAspect="1"/>
          </p:cNvPicPr>
          <p:nvPr/>
        </p:nvPicPr>
        <p:blipFill>
          <a:blip r:embed="rId15" cstate="print"/>
          <a:stretch>
            <a:fillRect/>
          </a:stretch>
        </p:blipFill>
        <p:spPr>
          <a:xfrm>
            <a:off x="8046909" y="1936426"/>
            <a:ext cx="1139686" cy="773391"/>
          </a:xfrm>
          <a:prstGeom prst="rect">
            <a:avLst/>
          </a:prstGeom>
        </p:spPr>
      </p:pic>
      <p:pic>
        <p:nvPicPr>
          <p:cNvPr id="34" name="Picture 33" descr="152.png">
            <a:hlinkClick r:id="rId16" action="ppaction://hlinksldjump"/>
          </p:cNvPr>
          <p:cNvPicPr>
            <a:picLocks noChangeAspect="1"/>
          </p:cNvPicPr>
          <p:nvPr/>
        </p:nvPicPr>
        <p:blipFill>
          <a:blip r:embed="rId15" cstate="print"/>
          <a:stretch>
            <a:fillRect/>
          </a:stretch>
        </p:blipFill>
        <p:spPr>
          <a:xfrm>
            <a:off x="5108712" y="4977166"/>
            <a:ext cx="1139686" cy="773391"/>
          </a:xfrm>
          <a:prstGeom prst="rect">
            <a:avLst/>
          </a:prstGeom>
        </p:spPr>
      </p:pic>
      <p:pic>
        <p:nvPicPr>
          <p:cNvPr id="35" name="Picture 34" descr="152.png">
            <a:hlinkClick r:id="rId17" action="ppaction://hlinksldjump"/>
          </p:cNvPr>
          <p:cNvPicPr>
            <a:picLocks noChangeAspect="1"/>
          </p:cNvPicPr>
          <p:nvPr/>
        </p:nvPicPr>
        <p:blipFill>
          <a:blip r:embed="rId15" cstate="print"/>
          <a:stretch>
            <a:fillRect/>
          </a:stretch>
        </p:blipFill>
        <p:spPr>
          <a:xfrm>
            <a:off x="7448878" y="3027575"/>
            <a:ext cx="1139686" cy="773391"/>
          </a:xfrm>
          <a:prstGeom prst="rect">
            <a:avLst/>
          </a:prstGeom>
        </p:spPr>
      </p:pic>
      <p:pic>
        <p:nvPicPr>
          <p:cNvPr id="36" name="Picture 35" descr="152.png">
            <a:hlinkClick r:id="rId18" action="ppaction://hlinksldjump"/>
          </p:cNvPr>
          <p:cNvPicPr>
            <a:picLocks noChangeAspect="1"/>
          </p:cNvPicPr>
          <p:nvPr/>
        </p:nvPicPr>
        <p:blipFill>
          <a:blip r:embed="rId15" cstate="print"/>
          <a:stretch>
            <a:fillRect/>
          </a:stretch>
        </p:blipFill>
        <p:spPr>
          <a:xfrm>
            <a:off x="9720276" y="3426076"/>
            <a:ext cx="1139686" cy="773391"/>
          </a:xfrm>
          <a:prstGeom prst="rect">
            <a:avLst/>
          </a:prstGeom>
        </p:spPr>
      </p:pic>
      <p:pic>
        <p:nvPicPr>
          <p:cNvPr id="38" name="Picture 37" descr="153.png"/>
          <p:cNvPicPr>
            <a:picLocks noChangeAspect="1"/>
          </p:cNvPicPr>
          <p:nvPr/>
        </p:nvPicPr>
        <p:blipFill>
          <a:blip r:embed="rId19" cstate="print"/>
          <a:stretch>
            <a:fillRect/>
          </a:stretch>
        </p:blipFill>
        <p:spPr>
          <a:xfrm flipH="1">
            <a:off x="-2599234" y="3980073"/>
            <a:ext cx="2195822" cy="1353732"/>
          </a:xfrm>
          <a:prstGeom prst="rect">
            <a:avLst/>
          </a:prstGeom>
        </p:spPr>
      </p:pic>
      <p:pic>
        <p:nvPicPr>
          <p:cNvPr id="26" name="Picture 15" descr="C:\Users\ADMIN\Desktop\Nong trai\bauernhof-gegenstände-43016029 (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023617" y="2793885"/>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152.png">
            <a:hlinkClick r:id="rId20" action="ppaction://hlinksldjump"/>
          </p:cNvPr>
          <p:cNvPicPr>
            <a:picLocks noChangeAspect="1"/>
          </p:cNvPicPr>
          <p:nvPr/>
        </p:nvPicPr>
        <p:blipFill>
          <a:blip r:embed="rId15" cstate="print"/>
          <a:stretch>
            <a:fillRect/>
          </a:stretch>
        </p:blipFill>
        <p:spPr>
          <a:xfrm>
            <a:off x="5518964" y="3109713"/>
            <a:ext cx="1139686" cy="773391"/>
          </a:xfrm>
          <a:prstGeom prst="rect">
            <a:avLst/>
          </a:prstGeom>
        </p:spPr>
      </p:pic>
      <p:pic>
        <p:nvPicPr>
          <p:cNvPr id="27" name="Picture 15" descr="C:\Users\ADMIN\Desktop\Nong trai\bauernhof-gegenstände-43016029 (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0226891" y="4953989"/>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5" descr="C:\Users\ADMIN\Desktop\Nong trai\bauernhof-gegenstände-43016029 (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8383581" y="4980493"/>
            <a:ext cx="2098888" cy="6993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5" descr="C:\Users\ADMIN\Desktop\Nong trai\bauernhof-gegenstände-43016029 (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6700557" y="4940736"/>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tree apple cartoo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27660" y="900043"/>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153.png"/>
          <p:cNvPicPr>
            <a:picLocks noChangeAspect="1"/>
          </p:cNvPicPr>
          <p:nvPr/>
        </p:nvPicPr>
        <p:blipFill>
          <a:blip r:embed="rId21" cstate="print"/>
          <a:stretch>
            <a:fillRect/>
          </a:stretch>
        </p:blipFill>
        <p:spPr>
          <a:xfrm flipH="1">
            <a:off x="-3200398" y="2433917"/>
            <a:ext cx="1976716" cy="1035421"/>
          </a:xfrm>
          <a:prstGeom prst="rect">
            <a:avLst/>
          </a:prstGeom>
        </p:spPr>
      </p:pic>
      <p:pic>
        <p:nvPicPr>
          <p:cNvPr id="20" name="Picture 19" descr="6a47e323f607fd7081d27d819f0cd3d1.png"/>
          <p:cNvPicPr>
            <a:picLocks noChangeAspect="1"/>
          </p:cNvPicPr>
          <p:nvPr/>
        </p:nvPicPr>
        <p:blipFill>
          <a:blip r:embed="rId22" cstate="print"/>
          <a:stretch>
            <a:fillRect/>
          </a:stretch>
        </p:blipFill>
        <p:spPr>
          <a:xfrm>
            <a:off x="12192000" y="4837042"/>
            <a:ext cx="1809585" cy="17757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43134E-6 1.11111E-6 L 0.20357 -0.00023 " pathEditMode="relative" rAng="0" ptsTypes="AA">
                                      <p:cBhvr>
                                        <p:cTn id="6" dur="2000" fill="hold"/>
                                        <p:tgtEl>
                                          <p:spTgt spid="38"/>
                                        </p:tgtEl>
                                        <p:attrNameLst>
                                          <p:attrName>ppt_x</p:attrName>
                                          <p:attrName>ppt_y</p:attrName>
                                        </p:attrNameLst>
                                      </p:cBhvr>
                                      <p:rCtr x="102" y="0"/>
                                    </p:animMotion>
                                  </p:childTnLst>
                                </p:cTn>
                              </p:par>
                              <p:par>
                                <p:cTn id="7" presetID="63" presetClass="path" presetSubtype="0" accel="50000" decel="50000" fill="hold" nodeType="withEffect">
                                  <p:stCondLst>
                                    <p:cond delay="0"/>
                                  </p:stCondLst>
                                  <p:childTnLst>
                                    <p:animMotion origin="layout" path="M -4.79167E-6 -1.30435E-6 L -0.07929 -1.30435E-6 " pathEditMode="relative" rAng="0" ptsTypes="AA">
                                      <p:cBhvr>
                                        <p:cTn id="8" dur="2000" fill="hold"/>
                                        <p:tgtEl>
                                          <p:spTgt spid="35"/>
                                        </p:tgtEl>
                                        <p:attrNameLst>
                                          <p:attrName>ppt_x</p:attrName>
                                          <p:attrName>ppt_y</p:attrName>
                                        </p:attrNameLst>
                                      </p:cBhvr>
                                      <p:rCtr x="-40" y="0"/>
                                    </p:animMotion>
                                  </p:childTnLst>
                                </p:cTn>
                              </p:par>
                              <p:par>
                                <p:cTn id="9" presetID="35" presetClass="path" presetSubtype="0" accel="50000" decel="50000" fill="hold" nodeType="withEffect">
                                  <p:stCondLst>
                                    <p:cond delay="0"/>
                                  </p:stCondLst>
                                  <p:childTnLst>
                                    <p:animMotion origin="layout" path="M -8.33333E-7 -2.84921E-6 L -0.06302 -0.00185 " pathEditMode="relative" rAng="0" ptsTypes="AA">
                                      <p:cBhvr>
                                        <p:cTn id="10" dur="2000" fill="hold"/>
                                        <p:tgtEl>
                                          <p:spTgt spid="33"/>
                                        </p:tgtEl>
                                        <p:attrNameLst>
                                          <p:attrName>ppt_x</p:attrName>
                                          <p:attrName>ppt_y</p:attrName>
                                        </p:attrNameLst>
                                      </p:cBhvr>
                                      <p:rCtr x="-32" y="-1"/>
                                    </p:animMotion>
                                  </p:childTnLst>
                                </p:cTn>
                              </p:par>
                              <p:par>
                                <p:cTn id="11" presetID="35" presetClass="path" presetSubtype="0" accel="50000" decel="50000" fill="hold" nodeType="withEffect">
                                  <p:stCondLst>
                                    <p:cond delay="0"/>
                                  </p:stCondLst>
                                  <p:childTnLst>
                                    <p:animMotion origin="layout" path="M 8.33333E-7 -2.85846E-6 L -0.11641 -2.85846E-6 " pathEditMode="relative" rAng="0" ptsTypes="AA">
                                      <p:cBhvr>
                                        <p:cTn id="12" dur="2000" fill="hold"/>
                                        <p:tgtEl>
                                          <p:spTgt spid="36"/>
                                        </p:tgtEl>
                                        <p:attrNameLst>
                                          <p:attrName>ppt_x</p:attrName>
                                          <p:attrName>ppt_y</p:attrName>
                                        </p:attrNameLst>
                                      </p:cBhvr>
                                      <p:rCtr x="-58" y="0"/>
                                    </p:animMotion>
                                  </p:childTnLst>
                                </p:cTn>
                              </p:par>
                              <p:par>
                                <p:cTn id="13" presetID="35" presetClass="path" presetSubtype="0" accel="50000" decel="50000" fill="hold" nodeType="withEffect">
                                  <p:stCondLst>
                                    <p:cond delay="0"/>
                                  </p:stCondLst>
                                  <p:childTnLst>
                                    <p:animMotion origin="layout" path="M 4.37329E-7 0 L -0.06937 0 " pathEditMode="relative" rAng="0" ptsTypes="AA">
                                      <p:cBhvr>
                                        <p:cTn id="14" dur="2000" fill="hold"/>
                                        <p:tgtEl>
                                          <p:spTgt spid="34"/>
                                        </p:tgtEl>
                                        <p:attrNameLst>
                                          <p:attrName>ppt_x</p:attrName>
                                          <p:attrName>ppt_y</p:attrName>
                                        </p:attrNameLst>
                                      </p:cBhvr>
                                      <p:rCtr x="-35" y="0"/>
                                    </p:animMotion>
                                  </p:childTnLst>
                                </p:cTn>
                              </p:par>
                              <p:par>
                                <p:cTn id="15" presetID="35" presetClass="path" presetSubtype="0" accel="50000" decel="50000" fill="hold" nodeType="withEffect">
                                  <p:stCondLst>
                                    <p:cond delay="0"/>
                                  </p:stCondLst>
                                  <p:childTnLst>
                                    <p:animMotion origin="layout" path="M -2.5589E-6 2.96296E-6 L -0.09462 -0.00787 " pathEditMode="relative" rAng="0" ptsTypes="AA">
                                      <p:cBhvr>
                                        <p:cTn id="16" dur="2000" fill="hold"/>
                                        <p:tgtEl>
                                          <p:spTgt spid="37"/>
                                        </p:tgtEl>
                                        <p:attrNameLst>
                                          <p:attrName>ppt_x</p:attrName>
                                          <p:attrName>ppt_y</p:attrName>
                                        </p:attrNameLst>
                                      </p:cBhvr>
                                      <p:rCtr x="-47" y="-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4"/>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withEffect">
                                  <p:stCondLst>
                                    <p:cond delay="0"/>
                                  </p:stCondLst>
                                  <p:childTnLst>
                                    <p:animMotion origin="layout" path="M 4.08825E-6 0.00926 C -0.28856 0.03726 -0.57712 0.06597 -0.71483 0.04421 C -0.85228 0.02268 -0.80724 -0.09213 -0.82572 -0.11899 " pathEditMode="relative" rAng="0" ptsTypes="aaA">
                                      <p:cBhvr>
                                        <p:cTn id="21" dur="2000" fill="hold"/>
                                        <p:tgtEl>
                                          <p:spTgt spid="20"/>
                                        </p:tgtEl>
                                        <p:attrNameLst>
                                          <p:attrName>ppt_x</p:attrName>
                                          <p:attrName>ppt_y</p:attrName>
                                        </p:attrNameLst>
                                      </p:cBhvr>
                                      <p:rCtr x="-426" y="-36"/>
                                    </p:animMotion>
                                  </p:childTnLst>
                                </p:cTn>
                              </p:par>
                            </p:childTnLst>
                          </p:cTn>
                        </p:par>
                        <p:par>
                          <p:cTn id="22" fill="hold">
                            <p:stCondLst>
                              <p:cond delay="2000"/>
                            </p:stCondLst>
                            <p:childTnLst>
                              <p:par>
                                <p:cTn id="23" presetID="0" presetClass="path" presetSubtype="0" accel="50000" decel="50000" fill="hold" nodeType="afterEffect">
                                  <p:stCondLst>
                                    <p:cond delay="0"/>
                                  </p:stCondLst>
                                  <p:childTnLst>
                                    <p:animMotion origin="layout" path="M 0.20357 -0.00024 C 0.11272 0.08912 0.02213 0.1787 0.1942 0.21736 C 0.36639 0.25625 1.06144 0.22962 1.23689 0.23125 " pathEditMode="relative" rAng="0" ptsTypes="aaA">
                                      <p:cBhvr>
                                        <p:cTn id="24" dur="2000" fill="hold"/>
                                        <p:tgtEl>
                                          <p:spTgt spid="38"/>
                                        </p:tgtEl>
                                        <p:attrNameLst>
                                          <p:attrName>ppt_x</p:attrName>
                                          <p:attrName>ppt_y</p:attrName>
                                        </p:attrNameLst>
                                      </p:cBhvr>
                                      <p:rCtr x="426" y="128"/>
                                    </p:animMotion>
                                  </p:childTnLst>
                                </p:cTn>
                              </p:par>
                              <p:par>
                                <p:cTn id="25" presetID="63" presetClass="path" presetSubtype="0" accel="50000" decel="50000" fill="hold" nodeType="withEffect">
                                  <p:stCondLst>
                                    <p:cond delay="0"/>
                                  </p:stCondLst>
                                  <p:childTnLst>
                                    <p:animMotion origin="layout" path="M -6.15645E-7 -4.07407E-6 L 0.23142 0.00579 " pathEditMode="relative" rAng="0" ptsTypes="AA">
                                      <p:cBhvr>
                                        <p:cTn id="26" dur="2000" fill="hold"/>
                                        <p:tgtEl>
                                          <p:spTgt spid="21"/>
                                        </p:tgtEl>
                                        <p:attrNameLst>
                                          <p:attrName>ppt_x</p:attrName>
                                          <p:attrName>ppt_y</p:attrName>
                                        </p:attrNameLst>
                                      </p:cBhvr>
                                      <p:rCtr x="116" y="3"/>
                                    </p:animMotion>
                                  </p:childTnLst>
                                </p:cTn>
                              </p:par>
                            </p:childTnLst>
                          </p:cTn>
                        </p:par>
                      </p:childTnLst>
                    </p:cTn>
                  </p:par>
                </p:childTnLst>
              </p:cTn>
              <p:nextCondLst>
                <p:cond evt="onClick" delay="0">
                  <p:tgtEl>
                    <p:spTgt spid="34"/>
                  </p:tgtEl>
                </p:cond>
              </p:nextCondLst>
            </p:seq>
            <p:seq concurrent="1" nextAc="seek">
              <p:cTn id="27" restart="whenNotActive" fill="hold" evtFilter="cancelBubble" nodeType="interactiveSeq">
                <p:stCondLst>
                  <p:cond evt="onClick" delay="0">
                    <p:tgtEl>
                      <p:spTgt spid="37"/>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withEffect">
                                  <p:stCondLst>
                                    <p:cond delay="0"/>
                                  </p:stCondLst>
                                  <p:childTnLst>
                                    <p:animMotion origin="layout" path="M -0.82572 -0.11899 C -0.82 -0.19954 -0.81427 -0.27986 -0.81948 -0.3132 C -0.82468 -0.34653 -0.84069 -0.33287 -0.85657 -0.31899 " pathEditMode="relative" rAng="0" ptsTypes="aaA">
                                      <p:cBhvr>
                                        <p:cTn id="31" dur="2000" fill="hold"/>
                                        <p:tgtEl>
                                          <p:spTgt spid="20"/>
                                        </p:tgtEl>
                                        <p:attrNameLst>
                                          <p:attrName>ppt_x</p:attrName>
                                          <p:attrName>ppt_y</p:attrName>
                                        </p:attrNameLst>
                                      </p:cBhvr>
                                      <p:rCtr x="-10" y="-114"/>
                                    </p:animMotion>
                                  </p:childTnLst>
                                </p:cTn>
                              </p:par>
                            </p:childTnLst>
                          </p:cTn>
                        </p:par>
                        <p:par>
                          <p:cTn id="32" fill="hold">
                            <p:stCondLst>
                              <p:cond delay="2000"/>
                            </p:stCondLst>
                            <p:childTnLst>
                              <p:par>
                                <p:cTn id="33" presetID="35" presetClass="path" presetSubtype="0" accel="50000" decel="50000" fill="hold" nodeType="afterEffect">
                                  <p:stCondLst>
                                    <p:cond delay="0"/>
                                  </p:stCondLst>
                                  <p:childTnLst>
                                    <p:animMotion origin="layout" path="M 0.23142 0.00579 L -0.10673 0.01181 " pathEditMode="relative" rAng="0" ptsTypes="AA">
                                      <p:cBhvr>
                                        <p:cTn id="34" dur="2000" fill="hold"/>
                                        <p:tgtEl>
                                          <p:spTgt spid="21"/>
                                        </p:tgtEl>
                                        <p:attrNameLst>
                                          <p:attrName>ppt_x</p:attrName>
                                          <p:attrName>ppt_y</p:attrName>
                                        </p:attrNameLst>
                                      </p:cBhvr>
                                      <p:rCtr x="-169" y="3"/>
                                    </p:animMotion>
                                  </p:childTnLst>
                                </p:cTn>
                              </p:par>
                              <p:par>
                                <p:cTn id="35" presetID="35" presetClass="path" presetSubtype="0" accel="50000" decel="50000" fill="hold" nodeType="withEffect">
                                  <p:stCondLst>
                                    <p:cond delay="0"/>
                                  </p:stCondLst>
                                  <p:childTnLst>
                                    <p:animMotion origin="layout" path="M -0.85657 -0.31899 L -1.18157 -0.31297 " pathEditMode="relative" rAng="0" ptsTypes="AA">
                                      <p:cBhvr>
                                        <p:cTn id="36" dur="2000" fill="hold"/>
                                        <p:tgtEl>
                                          <p:spTgt spid="20"/>
                                        </p:tgtEl>
                                        <p:attrNameLst>
                                          <p:attrName>ppt_x</p:attrName>
                                          <p:attrName>ppt_y</p:attrName>
                                        </p:attrNameLst>
                                      </p:cBhvr>
                                      <p:rCtr x="-163" y="3"/>
                                    </p:animMotion>
                                  </p:childTnLst>
                                </p:cTn>
                              </p:par>
                            </p:childTnLst>
                          </p:cTn>
                        </p:par>
                        <p:par>
                          <p:cTn id="37" fill="hold">
                            <p:stCondLst>
                              <p:cond delay="4000"/>
                            </p:stCondLst>
                            <p:childTnLst>
                              <p:par>
                                <p:cTn id="38" presetID="0" presetClass="path" presetSubtype="0" accel="50000" decel="50000" fill="hold" nodeType="afterEffect">
                                  <p:stCondLst>
                                    <p:cond delay="0"/>
                                  </p:stCondLst>
                                  <p:childTnLst>
                                    <p:animMotion origin="layout" path="M 1.29909 0.60846 C 1.33959 0.39177 1.38086 0.1753 1.29336 0.09597 C 1.20691 0.01688 0.99206 0.07447 0.77774 0.13251 " pathEditMode="relative" rAng="0" ptsTypes="aaA">
                                      <p:cBhvr>
                                        <p:cTn id="39" dur="2000" fill="hold"/>
                                        <p:tgtEl>
                                          <p:spTgt spid="21"/>
                                        </p:tgtEl>
                                        <p:attrNameLst>
                                          <p:attrName>ppt_x</p:attrName>
                                          <p:attrName>ppt_y</p:attrName>
                                        </p:attrNameLst>
                                      </p:cBhvr>
                                      <p:rCtr x="-220" y="-296"/>
                                    </p:animMotion>
                                  </p:childTnLst>
                                </p:cTn>
                              </p:par>
                            </p:childTnLst>
                          </p:cTn>
                        </p:par>
                      </p:childTnLst>
                    </p:cTn>
                  </p:par>
                </p:childTnLst>
              </p:cTn>
              <p:nextCondLst>
                <p:cond evt="onClick" delay="0">
                  <p:tgtEl>
                    <p:spTgt spid="37"/>
                  </p:tgtEl>
                </p:cond>
              </p:nextCondLst>
            </p:seq>
            <p:seq concurrent="1" nextAc="seek">
              <p:cTn id="40" restart="whenNotActive" fill="hold" evtFilter="cancelBubble" nodeType="interactiveSeq">
                <p:stCondLst>
                  <p:cond evt="onClick" delay="0">
                    <p:tgtEl>
                      <p:spTgt spid="36"/>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withEffect">
                                  <p:stCondLst>
                                    <p:cond delay="0"/>
                                  </p:stCondLst>
                                  <p:childTnLst>
                                    <p:animMotion origin="layout" path="M -0.13625 0.4364 C -0.02645 0.50601 0.08323 0.57631 0.12687 0.44287 C 0.17051 0.30966 0.14289 -0.22156 0.12557 -0.36171 C 0.10798 -0.50093 0.06187 -0.39385 0.02201 -0.39802 C -0.01785 -0.40218 -0.08623 -0.41883 -0.11385 -0.38807 C -0.14146 -0.35708 -0.1386 -0.24168 -0.14342 -0.213 " pathEditMode="relative" rAng="0" ptsTypes="aaaaaA">
                                      <p:cBhvr>
                                        <p:cTn id="44" dur="2000" fill="hold"/>
                                        <p:tgtEl>
                                          <p:spTgt spid="20"/>
                                        </p:tgtEl>
                                        <p:attrNameLst>
                                          <p:attrName>ppt_x</p:attrName>
                                          <p:attrName>ppt_y</p:attrName>
                                        </p:attrNameLst>
                                      </p:cBhvr>
                                      <p:rCtr x="150" y="-399"/>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77799 0.13251 L 0.02474 0.12858 " pathEditMode="relative" rAng="0" ptsTypes="AA">
                                      <p:cBhvr>
                                        <p:cTn id="47" dur="2000" fill="hold"/>
                                        <p:tgtEl>
                                          <p:spTgt spid="21"/>
                                        </p:tgtEl>
                                        <p:attrNameLst>
                                          <p:attrName>ppt_x</p:attrName>
                                          <p:attrName>ppt_y</p:attrName>
                                        </p:attrNameLst>
                                      </p:cBhvr>
                                      <p:rCtr x="-377" y="-2"/>
                                    </p:animMotion>
                                  </p:childTnLst>
                                </p:cTn>
                              </p:par>
                              <p:par>
                                <p:cTn id="48" presetID="0" presetClass="path" presetSubtype="0" accel="50000" decel="50000" fill="hold" nodeType="withEffect">
                                  <p:stCondLst>
                                    <p:cond delay="0"/>
                                  </p:stCondLst>
                                  <p:childTnLst>
                                    <p:animMotion origin="layout" path="M -0.14336 -0.213 C -0.14336 -0.21277 -0.75586 -0.22572 -1.36836 -0.23797 " pathEditMode="relative" rAng="0" ptsTypes="aA">
                                      <p:cBhvr>
                                        <p:cTn id="49" dur="3000" fill="hold"/>
                                        <p:tgtEl>
                                          <p:spTgt spid="20"/>
                                        </p:tgtEl>
                                        <p:attrNameLst>
                                          <p:attrName>ppt_x</p:attrName>
                                          <p:attrName>ppt_y</p:attrName>
                                        </p:attrNameLst>
                                      </p:cBhvr>
                                      <p:rCtr x="-613" y="-12"/>
                                    </p:animMotion>
                                  </p:childTnLst>
                                </p:cTn>
                              </p:par>
                            </p:childTnLst>
                          </p:cTn>
                        </p:par>
                        <p:par>
                          <p:cTn id="50" fill="hold">
                            <p:stCondLst>
                              <p:cond delay="4000"/>
                            </p:stCondLst>
                            <p:childTnLst>
                              <p:par>
                                <p:cTn id="51" presetID="0" presetClass="path" presetSubtype="0" accel="50000" decel="50000" fill="hold" nodeType="afterEffect">
                                  <p:stCondLst>
                                    <p:cond delay="0"/>
                                  </p:stCondLst>
                                  <p:childTnLst>
                                    <p:animMotion origin="layout" path="M 0.02475 0.12858 C -0.00794 0.02914 -0.04077 -0.07008 0.031 -0.11471 C 0.10252 -0.15935 0.27811 -0.14963 0.45409 -0.13992 " pathEditMode="relative" rAng="0" ptsTypes="aaA">
                                      <p:cBhvr>
                                        <p:cTn id="52" dur="2000" fill="hold"/>
                                        <p:tgtEl>
                                          <p:spTgt spid="21"/>
                                        </p:tgtEl>
                                        <p:attrNameLst>
                                          <p:attrName>ppt_x</p:attrName>
                                          <p:attrName>ppt_y</p:attrName>
                                        </p:attrNameLst>
                                      </p:cBhvr>
                                      <p:rCtr x="182" y="-144"/>
                                    </p:animMotion>
                                  </p:childTnLst>
                                </p:cTn>
                              </p:par>
                            </p:childTnLst>
                          </p:cTn>
                        </p:par>
                      </p:childTnLst>
                    </p:cTn>
                  </p:par>
                </p:childTnLst>
              </p:cTn>
              <p:nextCondLst>
                <p:cond evt="onClick" delay="0">
                  <p:tgtEl>
                    <p:spTgt spid="36"/>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0" presetClass="path" presetSubtype="0" accel="50000" decel="50000" fill="hold" nodeType="withEffect">
                                  <p:stCondLst>
                                    <p:cond delay="0"/>
                                  </p:stCondLst>
                                  <p:childTnLst>
                                    <p:animMotion origin="layout" path="M 0.12505 -0.65033 C 0.12505 -0.65033 -0.26873 -0.58997 -0.66237 -0.52914 " pathEditMode="relative" rAng="0" ptsTypes="aA">
                                      <p:cBhvr>
                                        <p:cTn id="57" dur="2000" fill="hold"/>
                                        <p:tgtEl>
                                          <p:spTgt spid="20"/>
                                        </p:tgtEl>
                                        <p:attrNameLst>
                                          <p:attrName>ppt_x</p:attrName>
                                          <p:attrName>ppt_y</p:attrName>
                                        </p:attrNameLst>
                                      </p:cBhvr>
                                      <p:rCtr x="-394" y="61"/>
                                    </p:animMotion>
                                  </p:childTnLst>
                                </p:cTn>
                              </p:par>
                            </p:childTnLst>
                          </p:cTn>
                        </p:par>
                        <p:par>
                          <p:cTn id="58" fill="hold">
                            <p:stCondLst>
                              <p:cond delay="2000"/>
                            </p:stCondLst>
                            <p:childTnLst>
                              <p:par>
                                <p:cTn id="59" presetID="1" presetClass="exit" presetSubtype="0" fill="hold" nodeType="afterEffect">
                                  <p:stCondLst>
                                    <p:cond delay="0"/>
                                  </p:stCondLst>
                                  <p:childTnLst>
                                    <p:set>
                                      <p:cBhvr>
                                        <p:cTn id="60"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47260" y="1600200"/>
            <a:ext cx="7283399" cy="692493"/>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700" b="1">
                <a:solidFill>
                  <a:prstClr val="white"/>
                </a:solidFill>
                <a:latin typeface="Arial" panose="020B0604020202020204" pitchFamily="34" charset="0"/>
                <a:cs typeface="Arial" panose="020B0604020202020204" pitchFamily="34" charset="0"/>
              </a:rPr>
              <a:t>Góc ở tâm là góc như thế nào?</a:t>
            </a:r>
            <a:endParaRPr kumimoji="0" lang="en-US" sz="3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3056064" y="3225801"/>
            <a:ext cx="4694565" cy="110799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srgbClr val="0000FF"/>
                </a:solidFill>
                <a:effectLst/>
                <a:uLnTx/>
                <a:uFillTx/>
                <a:latin typeface="Calibri" panose="020F0502020204030204"/>
                <a:ea typeface="+mn-ea"/>
                <a:cs typeface="+mn-cs"/>
              </a:rPr>
              <a:t>Góc</a:t>
            </a:r>
            <a:r>
              <a:rPr kumimoji="0" lang="en-US" sz="3200" b="1" i="0" u="none" strike="noStrike" kern="1200" cap="none" spc="0" normalizeH="0" noProof="0">
                <a:ln>
                  <a:noFill/>
                </a:ln>
                <a:solidFill>
                  <a:srgbClr val="0000FF"/>
                </a:solidFill>
                <a:effectLst/>
                <a:uLnTx/>
                <a:uFillTx/>
                <a:latin typeface="Calibri" panose="020F0502020204030204"/>
                <a:ea typeface="+mn-ea"/>
                <a:cs typeface="+mn-cs"/>
              </a:rPr>
              <a:t> ở tâm là góc có đỉnh trùng với tâm đường tròn</a:t>
            </a:r>
            <a:endParaRPr kumimoji="0" lang="en-US" sz="320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pic>
        <p:nvPicPr>
          <p:cNvPr id="1028"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17468" y="1384590"/>
            <a:ext cx="8601066" cy="126188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Trong một</a:t>
            </a:r>
            <a:r>
              <a:rPr kumimoji="0" lang="en-US" sz="37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đường tròn,</a:t>
            </a:r>
            <a:endParaRPr kumimoji="0" lang="en-US" sz="37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Số</a:t>
            </a:r>
            <a:r>
              <a:rPr kumimoji="0" lang="en-US" sz="37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đo của cung lớn bằng bao nhiêu?</a:t>
            </a:r>
            <a:endParaRPr kumimoji="0" lang="en-US" sz="3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3353607" y="3179805"/>
            <a:ext cx="5028393" cy="110799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srgbClr val="0000FF"/>
                </a:solidFill>
                <a:effectLst/>
                <a:uLnTx/>
                <a:uFillTx/>
                <a:latin typeface="Calibri" panose="020F0502020204030204"/>
                <a:ea typeface="+mn-ea"/>
                <a:cs typeface="+mn-cs"/>
              </a:rPr>
              <a:t>Số</a:t>
            </a:r>
            <a:r>
              <a:rPr kumimoji="0" lang="en-US" sz="3200" b="1" i="0" u="none" strike="noStrike" kern="1200" cap="none" spc="0" normalizeH="0" noProof="0">
                <a:ln>
                  <a:noFill/>
                </a:ln>
                <a:solidFill>
                  <a:srgbClr val="0000FF"/>
                </a:solidFill>
                <a:effectLst/>
                <a:uLnTx/>
                <a:uFillTx/>
                <a:latin typeface="Calibri" panose="020F0502020204030204"/>
                <a:ea typeface="+mn-ea"/>
                <a:cs typeface="+mn-cs"/>
              </a:rPr>
              <a:t> đo của cung lớn bằng 360</a:t>
            </a:r>
            <a:r>
              <a:rPr kumimoji="0" lang="en-US" sz="3200" b="1" i="0" u="none" strike="noStrike" kern="1200" cap="none" spc="0" normalizeH="0" baseline="30000" noProof="0">
                <a:ln>
                  <a:noFill/>
                </a:ln>
                <a:solidFill>
                  <a:srgbClr val="0000FF"/>
                </a:solidFill>
                <a:effectLst/>
                <a:uLnTx/>
                <a:uFillTx/>
                <a:latin typeface="Calibri" panose="020F0502020204030204"/>
                <a:ea typeface="+mn-ea"/>
                <a:cs typeface="+mn-cs"/>
              </a:rPr>
              <a:t>0</a:t>
            </a:r>
            <a:r>
              <a:rPr kumimoji="0" lang="en-US" sz="3200" b="1" i="0" u="none" strike="noStrike" kern="1200" cap="none" spc="0" normalizeH="0" noProof="0">
                <a:ln>
                  <a:noFill/>
                </a:ln>
                <a:solidFill>
                  <a:srgbClr val="0000FF"/>
                </a:solidFill>
                <a:effectLst/>
                <a:uLnTx/>
                <a:uFillTx/>
                <a:latin typeface="Calibri" panose="020F0502020204030204"/>
                <a:ea typeface="+mn-ea"/>
                <a:cs typeface="+mn-cs"/>
              </a:rPr>
              <a:t> – Sđ của cung nhỏ </a:t>
            </a:r>
            <a:endParaRPr kumimoji="0" lang="en-US" sz="320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pic>
        <p:nvPicPr>
          <p:cNvPr id="1028"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56064" y="3225801"/>
            <a:ext cx="5507365" cy="110799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srgbClr val="0000FF"/>
                </a:solidFill>
                <a:effectLst/>
                <a:uLnTx/>
                <a:uFillTx/>
                <a:latin typeface="Calibri" panose="020F0502020204030204"/>
                <a:ea typeface="+mn-ea"/>
                <a:cs typeface="+mn-cs"/>
              </a:rPr>
              <a:t>Số</a:t>
            </a:r>
            <a:r>
              <a:rPr kumimoji="0" lang="en-US" sz="3200" b="1" i="0" u="none" strike="noStrike" kern="1200" cap="none" spc="0" normalizeH="0" noProof="0">
                <a:ln>
                  <a:noFill/>
                </a:ln>
                <a:solidFill>
                  <a:srgbClr val="0000FF"/>
                </a:solidFill>
                <a:effectLst/>
                <a:uLnTx/>
                <a:uFillTx/>
                <a:latin typeface="Calibri" panose="020F0502020204030204"/>
                <a:ea typeface="+mn-ea"/>
                <a:cs typeface="+mn-cs"/>
              </a:rPr>
              <a:t> đo của cung nhỏ bằng số đo của góc ở tâm chắn cung đó.</a:t>
            </a:r>
            <a:endParaRPr kumimoji="0" lang="en-US" sz="320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pic>
        <p:nvPicPr>
          <p:cNvPr id="1028"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33600" y="1396777"/>
            <a:ext cx="7619999"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Trong một</a:t>
            </a:r>
            <a:r>
              <a:rPr kumimoji="0" lang="en-US" sz="32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đường tròn,</a:t>
            </a:r>
            <a:endParaRPr kumimoji="0" lang="en-US" sz="32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Số</a:t>
            </a:r>
            <a:r>
              <a:rPr kumimoji="0" lang="en-US" sz="32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đo của cung nhỏ bằng bao nhiêu?</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59716" y="1600200"/>
            <a:ext cx="7658501" cy="692493"/>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Góc</a:t>
            </a:r>
            <a:r>
              <a:rPr kumimoji="0" lang="en-US" sz="37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nội tiếp là góc như thế nào?</a:t>
            </a:r>
            <a:endParaRPr kumimoji="0" lang="en-US" sz="3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2417772" y="3027882"/>
            <a:ext cx="6022284" cy="1600434"/>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srgbClr val="0000FF"/>
                </a:solidFill>
                <a:effectLst/>
                <a:uLnTx/>
                <a:uFillTx/>
                <a:latin typeface="Calibri" panose="020F0502020204030204"/>
                <a:ea typeface="+mn-ea"/>
                <a:cs typeface="+mn-cs"/>
              </a:rPr>
              <a:t>Góc</a:t>
            </a:r>
            <a:r>
              <a:rPr kumimoji="0" lang="en-US" sz="3200" b="1" i="0" u="none" strike="noStrike" kern="1200" cap="none" spc="0" normalizeH="0" noProof="0">
                <a:ln>
                  <a:noFill/>
                </a:ln>
                <a:solidFill>
                  <a:srgbClr val="0000FF"/>
                </a:solidFill>
                <a:effectLst/>
                <a:uLnTx/>
                <a:uFillTx/>
                <a:latin typeface="Calibri" panose="020F0502020204030204"/>
                <a:ea typeface="+mn-ea"/>
                <a:cs typeface="+mn-cs"/>
              </a:rPr>
              <a:t> nội tiếp là góc có đỉnh thuộc đường tròn và hai cạnh chứa hai dây cung của đường tròn đó.</a:t>
            </a:r>
            <a:endParaRPr kumimoji="0" lang="en-US" sz="320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pic>
        <p:nvPicPr>
          <p:cNvPr id="1028"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62628" y="1600200"/>
            <a:ext cx="7890933" cy="1261880"/>
          </a:xfrm>
          <a:prstGeom prst="rect">
            <a:avLst/>
          </a:prstGeom>
          <a:noFill/>
        </p:spPr>
        <p:txBody>
          <a:bodyPr wrap="squar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Góc</a:t>
            </a:r>
            <a:r>
              <a:rPr kumimoji="0" lang="en-US" sz="37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nội tiếp như thế nào với cung bị chắn?</a:t>
            </a:r>
            <a:endParaRPr kumimoji="0" lang="en-US" sz="3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2417772" y="3027882"/>
            <a:ext cx="6022284" cy="110799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srgbClr val="0000FF"/>
                </a:solidFill>
                <a:effectLst/>
                <a:uLnTx/>
                <a:uFillTx/>
                <a:latin typeface="Calibri" panose="020F0502020204030204"/>
                <a:ea typeface="+mn-ea"/>
                <a:cs typeface="+mn-cs"/>
              </a:rPr>
              <a:t>Góc</a:t>
            </a:r>
            <a:r>
              <a:rPr kumimoji="0" lang="en-US" sz="3200" b="1" i="0" u="none" strike="noStrike" kern="1200" cap="none" spc="0" normalizeH="0" noProof="0">
                <a:ln>
                  <a:noFill/>
                </a:ln>
                <a:solidFill>
                  <a:srgbClr val="0000FF"/>
                </a:solidFill>
                <a:effectLst/>
                <a:uLnTx/>
                <a:uFillTx/>
                <a:latin typeface="Calibri" panose="020F0502020204030204"/>
                <a:ea typeface="+mn-ea"/>
                <a:cs typeface="+mn-cs"/>
              </a:rPr>
              <a:t> nội tiếp có số đo bằng một nửa số đo của cung bị chắn.</a:t>
            </a:r>
            <a:endParaRPr kumimoji="0" lang="en-US" sz="320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pic>
        <p:nvPicPr>
          <p:cNvPr id="1028"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0"/>
            <a:ext cx="12192000" cy="6858000"/>
          </a:xfrm>
          <a:prstGeom prst="rect">
            <a:avLst/>
          </a:prstGeom>
        </p:spPr>
      </p:pic>
      <p:sp>
        <p:nvSpPr>
          <p:cNvPr id="34" name="Text Box 79"/>
          <p:cNvSpPr txBox="1">
            <a:spLocks noChangeArrowheads="1"/>
          </p:cNvSpPr>
          <p:nvPr/>
        </p:nvSpPr>
        <p:spPr bwMode="auto">
          <a:xfrm>
            <a:off x="6195484" y="1137427"/>
            <a:ext cx="4733249" cy="119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50000"/>
              </a:spcBef>
              <a:spcAft>
                <a:spcPct val="0"/>
              </a:spcAft>
            </a:pPr>
            <a:r>
              <a:rPr lang="en-US" altLang="en-US" sz="2400">
                <a:solidFill>
                  <a:srgbClr val="000000"/>
                </a:solidFill>
                <a:latin typeface="ProTeacher01_Thuong" panose="02000000000000000000" pitchFamily="2" charset="0"/>
                <a:ea typeface="ProTeacher01_Thuong" panose="02000000000000000000" pitchFamily="2" charset="0"/>
              </a:rPr>
              <a:t>    </a:t>
            </a:r>
            <a:r>
              <a:rPr lang="en-US" altLang="en-US" sz="2400">
                <a:solidFill>
                  <a:srgbClr val="000000"/>
                </a:solidFill>
                <a:latin typeface="Times New Roman" panose="02020603050405020304" charset="0"/>
                <a:ea typeface="ProTeacher01_Thuong" panose="02000000000000000000" pitchFamily="2" charset="0"/>
                <a:cs typeface="Times New Roman" panose="02020603050405020304" charset="0"/>
              </a:rPr>
              <a:t>HĐ1. Cho đường tròn (O). Hãy vẽ góc xOy có đỉnh là tâm O của đường tròn đó.</a:t>
            </a:r>
            <a:endParaRPr lang="en-US" altLang="en-US" sz="2400">
              <a:solidFill>
                <a:srgbClr val="0000CC"/>
              </a:solidFill>
              <a:latin typeface="Times New Roman" panose="02020603050405020304" charset="0"/>
              <a:ea typeface="ProTeacher01_Thuong" panose="02000000000000000000" pitchFamily="2" charset="0"/>
              <a:cs typeface="Times New Roman" panose="02020603050405020304" charset="0"/>
            </a:endParaRPr>
          </a:p>
        </p:txBody>
      </p:sp>
      <p:sp>
        <p:nvSpPr>
          <p:cNvPr id="35" name="Rectangle 80"/>
          <p:cNvSpPr>
            <a:spLocks noChangeArrowheads="1"/>
          </p:cNvSpPr>
          <p:nvPr/>
        </p:nvSpPr>
        <p:spPr bwMode="auto">
          <a:xfrm>
            <a:off x="971550" y="1393413"/>
            <a:ext cx="4800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pPr>
            <a:r>
              <a:rPr lang="en-US" altLang="en-US" sz="2400" b="1">
                <a:solidFill>
                  <a:srgbClr val="0000CC"/>
                </a:solidFill>
                <a:latin typeface="Times New Roman" panose="02020603050405020304" charset="0"/>
              </a:rPr>
              <a:t>    Góc có đỉnh trùng với tâm đường tròn</a:t>
            </a:r>
            <a:endParaRPr lang="en-US" altLang="en-US" sz="2400" b="1">
              <a:solidFill>
                <a:srgbClr val="0000CC"/>
              </a:solidFill>
              <a:latin typeface="Times New Roman" panose="02020603050405020304" charset="0"/>
            </a:endParaRPr>
          </a:p>
        </p:txBody>
      </p:sp>
      <p:sp>
        <p:nvSpPr>
          <p:cNvPr id="37" name="Text Box 86"/>
          <p:cNvSpPr txBox="1">
            <a:spLocks noChangeArrowheads="1"/>
          </p:cNvSpPr>
          <p:nvPr/>
        </p:nvSpPr>
        <p:spPr bwMode="auto">
          <a:xfrm>
            <a:off x="2057400" y="914400"/>
            <a:ext cx="480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u="sng">
                <a:solidFill>
                  <a:srgbClr val="006600"/>
                </a:solidFill>
                <a:latin typeface="Times New Roman" panose="02020603050405020304" charset="0"/>
              </a:rPr>
              <a:t>I. GÓC Ở TÂM</a:t>
            </a:r>
            <a:endParaRPr lang="en-US" altLang="en-US" sz="2400" b="1" u="sng">
              <a:solidFill>
                <a:srgbClr val="006600"/>
              </a:solidFill>
              <a:latin typeface="Times New Roman" panose="02020603050405020304" charset="0"/>
            </a:endParaRPr>
          </a:p>
        </p:txBody>
      </p:sp>
      <p:grpSp>
        <p:nvGrpSpPr>
          <p:cNvPr id="38" name="Group 37"/>
          <p:cNvGrpSpPr/>
          <p:nvPr/>
        </p:nvGrpSpPr>
        <p:grpSpPr>
          <a:xfrm>
            <a:off x="2209800" y="61191"/>
            <a:ext cx="8534400" cy="762001"/>
            <a:chOff x="1828800" y="-27297"/>
            <a:chExt cx="8534400" cy="762001"/>
          </a:xfrm>
        </p:grpSpPr>
        <p:sp>
          <p:nvSpPr>
            <p:cNvPr id="39" name="AutoShape 4"/>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ln>
          </p:spPr>
          <p:txBody>
            <a:bodyPr wrap="none" lIns="85725" tIns="42863" rIns="85725" bIns="42863" anchor="ctr"/>
            <a:lstStyle>
              <a:lvl1pPr algn="l" defTabSz="857250">
                <a:defRPr>
                  <a:solidFill>
                    <a:schemeClr val="tx1"/>
                  </a:solidFill>
                  <a:latin typeface="Arial" panose="020B0604020202020204" pitchFamily="34" charset="0"/>
                </a:defRPr>
              </a:lvl1pPr>
              <a:lvl2pPr marL="697230" indent="-268605" algn="l" defTabSz="857250">
                <a:defRPr>
                  <a:solidFill>
                    <a:schemeClr val="tx1"/>
                  </a:solidFill>
                  <a:latin typeface="Arial" panose="020B0604020202020204" pitchFamily="34" charset="0"/>
                </a:defRPr>
              </a:lvl2pPr>
              <a:lvl3pPr marL="1071880" indent="-214630" algn="l" defTabSz="857250">
                <a:defRPr>
                  <a:solidFill>
                    <a:schemeClr val="tx1"/>
                  </a:solidFill>
                  <a:latin typeface="Arial" panose="020B0604020202020204" pitchFamily="34" charset="0"/>
                </a:defRPr>
              </a:lvl3pPr>
              <a:lvl4pPr marL="1500505" indent="-214630" algn="l" defTabSz="857250">
                <a:defRPr>
                  <a:solidFill>
                    <a:schemeClr val="tx1"/>
                  </a:solidFill>
                  <a:latin typeface="Arial" panose="020B0604020202020204" pitchFamily="34" charset="0"/>
                </a:defRPr>
              </a:lvl4pPr>
              <a:lvl5pPr marL="1929130" indent="-214630" algn="l" defTabSz="857250">
                <a:defRPr>
                  <a:solidFill>
                    <a:schemeClr val="tx1"/>
                  </a:solidFill>
                  <a:latin typeface="Arial" panose="020B0604020202020204" pitchFamily="34" charset="0"/>
                </a:defRPr>
              </a:lvl5pPr>
              <a:lvl6pPr marL="2386330" indent="-214630" defTabSz="857250" fontAlgn="base">
                <a:spcBef>
                  <a:spcPct val="0"/>
                </a:spcBef>
                <a:spcAft>
                  <a:spcPct val="0"/>
                </a:spcAft>
                <a:defRPr>
                  <a:solidFill>
                    <a:schemeClr val="tx1"/>
                  </a:solidFill>
                  <a:latin typeface="Arial" panose="020B0604020202020204" pitchFamily="34" charset="0"/>
                </a:defRPr>
              </a:lvl6pPr>
              <a:lvl7pPr marL="2843530" indent="-214630" defTabSz="857250" fontAlgn="base">
                <a:spcBef>
                  <a:spcPct val="0"/>
                </a:spcBef>
                <a:spcAft>
                  <a:spcPct val="0"/>
                </a:spcAft>
                <a:defRPr>
                  <a:solidFill>
                    <a:schemeClr val="tx1"/>
                  </a:solidFill>
                  <a:latin typeface="Arial" panose="020B0604020202020204" pitchFamily="34" charset="0"/>
                </a:defRPr>
              </a:lvl7pPr>
              <a:lvl8pPr marL="3300730" indent="-214630" defTabSz="857250" fontAlgn="base">
                <a:spcBef>
                  <a:spcPct val="0"/>
                </a:spcBef>
                <a:spcAft>
                  <a:spcPct val="0"/>
                </a:spcAft>
                <a:defRPr>
                  <a:solidFill>
                    <a:schemeClr val="tx1"/>
                  </a:solidFill>
                  <a:latin typeface="Arial" panose="020B0604020202020204" pitchFamily="34" charset="0"/>
                </a:defRPr>
              </a:lvl8pPr>
              <a:lvl9pPr marL="3757930" indent="-214630"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0" name="WordArt 5"/>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ln>
                  <a:solidFill>
                    <a:srgbClr val="0000FF"/>
                  </a:solidFill>
                  <a:latin typeface="Times New Roman" panose="02020603050405020304" charset="0"/>
                  <a:cs typeface="Times New Roman" panose="02020603050405020304" charset="0"/>
                </a:rPr>
                <a:t>   </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4</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 GÓC Ở TÂM. GÓC NỘI TIẾP</a:t>
              </a:r>
              <a:endParaRPr lang="en-US" sz="1600" b="1" kern="10">
                <a:ln w="12700">
                  <a:solidFill>
                    <a:srgbClr val="660033"/>
                  </a:solidFill>
                  <a:round/>
                </a:ln>
                <a:solidFill>
                  <a:srgbClr val="FF0000"/>
                </a:solidFill>
                <a:latin typeface="Times New Roman" panose="02020603050405020304" charset="0"/>
                <a:cs typeface="Times New Roman" panose="02020603050405020304" charset="0"/>
              </a:endParaRPr>
            </a:p>
          </p:txBody>
        </p:sp>
      </p:grpSp>
      <p:pic>
        <p:nvPicPr>
          <p:cNvPr id="7" name="Picture 6"/>
          <p:cNvPicPr>
            <a:picLocks noChangeAspect="1"/>
          </p:cNvPicPr>
          <p:nvPr/>
        </p:nvPicPr>
        <p:blipFill>
          <a:blip r:embed="rId2"/>
          <a:stretch>
            <a:fillRect/>
          </a:stretch>
        </p:blipFill>
        <p:spPr>
          <a:xfrm>
            <a:off x="643468" y="2267705"/>
            <a:ext cx="5353050" cy="3067050"/>
          </a:xfrm>
          <a:prstGeom prst="rect">
            <a:avLst/>
          </a:prstGeom>
        </p:spPr>
      </p:pic>
      <p:sp>
        <p:nvSpPr>
          <p:cNvPr id="8" name="Text Box 79"/>
          <p:cNvSpPr txBox="1">
            <a:spLocks noChangeArrowheads="1"/>
          </p:cNvSpPr>
          <p:nvPr/>
        </p:nvSpPr>
        <p:spPr bwMode="auto">
          <a:xfrm>
            <a:off x="742949" y="5223465"/>
            <a:ext cx="5353051" cy="119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50000"/>
              </a:spcBef>
              <a:spcAft>
                <a:spcPct val="0"/>
              </a:spcAft>
            </a:pPr>
            <a:r>
              <a:rPr lang="en-US" altLang="en-US" sz="2400">
                <a:solidFill>
                  <a:srgbClr val="0000CC"/>
                </a:solidFill>
                <a:latin typeface="Times New Roman" panose="02020603050405020304" charset="0"/>
                <a:ea typeface="ProTeacher01_Thuong" panose="02000000000000000000" pitchFamily="2" charset="0"/>
                <a:cs typeface="Times New Roman" panose="02020603050405020304" charset="0"/>
              </a:rPr>
              <a:t>Nhận xét: Đường kính chia đường tròn thành hai phần, mỗi phần được gọi là một nửa đường tròn.</a:t>
            </a:r>
            <a:endParaRPr lang="en-US" altLang="en-US" sz="2400">
              <a:solidFill>
                <a:srgbClr val="0000CC"/>
              </a:solidFill>
              <a:latin typeface="Times New Roman" panose="02020603050405020304" charset="0"/>
              <a:ea typeface="ProTeacher01_Thuong" panose="02000000000000000000" pitchFamily="2" charset="0"/>
              <a:cs typeface="Times New Roman" panose="02020603050405020304"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Lst>
          </a:blip>
          <a:stretch>
            <a:fillRect/>
          </a:stretch>
        </p:blipFill>
        <p:spPr>
          <a:xfrm>
            <a:off x="2169849" y="2189750"/>
            <a:ext cx="2287851" cy="2196695"/>
          </a:xfrm>
          <a:prstGeom prst="rect">
            <a:avLst/>
          </a:prstGeom>
        </p:spPr>
      </p:pic>
      <p:cxnSp>
        <p:nvCxnSpPr>
          <p:cNvPr id="4" name="Straight Connector 3"/>
          <p:cNvCxnSpPr>
            <a:endCxn id="5" idx="2"/>
          </p:cNvCxnSpPr>
          <p:nvPr/>
        </p:nvCxnSpPr>
        <p:spPr>
          <a:xfrm>
            <a:off x="6096000" y="1104900"/>
            <a:ext cx="0" cy="5753100"/>
          </a:xfrm>
          <a:prstGeom prst="line">
            <a:avLst/>
          </a:prstGeom>
        </p:spPr>
        <p:style>
          <a:lnRef idx="3">
            <a:schemeClr val="dk1"/>
          </a:lnRef>
          <a:fillRef idx="0">
            <a:schemeClr val="dk1"/>
          </a:fillRef>
          <a:effectRef idx="2">
            <a:schemeClr val="dk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94817" y="2560783"/>
            <a:ext cx="3418487" cy="2425826"/>
          </a:xfrm>
          <a:prstGeom prst="rect">
            <a:avLst/>
          </a:prstGeom>
          <a:noFill/>
          <a:ln>
            <a:noFill/>
          </a:ln>
        </p:spPr>
      </p:pic>
    </p:spTree>
    <p:custDataLst>
      <p:tags r:id="rId6"/>
    </p:custDataLst>
  </p:cSld>
  <p:clrMapOvr>
    <a:masterClrMapping/>
  </p:clrMapOvr>
  <mc:AlternateContent xmlns:mc="http://schemas.openxmlformats.org/markup-compatibility/2006">
    <mc:Choice xmlns:p14="http://schemas.microsoft.com/office/powerpoint/2010/main" Requires="p14">
      <p:transition p14:dur="0" advTm="56846"/>
    </mc:Choice>
    <mc:Fallback>
      <p:transition advTm="568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heel(2)">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2000" fill="hold"/>
                                        <p:tgtEl>
                                          <p:spTgt spid="37"/>
                                        </p:tgtEl>
                                        <p:attrNameLst>
                                          <p:attrName>ppt_x</p:attrName>
                                        </p:attrNameLst>
                                      </p:cBhvr>
                                      <p:tavLst>
                                        <p:tav tm="0">
                                          <p:val>
                                            <p:strVal val="0-#ppt_w/2"/>
                                          </p:val>
                                        </p:tav>
                                        <p:tav tm="100000">
                                          <p:val>
                                            <p:strVal val="#ppt_x"/>
                                          </p:val>
                                        </p:tav>
                                      </p:tavLst>
                                    </p:anim>
                                    <p:anim calcmode="lin" valueType="num">
                                      <p:cBhvr additive="base">
                                        <p:cTn id="13" dur="2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1)">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heel(1)">
                                      <p:cBhvr>
                                        <p:cTn id="30" dur="2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1000" fill="hold"/>
                                        <p:tgtEl>
                                          <p:spTgt spid="35"/>
                                        </p:tgtEl>
                                        <p:attrNameLst>
                                          <p:attrName>ppt_x</p:attrName>
                                        </p:attrNameLst>
                                      </p:cBhvr>
                                      <p:tavLst>
                                        <p:tav tm="0">
                                          <p:val>
                                            <p:strVal val="#ppt_x"/>
                                          </p:val>
                                        </p:tav>
                                        <p:tav tm="100000">
                                          <p:val>
                                            <p:strVal val="#ppt_x"/>
                                          </p:val>
                                        </p:tav>
                                      </p:tavLst>
                                    </p:anim>
                                    <p:anim calcmode="lin" valueType="num">
                                      <p:cBhvr additive="base">
                                        <p:cTn id="36" dur="10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randombar(horizontal)">
                                      <p:cBhvr>
                                        <p:cTn id="41" dur="500"/>
                                        <p:tgtEl>
                                          <p:spTgt spid="7"/>
                                        </p:tgtEl>
                                      </p:cBhvr>
                                    </p:animEffect>
                                  </p:childTnLst>
                                </p:cTn>
                              </p:par>
                              <p:par>
                                <p:cTn id="42" presetID="21" presetClass="exit" presetSubtype="1" fill="hold" nodeType="withEffect">
                                  <p:stCondLst>
                                    <p:cond delay="0"/>
                                  </p:stCondLst>
                                  <p:childTnLst>
                                    <p:animEffect transition="out" filter="wheel(1)">
                                      <p:cBhvr>
                                        <p:cTn id="43" dur="2000"/>
                                        <p:tgtEl>
                                          <p:spTgt spid="3"/>
                                        </p:tgtEl>
                                      </p:cBhvr>
                                    </p:animEffect>
                                    <p:set>
                                      <p:cBhvr>
                                        <p:cTn id="44" dur="1" fill="hold">
                                          <p:stCondLst>
                                            <p:cond delay="1999"/>
                                          </p:stCondLst>
                                        </p:cTn>
                                        <p:tgtEl>
                                          <p:spTgt spid="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1000" fill="hold"/>
                                        <p:tgtEl>
                                          <p:spTgt spid="8"/>
                                        </p:tgtEl>
                                        <p:attrNameLst>
                                          <p:attrName>ppt_x</p:attrName>
                                        </p:attrNameLst>
                                      </p:cBhvr>
                                      <p:tavLst>
                                        <p:tav tm="0">
                                          <p:val>
                                            <p:strVal val="#ppt_x"/>
                                          </p:val>
                                        </p:tav>
                                        <p:tav tm="100000">
                                          <p:val>
                                            <p:strVal val="#ppt_x"/>
                                          </p:val>
                                        </p:tav>
                                      </p:tavLst>
                                    </p:anim>
                                    <p:anim calcmode="lin" valueType="num">
                                      <p:cBhvr additive="base">
                                        <p:cTn id="50"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35" grpId="0"/>
      <p:bldP spid="37" grpId="0"/>
      <p:bldP spid="8"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4" name="Picture 2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91125" y="5699125"/>
            <a:ext cx="3924300" cy="1150938"/>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8900" y="5368925"/>
            <a:ext cx="3168650" cy="704850"/>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6039" y="5053014"/>
            <a:ext cx="1525587" cy="960437"/>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3650" y="3784600"/>
            <a:ext cx="4173538" cy="850900"/>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2388" y="4386264"/>
            <a:ext cx="4159250" cy="1114425"/>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5238" y="4210050"/>
            <a:ext cx="1517650" cy="1055688"/>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8325" y="3219451"/>
            <a:ext cx="1130300" cy="2163763"/>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61025" y="2824163"/>
            <a:ext cx="4217988" cy="1077912"/>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61025" y="2443163"/>
            <a:ext cx="3132138" cy="90170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02289" y="1914526"/>
            <a:ext cx="2244725" cy="1122363"/>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08325" y="2589213"/>
            <a:ext cx="2846388" cy="1041400"/>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48538" y="1150938"/>
            <a:ext cx="1833562" cy="99695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89801" y="461963"/>
            <a:ext cx="1884363" cy="1027112"/>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13389" y="638176"/>
            <a:ext cx="1995487" cy="159861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38764" y="1"/>
            <a:ext cx="3557587" cy="1077913"/>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08325" y="674688"/>
            <a:ext cx="2698750" cy="296386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01876" y="2809876"/>
            <a:ext cx="2009775" cy="12033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p:cNvSpPr/>
          <p:nvPr/>
        </p:nvSpPr>
        <p:spPr>
          <a:xfrm>
            <a:off x="1" y="114300"/>
            <a:ext cx="4567239" cy="1800226"/>
          </a:xfrm>
          <a:prstGeom prst="wedgeEllipseCallout">
            <a:avLst>
              <a:gd name="adj1" fmla="val 30587"/>
              <a:gd name="adj2" fmla="val 73302"/>
            </a:avLst>
          </a:prstGeom>
          <a:solidFill>
            <a:schemeClr val="accent3">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CC"/>
                </a:solidFill>
              </a:rPr>
              <a:t>Trong bài học này chúng ta đã tìm hiểu được những kiến thức gì?</a:t>
            </a:r>
            <a:endParaRPr lang="en-US" sz="2400" b="1">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21508"/>
                                        </p:tgtEl>
                                        <p:attrNameLst>
                                          <p:attrName>style.visibility</p:attrName>
                                        </p:attrNameLst>
                                      </p:cBhvr>
                                      <p:to>
                                        <p:strVal val="visible"/>
                                      </p:to>
                                    </p:set>
                                    <p:animEffect transition="in" filter="box(out)">
                                      <p:cBhvr>
                                        <p:cTn id="12" dur="500"/>
                                        <p:tgtEl>
                                          <p:spTgt spid="2150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509"/>
                                        </p:tgtEl>
                                        <p:attrNameLst>
                                          <p:attrName>style.visibility</p:attrName>
                                        </p:attrNameLst>
                                      </p:cBhvr>
                                      <p:to>
                                        <p:strVal val="visible"/>
                                      </p:to>
                                    </p:set>
                                    <p:animEffect transition="in" filter="wipe(left)">
                                      <p:cBhvr>
                                        <p:cTn id="17" dur="500"/>
                                        <p:tgtEl>
                                          <p:spTgt spid="2150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510"/>
                                        </p:tgtEl>
                                        <p:attrNameLst>
                                          <p:attrName>style.visibility</p:attrName>
                                        </p:attrNameLst>
                                      </p:cBhvr>
                                      <p:to>
                                        <p:strVal val="visible"/>
                                      </p:to>
                                    </p:set>
                                    <p:animEffect transition="in" filter="wipe(left)">
                                      <p:cBhvr>
                                        <p:cTn id="22" dur="500"/>
                                        <p:tgtEl>
                                          <p:spTgt spid="215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511"/>
                                        </p:tgtEl>
                                        <p:attrNameLst>
                                          <p:attrName>style.visibility</p:attrName>
                                        </p:attrNameLst>
                                      </p:cBhvr>
                                      <p:to>
                                        <p:strVal val="visible"/>
                                      </p:to>
                                    </p:set>
                                    <p:animEffect transition="in" filter="wipe(left)">
                                      <p:cBhvr>
                                        <p:cTn id="27" dur="500"/>
                                        <p:tgtEl>
                                          <p:spTgt spid="215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512"/>
                                        </p:tgtEl>
                                        <p:attrNameLst>
                                          <p:attrName>style.visibility</p:attrName>
                                        </p:attrNameLst>
                                      </p:cBhvr>
                                      <p:to>
                                        <p:strVal val="visible"/>
                                      </p:to>
                                    </p:set>
                                    <p:animEffect transition="in" filter="wipe(left)">
                                      <p:cBhvr>
                                        <p:cTn id="32" dur="500"/>
                                        <p:tgtEl>
                                          <p:spTgt spid="215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513"/>
                                        </p:tgtEl>
                                        <p:attrNameLst>
                                          <p:attrName>style.visibility</p:attrName>
                                        </p:attrNameLst>
                                      </p:cBhvr>
                                      <p:to>
                                        <p:strVal val="visible"/>
                                      </p:to>
                                    </p:set>
                                    <p:animEffect transition="in" filter="wipe(left)">
                                      <p:cBhvr>
                                        <p:cTn id="37" dur="500"/>
                                        <p:tgtEl>
                                          <p:spTgt spid="215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514"/>
                                        </p:tgtEl>
                                        <p:attrNameLst>
                                          <p:attrName>style.visibility</p:attrName>
                                        </p:attrNameLst>
                                      </p:cBhvr>
                                      <p:to>
                                        <p:strVal val="visible"/>
                                      </p:to>
                                    </p:set>
                                    <p:animEffect transition="in" filter="wipe(left)">
                                      <p:cBhvr>
                                        <p:cTn id="42" dur="500"/>
                                        <p:tgtEl>
                                          <p:spTgt spid="215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1515"/>
                                        </p:tgtEl>
                                        <p:attrNameLst>
                                          <p:attrName>style.visibility</p:attrName>
                                        </p:attrNameLst>
                                      </p:cBhvr>
                                      <p:to>
                                        <p:strVal val="visible"/>
                                      </p:to>
                                    </p:set>
                                    <p:animEffect transition="in" filter="wipe(left)">
                                      <p:cBhvr>
                                        <p:cTn id="47" dur="500"/>
                                        <p:tgtEl>
                                          <p:spTgt spid="215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1516"/>
                                        </p:tgtEl>
                                        <p:attrNameLst>
                                          <p:attrName>style.visibility</p:attrName>
                                        </p:attrNameLst>
                                      </p:cBhvr>
                                      <p:to>
                                        <p:strVal val="visible"/>
                                      </p:to>
                                    </p:set>
                                    <p:animEffect transition="in" filter="wipe(left)">
                                      <p:cBhvr>
                                        <p:cTn id="52" dur="500"/>
                                        <p:tgtEl>
                                          <p:spTgt spid="215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1517"/>
                                        </p:tgtEl>
                                        <p:attrNameLst>
                                          <p:attrName>style.visibility</p:attrName>
                                        </p:attrNameLst>
                                      </p:cBhvr>
                                      <p:to>
                                        <p:strVal val="visible"/>
                                      </p:to>
                                    </p:set>
                                    <p:animEffect transition="in" filter="wipe(left)">
                                      <p:cBhvr>
                                        <p:cTn id="57" dur="500"/>
                                        <p:tgtEl>
                                          <p:spTgt spid="215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1518"/>
                                        </p:tgtEl>
                                        <p:attrNameLst>
                                          <p:attrName>style.visibility</p:attrName>
                                        </p:attrNameLst>
                                      </p:cBhvr>
                                      <p:to>
                                        <p:strVal val="visible"/>
                                      </p:to>
                                    </p:set>
                                    <p:animEffect transition="in" filter="wipe(left)">
                                      <p:cBhvr>
                                        <p:cTn id="62" dur="500"/>
                                        <p:tgtEl>
                                          <p:spTgt spid="215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1519"/>
                                        </p:tgtEl>
                                        <p:attrNameLst>
                                          <p:attrName>style.visibility</p:attrName>
                                        </p:attrNameLst>
                                      </p:cBhvr>
                                      <p:to>
                                        <p:strVal val="visible"/>
                                      </p:to>
                                    </p:set>
                                    <p:animEffect transition="in" filter="wipe(left)">
                                      <p:cBhvr>
                                        <p:cTn id="67" dur="500"/>
                                        <p:tgtEl>
                                          <p:spTgt spid="2151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1520"/>
                                        </p:tgtEl>
                                        <p:attrNameLst>
                                          <p:attrName>style.visibility</p:attrName>
                                        </p:attrNameLst>
                                      </p:cBhvr>
                                      <p:to>
                                        <p:strVal val="visible"/>
                                      </p:to>
                                    </p:set>
                                    <p:animEffect transition="in" filter="wipe(left)">
                                      <p:cBhvr>
                                        <p:cTn id="77" dur="500"/>
                                        <p:tgtEl>
                                          <p:spTgt spid="2152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21522"/>
                                        </p:tgtEl>
                                        <p:attrNameLst>
                                          <p:attrName>style.visibility</p:attrName>
                                        </p:attrNameLst>
                                      </p:cBhvr>
                                      <p:to>
                                        <p:strVal val="visible"/>
                                      </p:to>
                                    </p:set>
                                    <p:animEffect transition="in" filter="wipe(left)">
                                      <p:cBhvr>
                                        <p:cTn id="82" dur="500"/>
                                        <p:tgtEl>
                                          <p:spTgt spid="215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21523"/>
                                        </p:tgtEl>
                                        <p:attrNameLst>
                                          <p:attrName>style.visibility</p:attrName>
                                        </p:attrNameLst>
                                      </p:cBhvr>
                                      <p:to>
                                        <p:strVal val="visible"/>
                                      </p:to>
                                    </p:set>
                                    <p:animEffect transition="in" filter="wipe(left)">
                                      <p:cBhvr>
                                        <p:cTn id="87" dur="500"/>
                                        <p:tgtEl>
                                          <p:spTgt spid="21523"/>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21524"/>
                                        </p:tgtEl>
                                        <p:attrNameLst>
                                          <p:attrName>style.visibility</p:attrName>
                                        </p:attrNameLst>
                                      </p:cBhvr>
                                      <p:to>
                                        <p:strVal val="visible"/>
                                      </p:to>
                                    </p:set>
                                    <p:animEffect transition="in" filter="wipe(left)">
                                      <p:cBhvr>
                                        <p:cTn id="92" dur="500"/>
                                        <p:tgtEl>
                                          <p:spTgt spid="21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4012"/>
        <p:cNvGrpSpPr/>
        <p:nvPr/>
      </p:nvGrpSpPr>
      <p:grpSpPr>
        <a:xfrm>
          <a:off x="0" y="0"/>
          <a:ext cx="0" cy="0"/>
          <a:chOff x="0" y="0"/>
          <a:chExt cx="0" cy="0"/>
        </a:xfrm>
      </p:grpSpPr>
      <p:sp>
        <p:nvSpPr>
          <p:cNvPr id="4013" name="Google Shape;4013;p53"/>
          <p:cNvSpPr txBox="1">
            <a:spLocks noGrp="1"/>
          </p:cNvSpPr>
          <p:nvPr>
            <p:ph type="title"/>
          </p:nvPr>
        </p:nvSpPr>
        <p:spPr>
          <a:xfrm>
            <a:off x="3042800" y="262800"/>
            <a:ext cx="6372133" cy="636800"/>
          </a:xfrm>
          <a:prstGeom prst="rect">
            <a:avLst/>
          </a:prstGeom>
        </p:spPr>
        <p:txBody>
          <a:bodyPr spcFirstLastPara="1" vert="horz" wrap="square" lIns="121900" tIns="121900" rIns="121900" bIns="121900" rtlCol="0" anchor="t" anchorCtr="0">
            <a:noAutofit/>
          </a:bodyPr>
          <a:lstStyle/>
          <a:p>
            <a:pPr algn="ctr"/>
            <a:r>
              <a:rPr lang="en-GB" dirty="0">
                <a:solidFill>
                  <a:srgbClr val="FF0000"/>
                </a:solidFill>
                <a:effectLst>
                  <a:outerShdw blurRad="38100" dist="38100" dir="2700000" algn="tl">
                    <a:srgbClr val="000000">
                      <a:alpha val="43137"/>
                    </a:srgbClr>
                  </a:outerShdw>
                </a:effectLst>
                <a:latin typeface="+mn-lt"/>
              </a:rPr>
              <a:t>HƯỚNG DẪN VỀ NHÀ</a:t>
            </a:r>
            <a:endParaRPr dirty="0">
              <a:solidFill>
                <a:srgbClr val="FF0000"/>
              </a:solidFill>
              <a:effectLst>
                <a:outerShdw blurRad="38100" dist="38100" dir="2700000" algn="tl">
                  <a:srgbClr val="000000">
                    <a:alpha val="43137"/>
                  </a:srgbClr>
                </a:outerShdw>
              </a:effectLst>
              <a:latin typeface="+mn-lt"/>
            </a:endParaRPr>
          </a:p>
        </p:txBody>
      </p:sp>
      <p:sp>
        <p:nvSpPr>
          <p:cNvPr id="8" name="TextBox 7"/>
          <p:cNvSpPr txBox="1"/>
          <p:nvPr/>
        </p:nvSpPr>
        <p:spPr>
          <a:xfrm>
            <a:off x="609600" y="1111519"/>
            <a:ext cx="11087100" cy="4149919"/>
          </a:xfrm>
          <a:prstGeom prst="rect">
            <a:avLst/>
          </a:prstGeom>
          <a:noFill/>
        </p:spPr>
        <p:txBody>
          <a:bodyPr wrap="square" rtlCol="0">
            <a:spAutoFit/>
          </a:bodyPr>
          <a:lstStyle/>
          <a:p>
            <a:pPr marL="0" marR="0" lvl="0" indent="0" algn="just" defTabSz="914400" rtl="0" eaLnBrk="1" fontAlgn="auto" latinLnBrk="0" hangingPunct="1">
              <a:lnSpc>
                <a:spcPct val="14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CC"/>
                </a:solidFill>
                <a:effectLst/>
                <a:uLnTx/>
                <a:uFillTx/>
                <a:latin typeface="Arial (Body)"/>
                <a:ea typeface="+mn-ea"/>
                <a:cs typeface="+mn-cs"/>
              </a:rPr>
              <a:t>- Ghi nhớ kiến thức trong bài</a:t>
            </a:r>
            <a:r>
              <a:rPr kumimoji="0" lang="vi-VN" sz="3200" b="1" i="0" u="none" strike="noStrike" kern="1200" cap="none" spc="0" normalizeH="0" baseline="0" noProof="0">
                <a:ln>
                  <a:noFill/>
                </a:ln>
                <a:solidFill>
                  <a:srgbClr val="0000CC"/>
                </a:solidFill>
                <a:effectLst/>
                <a:uLnTx/>
                <a:uFillTx/>
                <a:latin typeface="Arial (Body)"/>
                <a:ea typeface="+mn-ea"/>
                <a:cs typeface="+mn-cs"/>
              </a:rPr>
              <a:t>. </a:t>
            </a:r>
            <a:endParaRPr kumimoji="0" lang="en-US" sz="3200" b="1" i="0" u="none" strike="noStrike" kern="1200" cap="none" spc="0" normalizeH="0" baseline="0" noProof="0">
              <a:ln>
                <a:noFill/>
              </a:ln>
              <a:solidFill>
                <a:srgbClr val="0000CC"/>
              </a:solidFill>
              <a:effectLst/>
              <a:uLnTx/>
              <a:uFillTx/>
              <a:latin typeface="Arial (Body)"/>
              <a:ea typeface="+mn-ea"/>
              <a:cs typeface="+mn-cs"/>
            </a:endParaRPr>
          </a:p>
          <a:p>
            <a:pPr marL="0" marR="0" lvl="0" indent="0" algn="just" defTabSz="914400" rtl="0" eaLnBrk="1" fontAlgn="auto" latinLnBrk="0" hangingPunct="1">
              <a:lnSpc>
                <a:spcPct val="140000"/>
              </a:lnSpc>
              <a:spcBef>
                <a:spcPts val="0"/>
              </a:spcBef>
              <a:spcAft>
                <a:spcPts val="0"/>
              </a:spcAft>
              <a:buClrTx/>
              <a:buSzTx/>
              <a:buFontTx/>
              <a:buNone/>
              <a:defRPr/>
            </a:pPr>
            <a:r>
              <a:rPr kumimoji="0" lang="en-US" sz="3200" b="1" i="0" u="none" strike="noStrike" kern="1200" cap="none" spc="0" normalizeH="0" baseline="0" noProof="0">
                <a:ln>
                  <a:noFill/>
                </a:ln>
                <a:solidFill>
                  <a:srgbClr val="0000CC"/>
                </a:solidFill>
                <a:effectLst/>
                <a:uLnTx/>
                <a:uFillTx/>
                <a:latin typeface="Arial (Body)"/>
                <a:ea typeface="+mn-ea"/>
                <a:cs typeface="+mn-cs"/>
              </a:rPr>
              <a:t>- Xem lại các bài tập </a:t>
            </a:r>
            <a:r>
              <a:rPr kumimoji="0" lang="vi-VN" sz="3200" b="1" i="0" u="none" strike="noStrike" kern="1200" cap="none" spc="0" normalizeH="0" baseline="0" noProof="0">
                <a:ln>
                  <a:noFill/>
                </a:ln>
                <a:solidFill>
                  <a:srgbClr val="0000CC"/>
                </a:solidFill>
                <a:effectLst/>
                <a:uLnTx/>
                <a:uFillTx/>
                <a:latin typeface="Arial (Body)"/>
                <a:ea typeface="+mn-ea"/>
                <a:cs typeface="+mn-cs"/>
              </a:rPr>
              <a:t>các</a:t>
            </a:r>
            <a:r>
              <a:rPr kumimoji="0" lang="vi-VN" sz="3200" b="1" i="0" u="none" strike="noStrike" kern="1200" cap="none" spc="0" normalizeH="0" noProof="0">
                <a:ln>
                  <a:noFill/>
                </a:ln>
                <a:solidFill>
                  <a:srgbClr val="0000CC"/>
                </a:solidFill>
                <a:effectLst/>
                <a:uLnTx/>
                <a:uFillTx/>
                <a:latin typeface="Arial (Body)"/>
                <a:ea typeface="+mn-ea"/>
                <a:cs typeface="+mn-cs"/>
              </a:rPr>
              <a:t> ví dụ đã làm.</a:t>
            </a:r>
            <a:endParaRPr kumimoji="0" lang="en-US" sz="3200" b="1" i="0" u="none" strike="noStrike" kern="1200" cap="none" spc="0" normalizeH="0" baseline="0" noProof="0" dirty="0">
              <a:ln>
                <a:noFill/>
              </a:ln>
              <a:solidFill>
                <a:srgbClr val="0000CC"/>
              </a:solidFill>
              <a:effectLst/>
              <a:uLnTx/>
              <a:uFillTx/>
              <a:latin typeface="Arial (Body)"/>
              <a:ea typeface="+mn-ea"/>
              <a:cs typeface="+mn-cs"/>
            </a:endParaRPr>
          </a:p>
          <a:p>
            <a:pPr marL="0" marR="0" lvl="0" indent="0" algn="just" defTabSz="914400" rtl="0" eaLnBrk="1" fontAlgn="auto" latinLnBrk="0" hangingPunct="1">
              <a:lnSpc>
                <a:spcPct val="140000"/>
              </a:lnSpc>
              <a:spcBef>
                <a:spcPts val="0"/>
              </a:spcBef>
              <a:spcAft>
                <a:spcPts val="0"/>
              </a:spcAft>
              <a:buClrTx/>
              <a:buSzTx/>
              <a:buFontTx/>
              <a:buNone/>
              <a:defRPr/>
            </a:pPr>
            <a:r>
              <a:rPr kumimoji="0" lang="vi-VN" sz="3200" b="1" i="0" u="none" strike="noStrike" kern="1200" cap="none" spc="0" normalizeH="0" baseline="0" noProof="0">
                <a:ln>
                  <a:noFill/>
                </a:ln>
                <a:solidFill>
                  <a:srgbClr val="0000CC"/>
                </a:solidFill>
                <a:effectLst/>
                <a:uLnTx/>
                <a:uFillTx/>
                <a:latin typeface="Arial (Body)"/>
                <a:ea typeface="+mn-ea"/>
                <a:cs typeface="+mn-cs"/>
              </a:rPr>
              <a:t>- Làm</a:t>
            </a:r>
            <a:r>
              <a:rPr kumimoji="0" lang="vi-VN" sz="3200" b="1" i="0" u="none" strike="noStrike" kern="1200" cap="none" spc="0" normalizeH="0" noProof="0">
                <a:ln>
                  <a:noFill/>
                </a:ln>
                <a:solidFill>
                  <a:srgbClr val="0000CC"/>
                </a:solidFill>
                <a:effectLst/>
                <a:uLnTx/>
                <a:uFillTx/>
                <a:latin typeface="Arial (Body)"/>
                <a:ea typeface="+mn-ea"/>
                <a:cs typeface="+mn-cs"/>
              </a:rPr>
              <a:t> bài tập 1 </a:t>
            </a:r>
            <a:r>
              <a:rPr kumimoji="0" lang="vi-VN" sz="3200" b="1" i="0" u="none" strike="noStrike" kern="1200" cap="none" spc="0" normalizeH="0" noProof="0">
                <a:ln>
                  <a:noFill/>
                </a:ln>
                <a:solidFill>
                  <a:srgbClr val="0000CC"/>
                </a:solidFill>
                <a:effectLst/>
                <a:uLnTx/>
                <a:uFillTx/>
                <a:latin typeface="Arial (Body)"/>
                <a:ea typeface="+mn-ea"/>
                <a:cs typeface="+mn-cs"/>
                <a:sym typeface="Wingdings" panose="05000000000000000000" pitchFamily="2" charset="2"/>
              </a:rPr>
              <a:t> 6 SGK/117.</a:t>
            </a:r>
            <a:endParaRPr kumimoji="0" lang="en-US" sz="3200" b="1" i="0" u="none" strike="noStrike" kern="1200" cap="none" spc="0" normalizeH="0" baseline="0" noProof="0" dirty="0">
              <a:ln>
                <a:noFill/>
              </a:ln>
              <a:solidFill>
                <a:srgbClr val="0000CC"/>
              </a:solidFill>
              <a:effectLst/>
              <a:uLnTx/>
              <a:uFillTx/>
              <a:latin typeface="Arial (Body)"/>
              <a:ea typeface="+mn-ea"/>
              <a:cs typeface="+mn-cs"/>
            </a:endParaRPr>
          </a:p>
          <a:p>
            <a:pPr marL="0" marR="0" lvl="0" indent="0" algn="just" defTabSz="914400" rtl="0" eaLnBrk="1" fontAlgn="auto" latinLnBrk="0" hangingPunct="1">
              <a:lnSpc>
                <a:spcPct val="14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CC"/>
                </a:solidFill>
                <a:effectLst/>
                <a:uLnTx/>
                <a:uFillTx/>
                <a:latin typeface="Arial (Body)"/>
                <a:ea typeface="+mn-ea"/>
                <a:cs typeface="+mn-cs"/>
              </a:rPr>
              <a:t>- Chuẩn bị bài </a:t>
            </a:r>
            <a:r>
              <a:rPr kumimoji="0" lang="vi-VN" sz="3200" b="1" i="0" u="none" strike="noStrike" kern="1200" cap="none" spc="0" normalizeH="0" baseline="0" noProof="0">
                <a:ln>
                  <a:noFill/>
                </a:ln>
                <a:solidFill>
                  <a:srgbClr val="0000CC"/>
                </a:solidFill>
                <a:effectLst/>
                <a:uLnTx/>
                <a:uFillTx/>
                <a:latin typeface="Arial (Body)"/>
                <a:ea typeface="+mn-ea"/>
                <a:cs typeface="+mn-cs"/>
              </a:rPr>
              <a:t>mới </a:t>
            </a:r>
            <a:r>
              <a:rPr kumimoji="0" lang="en-GB" sz="2800" b="1" i="0" u="none" strike="noStrike" kern="1200" cap="none" spc="0" normalizeH="0" baseline="0" noProof="0">
                <a:ln>
                  <a:noFill/>
                </a:ln>
                <a:solidFill>
                  <a:srgbClr val="C00000"/>
                </a:solidFill>
                <a:effectLst/>
                <a:uLnTx/>
                <a:uFillTx/>
                <a:latin typeface="Arial (Body)"/>
              </a:rPr>
              <a:t>“</a:t>
            </a:r>
            <a:r>
              <a:rPr lang="vi-VN" sz="2800" b="1">
                <a:solidFill>
                  <a:srgbClr val="C00000"/>
                </a:solidFill>
                <a:latin typeface="Arial (Body)"/>
              </a:rPr>
              <a:t>ĐỘ DÀI CUNG TRÒN, DIỆN TÍCH HÌNH QUẠT TRÒN, DIỆN TÍCH HÌNH VÀNH KHUYÊN</a:t>
            </a:r>
            <a:r>
              <a:rPr kumimoji="0" lang="vi-VN" sz="2800" b="1" i="0" u="none" strike="noStrike" kern="1200" cap="none" spc="0" normalizeH="0" baseline="0" noProof="0">
                <a:ln>
                  <a:noFill/>
                </a:ln>
                <a:solidFill>
                  <a:srgbClr val="C00000"/>
                </a:solidFill>
                <a:effectLst/>
                <a:uLnTx/>
                <a:uFillTx/>
                <a:latin typeface="Arial (Body)"/>
              </a:rPr>
              <a:t>”.</a:t>
            </a:r>
            <a:endParaRPr kumimoji="0" lang="en-US" sz="3200" b="1" i="0" u="none" strike="noStrike" kern="1200" cap="none" spc="0" normalizeH="0" baseline="0" noProof="0" dirty="0">
              <a:ln>
                <a:noFill/>
              </a:ln>
              <a:solidFill>
                <a:srgbClr val="C00000"/>
              </a:solidFill>
              <a:effectLst/>
              <a:uLnTx/>
              <a:uFillTx/>
              <a:latin typeface="Arial (Body)"/>
            </a:endParaRPr>
          </a:p>
          <a:p>
            <a:pPr marL="0" marR="0" lvl="0" indent="0" algn="just" defTabSz="914400" rtl="0" eaLnBrk="1" fontAlgn="auto" latinLnBrk="0" hangingPunct="1">
              <a:lnSpc>
                <a:spcPct val="14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Picture 11" descr="A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00400" y="5672919"/>
            <a:ext cx="5791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234286" y="4285397"/>
            <a:ext cx="11723428" cy="1828800"/>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1190"/>
              </a:avLst>
            </a:prstTxWarp>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600" b="1" i="0" u="none" strike="noStrike" kern="10" cap="none" spc="0" normalizeH="0" baseline="0" noProof="0" dirty="0">
                <a:ln w="9525">
                  <a:solidFill>
                    <a:srgbClr val="000000"/>
                  </a:solidFill>
                  <a:round/>
                </a:ln>
                <a:solidFill>
                  <a:srgbClr val="FF00FF"/>
                </a:solidFill>
                <a:effectLst/>
                <a:uLnTx/>
                <a:uFillTx/>
                <a:latin typeface="Times New Roman" panose="02020603050405020304" charset="0"/>
                <a:ea typeface="+mn-ea"/>
                <a:cs typeface="Times New Roman" panose="02020603050405020304" charset="0"/>
              </a:rPr>
              <a:t>  Xin </a:t>
            </a:r>
            <a:r>
              <a:rPr kumimoji="0" lang="en-US" sz="3600" b="1" i="0" u="none" strike="noStrike" kern="10" cap="none" spc="0" normalizeH="0" baseline="0" noProof="0" dirty="0" err="1">
                <a:ln w="9525">
                  <a:solidFill>
                    <a:srgbClr val="000000"/>
                  </a:solidFill>
                  <a:round/>
                </a:ln>
                <a:solidFill>
                  <a:srgbClr val="FF00FF"/>
                </a:solidFill>
                <a:effectLst/>
                <a:uLnTx/>
                <a:uFillTx/>
                <a:latin typeface="Times New Roman" panose="02020603050405020304" charset="0"/>
                <a:ea typeface="+mn-ea"/>
                <a:cs typeface="Times New Roman" panose="02020603050405020304" charset="0"/>
              </a:rPr>
              <a:t>chân</a:t>
            </a:r>
            <a:r>
              <a:rPr kumimoji="0" lang="en-US" sz="3600" b="1" i="0" u="none" strike="noStrike" kern="10" cap="none" spc="0" normalizeH="0" baseline="0" noProof="0" dirty="0">
                <a:ln w="9525">
                  <a:solidFill>
                    <a:srgbClr val="000000"/>
                  </a:solidFill>
                  <a:round/>
                </a:ln>
                <a:solidFill>
                  <a:srgbClr val="FF00FF"/>
                </a:solidFill>
                <a:effectLst/>
                <a:uLnTx/>
                <a:uFillTx/>
                <a:latin typeface="Times New Roman" panose="02020603050405020304" charset="0"/>
                <a:ea typeface="+mn-ea"/>
                <a:cs typeface="Times New Roman" panose="02020603050405020304" charset="0"/>
              </a:rPr>
              <a:t> </a:t>
            </a:r>
            <a:r>
              <a:rPr kumimoji="0" lang="en-US" sz="3600" b="1" i="0" u="none" strike="noStrike" kern="10" cap="none" spc="0" normalizeH="0" baseline="0" noProof="0" dirty="0" err="1">
                <a:ln w="9525">
                  <a:solidFill>
                    <a:srgbClr val="000000"/>
                  </a:solidFill>
                  <a:round/>
                </a:ln>
                <a:solidFill>
                  <a:srgbClr val="FF00FF"/>
                </a:solidFill>
                <a:effectLst/>
                <a:uLnTx/>
                <a:uFillTx/>
                <a:latin typeface="Times New Roman" panose="02020603050405020304" charset="0"/>
                <a:ea typeface="+mn-ea"/>
                <a:cs typeface="Times New Roman" panose="02020603050405020304" charset="0"/>
              </a:rPr>
              <a:t>thành</a:t>
            </a:r>
            <a:r>
              <a:rPr kumimoji="0" lang="en-US" sz="3600" b="1" i="0" u="none" strike="noStrike" kern="10" cap="none" spc="0" normalizeH="0" baseline="0" noProof="0" dirty="0">
                <a:ln w="9525">
                  <a:solidFill>
                    <a:srgbClr val="000000"/>
                  </a:solidFill>
                  <a:round/>
                </a:ln>
                <a:solidFill>
                  <a:srgbClr val="FF00FF"/>
                </a:solidFill>
                <a:effectLst/>
                <a:uLnTx/>
                <a:uFillTx/>
                <a:latin typeface="Times New Roman" panose="02020603050405020304" charset="0"/>
                <a:ea typeface="+mn-ea"/>
                <a:cs typeface="Times New Roman" panose="02020603050405020304" charset="0"/>
              </a:rPr>
              <a:t> </a:t>
            </a:r>
            <a:r>
              <a:rPr kumimoji="0" lang="en-US" sz="3600" b="1" i="0" u="none" strike="noStrike" kern="10" cap="none" spc="0" normalizeH="0" baseline="0" noProof="0" dirty="0" err="1">
                <a:ln w="9525">
                  <a:solidFill>
                    <a:srgbClr val="000000"/>
                  </a:solidFill>
                  <a:round/>
                </a:ln>
                <a:solidFill>
                  <a:srgbClr val="FF00FF"/>
                </a:solidFill>
                <a:effectLst/>
                <a:uLnTx/>
                <a:uFillTx/>
                <a:latin typeface="Times New Roman" panose="02020603050405020304" charset="0"/>
                <a:ea typeface="+mn-ea"/>
                <a:cs typeface="Times New Roman" panose="02020603050405020304" charset="0"/>
              </a:rPr>
              <a:t>cám</a:t>
            </a:r>
            <a:r>
              <a:rPr kumimoji="0" lang="en-US" sz="3600" b="1" i="0" u="none" strike="noStrike" kern="10" cap="none" spc="0" normalizeH="0" baseline="0" noProof="0" dirty="0">
                <a:ln w="9525">
                  <a:solidFill>
                    <a:srgbClr val="000000"/>
                  </a:solidFill>
                  <a:round/>
                </a:ln>
                <a:solidFill>
                  <a:srgbClr val="FF00FF"/>
                </a:solidFill>
                <a:effectLst/>
                <a:uLnTx/>
                <a:uFillTx/>
                <a:latin typeface="Times New Roman" panose="02020603050405020304" charset="0"/>
                <a:ea typeface="+mn-ea"/>
                <a:cs typeface="Times New Roman" panose="02020603050405020304" charset="0"/>
              </a:rPr>
              <a:t> </a:t>
            </a:r>
            <a:r>
              <a:rPr kumimoji="0" lang="en-US" sz="3600" b="1" i="0" u="none" strike="noStrike" kern="10" cap="none" spc="0" normalizeH="0" baseline="0" noProof="0" dirty="0" err="1">
                <a:ln w="9525">
                  <a:solidFill>
                    <a:srgbClr val="000000"/>
                  </a:solidFill>
                  <a:round/>
                </a:ln>
                <a:solidFill>
                  <a:srgbClr val="FF00FF"/>
                </a:solidFill>
                <a:effectLst/>
                <a:uLnTx/>
                <a:uFillTx/>
                <a:latin typeface="Times New Roman" panose="02020603050405020304" charset="0"/>
                <a:ea typeface="+mn-ea"/>
                <a:cs typeface="Times New Roman" panose="02020603050405020304" charset="0"/>
              </a:rPr>
              <a:t>ơn</a:t>
            </a:r>
            <a:r>
              <a:rPr kumimoji="0" lang="en-US" sz="3600" b="1" i="0" u="none" strike="noStrike" kern="10" cap="none" spc="0" normalizeH="0" baseline="0" noProof="0" dirty="0">
                <a:ln w="9525">
                  <a:solidFill>
                    <a:srgbClr val="000000"/>
                  </a:solidFill>
                  <a:round/>
                </a:ln>
                <a:solidFill>
                  <a:srgbClr val="FF00FF"/>
                </a:solidFill>
                <a:effectLst/>
                <a:uLnTx/>
                <a:uFillTx/>
                <a:latin typeface="Times New Roman" panose="02020603050405020304" charset="0"/>
                <a:ea typeface="+mn-ea"/>
                <a:cs typeface="Times New Roman" panose="02020603050405020304" charset="0"/>
              </a:rPr>
              <a:t> </a:t>
            </a:r>
            <a:r>
              <a:rPr kumimoji="0" lang="en-US" sz="3600" b="1" i="0" u="none" strike="noStrike" kern="10" cap="none" spc="0" normalizeH="0" baseline="0" noProof="0" dirty="0" err="1">
                <a:ln w="9525">
                  <a:solidFill>
                    <a:srgbClr val="000000"/>
                  </a:solidFill>
                  <a:round/>
                </a:ln>
                <a:solidFill>
                  <a:srgbClr val="FF00FF"/>
                </a:solidFill>
                <a:effectLst/>
                <a:uLnTx/>
                <a:uFillTx/>
                <a:latin typeface="Times New Roman" panose="02020603050405020304" charset="0"/>
                <a:ea typeface="+mn-ea"/>
                <a:cs typeface="Times New Roman" panose="02020603050405020304" charset="0"/>
              </a:rPr>
              <a:t>và</a:t>
            </a:r>
            <a:r>
              <a:rPr kumimoji="0" lang="en-US" sz="3600" b="1" i="0" u="none" strike="noStrike" kern="10" cap="none" spc="0" normalizeH="0" baseline="0" noProof="0" dirty="0">
                <a:ln w="9525">
                  <a:solidFill>
                    <a:srgbClr val="000000"/>
                  </a:solidFill>
                  <a:round/>
                </a:ln>
                <a:solidFill>
                  <a:srgbClr val="FF00FF"/>
                </a:solidFill>
                <a:effectLst/>
                <a:uLnTx/>
                <a:uFillTx/>
                <a:latin typeface="Times New Roman" panose="02020603050405020304" charset="0"/>
                <a:ea typeface="+mn-ea"/>
                <a:cs typeface="Times New Roman" panose="02020603050405020304" charset="0"/>
              </a:rPr>
              <a:t> </a:t>
            </a:r>
            <a:r>
              <a:rPr kumimoji="0" lang="en-US" sz="3600" b="1" i="0" u="none" strike="noStrike" kern="10" cap="none" spc="0" normalizeH="0" baseline="0" noProof="0" dirty="0" err="1">
                <a:ln w="9525">
                  <a:solidFill>
                    <a:srgbClr val="000000"/>
                  </a:solidFill>
                  <a:round/>
                </a:ln>
                <a:solidFill>
                  <a:srgbClr val="FF00FF"/>
                </a:solidFill>
                <a:effectLst/>
                <a:uLnTx/>
                <a:uFillTx/>
                <a:latin typeface="Times New Roman" panose="02020603050405020304" charset="0"/>
                <a:ea typeface="+mn-ea"/>
                <a:cs typeface="Times New Roman" panose="02020603050405020304" charset="0"/>
              </a:rPr>
              <a:t>kính</a:t>
            </a:r>
            <a:r>
              <a:rPr kumimoji="0" lang="en-US" sz="3600" b="1" i="0" u="none" strike="noStrike" kern="10" cap="none" spc="0" normalizeH="0" baseline="0" noProof="0" dirty="0">
                <a:ln w="9525">
                  <a:solidFill>
                    <a:srgbClr val="000000"/>
                  </a:solidFill>
                  <a:round/>
                </a:ln>
                <a:solidFill>
                  <a:srgbClr val="FF00FF"/>
                </a:solidFill>
                <a:effectLst/>
                <a:uLnTx/>
                <a:uFillTx/>
                <a:latin typeface="Times New Roman" panose="02020603050405020304" charset="0"/>
                <a:ea typeface="+mn-ea"/>
                <a:cs typeface="Times New Roman" panose="02020603050405020304" charset="0"/>
              </a:rPr>
              <a:t> </a:t>
            </a:r>
            <a:r>
              <a:rPr kumimoji="0" lang="en-US" sz="3600" b="1" i="0" u="none" strike="noStrike" kern="10" cap="none" spc="0" normalizeH="0" baseline="0" noProof="0" err="1">
                <a:ln w="9525">
                  <a:solidFill>
                    <a:srgbClr val="000000"/>
                  </a:solidFill>
                  <a:round/>
                </a:ln>
                <a:solidFill>
                  <a:srgbClr val="FF00FF"/>
                </a:solidFill>
                <a:effectLst/>
                <a:uLnTx/>
                <a:uFillTx/>
                <a:latin typeface="Times New Roman" panose="02020603050405020304" charset="0"/>
                <a:ea typeface="+mn-ea"/>
                <a:cs typeface="Times New Roman" panose="02020603050405020304" charset="0"/>
              </a:rPr>
              <a:t>chúc</a:t>
            </a:r>
            <a:r>
              <a:rPr kumimoji="0" lang="en-US" sz="3600" b="1" i="0" u="none" strike="noStrike" kern="10" cap="none" spc="0" normalizeH="0" baseline="0" noProof="0">
                <a:ln w="9525">
                  <a:solidFill>
                    <a:srgbClr val="000000"/>
                  </a:solidFill>
                  <a:round/>
                </a:ln>
                <a:solidFill>
                  <a:srgbClr val="FF00FF"/>
                </a:solidFill>
                <a:effectLst/>
                <a:uLnTx/>
                <a:uFillTx/>
                <a:latin typeface="Times New Roman" panose="02020603050405020304" charset="0"/>
                <a:ea typeface="+mn-ea"/>
                <a:cs typeface="Times New Roman" panose="02020603050405020304" charset="0"/>
              </a:rPr>
              <a:t> qúy </a:t>
            </a:r>
            <a:r>
              <a:rPr kumimoji="0" lang="en-US" sz="3600" b="1" i="0" u="none" strike="noStrike" kern="10" cap="none" spc="0" normalizeH="0" baseline="0" noProof="0" err="1">
                <a:ln w="9525">
                  <a:solidFill>
                    <a:srgbClr val="000000"/>
                  </a:solidFill>
                  <a:round/>
                </a:ln>
                <a:solidFill>
                  <a:srgbClr val="FF00FF"/>
                </a:solidFill>
                <a:effectLst/>
                <a:uLnTx/>
                <a:uFillTx/>
                <a:latin typeface="Times New Roman" panose="02020603050405020304" charset="0"/>
                <a:ea typeface="+mn-ea"/>
                <a:cs typeface="Times New Roman" panose="02020603050405020304" charset="0"/>
              </a:rPr>
              <a:t>thầy</a:t>
            </a:r>
            <a:r>
              <a:rPr kumimoji="0" lang="en-US" sz="3600" b="1" i="0" u="none" strike="noStrike" kern="10" cap="none" spc="0" normalizeH="0" baseline="0" noProof="0">
                <a:ln w="9525">
                  <a:solidFill>
                    <a:srgbClr val="000000"/>
                  </a:solidFill>
                  <a:round/>
                </a:ln>
                <a:solidFill>
                  <a:srgbClr val="FF00FF"/>
                </a:solidFill>
                <a:effectLst/>
                <a:uLnTx/>
                <a:uFillTx/>
                <a:latin typeface="Times New Roman" panose="02020603050405020304" charset="0"/>
                <a:ea typeface="+mn-ea"/>
                <a:cs typeface="Times New Roman" panose="02020603050405020304" charset="0"/>
              </a:rPr>
              <a:t> cô </a:t>
            </a:r>
            <a:r>
              <a:rPr kumimoji="0" lang="en-US" sz="3600" b="1" i="0" u="none" strike="noStrike" kern="10" cap="none" spc="0" normalizeH="0" baseline="0" noProof="0" dirty="0" err="1">
                <a:ln w="9525">
                  <a:solidFill>
                    <a:srgbClr val="000000"/>
                  </a:solidFill>
                  <a:round/>
                </a:ln>
                <a:solidFill>
                  <a:srgbClr val="FF00FF"/>
                </a:solidFill>
                <a:effectLst/>
                <a:uLnTx/>
                <a:uFillTx/>
                <a:latin typeface="Times New Roman" panose="02020603050405020304" charset="0"/>
                <a:ea typeface="+mn-ea"/>
                <a:cs typeface="Times New Roman" panose="02020603050405020304" charset="0"/>
              </a:rPr>
              <a:t>và</a:t>
            </a:r>
            <a:r>
              <a:rPr kumimoji="0" lang="en-US" sz="3600" b="1" i="0" u="none" strike="noStrike" kern="10" cap="none" spc="0" normalizeH="0" baseline="0" noProof="0" dirty="0">
                <a:ln w="9525">
                  <a:solidFill>
                    <a:srgbClr val="000000"/>
                  </a:solidFill>
                  <a:round/>
                </a:ln>
                <a:solidFill>
                  <a:srgbClr val="FF00FF"/>
                </a:solidFill>
                <a:effectLst/>
                <a:uLnTx/>
                <a:uFillTx/>
                <a:latin typeface="Times New Roman" panose="02020603050405020304" charset="0"/>
                <a:ea typeface="+mn-ea"/>
                <a:cs typeface="Times New Roman" panose="02020603050405020304" charset="0"/>
              </a:rPr>
              <a:t>  </a:t>
            </a:r>
            <a:endParaRPr kumimoji="0" lang="en-US" sz="3600" b="1" i="0" u="none" strike="noStrike" kern="10" cap="none" spc="0" normalizeH="0" baseline="0" noProof="0" dirty="0">
              <a:ln w="9525">
                <a:solidFill>
                  <a:srgbClr val="000000"/>
                </a:solidFill>
                <a:round/>
              </a:ln>
              <a:solidFill>
                <a:srgbClr val="FF00FF"/>
              </a:solidFill>
              <a:effectLst/>
              <a:uLnTx/>
              <a:uFillTx/>
              <a:latin typeface="Times New Roman" panose="02020603050405020304" charset="0"/>
              <a:ea typeface="+mn-ea"/>
              <a:cs typeface="Times New Roman" panose="02020603050405020304"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3600" b="1" i="0" u="none" strike="noStrike" kern="10" cap="none" spc="0" normalizeH="0" baseline="0" noProof="0" dirty="0">
                <a:ln w="9525">
                  <a:solidFill>
                    <a:srgbClr val="000000"/>
                  </a:solidFill>
                  <a:round/>
                </a:ln>
                <a:solidFill>
                  <a:srgbClr val="FF00FF"/>
                </a:solidFill>
                <a:effectLst/>
                <a:uLnTx/>
                <a:uFillTx/>
                <a:latin typeface="Times New Roman" panose="02020603050405020304" charset="0"/>
                <a:ea typeface="+mn-ea"/>
                <a:cs typeface="Times New Roman" panose="02020603050405020304" charset="0"/>
              </a:rPr>
              <a:t> </a:t>
            </a:r>
            <a:r>
              <a:rPr kumimoji="0" lang="en-US" sz="3600" b="1" i="0" u="none" strike="noStrike" kern="10" cap="none" spc="0" normalizeH="0" baseline="0" noProof="0" dirty="0" err="1">
                <a:ln w="9525">
                  <a:solidFill>
                    <a:srgbClr val="000000"/>
                  </a:solidFill>
                  <a:round/>
                </a:ln>
                <a:solidFill>
                  <a:srgbClr val="FF00FF"/>
                </a:solidFill>
                <a:effectLst/>
                <a:uLnTx/>
                <a:uFillTx/>
                <a:latin typeface="Times New Roman" panose="02020603050405020304" charset="0"/>
                <a:ea typeface="+mn-ea"/>
                <a:cs typeface="Times New Roman" panose="02020603050405020304" charset="0"/>
              </a:rPr>
              <a:t>các</a:t>
            </a:r>
            <a:r>
              <a:rPr kumimoji="0" lang="en-US" sz="3600" b="1" i="0" u="none" strike="noStrike" kern="10" cap="none" spc="0" normalizeH="0" baseline="0" noProof="0" dirty="0">
                <a:ln w="9525">
                  <a:solidFill>
                    <a:srgbClr val="000000"/>
                  </a:solidFill>
                  <a:round/>
                </a:ln>
                <a:solidFill>
                  <a:srgbClr val="FF00FF"/>
                </a:solidFill>
                <a:effectLst/>
                <a:uLnTx/>
                <a:uFillTx/>
                <a:latin typeface="Times New Roman" panose="02020603050405020304" charset="0"/>
                <a:ea typeface="+mn-ea"/>
                <a:cs typeface="Times New Roman" panose="02020603050405020304" charset="0"/>
              </a:rPr>
              <a:t> </a:t>
            </a:r>
            <a:r>
              <a:rPr kumimoji="0" lang="en-US" sz="3600" b="1" i="0" u="none" strike="noStrike" kern="10" cap="none" spc="0" normalizeH="0" baseline="0" noProof="0" dirty="0" err="1">
                <a:ln w="9525">
                  <a:solidFill>
                    <a:srgbClr val="000000"/>
                  </a:solidFill>
                  <a:round/>
                </a:ln>
                <a:solidFill>
                  <a:srgbClr val="FF00FF"/>
                </a:solidFill>
                <a:effectLst/>
                <a:uLnTx/>
                <a:uFillTx/>
                <a:latin typeface="Times New Roman" panose="02020603050405020304" charset="0"/>
                <a:ea typeface="+mn-ea"/>
                <a:cs typeface="Times New Roman" panose="02020603050405020304" charset="0"/>
              </a:rPr>
              <a:t>em</a:t>
            </a:r>
            <a:r>
              <a:rPr kumimoji="0" lang="en-US" sz="3600" b="1" i="0" u="none" strike="noStrike" kern="10" cap="none" spc="0" normalizeH="0" baseline="0" noProof="0" dirty="0">
                <a:ln w="9525">
                  <a:solidFill>
                    <a:srgbClr val="000000"/>
                  </a:solidFill>
                  <a:round/>
                </a:ln>
                <a:solidFill>
                  <a:srgbClr val="FF00FF"/>
                </a:solidFill>
                <a:effectLst/>
                <a:uLnTx/>
                <a:uFillTx/>
                <a:latin typeface="Times New Roman" panose="02020603050405020304" charset="0"/>
                <a:ea typeface="+mn-ea"/>
                <a:cs typeface="Times New Roman" panose="02020603050405020304" charset="0"/>
              </a:rPr>
              <a:t> </a:t>
            </a:r>
            <a:r>
              <a:rPr kumimoji="0" lang="en-US" sz="3600" b="1" i="0" u="none" strike="noStrike" kern="10" cap="none" spc="0" normalizeH="0" baseline="0" noProof="0" dirty="0" err="1">
                <a:ln w="9525">
                  <a:solidFill>
                    <a:srgbClr val="000000"/>
                  </a:solidFill>
                  <a:round/>
                </a:ln>
                <a:solidFill>
                  <a:srgbClr val="FF00FF"/>
                </a:solidFill>
                <a:effectLst/>
                <a:uLnTx/>
                <a:uFillTx/>
                <a:latin typeface="Times New Roman" panose="02020603050405020304" charset="0"/>
                <a:ea typeface="+mn-ea"/>
                <a:cs typeface="Times New Roman" panose="02020603050405020304" charset="0"/>
              </a:rPr>
              <a:t>học</a:t>
            </a:r>
            <a:r>
              <a:rPr kumimoji="0" lang="en-US" sz="3600" b="1" i="0" u="none" strike="noStrike" kern="10" cap="none" spc="0" normalizeH="0" baseline="0" noProof="0" dirty="0">
                <a:ln w="9525">
                  <a:solidFill>
                    <a:srgbClr val="000000"/>
                  </a:solidFill>
                  <a:round/>
                </a:ln>
                <a:solidFill>
                  <a:srgbClr val="FF00FF"/>
                </a:solidFill>
                <a:effectLst/>
                <a:uLnTx/>
                <a:uFillTx/>
                <a:latin typeface="Times New Roman" panose="02020603050405020304" charset="0"/>
                <a:ea typeface="+mn-ea"/>
                <a:cs typeface="Times New Roman" panose="02020603050405020304" charset="0"/>
              </a:rPr>
              <a:t> </a:t>
            </a:r>
            <a:r>
              <a:rPr kumimoji="0" lang="en-US" sz="3600" b="1" i="0" u="none" strike="noStrike" kern="10" cap="none" spc="0" normalizeH="0" baseline="0" noProof="0" err="1">
                <a:ln w="9525">
                  <a:solidFill>
                    <a:srgbClr val="000000"/>
                  </a:solidFill>
                  <a:round/>
                </a:ln>
                <a:solidFill>
                  <a:srgbClr val="FF00FF"/>
                </a:solidFill>
                <a:effectLst/>
                <a:uLnTx/>
                <a:uFillTx/>
                <a:latin typeface="Times New Roman" panose="02020603050405020304" charset="0"/>
                <a:ea typeface="+mn-ea"/>
                <a:cs typeface="Times New Roman" panose="02020603050405020304" charset="0"/>
              </a:rPr>
              <a:t>sinh</a:t>
            </a:r>
            <a:r>
              <a:rPr kumimoji="0" lang="en-US" sz="3600" b="1" i="0" u="none" strike="noStrike" kern="10" cap="none" spc="0" normalizeH="0" baseline="0" noProof="0">
                <a:ln w="9525">
                  <a:solidFill>
                    <a:srgbClr val="000000"/>
                  </a:solidFill>
                  <a:round/>
                </a:ln>
                <a:solidFill>
                  <a:srgbClr val="FF00FF"/>
                </a:solidFill>
                <a:effectLst/>
                <a:uLnTx/>
                <a:uFillTx/>
                <a:latin typeface="Times New Roman" panose="02020603050405020304" charset="0"/>
                <a:ea typeface="+mn-ea"/>
                <a:cs typeface="Times New Roman" panose="02020603050405020304" charset="0"/>
              </a:rPr>
              <a:t> nhiều sức khỏe, thành công, hạnh phúc!</a:t>
            </a:r>
            <a:endParaRPr kumimoji="0" lang="en-US" sz="3600" b="1" i="0" u="none" strike="noStrike" kern="10" cap="none" spc="0" normalizeH="0" baseline="0" noProof="0" dirty="0">
              <a:ln w="9525">
                <a:solidFill>
                  <a:srgbClr val="000000"/>
                </a:solidFill>
                <a:round/>
              </a:ln>
              <a:solidFill>
                <a:srgbClr val="FF00FF"/>
              </a:solidFill>
              <a:effectLst/>
              <a:uLnTx/>
              <a:uFillTx/>
              <a:latin typeface="Times New Roman" panose="02020603050405020304" charset="0"/>
              <a:ea typeface="+mn-ea"/>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013"/>
                                        </p:tgtEl>
                                        <p:attrNameLst>
                                          <p:attrName>style.visibility</p:attrName>
                                        </p:attrNameLst>
                                      </p:cBhvr>
                                      <p:to>
                                        <p:strVal val="visible"/>
                                      </p:to>
                                    </p:set>
                                    <p:animEffect transition="in" filter="randombar(horizontal)">
                                      <p:cBhvr>
                                        <p:cTn id="7" dur="500"/>
                                        <p:tgtEl>
                                          <p:spTgt spid="4013"/>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 calcmode="lin" valueType="num">
                                      <p:cBhvr additive="base">
                                        <p:cTn id="1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1" end="1"/>
                                            </p:tx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 calcmode="lin" valueType="num">
                                      <p:cBhvr additive="base">
                                        <p:cTn id="2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3" grpId="0"/>
      <p:bldP spid="8" grpId="0" build="allAtOnce"/>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p:cNvSpPr txBox="1">
            <a:spLocks noChangeArrowheads="1"/>
          </p:cNvSpPr>
          <p:nvPr/>
        </p:nvSpPr>
        <p:spPr bwMode="auto">
          <a:xfrm>
            <a:off x="246499" y="870950"/>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charset="0"/>
              </a:rPr>
              <a:t>II. CUNG. SỐ ĐO CỦA CUNG</a:t>
            </a:r>
            <a:endParaRPr lang="en-US" altLang="en-US" sz="2800" b="1" u="sng">
              <a:solidFill>
                <a:srgbClr val="006600"/>
              </a:solidFill>
              <a:latin typeface="Times New Roman" panose="02020603050405020304" charset="0"/>
            </a:endParaRPr>
          </a:p>
        </p:txBody>
      </p:sp>
      <p:sp>
        <p:nvSpPr>
          <p:cNvPr id="27" name="TextBox 56"/>
          <p:cNvSpPr txBox="1">
            <a:spLocks noChangeArrowheads="1"/>
          </p:cNvSpPr>
          <p:nvPr/>
        </p:nvSpPr>
        <p:spPr bwMode="auto">
          <a:xfrm>
            <a:off x="589398" y="1328524"/>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400" b="1">
                <a:solidFill>
                  <a:srgbClr val="FF0000"/>
                </a:solidFill>
                <a:latin typeface="Times New Roman" panose="02020603050405020304" charset="0"/>
                <a:cs typeface="Times New Roman" panose="02020603050405020304" charset="0"/>
              </a:rPr>
              <a:t>1</a:t>
            </a:r>
            <a:r>
              <a:rPr lang="en-US" altLang="en-US" sz="2800" b="1">
                <a:solidFill>
                  <a:srgbClr val="FF0000"/>
                </a:solidFill>
                <a:latin typeface="Times New Roman" panose="02020603050405020304" charset="0"/>
                <a:cs typeface="Times New Roman" panose="02020603050405020304" charset="0"/>
              </a:rPr>
              <a:t>. </a:t>
            </a:r>
            <a:r>
              <a:rPr lang="en-US" altLang="en-US" sz="2800" b="1" u="sng">
                <a:solidFill>
                  <a:srgbClr val="FF0000"/>
                </a:solidFill>
                <a:latin typeface="Times New Roman" panose="02020603050405020304" charset="0"/>
                <a:cs typeface="Times New Roman" panose="02020603050405020304" charset="0"/>
              </a:rPr>
              <a:t>Cung</a:t>
            </a:r>
            <a:endParaRPr lang="en-US" altLang="en-US" sz="2400" b="1" u="sng">
              <a:solidFill>
                <a:srgbClr val="FF0000"/>
              </a:solidFill>
              <a:latin typeface="Times New Roman" panose="02020603050405020304" charset="0"/>
              <a:cs typeface="Times New Roman" panose="02020603050405020304" charset="0"/>
            </a:endParaRPr>
          </a:p>
        </p:txBody>
      </p:sp>
      <p:grpSp>
        <p:nvGrpSpPr>
          <p:cNvPr id="2" name="Group 1"/>
          <p:cNvGrpSpPr/>
          <p:nvPr/>
        </p:nvGrpSpPr>
        <p:grpSpPr>
          <a:xfrm>
            <a:off x="1392763" y="144384"/>
            <a:ext cx="8534400" cy="762001"/>
            <a:chOff x="1828800" y="-27297"/>
            <a:chExt cx="8534400" cy="762001"/>
          </a:xfrm>
        </p:grpSpPr>
        <p:sp>
          <p:nvSpPr>
            <p:cNvPr id="3" name="AutoShape 4"/>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ln>
          </p:spPr>
          <p:txBody>
            <a:bodyPr wrap="none" lIns="85725" tIns="42863" rIns="85725" bIns="42863" anchor="ctr"/>
            <a:lstStyle>
              <a:lvl1pPr algn="l" defTabSz="857250">
                <a:defRPr>
                  <a:solidFill>
                    <a:schemeClr val="tx1"/>
                  </a:solidFill>
                  <a:latin typeface="Arial" panose="020B0604020202020204" pitchFamily="34" charset="0"/>
                </a:defRPr>
              </a:lvl1pPr>
              <a:lvl2pPr marL="697230" indent="-268605" algn="l" defTabSz="857250">
                <a:defRPr>
                  <a:solidFill>
                    <a:schemeClr val="tx1"/>
                  </a:solidFill>
                  <a:latin typeface="Arial" panose="020B0604020202020204" pitchFamily="34" charset="0"/>
                </a:defRPr>
              </a:lvl2pPr>
              <a:lvl3pPr marL="1071880" indent="-214630" algn="l" defTabSz="857250">
                <a:defRPr>
                  <a:solidFill>
                    <a:schemeClr val="tx1"/>
                  </a:solidFill>
                  <a:latin typeface="Arial" panose="020B0604020202020204" pitchFamily="34" charset="0"/>
                </a:defRPr>
              </a:lvl3pPr>
              <a:lvl4pPr marL="1500505" indent="-214630" algn="l" defTabSz="857250">
                <a:defRPr>
                  <a:solidFill>
                    <a:schemeClr val="tx1"/>
                  </a:solidFill>
                  <a:latin typeface="Arial" panose="020B0604020202020204" pitchFamily="34" charset="0"/>
                </a:defRPr>
              </a:lvl4pPr>
              <a:lvl5pPr marL="1929130" indent="-214630" algn="l" defTabSz="857250">
                <a:defRPr>
                  <a:solidFill>
                    <a:schemeClr val="tx1"/>
                  </a:solidFill>
                  <a:latin typeface="Arial" panose="020B0604020202020204" pitchFamily="34" charset="0"/>
                </a:defRPr>
              </a:lvl5pPr>
              <a:lvl6pPr marL="2386330" indent="-214630" defTabSz="857250" fontAlgn="base">
                <a:spcBef>
                  <a:spcPct val="0"/>
                </a:spcBef>
                <a:spcAft>
                  <a:spcPct val="0"/>
                </a:spcAft>
                <a:defRPr>
                  <a:solidFill>
                    <a:schemeClr val="tx1"/>
                  </a:solidFill>
                  <a:latin typeface="Arial" panose="020B0604020202020204" pitchFamily="34" charset="0"/>
                </a:defRPr>
              </a:lvl6pPr>
              <a:lvl7pPr marL="2843530" indent="-214630" defTabSz="857250" fontAlgn="base">
                <a:spcBef>
                  <a:spcPct val="0"/>
                </a:spcBef>
                <a:spcAft>
                  <a:spcPct val="0"/>
                </a:spcAft>
                <a:defRPr>
                  <a:solidFill>
                    <a:schemeClr val="tx1"/>
                  </a:solidFill>
                  <a:latin typeface="Arial" panose="020B0604020202020204" pitchFamily="34" charset="0"/>
                </a:defRPr>
              </a:lvl7pPr>
              <a:lvl8pPr marL="3300730" indent="-214630" defTabSz="857250" fontAlgn="base">
                <a:spcBef>
                  <a:spcPct val="0"/>
                </a:spcBef>
                <a:spcAft>
                  <a:spcPct val="0"/>
                </a:spcAft>
                <a:defRPr>
                  <a:solidFill>
                    <a:schemeClr val="tx1"/>
                  </a:solidFill>
                  <a:latin typeface="Arial" panose="020B0604020202020204" pitchFamily="34" charset="0"/>
                </a:defRPr>
              </a:lvl8pPr>
              <a:lvl9pPr marL="3757930" indent="-214630"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ln>
                  <a:solidFill>
                    <a:srgbClr val="0000FF"/>
                  </a:solidFill>
                  <a:latin typeface="Times New Roman" panose="02020603050405020304" charset="0"/>
                  <a:cs typeface="Times New Roman" panose="02020603050405020304" charset="0"/>
                </a:rPr>
                <a:t>   </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4</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 GÓC Ở TÂM. GÓC NỘI TIẾP</a:t>
              </a:r>
              <a:endParaRPr lang="en-US" sz="1600" b="1" kern="10">
                <a:ln w="12700">
                  <a:solidFill>
                    <a:srgbClr val="660033"/>
                  </a:solidFill>
                  <a:round/>
                </a:ln>
                <a:solidFill>
                  <a:srgbClr val="FF0000"/>
                </a:solidFill>
                <a:latin typeface="Times New Roman" panose="02020603050405020304" charset="0"/>
                <a:cs typeface="Times New Roman" panose="02020603050405020304" charset="0"/>
              </a:endParaRPr>
            </a:p>
          </p:txBody>
        </p:sp>
      </p:grpSp>
      <p:pic>
        <p:nvPicPr>
          <p:cNvPr id="44" name="Picture 43"/>
          <p:cNvPicPr>
            <a:picLocks noChangeAspect="1"/>
          </p:cNvPicPr>
          <p:nvPr/>
        </p:nvPicPr>
        <p:blipFill>
          <a:blip r:embed="rId1"/>
          <a:stretch>
            <a:fillRect/>
          </a:stretch>
        </p:blipFill>
        <p:spPr>
          <a:xfrm>
            <a:off x="9727103" y="537099"/>
            <a:ext cx="2144268" cy="2724912"/>
          </a:xfrm>
          <a:prstGeom prst="rect">
            <a:avLst/>
          </a:prstGeom>
        </p:spPr>
      </p:pic>
      <p:grpSp>
        <p:nvGrpSpPr>
          <p:cNvPr id="5" name="Group 4"/>
          <p:cNvGrpSpPr/>
          <p:nvPr/>
        </p:nvGrpSpPr>
        <p:grpSpPr>
          <a:xfrm>
            <a:off x="457970" y="2987432"/>
            <a:ext cx="11277600" cy="3731489"/>
            <a:chOff x="457970" y="2987432"/>
            <a:chExt cx="11277600" cy="3731489"/>
          </a:xfrm>
        </p:grpSpPr>
        <p:sp>
          <p:nvSpPr>
            <p:cNvPr id="49" name="TextBox 48"/>
            <p:cNvSpPr txBox="1"/>
            <p:nvPr/>
          </p:nvSpPr>
          <p:spPr>
            <a:xfrm>
              <a:off x="457970" y="2987432"/>
              <a:ext cx="11277600" cy="3724096"/>
            </a:xfrm>
            <a:prstGeom prst="rect">
              <a:avLst/>
            </a:prstGeom>
            <a:noFill/>
          </p:spPr>
          <p:txBody>
            <a:bodyPr wrap="square" rtlCol="0">
              <a:spAutoFit/>
            </a:bodyPr>
            <a:lstStyle/>
            <a:p>
              <a:pPr algn="just"/>
              <a:r>
                <a:rPr lang="en-US" sz="2800">
                  <a:solidFill>
                    <a:srgbClr val="0000CC"/>
                  </a:solidFill>
                </a:rPr>
                <a:t>Chú ý: </a:t>
              </a:r>
              <a:endParaRPr lang="en-US" sz="2800">
                <a:solidFill>
                  <a:srgbClr val="0000CC"/>
                </a:solidFill>
              </a:endParaRPr>
            </a:p>
            <a:p>
              <a:pPr algn="just"/>
              <a:r>
                <a:rPr lang="en-US" sz="2800">
                  <a:solidFill>
                    <a:srgbClr val="0000CC"/>
                  </a:solidFill>
                </a:rPr>
                <a:t>* Phần đường tròn nối liền hai điểm A, B trên đường tròn được gọi là một cung (hay cung tròn) AB, Kí hiệu là       .</a:t>
              </a:r>
              <a:endParaRPr lang="en-US" sz="2800">
                <a:solidFill>
                  <a:srgbClr val="0000CC"/>
                </a:solidFill>
              </a:endParaRPr>
            </a:p>
            <a:p>
              <a:pPr algn="just"/>
              <a:r>
                <a:rPr lang="en-US" sz="2800">
                  <a:solidFill>
                    <a:srgbClr val="0000CC"/>
                  </a:solidFill>
                </a:rPr>
                <a:t>* Trong hình 48: </a:t>
              </a:r>
              <a:endParaRPr lang="en-US" sz="2800">
                <a:solidFill>
                  <a:srgbClr val="0000CC"/>
                </a:solidFill>
              </a:endParaRPr>
            </a:p>
            <a:p>
              <a:pPr marL="342900" indent="-342900" algn="just">
                <a:buFontTx/>
                <a:buChar char="-"/>
              </a:pPr>
              <a:r>
                <a:rPr lang="vi-VN" sz="2400">
                  <a:solidFill>
                    <a:srgbClr val="0000CC"/>
                  </a:solidFill>
                </a:rPr>
                <a:t>Cung nằm bên trong góc ở tâm AOB được gọi là cung nhỏ, kí hiệu là </a:t>
              </a:r>
              <a:r>
                <a:rPr lang="en-US" sz="2400">
                  <a:solidFill>
                    <a:srgbClr val="0000CC"/>
                  </a:solidFill>
                </a:rPr>
                <a:t>       </a:t>
              </a:r>
              <a:r>
                <a:rPr lang="vi-VN" sz="2400">
                  <a:solidFill>
                    <a:srgbClr val="0000CC"/>
                  </a:solidFill>
                </a:rPr>
                <a:t>.</a:t>
              </a:r>
              <a:endParaRPr lang="en-US" sz="2400">
                <a:solidFill>
                  <a:srgbClr val="0000CC"/>
                </a:solidFill>
              </a:endParaRPr>
            </a:p>
            <a:p>
              <a:pPr algn="just"/>
              <a:r>
                <a:rPr lang="vi-VN" sz="2400">
                  <a:solidFill>
                    <a:srgbClr val="0000CC"/>
                  </a:solidFill>
                </a:rPr>
                <a:t>Ta còn nói </a:t>
              </a:r>
              <a:r>
                <a:rPr lang="en-US" sz="2400">
                  <a:solidFill>
                    <a:srgbClr val="0000CC"/>
                  </a:solidFill>
                </a:rPr>
                <a:t>         </a:t>
              </a:r>
              <a:r>
                <a:rPr lang="vi-VN" sz="2400">
                  <a:solidFill>
                    <a:srgbClr val="0000CC"/>
                  </a:solidFill>
                </a:rPr>
                <a:t>là cung bị chắn bởi góc </a:t>
              </a:r>
              <a:r>
                <a:rPr lang="en-US" sz="2400">
                  <a:solidFill>
                    <a:srgbClr val="0000CC"/>
                  </a:solidFill>
                </a:rPr>
                <a:t>AOB</a:t>
              </a:r>
              <a:r>
                <a:rPr lang="vi-VN" sz="2400">
                  <a:solidFill>
                    <a:srgbClr val="0000CC"/>
                  </a:solidFill>
                </a:rPr>
                <a:t> hay góc AOB chắn cung nhỏ</a:t>
              </a:r>
              <a:r>
                <a:rPr lang="en-US" sz="2400">
                  <a:solidFill>
                    <a:srgbClr val="0000CC"/>
                  </a:solidFill>
                </a:rPr>
                <a:t>    </a:t>
              </a:r>
              <a:r>
                <a:rPr lang="vi-VN" sz="2400">
                  <a:solidFill>
                    <a:srgbClr val="0000CC"/>
                  </a:solidFill>
                </a:rPr>
                <a:t> </a:t>
              </a:r>
              <a:r>
                <a:rPr lang="en-US" sz="2400">
                  <a:solidFill>
                    <a:srgbClr val="0000CC"/>
                  </a:solidFill>
                </a:rPr>
                <a:t>    </a:t>
              </a:r>
              <a:r>
                <a:rPr lang="vi-VN" sz="2400">
                  <a:solidFill>
                    <a:srgbClr val="0000CC"/>
                  </a:solidFill>
                </a:rPr>
                <a:t>.</a:t>
              </a:r>
              <a:endParaRPr lang="en-US" sz="2400">
                <a:solidFill>
                  <a:srgbClr val="0000CC"/>
                </a:solidFill>
              </a:endParaRPr>
            </a:p>
            <a:p>
              <a:pPr marL="342900" indent="-342900" algn="just">
                <a:buFontTx/>
                <a:buChar char="-"/>
              </a:pPr>
              <a:r>
                <a:rPr lang="vi-VN" sz="2400">
                  <a:solidFill>
                    <a:srgbClr val="0000CC"/>
                  </a:solidFill>
                </a:rPr>
                <a:t>Cung nằm bên ngoài góc ở tâm AOB được gọi là cung lớn, kí hiệu là</a:t>
              </a:r>
              <a:r>
                <a:rPr lang="en-US" sz="2400">
                  <a:solidFill>
                    <a:srgbClr val="0000CC"/>
                  </a:solidFill>
                </a:rPr>
                <a:t>  </a:t>
              </a:r>
              <a:r>
                <a:rPr lang="vi-VN" sz="2400">
                  <a:solidFill>
                    <a:srgbClr val="0000CC"/>
                  </a:solidFill>
                </a:rPr>
                <a:t>  </a:t>
              </a:r>
              <a:r>
                <a:rPr lang="en-US" sz="2400">
                  <a:solidFill>
                    <a:srgbClr val="0000CC"/>
                  </a:solidFill>
                </a:rPr>
                <a:t>     </a:t>
              </a:r>
              <a:r>
                <a:rPr lang="vi-VN" sz="2400">
                  <a:solidFill>
                    <a:srgbClr val="0000CC"/>
                  </a:solidFill>
                </a:rPr>
                <a:t>.</a:t>
              </a:r>
              <a:endParaRPr lang="en-US" sz="2400">
                <a:solidFill>
                  <a:srgbClr val="0000CC"/>
                </a:solidFill>
              </a:endParaRPr>
            </a:p>
            <a:p>
              <a:pPr marL="342900" indent="-342900" algn="just">
                <a:buFontTx/>
                <a:buChar char="-"/>
              </a:pPr>
              <a:r>
                <a:rPr lang="vi-VN" sz="2400">
                  <a:solidFill>
                    <a:srgbClr val="0000CC"/>
                  </a:solidFill>
                </a:rPr>
                <a:t>Nếu có điểm C (khác A và B) thuộc </a:t>
              </a:r>
              <a:r>
                <a:rPr lang="en-US" sz="2400">
                  <a:solidFill>
                    <a:srgbClr val="0000CC"/>
                  </a:solidFill>
                </a:rPr>
                <a:t>       </a:t>
              </a:r>
              <a:r>
                <a:rPr lang="vi-VN" sz="2400">
                  <a:solidFill>
                    <a:srgbClr val="0000CC"/>
                  </a:solidFill>
                </a:rPr>
                <a:t> thì ta cũng nói cung này là </a:t>
              </a:r>
              <a:r>
                <a:rPr lang="en-US" sz="2400">
                  <a:solidFill>
                    <a:srgbClr val="0000CC"/>
                  </a:solidFill>
                </a:rPr>
                <a:t>        </a:t>
              </a:r>
              <a:r>
                <a:rPr lang="vi-VN" sz="2400">
                  <a:solidFill>
                    <a:srgbClr val="0000CC"/>
                  </a:solidFill>
                </a:rPr>
                <a:t> .</a:t>
              </a:r>
              <a:endParaRPr lang="en-US" sz="2400">
                <a:solidFill>
                  <a:srgbClr val="0000CC"/>
                </a:solidFill>
              </a:endParaRPr>
            </a:p>
            <a:p>
              <a:pPr marL="342900" indent="-342900" algn="just">
                <a:buFontTx/>
                <a:buChar char="-"/>
              </a:pPr>
              <a:r>
                <a:rPr lang="vi-VN" sz="2400">
                  <a:solidFill>
                    <a:srgbClr val="0000CC"/>
                  </a:solidFill>
                </a:rPr>
                <a:t>Nếu có điểm D (khác A và B) thuộc</a:t>
              </a:r>
              <a:r>
                <a:rPr lang="en-US" sz="2400">
                  <a:solidFill>
                    <a:srgbClr val="0000CC"/>
                  </a:solidFill>
                </a:rPr>
                <a:t>     </a:t>
              </a:r>
              <a:r>
                <a:rPr lang="vi-VN" sz="2400">
                  <a:solidFill>
                    <a:srgbClr val="0000CC"/>
                  </a:solidFill>
                </a:rPr>
                <a:t> </a:t>
              </a:r>
              <a:r>
                <a:rPr lang="en-US" sz="2400">
                  <a:solidFill>
                    <a:srgbClr val="0000CC"/>
                  </a:solidFill>
                </a:rPr>
                <a:t>  </a:t>
              </a:r>
              <a:r>
                <a:rPr lang="vi-VN" sz="2400">
                  <a:solidFill>
                    <a:srgbClr val="0000CC"/>
                  </a:solidFill>
                </a:rPr>
                <a:t> thì ta cũng nói cung này là </a:t>
              </a:r>
              <a:r>
                <a:rPr lang="en-US" sz="2800">
                  <a:solidFill>
                    <a:srgbClr val="0000CC"/>
                  </a:solidFill>
                </a:rPr>
                <a:t> </a:t>
              </a:r>
              <a:endParaRPr lang="en-US" sz="2800">
                <a:solidFill>
                  <a:srgbClr val="0000CC"/>
                </a:solidFill>
              </a:endParaRPr>
            </a:p>
          </p:txBody>
        </p:sp>
        <p:pic>
          <p:nvPicPr>
            <p:cNvPr id="51" name="Picture 50"/>
            <p:cNvPicPr>
              <a:picLocks noChangeAspect="1"/>
            </p:cNvPicPr>
            <p:nvPr/>
          </p:nvPicPr>
          <p:blipFill>
            <a:blip r:embed="rId2"/>
            <a:stretch>
              <a:fillRect/>
            </a:stretch>
          </p:blipFill>
          <p:spPr>
            <a:xfrm>
              <a:off x="5412058" y="3754869"/>
              <a:ext cx="664923" cy="654479"/>
            </a:xfrm>
            <a:prstGeom prst="rect">
              <a:avLst/>
            </a:prstGeom>
          </p:spPr>
        </p:pic>
        <p:pic>
          <p:nvPicPr>
            <p:cNvPr id="54" name="Picture 53"/>
            <p:cNvPicPr>
              <a:picLocks noChangeAspect="1"/>
            </p:cNvPicPr>
            <p:nvPr/>
          </p:nvPicPr>
          <p:blipFill>
            <a:blip r:embed="rId3"/>
            <a:stretch>
              <a:fillRect/>
            </a:stretch>
          </p:blipFill>
          <p:spPr>
            <a:xfrm>
              <a:off x="1884392" y="4926570"/>
              <a:ext cx="817691" cy="654479"/>
            </a:xfrm>
            <a:prstGeom prst="rect">
              <a:avLst/>
            </a:prstGeom>
          </p:spPr>
        </p:pic>
        <p:pic>
          <p:nvPicPr>
            <p:cNvPr id="55" name="Picture 54"/>
            <p:cNvPicPr>
              <a:picLocks noChangeAspect="1"/>
            </p:cNvPicPr>
            <p:nvPr/>
          </p:nvPicPr>
          <p:blipFill>
            <a:blip r:embed="rId3"/>
            <a:stretch>
              <a:fillRect/>
            </a:stretch>
          </p:blipFill>
          <p:spPr>
            <a:xfrm>
              <a:off x="10282820" y="4976359"/>
              <a:ext cx="752100" cy="601980"/>
            </a:xfrm>
            <a:prstGeom prst="rect">
              <a:avLst/>
            </a:prstGeom>
          </p:spPr>
        </p:pic>
        <p:pic>
          <p:nvPicPr>
            <p:cNvPr id="56" name="Picture 55"/>
            <p:cNvPicPr>
              <a:picLocks noChangeAspect="1"/>
            </p:cNvPicPr>
            <p:nvPr/>
          </p:nvPicPr>
          <p:blipFill>
            <a:blip r:embed="rId3"/>
            <a:stretch>
              <a:fillRect/>
            </a:stretch>
          </p:blipFill>
          <p:spPr>
            <a:xfrm>
              <a:off x="10115204" y="4564448"/>
              <a:ext cx="815487" cy="652715"/>
            </a:xfrm>
            <a:prstGeom prst="rect">
              <a:avLst/>
            </a:prstGeom>
          </p:spPr>
        </p:pic>
        <p:pic>
          <p:nvPicPr>
            <p:cNvPr id="58" name="Picture 57"/>
            <p:cNvPicPr>
              <a:picLocks noChangeAspect="1"/>
            </p:cNvPicPr>
            <p:nvPr/>
          </p:nvPicPr>
          <p:blipFill>
            <a:blip r:embed="rId4"/>
            <a:stretch>
              <a:fillRect/>
            </a:stretch>
          </p:blipFill>
          <p:spPr>
            <a:xfrm>
              <a:off x="5570484" y="6087978"/>
              <a:ext cx="739561" cy="630943"/>
            </a:xfrm>
            <a:prstGeom prst="rect">
              <a:avLst/>
            </a:prstGeom>
          </p:spPr>
        </p:pic>
        <p:pic>
          <p:nvPicPr>
            <p:cNvPr id="59" name="Picture 58"/>
            <p:cNvPicPr>
              <a:picLocks noChangeAspect="1"/>
            </p:cNvPicPr>
            <p:nvPr/>
          </p:nvPicPr>
          <p:blipFill>
            <a:blip r:embed="rId3"/>
            <a:stretch>
              <a:fillRect/>
            </a:stretch>
          </p:blipFill>
          <p:spPr>
            <a:xfrm>
              <a:off x="5559585" y="5684935"/>
              <a:ext cx="763523" cy="611123"/>
            </a:xfrm>
            <a:prstGeom prst="rect">
              <a:avLst/>
            </a:prstGeom>
          </p:spPr>
        </p:pic>
        <p:pic>
          <p:nvPicPr>
            <p:cNvPr id="61" name="Picture 60"/>
            <p:cNvPicPr>
              <a:picLocks noChangeAspect="1"/>
            </p:cNvPicPr>
            <p:nvPr/>
          </p:nvPicPr>
          <p:blipFill>
            <a:blip r:embed="rId5"/>
            <a:stretch>
              <a:fillRect/>
            </a:stretch>
          </p:blipFill>
          <p:spPr>
            <a:xfrm>
              <a:off x="9782804" y="5723474"/>
              <a:ext cx="745236" cy="601980"/>
            </a:xfrm>
            <a:prstGeom prst="rect">
              <a:avLst/>
            </a:prstGeom>
          </p:spPr>
        </p:pic>
        <p:pic>
          <p:nvPicPr>
            <p:cNvPr id="62" name="Picture 61"/>
            <p:cNvPicPr>
              <a:picLocks noChangeAspect="1"/>
            </p:cNvPicPr>
            <p:nvPr/>
          </p:nvPicPr>
          <p:blipFill>
            <a:blip r:embed="rId4"/>
            <a:stretch>
              <a:fillRect/>
            </a:stretch>
          </p:blipFill>
          <p:spPr>
            <a:xfrm>
              <a:off x="10150850" y="5316609"/>
              <a:ext cx="754380" cy="643585"/>
            </a:xfrm>
            <a:prstGeom prst="rect">
              <a:avLst/>
            </a:prstGeom>
          </p:spPr>
        </p:pic>
        <p:pic>
          <p:nvPicPr>
            <p:cNvPr id="64" name="Picture 63"/>
            <p:cNvPicPr>
              <a:picLocks noChangeAspect="1"/>
            </p:cNvPicPr>
            <p:nvPr/>
          </p:nvPicPr>
          <p:blipFill>
            <a:blip r:embed="rId6"/>
            <a:stretch>
              <a:fillRect/>
            </a:stretch>
          </p:blipFill>
          <p:spPr>
            <a:xfrm>
              <a:off x="9773660" y="6077202"/>
              <a:ext cx="754380" cy="611124"/>
            </a:xfrm>
            <a:prstGeom prst="rect">
              <a:avLst/>
            </a:prstGeom>
          </p:spPr>
        </p:pic>
      </p:grpSp>
      <p:sp>
        <p:nvSpPr>
          <p:cNvPr id="65" name="TextBox 64"/>
          <p:cNvSpPr txBox="1"/>
          <p:nvPr/>
        </p:nvSpPr>
        <p:spPr>
          <a:xfrm>
            <a:off x="443958" y="1753584"/>
            <a:ext cx="9147344" cy="1200329"/>
          </a:xfrm>
          <a:prstGeom prst="rect">
            <a:avLst/>
          </a:prstGeom>
          <a:noFill/>
        </p:spPr>
        <p:txBody>
          <a:bodyPr wrap="square" rtlCol="0">
            <a:spAutoFit/>
          </a:bodyPr>
          <a:lstStyle/>
          <a:p>
            <a:pPr algn="just"/>
            <a:r>
              <a:rPr lang="en-US" sz="2000">
                <a:solidFill>
                  <a:srgbClr val="0000CC"/>
                </a:solidFill>
              </a:rPr>
              <a:t>	</a:t>
            </a:r>
            <a:r>
              <a:rPr lang="vi-VN" sz="2400">
                <a:solidFill>
                  <a:srgbClr val="0000CC"/>
                </a:solidFill>
              </a:rPr>
              <a:t>Quan sát góc ở tâm AOB (khác góc bẹt) ở Hình 48, cho biết trong hai phần đường tròn được tô màu xanh và màu đỏ, phần nào nằm bên trong, phần nào nằm bên ngoài góc AOB.</a:t>
            </a:r>
            <a:endParaRPr lang="en-US" sz="2000">
              <a:solidFill>
                <a:srgbClr val="0000CC"/>
              </a:solidFill>
            </a:endParaRPr>
          </a:p>
        </p:txBody>
      </p:sp>
      <p:pic>
        <p:nvPicPr>
          <p:cNvPr id="68" name="Picture 67"/>
          <p:cNvPicPr>
            <a:picLocks noChangeAspect="1"/>
          </p:cNvPicPr>
          <p:nvPr/>
        </p:nvPicPr>
        <p:blipFill>
          <a:blip r:embed="rId7"/>
          <a:stretch>
            <a:fillRect/>
          </a:stretch>
        </p:blipFill>
        <p:spPr>
          <a:xfrm>
            <a:off x="441090" y="1728093"/>
            <a:ext cx="936333" cy="505127"/>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p14:dur="0" advTm="23776"/>
    </mc:Choice>
    <mc:Fallback>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fade">
                                      <p:cBhvr>
                                        <p:cTn id="16" dur="500"/>
                                        <p:tgtEl>
                                          <p:spTgt spid="68"/>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heel(1)">
                                      <p:cBhvr>
                                        <p:cTn id="21" dur="2000"/>
                                        <p:tgtEl>
                                          <p:spTgt spid="4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heel(1)">
                                      <p:cBhvr>
                                        <p:cTn id="26" dur="2000"/>
                                        <p:tgtEl>
                                          <p:spTgt spid="6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7" grpId="0"/>
      <p:bldP spid="6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 Box 15"/>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charset="0"/>
              </a:rPr>
              <a:t>II. CUNG. SỐ ĐO CỦA CUNG</a:t>
            </a:r>
            <a:endParaRPr lang="en-US" altLang="en-US" sz="2800" b="1" u="sng">
              <a:solidFill>
                <a:srgbClr val="006600"/>
              </a:solidFill>
              <a:latin typeface="Times New Roman" panose="02020603050405020304" charset="0"/>
            </a:endParaRPr>
          </a:p>
        </p:txBody>
      </p:sp>
      <p:sp>
        <p:nvSpPr>
          <p:cNvPr id="27" name="TextBox 56"/>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400" b="1">
                <a:solidFill>
                  <a:srgbClr val="FF0000"/>
                </a:solidFill>
                <a:latin typeface="Times New Roman" panose="02020603050405020304" charset="0"/>
                <a:cs typeface="Times New Roman" panose="02020603050405020304" charset="0"/>
              </a:rPr>
              <a:t>1</a:t>
            </a:r>
            <a:r>
              <a:rPr lang="en-US" altLang="en-US" sz="2800" b="1">
                <a:solidFill>
                  <a:srgbClr val="FF0000"/>
                </a:solidFill>
                <a:latin typeface="Times New Roman" panose="02020603050405020304" charset="0"/>
                <a:cs typeface="Times New Roman" panose="02020603050405020304" charset="0"/>
              </a:rPr>
              <a:t>. </a:t>
            </a:r>
            <a:r>
              <a:rPr lang="en-US" altLang="en-US" sz="2800" b="1" u="sng">
                <a:solidFill>
                  <a:srgbClr val="FF0000"/>
                </a:solidFill>
                <a:latin typeface="Times New Roman" panose="02020603050405020304" charset="0"/>
                <a:cs typeface="Times New Roman" panose="02020603050405020304" charset="0"/>
              </a:rPr>
              <a:t>Cung</a:t>
            </a:r>
            <a:endParaRPr lang="en-US" altLang="en-US" sz="2400" b="1" u="sng">
              <a:solidFill>
                <a:srgbClr val="FF0000"/>
              </a:solidFill>
              <a:latin typeface="Times New Roman" panose="02020603050405020304" charset="0"/>
              <a:cs typeface="Times New Roman" panose="02020603050405020304" charset="0"/>
            </a:endParaRPr>
          </a:p>
        </p:txBody>
      </p:sp>
      <p:grpSp>
        <p:nvGrpSpPr>
          <p:cNvPr id="2" name="Group 1"/>
          <p:cNvGrpSpPr/>
          <p:nvPr/>
        </p:nvGrpSpPr>
        <p:grpSpPr>
          <a:xfrm>
            <a:off x="1392763" y="144384"/>
            <a:ext cx="8534400" cy="762001"/>
            <a:chOff x="1828800" y="-27297"/>
            <a:chExt cx="8534400" cy="762001"/>
          </a:xfrm>
        </p:grpSpPr>
        <p:sp>
          <p:nvSpPr>
            <p:cNvPr id="3" name="AutoShape 4"/>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ln>
          </p:spPr>
          <p:txBody>
            <a:bodyPr wrap="none" lIns="85725" tIns="42863" rIns="85725" bIns="42863" anchor="ctr"/>
            <a:lstStyle>
              <a:lvl1pPr algn="l" defTabSz="857250">
                <a:defRPr>
                  <a:solidFill>
                    <a:schemeClr val="tx1"/>
                  </a:solidFill>
                  <a:latin typeface="Arial" panose="020B0604020202020204" pitchFamily="34" charset="0"/>
                </a:defRPr>
              </a:lvl1pPr>
              <a:lvl2pPr marL="697230" indent="-268605" algn="l" defTabSz="857250">
                <a:defRPr>
                  <a:solidFill>
                    <a:schemeClr val="tx1"/>
                  </a:solidFill>
                  <a:latin typeface="Arial" panose="020B0604020202020204" pitchFamily="34" charset="0"/>
                </a:defRPr>
              </a:lvl2pPr>
              <a:lvl3pPr marL="1071880" indent="-214630" algn="l" defTabSz="857250">
                <a:defRPr>
                  <a:solidFill>
                    <a:schemeClr val="tx1"/>
                  </a:solidFill>
                  <a:latin typeface="Arial" panose="020B0604020202020204" pitchFamily="34" charset="0"/>
                </a:defRPr>
              </a:lvl3pPr>
              <a:lvl4pPr marL="1500505" indent="-214630" algn="l" defTabSz="857250">
                <a:defRPr>
                  <a:solidFill>
                    <a:schemeClr val="tx1"/>
                  </a:solidFill>
                  <a:latin typeface="Arial" panose="020B0604020202020204" pitchFamily="34" charset="0"/>
                </a:defRPr>
              </a:lvl4pPr>
              <a:lvl5pPr marL="1929130" indent="-214630" algn="l" defTabSz="857250">
                <a:defRPr>
                  <a:solidFill>
                    <a:schemeClr val="tx1"/>
                  </a:solidFill>
                  <a:latin typeface="Arial" panose="020B0604020202020204" pitchFamily="34" charset="0"/>
                </a:defRPr>
              </a:lvl5pPr>
              <a:lvl6pPr marL="2386330" indent="-214630" defTabSz="857250" fontAlgn="base">
                <a:spcBef>
                  <a:spcPct val="0"/>
                </a:spcBef>
                <a:spcAft>
                  <a:spcPct val="0"/>
                </a:spcAft>
                <a:defRPr>
                  <a:solidFill>
                    <a:schemeClr val="tx1"/>
                  </a:solidFill>
                  <a:latin typeface="Arial" panose="020B0604020202020204" pitchFamily="34" charset="0"/>
                </a:defRPr>
              </a:lvl6pPr>
              <a:lvl7pPr marL="2843530" indent="-214630" defTabSz="857250" fontAlgn="base">
                <a:spcBef>
                  <a:spcPct val="0"/>
                </a:spcBef>
                <a:spcAft>
                  <a:spcPct val="0"/>
                </a:spcAft>
                <a:defRPr>
                  <a:solidFill>
                    <a:schemeClr val="tx1"/>
                  </a:solidFill>
                  <a:latin typeface="Arial" panose="020B0604020202020204" pitchFamily="34" charset="0"/>
                </a:defRPr>
              </a:lvl7pPr>
              <a:lvl8pPr marL="3300730" indent="-214630" defTabSz="857250" fontAlgn="base">
                <a:spcBef>
                  <a:spcPct val="0"/>
                </a:spcBef>
                <a:spcAft>
                  <a:spcPct val="0"/>
                </a:spcAft>
                <a:defRPr>
                  <a:solidFill>
                    <a:schemeClr val="tx1"/>
                  </a:solidFill>
                  <a:latin typeface="Arial" panose="020B0604020202020204" pitchFamily="34" charset="0"/>
                </a:defRPr>
              </a:lvl8pPr>
              <a:lvl9pPr marL="3757930" indent="-214630"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ln>
                  <a:solidFill>
                    <a:srgbClr val="0000FF"/>
                  </a:solidFill>
                  <a:latin typeface="Times New Roman" panose="02020603050405020304" charset="0"/>
                  <a:cs typeface="Times New Roman" panose="02020603050405020304" charset="0"/>
                </a:rPr>
                <a:t>   </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4</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 GÓC Ở TÂM. GÓC NỘI TIẾP</a:t>
              </a:r>
              <a:endParaRPr lang="en-US" sz="1600" b="1" kern="10">
                <a:ln w="12700">
                  <a:solidFill>
                    <a:srgbClr val="660033"/>
                  </a:solidFill>
                  <a:round/>
                </a:ln>
                <a:solidFill>
                  <a:srgbClr val="FF0000"/>
                </a:solidFill>
                <a:latin typeface="Times New Roman" panose="02020603050405020304" charset="0"/>
                <a:cs typeface="Times New Roman" panose="02020603050405020304" charset="0"/>
              </a:endParaRPr>
            </a:p>
          </p:txBody>
        </p:sp>
      </p:grpSp>
      <p:pic>
        <p:nvPicPr>
          <p:cNvPr id="6" name="Picture 5"/>
          <p:cNvPicPr>
            <a:picLocks noChangeAspect="1"/>
          </p:cNvPicPr>
          <p:nvPr/>
        </p:nvPicPr>
        <p:blipFill>
          <a:blip r:embed="rId1">
            <a:extLst>
              <a:ext uri="{BEBA8EAE-BF5A-486C-A8C5-ECC9F3942E4B}">
                <a14:imgProps xmlns:a14="http://schemas.microsoft.com/office/drawing/2010/main">
                  <a14:imgLayer r:embed="rId2">
                    <a14:imgEffect>
                      <a14:brightnessContrast bright="30000"/>
                    </a14:imgEffect>
                    <a14:imgEffect>
                      <a14:sharpenSoften amount="50000"/>
                    </a14:imgEffect>
                  </a14:imgLayer>
                </a14:imgProps>
              </a:ext>
            </a:extLst>
          </a:blip>
          <a:stretch>
            <a:fillRect/>
          </a:stretch>
        </p:blipFill>
        <p:spPr>
          <a:xfrm rot="16200000">
            <a:off x="4269343" y="-1625682"/>
            <a:ext cx="3577114" cy="11277600"/>
          </a:xfrm>
          <a:prstGeom prst="rect">
            <a:avLst/>
          </a:prstGeom>
          <a:gradFill flip="none" rotWithShape="1">
            <a:gsLst>
              <a:gs pos="0">
                <a:srgbClr val="FFFFFF">
                  <a:alpha val="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a:glow>
              <a:schemeClr val="bg1">
                <a:alpha val="50000"/>
              </a:schemeClr>
            </a:glow>
            <a:reflection stA="0" endPos="0" dist="1270000" dir="5400000" sy="-100000" algn="bl" rotWithShape="0"/>
            <a:softEdge rad="0"/>
          </a:effectLst>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advTm="23776"/>
    </mc:Choice>
    <mc:Fallback>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charset="0"/>
              </a:rPr>
              <a:t>II. CUNG. SỐ ĐO CỦA CUNG</a:t>
            </a:r>
            <a:endParaRPr lang="en-US" altLang="en-US" sz="2800" b="1" u="sng">
              <a:solidFill>
                <a:srgbClr val="006600"/>
              </a:solidFill>
              <a:latin typeface="Times New Roman" panose="02020603050405020304" charset="0"/>
            </a:endParaRPr>
          </a:p>
        </p:txBody>
      </p:sp>
      <p:sp>
        <p:nvSpPr>
          <p:cNvPr id="27" name="TextBox 56"/>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charset="0"/>
                <a:cs typeface="Times New Roman" panose="02020603050405020304" charset="0"/>
              </a:rPr>
              <a:t>2. </a:t>
            </a:r>
            <a:r>
              <a:rPr lang="en-US" altLang="en-US" sz="2800" b="1" u="sng">
                <a:solidFill>
                  <a:srgbClr val="0000CC"/>
                </a:solidFill>
                <a:latin typeface="Times New Roman" panose="02020603050405020304" charset="0"/>
                <a:cs typeface="Times New Roman" panose="02020603050405020304" charset="0"/>
              </a:rPr>
              <a:t>Số đo cung</a:t>
            </a:r>
            <a:endParaRPr lang="en-US" altLang="en-US" sz="2400" b="1" u="sng">
              <a:solidFill>
                <a:srgbClr val="0000CC"/>
              </a:solidFill>
              <a:latin typeface="Times New Roman" panose="02020603050405020304" charset="0"/>
              <a:cs typeface="Times New Roman" panose="02020603050405020304" charset="0"/>
            </a:endParaRPr>
          </a:p>
        </p:txBody>
      </p:sp>
      <p:grpSp>
        <p:nvGrpSpPr>
          <p:cNvPr id="2" name="Group 1"/>
          <p:cNvGrpSpPr/>
          <p:nvPr/>
        </p:nvGrpSpPr>
        <p:grpSpPr>
          <a:xfrm>
            <a:off x="1392763" y="144384"/>
            <a:ext cx="8534400" cy="762001"/>
            <a:chOff x="1828800" y="-27297"/>
            <a:chExt cx="8534400" cy="762001"/>
          </a:xfrm>
        </p:grpSpPr>
        <p:sp>
          <p:nvSpPr>
            <p:cNvPr id="3" name="AutoShape 4"/>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ln>
          </p:spPr>
          <p:txBody>
            <a:bodyPr wrap="none" lIns="85725" tIns="42863" rIns="85725" bIns="42863" anchor="ctr"/>
            <a:lstStyle>
              <a:lvl1pPr algn="l" defTabSz="857250">
                <a:defRPr>
                  <a:solidFill>
                    <a:schemeClr val="tx1"/>
                  </a:solidFill>
                  <a:latin typeface="Arial" panose="020B0604020202020204" pitchFamily="34" charset="0"/>
                </a:defRPr>
              </a:lvl1pPr>
              <a:lvl2pPr marL="697230" indent="-268605" algn="l" defTabSz="857250">
                <a:defRPr>
                  <a:solidFill>
                    <a:schemeClr val="tx1"/>
                  </a:solidFill>
                  <a:latin typeface="Arial" panose="020B0604020202020204" pitchFamily="34" charset="0"/>
                </a:defRPr>
              </a:lvl2pPr>
              <a:lvl3pPr marL="1071880" indent="-214630" algn="l" defTabSz="857250">
                <a:defRPr>
                  <a:solidFill>
                    <a:schemeClr val="tx1"/>
                  </a:solidFill>
                  <a:latin typeface="Arial" panose="020B0604020202020204" pitchFamily="34" charset="0"/>
                </a:defRPr>
              </a:lvl3pPr>
              <a:lvl4pPr marL="1500505" indent="-214630" algn="l" defTabSz="857250">
                <a:defRPr>
                  <a:solidFill>
                    <a:schemeClr val="tx1"/>
                  </a:solidFill>
                  <a:latin typeface="Arial" panose="020B0604020202020204" pitchFamily="34" charset="0"/>
                </a:defRPr>
              </a:lvl4pPr>
              <a:lvl5pPr marL="1929130" indent="-214630" algn="l" defTabSz="857250">
                <a:defRPr>
                  <a:solidFill>
                    <a:schemeClr val="tx1"/>
                  </a:solidFill>
                  <a:latin typeface="Arial" panose="020B0604020202020204" pitchFamily="34" charset="0"/>
                </a:defRPr>
              </a:lvl5pPr>
              <a:lvl6pPr marL="2386330" indent="-214630" defTabSz="857250" fontAlgn="base">
                <a:spcBef>
                  <a:spcPct val="0"/>
                </a:spcBef>
                <a:spcAft>
                  <a:spcPct val="0"/>
                </a:spcAft>
                <a:defRPr>
                  <a:solidFill>
                    <a:schemeClr val="tx1"/>
                  </a:solidFill>
                  <a:latin typeface="Arial" panose="020B0604020202020204" pitchFamily="34" charset="0"/>
                </a:defRPr>
              </a:lvl6pPr>
              <a:lvl7pPr marL="2843530" indent="-214630" defTabSz="857250" fontAlgn="base">
                <a:spcBef>
                  <a:spcPct val="0"/>
                </a:spcBef>
                <a:spcAft>
                  <a:spcPct val="0"/>
                </a:spcAft>
                <a:defRPr>
                  <a:solidFill>
                    <a:schemeClr val="tx1"/>
                  </a:solidFill>
                  <a:latin typeface="Arial" panose="020B0604020202020204" pitchFamily="34" charset="0"/>
                </a:defRPr>
              </a:lvl7pPr>
              <a:lvl8pPr marL="3300730" indent="-214630" defTabSz="857250" fontAlgn="base">
                <a:spcBef>
                  <a:spcPct val="0"/>
                </a:spcBef>
                <a:spcAft>
                  <a:spcPct val="0"/>
                </a:spcAft>
                <a:defRPr>
                  <a:solidFill>
                    <a:schemeClr val="tx1"/>
                  </a:solidFill>
                  <a:latin typeface="Arial" panose="020B0604020202020204" pitchFamily="34" charset="0"/>
                </a:defRPr>
              </a:lvl8pPr>
              <a:lvl9pPr marL="3757930" indent="-214630"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ln>
                  <a:solidFill>
                    <a:srgbClr val="0000FF"/>
                  </a:solidFill>
                  <a:latin typeface="Times New Roman" panose="02020603050405020304" charset="0"/>
                  <a:cs typeface="Times New Roman" panose="02020603050405020304" charset="0"/>
                </a:rPr>
                <a:t>   </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4</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 GÓC Ở TÂM. GÓC NỘI TIẾP</a:t>
              </a:r>
              <a:endParaRPr lang="en-US" sz="1600" b="1" kern="10">
                <a:ln w="12700">
                  <a:solidFill>
                    <a:srgbClr val="660033"/>
                  </a:solidFill>
                  <a:round/>
                </a:ln>
                <a:solidFill>
                  <a:srgbClr val="FF0000"/>
                </a:solidFill>
                <a:latin typeface="Times New Roman" panose="02020603050405020304" charset="0"/>
                <a:cs typeface="Times New Roman" panose="02020603050405020304" charset="0"/>
              </a:endParaRPr>
            </a:p>
          </p:txBody>
        </p:sp>
      </p:grpSp>
      <p:pic>
        <p:nvPicPr>
          <p:cNvPr id="7" name="Picture 6"/>
          <p:cNvPicPr>
            <a:picLocks noChangeAspect="1"/>
          </p:cNvPicPr>
          <p:nvPr/>
        </p:nvPicPr>
        <p:blipFill>
          <a:blip r:embed="rId1"/>
          <a:stretch>
            <a:fillRect/>
          </a:stretch>
        </p:blipFill>
        <p:spPr>
          <a:xfrm rot="16200000">
            <a:off x="4678989" y="-2162203"/>
            <a:ext cx="2757823" cy="11277601"/>
          </a:xfrm>
          <a:prstGeom prst="rect">
            <a:avLst/>
          </a:prstGeom>
        </p:spPr>
      </p:pic>
      <p:sp>
        <p:nvSpPr>
          <p:cNvPr id="5" name="TextBox 4"/>
          <p:cNvSpPr txBox="1"/>
          <p:nvPr/>
        </p:nvSpPr>
        <p:spPr>
          <a:xfrm>
            <a:off x="419099" y="4950702"/>
            <a:ext cx="11277601" cy="954107"/>
          </a:xfrm>
          <a:prstGeom prst="rect">
            <a:avLst/>
          </a:prstGeom>
          <a:noFill/>
        </p:spPr>
        <p:txBody>
          <a:bodyPr wrap="square" rtlCol="0">
            <a:spAutoFit/>
          </a:bodyPr>
          <a:lstStyle/>
          <a:p>
            <a:pPr algn="just"/>
            <a:r>
              <a:rPr lang="en-US" sz="2800">
                <a:solidFill>
                  <a:srgbClr val="0000CC"/>
                </a:solidFill>
              </a:rPr>
              <a:t>Ta quy ước: Khi hai mút của cung trùng nhau, ta có “cung không” với số đo 0</a:t>
            </a:r>
            <a:r>
              <a:rPr lang="en-US" sz="2800" baseline="30000">
                <a:solidFill>
                  <a:srgbClr val="0000CC"/>
                </a:solidFill>
              </a:rPr>
              <a:t>0</a:t>
            </a:r>
            <a:r>
              <a:rPr lang="en-US" sz="2800">
                <a:solidFill>
                  <a:srgbClr val="0000CC"/>
                </a:solidFill>
              </a:rPr>
              <a:t> và cung cả đường tròn có số đo 360</a:t>
            </a:r>
            <a:r>
              <a:rPr lang="en-US" sz="2800" baseline="30000">
                <a:solidFill>
                  <a:srgbClr val="0000CC"/>
                </a:solidFill>
              </a:rPr>
              <a:t>0</a:t>
            </a:r>
            <a:r>
              <a:rPr lang="en-US" sz="2800">
                <a:solidFill>
                  <a:srgbClr val="0000CC"/>
                </a:solidFill>
              </a:rPr>
              <a:t>.</a:t>
            </a:r>
            <a:endParaRPr lang="en-US" sz="2800">
              <a:solidFill>
                <a:srgbClr val="0000CC"/>
              </a:solidFill>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23776"/>
    </mc:Choice>
    <mc:Fallback>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charset="0"/>
              </a:rPr>
              <a:t>II. CUNG. SỐ ĐO CỦA CUNG</a:t>
            </a:r>
            <a:endParaRPr lang="en-US" altLang="en-US" sz="2800" b="1" u="sng">
              <a:solidFill>
                <a:srgbClr val="006600"/>
              </a:solidFill>
              <a:latin typeface="Times New Roman" panose="02020603050405020304" charset="0"/>
            </a:endParaRPr>
          </a:p>
        </p:txBody>
      </p:sp>
      <p:sp>
        <p:nvSpPr>
          <p:cNvPr id="27" name="TextBox 56"/>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charset="0"/>
                <a:cs typeface="Times New Roman" panose="02020603050405020304" charset="0"/>
              </a:rPr>
              <a:t>2. </a:t>
            </a:r>
            <a:r>
              <a:rPr lang="en-US" altLang="en-US" sz="2800" b="1" u="sng">
                <a:solidFill>
                  <a:srgbClr val="0000CC"/>
                </a:solidFill>
                <a:latin typeface="Times New Roman" panose="02020603050405020304" charset="0"/>
                <a:cs typeface="Times New Roman" panose="02020603050405020304" charset="0"/>
              </a:rPr>
              <a:t>Số đo cung</a:t>
            </a:r>
            <a:endParaRPr lang="en-US" altLang="en-US" sz="2400" b="1" u="sng">
              <a:solidFill>
                <a:srgbClr val="0000CC"/>
              </a:solidFill>
              <a:latin typeface="Times New Roman" panose="02020603050405020304" charset="0"/>
              <a:cs typeface="Times New Roman" panose="02020603050405020304" charset="0"/>
            </a:endParaRPr>
          </a:p>
        </p:txBody>
      </p:sp>
      <p:grpSp>
        <p:nvGrpSpPr>
          <p:cNvPr id="2" name="Group 1"/>
          <p:cNvGrpSpPr/>
          <p:nvPr/>
        </p:nvGrpSpPr>
        <p:grpSpPr>
          <a:xfrm>
            <a:off x="1392763" y="144384"/>
            <a:ext cx="8534400" cy="762001"/>
            <a:chOff x="1828800" y="-27297"/>
            <a:chExt cx="8534400" cy="762001"/>
          </a:xfrm>
        </p:grpSpPr>
        <p:sp>
          <p:nvSpPr>
            <p:cNvPr id="3" name="AutoShape 4"/>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ln>
          </p:spPr>
          <p:txBody>
            <a:bodyPr wrap="none" lIns="85725" tIns="42863" rIns="85725" bIns="42863" anchor="ctr"/>
            <a:lstStyle>
              <a:lvl1pPr algn="l" defTabSz="857250">
                <a:defRPr>
                  <a:solidFill>
                    <a:schemeClr val="tx1"/>
                  </a:solidFill>
                  <a:latin typeface="Arial" panose="020B0604020202020204" pitchFamily="34" charset="0"/>
                </a:defRPr>
              </a:lvl1pPr>
              <a:lvl2pPr marL="697230" indent="-268605" algn="l" defTabSz="857250">
                <a:defRPr>
                  <a:solidFill>
                    <a:schemeClr val="tx1"/>
                  </a:solidFill>
                  <a:latin typeface="Arial" panose="020B0604020202020204" pitchFamily="34" charset="0"/>
                </a:defRPr>
              </a:lvl2pPr>
              <a:lvl3pPr marL="1071880" indent="-214630" algn="l" defTabSz="857250">
                <a:defRPr>
                  <a:solidFill>
                    <a:schemeClr val="tx1"/>
                  </a:solidFill>
                  <a:latin typeface="Arial" panose="020B0604020202020204" pitchFamily="34" charset="0"/>
                </a:defRPr>
              </a:lvl3pPr>
              <a:lvl4pPr marL="1500505" indent="-214630" algn="l" defTabSz="857250">
                <a:defRPr>
                  <a:solidFill>
                    <a:schemeClr val="tx1"/>
                  </a:solidFill>
                  <a:latin typeface="Arial" panose="020B0604020202020204" pitchFamily="34" charset="0"/>
                </a:defRPr>
              </a:lvl4pPr>
              <a:lvl5pPr marL="1929130" indent="-214630" algn="l" defTabSz="857250">
                <a:defRPr>
                  <a:solidFill>
                    <a:schemeClr val="tx1"/>
                  </a:solidFill>
                  <a:latin typeface="Arial" panose="020B0604020202020204" pitchFamily="34" charset="0"/>
                </a:defRPr>
              </a:lvl5pPr>
              <a:lvl6pPr marL="2386330" indent="-214630" defTabSz="857250" fontAlgn="base">
                <a:spcBef>
                  <a:spcPct val="0"/>
                </a:spcBef>
                <a:spcAft>
                  <a:spcPct val="0"/>
                </a:spcAft>
                <a:defRPr>
                  <a:solidFill>
                    <a:schemeClr val="tx1"/>
                  </a:solidFill>
                  <a:latin typeface="Arial" panose="020B0604020202020204" pitchFamily="34" charset="0"/>
                </a:defRPr>
              </a:lvl6pPr>
              <a:lvl7pPr marL="2843530" indent="-214630" defTabSz="857250" fontAlgn="base">
                <a:spcBef>
                  <a:spcPct val="0"/>
                </a:spcBef>
                <a:spcAft>
                  <a:spcPct val="0"/>
                </a:spcAft>
                <a:defRPr>
                  <a:solidFill>
                    <a:schemeClr val="tx1"/>
                  </a:solidFill>
                  <a:latin typeface="Arial" panose="020B0604020202020204" pitchFamily="34" charset="0"/>
                </a:defRPr>
              </a:lvl7pPr>
              <a:lvl8pPr marL="3300730" indent="-214630" defTabSz="857250" fontAlgn="base">
                <a:spcBef>
                  <a:spcPct val="0"/>
                </a:spcBef>
                <a:spcAft>
                  <a:spcPct val="0"/>
                </a:spcAft>
                <a:defRPr>
                  <a:solidFill>
                    <a:schemeClr val="tx1"/>
                  </a:solidFill>
                  <a:latin typeface="Arial" panose="020B0604020202020204" pitchFamily="34" charset="0"/>
                </a:defRPr>
              </a:lvl8pPr>
              <a:lvl9pPr marL="3757930" indent="-214630"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ln>
                  <a:solidFill>
                    <a:srgbClr val="0000FF"/>
                  </a:solidFill>
                  <a:latin typeface="Times New Roman" panose="02020603050405020304" charset="0"/>
                  <a:cs typeface="Times New Roman" panose="02020603050405020304" charset="0"/>
                </a:rPr>
                <a:t>   </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4</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 GÓC Ở TÂM. GÓC NỘI TIẾP</a:t>
              </a:r>
              <a:endParaRPr lang="en-US" sz="1600" b="1" kern="10">
                <a:ln w="12700">
                  <a:solidFill>
                    <a:srgbClr val="660033"/>
                  </a:solidFill>
                  <a:round/>
                </a:ln>
                <a:solidFill>
                  <a:srgbClr val="FF0000"/>
                </a:solidFill>
                <a:latin typeface="Times New Roman" panose="02020603050405020304" charset="0"/>
                <a:cs typeface="Times New Roman" panose="02020603050405020304" charset="0"/>
              </a:endParaRPr>
            </a:p>
          </p:txBody>
        </p:sp>
      </p:grpSp>
      <p:pic>
        <p:nvPicPr>
          <p:cNvPr id="10" name="Picture 9"/>
          <p:cNvPicPr>
            <a:picLocks noChangeAspect="1"/>
          </p:cNvPicPr>
          <p:nvPr/>
        </p:nvPicPr>
        <p:blipFill>
          <a:blip r:embed="rId1">
            <a:extLst>
              <a:ext uri="{BEBA8EAE-BF5A-486C-A8C5-ECC9F3942E4B}">
                <a14:imgProps xmlns:a14="http://schemas.microsoft.com/office/drawing/2010/main">
                  <a14:imgLayer r:embed="rId2">
                    <a14:imgEffect>
                      <a14:brightnessContrast bright="11000"/>
                    </a14:imgEffect>
                    <a14:imgEffect>
                      <a14:sharpenSoften amount="50000"/>
                    </a14:imgEffect>
                  </a14:imgLayer>
                </a14:imgProps>
              </a:ext>
            </a:extLst>
          </a:blip>
          <a:stretch>
            <a:fillRect/>
          </a:stretch>
        </p:blipFill>
        <p:spPr>
          <a:xfrm>
            <a:off x="5354989" y="1217662"/>
            <a:ext cx="6341711" cy="2211338"/>
          </a:xfrm>
          <a:prstGeom prst="rect">
            <a:avLst/>
          </a:prstGeom>
        </p:spPr>
      </p:pic>
      <p:grpSp>
        <p:nvGrpSpPr>
          <p:cNvPr id="5" name="Group 4"/>
          <p:cNvGrpSpPr/>
          <p:nvPr/>
        </p:nvGrpSpPr>
        <p:grpSpPr>
          <a:xfrm>
            <a:off x="306531" y="3012802"/>
            <a:ext cx="11277601" cy="3724096"/>
            <a:chOff x="306531" y="3012802"/>
            <a:chExt cx="11277601" cy="3724096"/>
          </a:xfrm>
        </p:grpSpPr>
        <p:sp>
          <p:nvSpPr>
            <p:cNvPr id="11" name="TextBox 10"/>
            <p:cNvSpPr txBox="1"/>
            <p:nvPr/>
          </p:nvSpPr>
          <p:spPr>
            <a:xfrm>
              <a:off x="306531" y="3012802"/>
              <a:ext cx="11277601" cy="3724096"/>
            </a:xfrm>
            <a:prstGeom prst="rect">
              <a:avLst/>
            </a:prstGeom>
            <a:noFill/>
          </p:spPr>
          <p:txBody>
            <a:bodyPr wrap="square" rtlCol="0">
              <a:spAutoFit/>
            </a:bodyPr>
            <a:lstStyle/>
            <a:p>
              <a:pPr algn="just"/>
              <a:r>
                <a:rPr lang="en-US" sz="3600">
                  <a:solidFill>
                    <a:srgbClr val="FF0000"/>
                  </a:solidFill>
                </a:rPr>
                <a:t>Nhận xét: </a:t>
              </a:r>
              <a:endParaRPr lang="en-US" sz="3600">
                <a:solidFill>
                  <a:srgbClr val="FF0000"/>
                </a:solidFill>
              </a:endParaRPr>
            </a:p>
            <a:p>
              <a:pPr algn="just"/>
              <a:r>
                <a:rPr lang="en-US" sz="2800">
                  <a:solidFill>
                    <a:srgbClr val="0000CC"/>
                  </a:solidFill>
                </a:rPr>
                <a:t>- </a:t>
              </a:r>
              <a:r>
                <a:rPr lang="vi-VN" sz="2800">
                  <a:solidFill>
                    <a:srgbClr val="0000CC"/>
                  </a:solidFill>
                </a:rPr>
                <a:t>Góc ở tâm chắn một cung mà cung đó là nửa đường tròn thì có số đo bằng 18</a:t>
              </a:r>
              <a:r>
                <a:rPr lang="en-US" sz="3200">
                  <a:solidFill>
                    <a:srgbClr val="0000CC"/>
                  </a:solidFill>
                </a:rPr>
                <a:t>0</a:t>
              </a:r>
              <a:r>
                <a:rPr lang="en-US" sz="2800" baseline="30000">
                  <a:solidFill>
                    <a:srgbClr val="0000CC"/>
                  </a:solidFill>
                </a:rPr>
                <a:t>0</a:t>
              </a:r>
              <a:r>
                <a:rPr lang="vi-VN" sz="2800">
                  <a:solidFill>
                    <a:srgbClr val="0000CC"/>
                  </a:solidFill>
                </a:rPr>
                <a:t>.</a:t>
              </a:r>
              <a:r>
                <a:rPr lang="en-US" sz="2800">
                  <a:solidFill>
                    <a:srgbClr val="0000CC"/>
                  </a:solidFill>
                </a:rPr>
                <a:t> </a:t>
              </a:r>
              <a:endParaRPr lang="en-US" sz="2800">
                <a:solidFill>
                  <a:srgbClr val="0000CC"/>
                </a:solidFill>
              </a:endParaRPr>
            </a:p>
            <a:p>
              <a:pPr marL="457200" indent="-457200" algn="just">
                <a:buFontTx/>
                <a:buChar char="-"/>
              </a:pPr>
              <a:r>
                <a:rPr lang="vi-VN" sz="2800">
                  <a:solidFill>
                    <a:srgbClr val="0000CC"/>
                  </a:solidFill>
                </a:rPr>
                <a:t>Trong Hình 50, ta có: sđ</a:t>
              </a:r>
              <a:r>
                <a:rPr lang="en-US" sz="2800">
                  <a:solidFill>
                    <a:srgbClr val="0000CC"/>
                  </a:solidFill>
                </a:rPr>
                <a:t> </a:t>
              </a:r>
              <a:r>
                <a:rPr lang="vi-VN" sz="2800">
                  <a:solidFill>
                    <a:srgbClr val="0000CC"/>
                  </a:solidFill>
                </a:rPr>
                <a:t>AmB</a:t>
              </a:r>
              <a:r>
                <a:rPr lang="en-US" sz="2800">
                  <a:solidFill>
                    <a:srgbClr val="0000CC"/>
                  </a:solidFill>
                </a:rPr>
                <a:t> </a:t>
              </a:r>
              <a:r>
                <a:rPr lang="vi-VN" sz="2800">
                  <a:solidFill>
                    <a:srgbClr val="0000CC"/>
                  </a:solidFill>
                </a:rPr>
                <a:t>=</a:t>
              </a:r>
              <a:r>
                <a:rPr lang="en-US" sz="2800">
                  <a:solidFill>
                    <a:srgbClr val="0000CC"/>
                  </a:solidFill>
                </a:rPr>
                <a:t> </a:t>
              </a:r>
              <a:r>
                <a:rPr lang="vi-VN" sz="2800">
                  <a:solidFill>
                    <a:srgbClr val="0000CC"/>
                  </a:solidFill>
                </a:rPr>
                <a:t>∠AOB;</a:t>
              </a:r>
              <a:r>
                <a:rPr lang="en-US" sz="2800">
                  <a:solidFill>
                    <a:srgbClr val="0000CC"/>
                  </a:solidFill>
                </a:rPr>
                <a:t> </a:t>
              </a:r>
              <a:r>
                <a:rPr lang="vi-VN" sz="2800">
                  <a:solidFill>
                    <a:srgbClr val="0000CC"/>
                  </a:solidFill>
                </a:rPr>
                <a:t>sđ AnB =360</a:t>
              </a:r>
              <a:r>
                <a:rPr lang="en-US" sz="2800" baseline="30000">
                  <a:solidFill>
                    <a:srgbClr val="0000CC"/>
                  </a:solidFill>
                </a:rPr>
                <a:t>0</a:t>
              </a:r>
              <a:r>
                <a:rPr lang="vi-VN" sz="2800">
                  <a:solidFill>
                    <a:srgbClr val="0000CC"/>
                  </a:solidFill>
                </a:rPr>
                <a:t> −∠AOB</a:t>
              </a:r>
              <a:r>
                <a:rPr lang="en-US" sz="2800">
                  <a:solidFill>
                    <a:srgbClr val="0000CC"/>
                  </a:solidFill>
                </a:rPr>
                <a:t>.</a:t>
              </a:r>
              <a:endParaRPr lang="en-US" sz="2800">
                <a:solidFill>
                  <a:srgbClr val="0000CC"/>
                </a:solidFill>
              </a:endParaRPr>
            </a:p>
            <a:p>
              <a:pPr marL="457200" indent="-457200" algn="just">
                <a:buFontTx/>
                <a:buChar char="-"/>
              </a:pPr>
              <a:r>
                <a:rPr lang="vi-VN" sz="2800">
                  <a:solidFill>
                    <a:srgbClr val="0000CC"/>
                  </a:solidFill>
                </a:rPr>
                <a:t>Cho C là một điểm nằm trên cung AB (Hình 51), khi đó ta nói: Điểm C chia cung AB thành hai cung AC và CB.</a:t>
              </a:r>
              <a:endParaRPr lang="en-US" sz="2800">
                <a:solidFill>
                  <a:srgbClr val="0000CC"/>
                </a:solidFill>
              </a:endParaRPr>
            </a:p>
            <a:p>
              <a:pPr marL="457200" indent="-457200" algn="just">
                <a:buFontTx/>
                <a:buChar char="-"/>
              </a:pPr>
              <a:r>
                <a:rPr lang="vi-VN" sz="2800">
                  <a:solidFill>
                    <a:srgbClr val="0000CC"/>
                  </a:solidFill>
                </a:rPr>
                <a:t>Ta có thể chứng minh được rằng nếu C là một điểm nằm trên cung AB (Hình 51) thì sđ ACB = AC + CB.</a:t>
              </a:r>
              <a:endParaRPr lang="en-US" sz="2800">
                <a:solidFill>
                  <a:srgbClr val="0000CC"/>
                </a:solidFill>
              </a:endParaRPr>
            </a:p>
          </p:txBody>
        </p:sp>
        <p:sp>
          <p:nvSpPr>
            <p:cNvPr id="15" name="Arc 14"/>
            <p:cNvSpPr/>
            <p:nvPr/>
          </p:nvSpPr>
          <p:spPr>
            <a:xfrm rot="19236181">
              <a:off x="4834948" y="4460779"/>
              <a:ext cx="522289" cy="451159"/>
            </a:xfrm>
            <a:prstGeom prst="arc">
              <a:avLst>
                <a:gd name="adj1" fmla="val 15790754"/>
                <a:gd name="adj2" fmla="val 450252"/>
              </a:avLst>
            </a:prstGeom>
            <a:ln>
              <a:solidFill>
                <a:srgbClr val="0000CC"/>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6" name="Arc 15"/>
            <p:cNvSpPr/>
            <p:nvPr/>
          </p:nvSpPr>
          <p:spPr>
            <a:xfrm rot="19236181">
              <a:off x="7538960" y="4460779"/>
              <a:ext cx="522289" cy="451159"/>
            </a:xfrm>
            <a:prstGeom prst="arc">
              <a:avLst>
                <a:gd name="adj1" fmla="val 15790754"/>
                <a:gd name="adj2" fmla="val 450252"/>
              </a:avLst>
            </a:prstGeom>
            <a:ln>
              <a:solidFill>
                <a:srgbClr val="0000CC"/>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7" name="Arc 16"/>
            <p:cNvSpPr/>
            <p:nvPr/>
          </p:nvSpPr>
          <p:spPr>
            <a:xfrm rot="19236181">
              <a:off x="4033040" y="6197273"/>
              <a:ext cx="522289" cy="451159"/>
            </a:xfrm>
            <a:prstGeom prst="arc">
              <a:avLst>
                <a:gd name="adj1" fmla="val 15790754"/>
                <a:gd name="adj2" fmla="val 450252"/>
              </a:avLst>
            </a:prstGeom>
            <a:ln>
              <a:solidFill>
                <a:srgbClr val="0000CC"/>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8" name="Arc 17"/>
            <p:cNvSpPr/>
            <p:nvPr/>
          </p:nvSpPr>
          <p:spPr>
            <a:xfrm rot="19236181">
              <a:off x="5028257" y="6197721"/>
              <a:ext cx="522289" cy="451159"/>
            </a:xfrm>
            <a:prstGeom prst="arc">
              <a:avLst>
                <a:gd name="adj1" fmla="val 15790754"/>
                <a:gd name="adj2" fmla="val 450252"/>
              </a:avLst>
            </a:prstGeom>
            <a:ln>
              <a:solidFill>
                <a:srgbClr val="0000CC"/>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9" name="Arc 18"/>
            <p:cNvSpPr/>
            <p:nvPr/>
          </p:nvSpPr>
          <p:spPr>
            <a:xfrm rot="19236181">
              <a:off x="5931250" y="6197722"/>
              <a:ext cx="522289" cy="451159"/>
            </a:xfrm>
            <a:prstGeom prst="arc">
              <a:avLst>
                <a:gd name="adj1" fmla="val 15790754"/>
                <a:gd name="adj2" fmla="val 450252"/>
              </a:avLst>
            </a:prstGeom>
            <a:ln>
              <a:solidFill>
                <a:srgbClr val="0000CC"/>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spTree>
    <p:custDataLst>
      <p:tags r:id="rId3"/>
    </p:custDataLst>
  </p:cSld>
  <p:clrMapOvr>
    <a:masterClrMapping/>
  </p:clrMapOvr>
  <mc:AlternateContent xmlns:mc="http://schemas.openxmlformats.org/markup-compatibility/2006">
    <mc:Choice xmlns:p14="http://schemas.microsoft.com/office/powerpoint/2010/main" Requires="p14">
      <p:transition p14:dur="0" advTm="23776"/>
    </mc:Choice>
    <mc:Fallback>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charset="0"/>
              </a:rPr>
              <a:t>II. CUNG. SỐ ĐO CỦA CUNG</a:t>
            </a:r>
            <a:endParaRPr lang="en-US" altLang="en-US" sz="2800" b="1" u="sng">
              <a:solidFill>
                <a:srgbClr val="006600"/>
              </a:solidFill>
              <a:latin typeface="Times New Roman" panose="02020603050405020304" charset="0"/>
            </a:endParaRPr>
          </a:p>
        </p:txBody>
      </p:sp>
      <p:sp>
        <p:nvSpPr>
          <p:cNvPr id="27" name="TextBox 56"/>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charset="0"/>
                <a:cs typeface="Times New Roman" panose="02020603050405020304" charset="0"/>
              </a:rPr>
              <a:t>2. </a:t>
            </a:r>
            <a:r>
              <a:rPr lang="en-US" altLang="en-US" sz="2800" b="1" u="sng">
                <a:solidFill>
                  <a:srgbClr val="0000CC"/>
                </a:solidFill>
                <a:latin typeface="Times New Roman" panose="02020603050405020304" charset="0"/>
                <a:cs typeface="Times New Roman" panose="02020603050405020304" charset="0"/>
              </a:rPr>
              <a:t>Số đo cung</a:t>
            </a:r>
            <a:endParaRPr lang="en-US" altLang="en-US" sz="2400" b="1" u="sng">
              <a:solidFill>
                <a:srgbClr val="0000CC"/>
              </a:solidFill>
              <a:latin typeface="Times New Roman" panose="02020603050405020304" charset="0"/>
              <a:cs typeface="Times New Roman" panose="02020603050405020304" charset="0"/>
            </a:endParaRPr>
          </a:p>
        </p:txBody>
      </p:sp>
      <p:grpSp>
        <p:nvGrpSpPr>
          <p:cNvPr id="2" name="Group 1"/>
          <p:cNvGrpSpPr/>
          <p:nvPr/>
        </p:nvGrpSpPr>
        <p:grpSpPr>
          <a:xfrm>
            <a:off x="1392763" y="144384"/>
            <a:ext cx="8534400" cy="762001"/>
            <a:chOff x="1828800" y="-27297"/>
            <a:chExt cx="8534400" cy="762001"/>
          </a:xfrm>
        </p:grpSpPr>
        <p:sp>
          <p:nvSpPr>
            <p:cNvPr id="3" name="AutoShape 4"/>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ln>
          </p:spPr>
          <p:txBody>
            <a:bodyPr wrap="none" lIns="85725" tIns="42863" rIns="85725" bIns="42863" anchor="ctr"/>
            <a:lstStyle>
              <a:lvl1pPr algn="l" defTabSz="857250">
                <a:defRPr>
                  <a:solidFill>
                    <a:schemeClr val="tx1"/>
                  </a:solidFill>
                  <a:latin typeface="Arial" panose="020B0604020202020204" pitchFamily="34" charset="0"/>
                </a:defRPr>
              </a:lvl1pPr>
              <a:lvl2pPr marL="697230" indent="-268605" algn="l" defTabSz="857250">
                <a:defRPr>
                  <a:solidFill>
                    <a:schemeClr val="tx1"/>
                  </a:solidFill>
                  <a:latin typeface="Arial" panose="020B0604020202020204" pitchFamily="34" charset="0"/>
                </a:defRPr>
              </a:lvl2pPr>
              <a:lvl3pPr marL="1071880" indent="-214630" algn="l" defTabSz="857250">
                <a:defRPr>
                  <a:solidFill>
                    <a:schemeClr val="tx1"/>
                  </a:solidFill>
                  <a:latin typeface="Arial" panose="020B0604020202020204" pitchFamily="34" charset="0"/>
                </a:defRPr>
              </a:lvl3pPr>
              <a:lvl4pPr marL="1500505" indent="-214630" algn="l" defTabSz="857250">
                <a:defRPr>
                  <a:solidFill>
                    <a:schemeClr val="tx1"/>
                  </a:solidFill>
                  <a:latin typeface="Arial" panose="020B0604020202020204" pitchFamily="34" charset="0"/>
                </a:defRPr>
              </a:lvl4pPr>
              <a:lvl5pPr marL="1929130" indent="-214630" algn="l" defTabSz="857250">
                <a:defRPr>
                  <a:solidFill>
                    <a:schemeClr val="tx1"/>
                  </a:solidFill>
                  <a:latin typeface="Arial" panose="020B0604020202020204" pitchFamily="34" charset="0"/>
                </a:defRPr>
              </a:lvl5pPr>
              <a:lvl6pPr marL="2386330" indent="-214630" defTabSz="857250" fontAlgn="base">
                <a:spcBef>
                  <a:spcPct val="0"/>
                </a:spcBef>
                <a:spcAft>
                  <a:spcPct val="0"/>
                </a:spcAft>
                <a:defRPr>
                  <a:solidFill>
                    <a:schemeClr val="tx1"/>
                  </a:solidFill>
                  <a:latin typeface="Arial" panose="020B0604020202020204" pitchFamily="34" charset="0"/>
                </a:defRPr>
              </a:lvl6pPr>
              <a:lvl7pPr marL="2843530" indent="-214630" defTabSz="857250" fontAlgn="base">
                <a:spcBef>
                  <a:spcPct val="0"/>
                </a:spcBef>
                <a:spcAft>
                  <a:spcPct val="0"/>
                </a:spcAft>
                <a:defRPr>
                  <a:solidFill>
                    <a:schemeClr val="tx1"/>
                  </a:solidFill>
                  <a:latin typeface="Arial" panose="020B0604020202020204" pitchFamily="34" charset="0"/>
                </a:defRPr>
              </a:lvl7pPr>
              <a:lvl8pPr marL="3300730" indent="-214630" defTabSz="857250" fontAlgn="base">
                <a:spcBef>
                  <a:spcPct val="0"/>
                </a:spcBef>
                <a:spcAft>
                  <a:spcPct val="0"/>
                </a:spcAft>
                <a:defRPr>
                  <a:solidFill>
                    <a:schemeClr val="tx1"/>
                  </a:solidFill>
                  <a:latin typeface="Arial" panose="020B0604020202020204" pitchFamily="34" charset="0"/>
                </a:defRPr>
              </a:lvl8pPr>
              <a:lvl9pPr marL="3757930" indent="-214630"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ln>
                  <a:solidFill>
                    <a:srgbClr val="0000FF"/>
                  </a:solidFill>
                  <a:latin typeface="Times New Roman" panose="02020603050405020304" charset="0"/>
                  <a:cs typeface="Times New Roman" panose="02020603050405020304" charset="0"/>
                </a:rPr>
                <a:t>   </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4</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 GÓC Ở TÂM. GÓC NỘI TIẾP</a:t>
              </a:r>
              <a:endParaRPr lang="en-US" sz="1600" b="1" kern="10">
                <a:ln w="12700">
                  <a:solidFill>
                    <a:srgbClr val="660033"/>
                  </a:solidFill>
                  <a:round/>
                </a:ln>
                <a:solidFill>
                  <a:srgbClr val="FF0000"/>
                </a:solidFill>
                <a:latin typeface="Times New Roman" panose="02020603050405020304" charset="0"/>
                <a:cs typeface="Times New Roman" panose="02020603050405020304" charset="0"/>
              </a:endParaRPr>
            </a:p>
          </p:txBody>
        </p:sp>
      </p:grpSp>
      <p:pic>
        <p:nvPicPr>
          <p:cNvPr id="6" name="Picture 5"/>
          <p:cNvPicPr>
            <a:picLocks noChangeAspect="1"/>
          </p:cNvPicPr>
          <p:nvPr/>
        </p:nvPicPr>
        <p:blipFill>
          <a:blip r:embed="rId1">
            <a:extLst>
              <a:ext uri="{BEBA8EAE-BF5A-486C-A8C5-ECC9F3942E4B}">
                <a14:imgProps xmlns:a14="http://schemas.microsoft.com/office/drawing/2010/main">
                  <a14:imgLayer r:embed="rId2">
                    <a14:imgEffect>
                      <a14:brightnessContrast bright="20000"/>
                    </a14:imgEffect>
                    <a14:imgEffect>
                      <a14:sharpenSoften amount="50000"/>
                    </a14:imgEffect>
                  </a14:imgLayer>
                </a14:imgProps>
              </a:ext>
            </a:extLst>
          </a:blip>
          <a:stretch>
            <a:fillRect/>
          </a:stretch>
        </p:blipFill>
        <p:spPr>
          <a:xfrm rot="16200000">
            <a:off x="3371661" y="-1423621"/>
            <a:ext cx="4831462" cy="10736583"/>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advTm="23776"/>
    </mc:Choice>
    <mc:Fallback>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charset="0"/>
              </a:rPr>
              <a:t>II. CUNG. SỐ ĐO CỦA CUNG</a:t>
            </a:r>
            <a:endParaRPr lang="en-US" altLang="en-US" sz="2800" b="1" u="sng">
              <a:solidFill>
                <a:srgbClr val="006600"/>
              </a:solidFill>
              <a:latin typeface="Times New Roman" panose="02020603050405020304" charset="0"/>
            </a:endParaRPr>
          </a:p>
        </p:txBody>
      </p:sp>
      <p:sp>
        <p:nvSpPr>
          <p:cNvPr id="27" name="TextBox 56"/>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charset="0"/>
                <a:cs typeface="Times New Roman" panose="02020603050405020304" charset="0"/>
              </a:rPr>
              <a:t>2. </a:t>
            </a:r>
            <a:r>
              <a:rPr lang="en-US" altLang="en-US" sz="2800" b="1" u="sng">
                <a:solidFill>
                  <a:srgbClr val="0000CC"/>
                </a:solidFill>
                <a:latin typeface="Times New Roman" panose="02020603050405020304" charset="0"/>
                <a:cs typeface="Times New Roman" panose="02020603050405020304" charset="0"/>
              </a:rPr>
              <a:t>Số đo cung</a:t>
            </a:r>
            <a:endParaRPr lang="en-US" altLang="en-US" sz="2400" b="1" u="sng">
              <a:solidFill>
                <a:srgbClr val="0000CC"/>
              </a:solidFill>
              <a:latin typeface="Times New Roman" panose="02020603050405020304" charset="0"/>
              <a:cs typeface="Times New Roman" panose="02020603050405020304" charset="0"/>
            </a:endParaRPr>
          </a:p>
        </p:txBody>
      </p:sp>
      <p:grpSp>
        <p:nvGrpSpPr>
          <p:cNvPr id="2" name="Group 1"/>
          <p:cNvGrpSpPr/>
          <p:nvPr/>
        </p:nvGrpSpPr>
        <p:grpSpPr>
          <a:xfrm>
            <a:off x="1392763" y="144384"/>
            <a:ext cx="8534400" cy="762001"/>
            <a:chOff x="1828800" y="-27297"/>
            <a:chExt cx="8534400" cy="762001"/>
          </a:xfrm>
        </p:grpSpPr>
        <p:sp>
          <p:nvSpPr>
            <p:cNvPr id="3" name="AutoShape 4"/>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ln>
          </p:spPr>
          <p:txBody>
            <a:bodyPr wrap="none" lIns="85725" tIns="42863" rIns="85725" bIns="42863" anchor="ctr"/>
            <a:lstStyle>
              <a:lvl1pPr algn="l" defTabSz="857250">
                <a:defRPr>
                  <a:solidFill>
                    <a:schemeClr val="tx1"/>
                  </a:solidFill>
                  <a:latin typeface="Arial" panose="020B0604020202020204" pitchFamily="34" charset="0"/>
                </a:defRPr>
              </a:lvl1pPr>
              <a:lvl2pPr marL="697230" indent="-268605" algn="l" defTabSz="857250">
                <a:defRPr>
                  <a:solidFill>
                    <a:schemeClr val="tx1"/>
                  </a:solidFill>
                  <a:latin typeface="Arial" panose="020B0604020202020204" pitchFamily="34" charset="0"/>
                </a:defRPr>
              </a:lvl2pPr>
              <a:lvl3pPr marL="1071880" indent="-214630" algn="l" defTabSz="857250">
                <a:defRPr>
                  <a:solidFill>
                    <a:schemeClr val="tx1"/>
                  </a:solidFill>
                  <a:latin typeface="Arial" panose="020B0604020202020204" pitchFamily="34" charset="0"/>
                </a:defRPr>
              </a:lvl3pPr>
              <a:lvl4pPr marL="1500505" indent="-214630" algn="l" defTabSz="857250">
                <a:defRPr>
                  <a:solidFill>
                    <a:schemeClr val="tx1"/>
                  </a:solidFill>
                  <a:latin typeface="Arial" panose="020B0604020202020204" pitchFamily="34" charset="0"/>
                </a:defRPr>
              </a:lvl4pPr>
              <a:lvl5pPr marL="1929130" indent="-214630" algn="l" defTabSz="857250">
                <a:defRPr>
                  <a:solidFill>
                    <a:schemeClr val="tx1"/>
                  </a:solidFill>
                  <a:latin typeface="Arial" panose="020B0604020202020204" pitchFamily="34" charset="0"/>
                </a:defRPr>
              </a:lvl5pPr>
              <a:lvl6pPr marL="2386330" indent="-214630" defTabSz="857250" fontAlgn="base">
                <a:spcBef>
                  <a:spcPct val="0"/>
                </a:spcBef>
                <a:spcAft>
                  <a:spcPct val="0"/>
                </a:spcAft>
                <a:defRPr>
                  <a:solidFill>
                    <a:schemeClr val="tx1"/>
                  </a:solidFill>
                  <a:latin typeface="Arial" panose="020B0604020202020204" pitchFamily="34" charset="0"/>
                </a:defRPr>
              </a:lvl6pPr>
              <a:lvl7pPr marL="2843530" indent="-214630" defTabSz="857250" fontAlgn="base">
                <a:spcBef>
                  <a:spcPct val="0"/>
                </a:spcBef>
                <a:spcAft>
                  <a:spcPct val="0"/>
                </a:spcAft>
                <a:defRPr>
                  <a:solidFill>
                    <a:schemeClr val="tx1"/>
                  </a:solidFill>
                  <a:latin typeface="Arial" panose="020B0604020202020204" pitchFamily="34" charset="0"/>
                </a:defRPr>
              </a:lvl7pPr>
              <a:lvl8pPr marL="3300730" indent="-214630" defTabSz="857250" fontAlgn="base">
                <a:spcBef>
                  <a:spcPct val="0"/>
                </a:spcBef>
                <a:spcAft>
                  <a:spcPct val="0"/>
                </a:spcAft>
                <a:defRPr>
                  <a:solidFill>
                    <a:schemeClr val="tx1"/>
                  </a:solidFill>
                  <a:latin typeface="Arial" panose="020B0604020202020204" pitchFamily="34" charset="0"/>
                </a:defRPr>
              </a:lvl8pPr>
              <a:lvl9pPr marL="3757930" indent="-214630"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ln>
                  <a:solidFill>
                    <a:srgbClr val="0000FF"/>
                  </a:solidFill>
                  <a:latin typeface="Times New Roman" panose="02020603050405020304" charset="0"/>
                  <a:cs typeface="Times New Roman" panose="02020603050405020304" charset="0"/>
                </a:rPr>
                <a:t>   </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4</a:t>
              </a:r>
              <a:r>
                <a:rPr lang="vi-VN" sz="1600" b="1" kern="10">
                  <a:ln w="12700">
                    <a:solidFill>
                      <a:srgbClr val="660033"/>
                    </a:solidFill>
                    <a:round/>
                  </a:ln>
                  <a:solidFill>
                    <a:srgbClr val="FF0000"/>
                  </a:solidFill>
                  <a:latin typeface="Times New Roman" panose="02020603050405020304" charset="0"/>
                  <a:cs typeface="Times New Roman" panose="02020603050405020304" charset="0"/>
                </a:rPr>
                <a:t>.</a:t>
              </a:r>
              <a:r>
                <a:rPr lang="en-US" sz="1600" b="1" kern="10">
                  <a:ln w="12700">
                    <a:solidFill>
                      <a:srgbClr val="660033"/>
                    </a:solidFill>
                    <a:round/>
                  </a:ln>
                  <a:solidFill>
                    <a:srgbClr val="FF0000"/>
                  </a:solidFill>
                  <a:latin typeface="Times New Roman" panose="02020603050405020304" charset="0"/>
                  <a:cs typeface="Times New Roman" panose="02020603050405020304" charset="0"/>
                </a:rPr>
                <a:t> GÓC Ở TÂM. GÓC NỘI TIẾP</a:t>
              </a:r>
              <a:endParaRPr lang="en-US" sz="1600" b="1" kern="10">
                <a:ln w="12700">
                  <a:solidFill>
                    <a:srgbClr val="660033"/>
                  </a:solidFill>
                  <a:round/>
                </a:ln>
                <a:solidFill>
                  <a:srgbClr val="FF0000"/>
                </a:solidFill>
                <a:latin typeface="Times New Roman" panose="02020603050405020304" charset="0"/>
                <a:cs typeface="Times New Roman" panose="02020603050405020304" charset="0"/>
              </a:endParaRPr>
            </a:p>
          </p:txBody>
        </p:sp>
      </p:grpSp>
      <p:pic>
        <p:nvPicPr>
          <p:cNvPr id="9" name="Picture 8"/>
          <p:cNvPicPr>
            <a:picLocks noChangeAspect="1"/>
          </p:cNvPicPr>
          <p:nvPr/>
        </p:nvPicPr>
        <p:blipFill>
          <a:blip r:embed="rId1">
            <a:extLst>
              <a:ext uri="{BEBA8EAE-BF5A-486C-A8C5-ECC9F3942E4B}">
                <a14:imgProps xmlns:a14="http://schemas.microsoft.com/office/drawing/2010/main">
                  <a14:imgLayer r:embed="rId2">
                    <a14:imgEffect>
                      <a14:brightnessContrast bright="50000" contrast="18000"/>
                    </a14:imgEffect>
                    <a14:imgEffect>
                      <a14:sharpenSoften amount="50000"/>
                    </a14:imgEffect>
                  </a14:imgLayer>
                </a14:imgProps>
              </a:ext>
            </a:extLst>
          </a:blip>
          <a:stretch>
            <a:fillRect/>
          </a:stretch>
        </p:blipFill>
        <p:spPr>
          <a:xfrm rot="16200000">
            <a:off x="2826283" y="-164856"/>
            <a:ext cx="3306699" cy="7780468"/>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Effect>
                      <a14:sharpenSoften amount="50000"/>
                    </a14:imgEffect>
                  </a14:imgLayer>
                </a14:imgProps>
              </a:ext>
            </a:extLst>
          </a:blip>
          <a:stretch>
            <a:fillRect/>
          </a:stretch>
        </p:blipFill>
        <p:spPr>
          <a:xfrm rot="16200000">
            <a:off x="8263888" y="2215530"/>
            <a:ext cx="3309619" cy="3022613"/>
          </a:xfrm>
          <a:prstGeom prst="rect">
            <a:avLst/>
          </a:prstGeom>
          <a:gradFill flip="none" rotWithShape="1">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pic>
    </p:spTree>
    <p:custDataLst>
      <p:tags r:id="rId5"/>
    </p:custDataLst>
  </p:cSld>
  <p:clrMapOvr>
    <a:masterClrMapping/>
  </p:clrMapOvr>
  <mc:AlternateContent xmlns:mc="http://schemas.openxmlformats.org/markup-compatibility/2006">
    <mc:Choice xmlns:p14="http://schemas.microsoft.com/office/powerpoint/2010/main" Requires="p14">
      <p:transition p14:dur="0" advTm="23776"/>
    </mc:Choice>
    <mc:Fallback>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000" fill="hold"/>
                                        <p:tgtEl>
                                          <p:spTgt spid="9"/>
                                        </p:tgtEl>
                                        <p:attrNameLst>
                                          <p:attrName>ppt_x</p:attrName>
                                        </p:attrNameLst>
                                      </p:cBhvr>
                                      <p:tavLst>
                                        <p:tav tm="0">
                                          <p:val>
                                            <p:strVal val="0-#ppt_w/2"/>
                                          </p:val>
                                        </p:tav>
                                        <p:tav tm="100000">
                                          <p:val>
                                            <p:strVal val="#ppt_x"/>
                                          </p:val>
                                        </p:tav>
                                      </p:tavLst>
                                    </p:anim>
                                    <p:anim calcmode="lin" valueType="num">
                                      <p:cBhvr additive="base">
                                        <p:cTn id="13"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ISPRING_SLIDE_INDENT_LEVEL" val="0"/>
  <p:tag name="GENSWF_SLIDE_TITLE" val="Trang giới thiệu"/>
  <p:tag name="GENSWF_SLIDE_UID" val="{423CB535-60C7-4A99-977B-5F744A812188}:434"/>
  <p:tag name="ISPRING_PRESENTER_ID" val="{60CCB9E4-6ED6-4923-B328-1729EB06BEF4}"/>
  <p:tag name="GENSWF_ADVANCE_TIME" val="14.249"/>
  <p:tag name="ISPRING_CUSTOM_TIMING_USED" val="1"/>
  <p:tag name="ISPRING_PLAYER_LAYOUT_TYPE" val="NoSidebar"/>
  <p:tag name="ISPRING_SLIDE_ID_2" val="{EB82AB22-71CD-408E-B1FB-90DD25C525A4}"/>
</p:tagLst>
</file>

<file path=ppt/tags/tag10.xml><?xml version="1.0" encoding="utf-8"?>
<p:tagLst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1.xml><?xml version="1.0" encoding="utf-8"?>
<p:tagLst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2.xml><?xml version="1.0" encoding="utf-8"?>
<p:tagLst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3.xml><?xml version="1.0" encoding="utf-8"?>
<p:tagLst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4.xml><?xml version="1.0" encoding="utf-8"?>
<p:tagLst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5.xml><?xml version="1.0" encoding="utf-8"?>
<p:tagLst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6.xml><?xml version="1.0" encoding="utf-8"?>
<p:tagLst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7.xml><?xml version="1.0" encoding="utf-8"?>
<p:tagLst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8.xml><?xml version="1.0" encoding="utf-8"?>
<p:tagLst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9.xml><?xml version="1.0" encoding="utf-8"?>
<p:tagLst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2.xml><?xml version="1.0" encoding="utf-8"?>
<p:tagLst xmlns:p="http://schemas.openxmlformats.org/presentationml/2006/main">
  <p:tag name="GENSWF_SLIDE_TITLE" val="Tính chất cơ bản của phân thức"/>
  <p:tag name="ISPRING_SLIDE_INDENT_LEVEL" val="0"/>
  <p:tag name="GENSWF_SLIDE_UID" val="{8E9A6E42-52FD-4DA2-A8BA-B5050A63540B}:429"/>
  <p:tag name="ISPRING_PRESENTER_ID" val="{60CCB9E4-6ED6-4923-B328-1729EB06BEF4}"/>
  <p:tag name="ISPRING_CUSTOM_TIMING_USED" val="1"/>
  <p:tag name="GENSWF_ADVANCE_TIME" val="56.846"/>
  <p:tag name="TIMING" val="|7.919|10.317|10.218|9.969|7.963"/>
  <p:tag name="ISPRING_PLAYER_LAYOUT_TYPE" val="Full"/>
  <p:tag name="ISPRING_SLIDE_ID_2" val="{4E3DA2D9-9ED7-4556-BEA1-66DCCB5B6BFD}"/>
</p:tagLst>
</file>

<file path=ppt/tags/tag20.xml><?xml version="1.0" encoding="utf-8"?>
<p:tagLst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21.xml><?xml version="1.0" encoding="utf-8"?>
<p:tagLst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22.xml><?xml version="1.0" encoding="utf-8"?>
<p:tagLst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3.xml><?xml version="1.0" encoding="utf-8"?>
<p:tagLst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4.xml><?xml version="1.0" encoding="utf-8"?>
<p:tagLst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5.xml><?xml version="1.0" encoding="utf-8"?>
<p:tagLst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6.xml><?xml version="1.0" encoding="utf-8"?>
<p:tagLst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7.xml><?xml version="1.0" encoding="utf-8"?>
<p:tagLst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8.xml><?xml version="1.0" encoding="utf-8"?>
<p:tagLst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9.xml><?xml version="1.0" encoding="utf-8"?>
<p:tagLst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4857</Words>
  <Application>WPS Presentation</Application>
  <PresentationFormat>Widescreen</PresentationFormat>
  <Paragraphs>204</Paragraphs>
  <Slides>31</Slides>
  <Notes>24</Notes>
  <HiddenSlides>0</HiddenSlides>
  <MMClips>2</MMClips>
  <ScaleCrop>false</ScaleCrop>
  <HeadingPairs>
    <vt:vector size="6" baseType="variant">
      <vt:variant>
        <vt:lpstr>已用的字体</vt:lpstr>
      </vt:variant>
      <vt:variant>
        <vt:i4>25</vt:i4>
      </vt:variant>
      <vt:variant>
        <vt:lpstr>主题</vt:lpstr>
      </vt:variant>
      <vt:variant>
        <vt:i4>4</vt:i4>
      </vt:variant>
      <vt:variant>
        <vt:lpstr>幻灯片标题</vt:lpstr>
      </vt:variant>
      <vt:variant>
        <vt:i4>31</vt:i4>
      </vt:variant>
    </vt:vector>
  </HeadingPairs>
  <TitlesOfParts>
    <vt:vector size="60" baseType="lpstr">
      <vt:lpstr>Arial</vt:lpstr>
      <vt:lpstr>SimSun</vt:lpstr>
      <vt:lpstr>Wingdings</vt:lpstr>
      <vt:lpstr>Arial</vt:lpstr>
      <vt:lpstr>Livvic</vt:lpstr>
      <vt:lpstr>Segoe Print</vt:lpstr>
      <vt:lpstr>Roboto Condensed Light</vt:lpstr>
      <vt:lpstr>Open Sans</vt:lpstr>
      <vt:lpstr>Roboto</vt:lpstr>
      <vt:lpstr>Times New Roman</vt:lpstr>
      <vt:lpstr>Patrick Hand</vt:lpstr>
      <vt:lpstr>Tw Cen MT</vt:lpstr>
      <vt:lpstr>Calibri</vt:lpstr>
      <vt:lpstr>ProTeacher01_Thuong</vt:lpstr>
      <vt:lpstr>Wide Latin</vt:lpstr>
      <vt:lpstr>.VnTime</vt:lpstr>
      <vt:lpstr>Microsoft YaHei</vt:lpstr>
      <vt:lpstr>Arial Unicode MS</vt:lpstr>
      <vt:lpstr>Calibri Light</vt:lpstr>
      <vt:lpstr>Calibri</vt:lpstr>
      <vt:lpstr>Symbol</vt:lpstr>
      <vt:lpstr>Cambria Math</vt:lpstr>
      <vt:lpstr>Arial (Body)</vt:lpstr>
      <vt:lpstr>BatangChe</vt:lpstr>
      <vt:lpstr>Euclid Math Two</vt:lpstr>
      <vt:lpstr>Office Theme</vt:lpstr>
      <vt:lpstr>1_Office Theme</vt:lpstr>
      <vt:lpstr>1_Default Design</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HƯỚNG DẪN VỀ NHÀ</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ACER</dc:creator>
  <cp:lastModifiedBy>Phương Lương</cp:lastModifiedBy>
  <cp:revision>67</cp:revision>
  <dcterms:created xsi:type="dcterms:W3CDTF">2024-06-15T03:08:00Z</dcterms:created>
  <dcterms:modified xsi:type="dcterms:W3CDTF">2025-03-15T11:08:13Z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D4D4CAE87F1E4C1CBD08A70132CF506C_12</vt:lpwstr>
  </property>
  <property fmtid="{D5CDD505-2E9C-101B-9397-08002B2CF9AE}" pid="3" name="KSOProductBuildVer">
    <vt:lpwstr>2057-12.2.0.20326</vt:lpwstr>
  </property>
</Properties>
</file>