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651" r:id="rId2"/>
    <p:sldId id="650" r:id="rId3"/>
    <p:sldId id="618" r:id="rId4"/>
    <p:sldId id="619" r:id="rId5"/>
    <p:sldId id="620" r:id="rId6"/>
    <p:sldId id="621" r:id="rId7"/>
    <p:sldId id="622" r:id="rId8"/>
    <p:sldId id="623" r:id="rId9"/>
    <p:sldId id="624" r:id="rId10"/>
    <p:sldId id="625" r:id="rId11"/>
    <p:sldId id="626" r:id="rId12"/>
    <p:sldId id="627" r:id="rId13"/>
    <p:sldId id="628" r:id="rId14"/>
    <p:sldId id="629" r:id="rId15"/>
    <p:sldId id="630" r:id="rId16"/>
    <p:sldId id="631" r:id="rId17"/>
    <p:sldId id="632" r:id="rId18"/>
    <p:sldId id="633" r:id="rId19"/>
    <p:sldId id="634" r:id="rId20"/>
    <p:sldId id="635" r:id="rId21"/>
    <p:sldId id="636" r:id="rId22"/>
    <p:sldId id="637" r:id="rId23"/>
    <p:sldId id="638" r:id="rId24"/>
    <p:sldId id="639" r:id="rId25"/>
    <p:sldId id="640" r:id="rId26"/>
    <p:sldId id="641" r:id="rId27"/>
    <p:sldId id="642" r:id="rId28"/>
    <p:sldId id="643" r:id="rId29"/>
    <p:sldId id="644" r:id="rId30"/>
    <p:sldId id="645" r:id="rId31"/>
    <p:sldId id="646" r:id="rId32"/>
    <p:sldId id="647" r:id="rId33"/>
    <p:sldId id="648" r:id="rId34"/>
    <p:sldId id="649" r:id="rId35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FFF"/>
    <a:srgbClr val="0000CC"/>
    <a:srgbClr val="FF93FF"/>
    <a:srgbClr val="FFECAF"/>
    <a:srgbClr val="CC00CC"/>
    <a:srgbClr val="7F7F7F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D7292D-5B6E-4748-BD46-8839EDC60379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768A89-F29B-44A5-93B5-548F33E52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522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4E087E-6B62-4BFE-B106-4017E0ECED9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3389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4E087E-6B62-4BFE-B106-4017E0ECED9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8115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E087E-6B62-4BFE-B106-4017E0ECED9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8395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E087E-6B62-4BFE-B106-4017E0ECED9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8756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E087E-6B62-4BFE-B106-4017E0ECED9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211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E087E-6B62-4BFE-B106-4017E0ECED9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1740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E087E-6B62-4BFE-B106-4017E0ECED9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1561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E087E-6B62-4BFE-B106-4017E0ECED9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3548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E087E-6B62-4BFE-B106-4017E0ECED9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4248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E087E-6B62-4BFE-B106-4017E0ECED9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9701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E087E-6B62-4BFE-B106-4017E0ECED9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834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4E087E-6B62-4BFE-B106-4017E0ECED9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7647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E087E-6B62-4BFE-B106-4017E0ECED9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0591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E087E-6B62-4BFE-B106-4017E0ECED9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2485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E087E-6B62-4BFE-B106-4017E0ECED9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7361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E087E-6B62-4BFE-B106-4017E0ECED9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3114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E087E-6B62-4BFE-B106-4017E0ECED9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2775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E087E-6B62-4BFE-B106-4017E0ECED9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0757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E087E-6B62-4BFE-B106-4017E0ECED9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7450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E087E-6B62-4BFE-B106-4017E0ECED9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167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447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484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1482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4" y="266706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8" y="405301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/>
          </a:p>
        </p:txBody>
      </p:sp>
      <p:sp>
        <p:nvSpPr>
          <p:cNvPr id="13" name="矩形: 一个圆顶角，剪去另一个顶角 12"/>
          <p:cNvSpPr/>
          <p:nvPr userDrawn="1"/>
        </p:nvSpPr>
        <p:spPr>
          <a:xfrm rot="16200000" flipV="1">
            <a:off x="11164467" y="852650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grpSp>
        <p:nvGrpSpPr>
          <p:cNvPr id="20" name="组合 19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11164467" y="1804497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164467" y="2756344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36926525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790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438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596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723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476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524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009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451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AE751-BC33-4D44-9EB8-F7A13F929D3E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7" Type="http://schemas.openxmlformats.org/officeDocument/2006/relationships/image" Target="../media/image41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48.png"/><Relationship Id="rId3" Type="http://schemas.openxmlformats.org/officeDocument/2006/relationships/image" Target="../media/image42.png"/><Relationship Id="rId7" Type="http://schemas.openxmlformats.org/officeDocument/2006/relationships/image" Target="../media/image55.png"/><Relationship Id="rId12" Type="http://schemas.openxmlformats.org/officeDocument/2006/relationships/image" Target="../media/image41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11" Type="http://schemas.openxmlformats.org/officeDocument/2006/relationships/image" Target="../media/image40.png"/><Relationship Id="rId5" Type="http://schemas.openxmlformats.org/officeDocument/2006/relationships/image" Target="../media/image44.png"/><Relationship Id="rId10" Type="http://schemas.openxmlformats.org/officeDocument/2006/relationships/image" Target="../media/image47.png"/><Relationship Id="rId4" Type="http://schemas.openxmlformats.org/officeDocument/2006/relationships/image" Target="../media/image43.svg"/><Relationship Id="rId9" Type="http://schemas.openxmlformats.org/officeDocument/2006/relationships/image" Target="../media/image46.svg"/><Relationship Id="rId14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3" Type="http://schemas.openxmlformats.org/officeDocument/2006/relationships/image" Target="../media/image42.png"/><Relationship Id="rId7" Type="http://schemas.openxmlformats.org/officeDocument/2006/relationships/image" Target="../media/image40.png"/><Relationship Id="rId12" Type="http://schemas.openxmlformats.org/officeDocument/2006/relationships/image" Target="../media/image4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11" Type="http://schemas.openxmlformats.org/officeDocument/2006/relationships/image" Target="../media/image61.png"/><Relationship Id="rId5" Type="http://schemas.openxmlformats.org/officeDocument/2006/relationships/image" Target="../media/image44.png"/><Relationship Id="rId10" Type="http://schemas.openxmlformats.org/officeDocument/2006/relationships/image" Target="../media/image46.svg"/><Relationship Id="rId4" Type="http://schemas.openxmlformats.org/officeDocument/2006/relationships/image" Target="../media/image43.svg"/><Relationship Id="rId9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13" Type="http://schemas.openxmlformats.org/officeDocument/2006/relationships/image" Target="../media/image64.png"/><Relationship Id="rId3" Type="http://schemas.openxmlformats.org/officeDocument/2006/relationships/image" Target="../media/image42.png"/><Relationship Id="rId7" Type="http://schemas.openxmlformats.org/officeDocument/2006/relationships/image" Target="../media/image40.png"/><Relationship Id="rId12" Type="http://schemas.openxmlformats.org/officeDocument/2006/relationships/image" Target="../media/image6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11" Type="http://schemas.openxmlformats.org/officeDocument/2006/relationships/image" Target="../media/image50.emf"/><Relationship Id="rId5" Type="http://schemas.openxmlformats.org/officeDocument/2006/relationships/image" Target="../media/image44.png"/><Relationship Id="rId10" Type="http://schemas.openxmlformats.org/officeDocument/2006/relationships/image" Target="../media/image46.svg"/><Relationship Id="rId4" Type="http://schemas.openxmlformats.org/officeDocument/2006/relationships/image" Target="../media/image43.svg"/><Relationship Id="rId9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13" Type="http://schemas.openxmlformats.org/officeDocument/2006/relationships/image" Target="../media/image66.png"/><Relationship Id="rId3" Type="http://schemas.openxmlformats.org/officeDocument/2006/relationships/image" Target="../media/image42.png"/><Relationship Id="rId7" Type="http://schemas.openxmlformats.org/officeDocument/2006/relationships/image" Target="../media/image40.png"/><Relationship Id="rId12" Type="http://schemas.openxmlformats.org/officeDocument/2006/relationships/image" Target="../media/image6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11" Type="http://schemas.openxmlformats.org/officeDocument/2006/relationships/image" Target="../media/image50.emf"/><Relationship Id="rId5" Type="http://schemas.openxmlformats.org/officeDocument/2006/relationships/image" Target="../media/image44.png"/><Relationship Id="rId10" Type="http://schemas.openxmlformats.org/officeDocument/2006/relationships/image" Target="../media/image46.svg"/><Relationship Id="rId4" Type="http://schemas.openxmlformats.org/officeDocument/2006/relationships/image" Target="../media/image43.svg"/><Relationship Id="rId9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svg"/><Relationship Id="rId5" Type="http://schemas.openxmlformats.org/officeDocument/2006/relationships/image" Target="../media/image53.png"/><Relationship Id="rId4" Type="http://schemas.openxmlformats.org/officeDocument/2006/relationships/image" Target="../media/image52.svg"/><Relationship Id="rId9" Type="http://schemas.openxmlformats.org/officeDocument/2006/relationships/image" Target="../media/image5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svg"/><Relationship Id="rId3" Type="http://schemas.openxmlformats.org/officeDocument/2006/relationships/image" Target="../media/image51.png"/><Relationship Id="rId7" Type="http://schemas.openxmlformats.org/officeDocument/2006/relationships/image" Target="../media/image60.png"/><Relationship Id="rId12" Type="http://schemas.openxmlformats.org/officeDocument/2006/relationships/image" Target="../media/image7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svg"/><Relationship Id="rId11" Type="http://schemas.openxmlformats.org/officeDocument/2006/relationships/image" Target="../media/image64.emf"/><Relationship Id="rId5" Type="http://schemas.openxmlformats.org/officeDocument/2006/relationships/image" Target="../media/image58.png"/><Relationship Id="rId10" Type="http://schemas.openxmlformats.org/officeDocument/2006/relationships/image" Target="../media/image63.svg"/><Relationship Id="rId4" Type="http://schemas.openxmlformats.org/officeDocument/2006/relationships/image" Target="../media/image52.svg"/><Relationship Id="rId9" Type="http://schemas.openxmlformats.org/officeDocument/2006/relationships/image" Target="../media/image6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42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svg"/><Relationship Id="rId5" Type="http://schemas.openxmlformats.org/officeDocument/2006/relationships/image" Target="../media/image67.png"/><Relationship Id="rId10" Type="http://schemas.openxmlformats.org/officeDocument/2006/relationships/image" Target="../media/image73.png"/><Relationship Id="rId4" Type="http://schemas.openxmlformats.org/officeDocument/2006/relationships/image" Target="../media/image43.svg"/><Relationship Id="rId9" Type="http://schemas.openxmlformats.org/officeDocument/2006/relationships/image" Target="../media/image7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73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svg"/><Relationship Id="rId11" Type="http://schemas.openxmlformats.org/officeDocument/2006/relationships/image" Target="../media/image68.svg"/><Relationship Id="rId5" Type="http://schemas.openxmlformats.org/officeDocument/2006/relationships/image" Target="../media/image74.png"/><Relationship Id="rId10" Type="http://schemas.openxmlformats.org/officeDocument/2006/relationships/image" Target="../media/image76.png"/><Relationship Id="rId4" Type="http://schemas.openxmlformats.org/officeDocument/2006/relationships/image" Target="../media/image70.png"/><Relationship Id="rId9" Type="http://schemas.openxmlformats.org/officeDocument/2006/relationships/image" Target="../media/image43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svg"/><Relationship Id="rId4" Type="http://schemas.openxmlformats.org/officeDocument/2006/relationships/image" Target="../media/image7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10.png"/><Relationship Id="rId3" Type="http://schemas.openxmlformats.org/officeDocument/2006/relationships/image" Target="../media/image42.png"/><Relationship Id="rId7" Type="http://schemas.openxmlformats.org/officeDocument/2006/relationships/image" Target="../media/image85.png"/><Relationship Id="rId12" Type="http://schemas.openxmlformats.org/officeDocument/2006/relationships/image" Target="../media/image8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11" Type="http://schemas.openxmlformats.org/officeDocument/2006/relationships/image" Target="../media/image41.svg"/><Relationship Id="rId5" Type="http://schemas.openxmlformats.org/officeDocument/2006/relationships/image" Target="../media/image44.png"/><Relationship Id="rId10" Type="http://schemas.openxmlformats.org/officeDocument/2006/relationships/image" Target="../media/image40.png"/><Relationship Id="rId4" Type="http://schemas.openxmlformats.org/officeDocument/2006/relationships/image" Target="../media/image43.svg"/><Relationship Id="rId9" Type="http://schemas.openxmlformats.org/officeDocument/2006/relationships/image" Target="../media/image46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svg"/><Relationship Id="rId3" Type="http://schemas.openxmlformats.org/officeDocument/2006/relationships/image" Target="../media/image42.png"/><Relationship Id="rId7" Type="http://schemas.openxmlformats.org/officeDocument/2006/relationships/image" Target="../media/image45.png"/><Relationship Id="rId12" Type="http://schemas.openxmlformats.org/officeDocument/2006/relationships/image" Target="../media/image8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11" Type="http://schemas.openxmlformats.org/officeDocument/2006/relationships/image" Target="../media/image81.emf"/><Relationship Id="rId5" Type="http://schemas.openxmlformats.org/officeDocument/2006/relationships/image" Target="../media/image44.png"/><Relationship Id="rId10" Type="http://schemas.openxmlformats.org/officeDocument/2006/relationships/image" Target="../media/image41.svg"/><Relationship Id="rId4" Type="http://schemas.openxmlformats.org/officeDocument/2006/relationships/image" Target="../media/image43.svg"/><Relationship Id="rId9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svg"/><Relationship Id="rId3" Type="http://schemas.openxmlformats.org/officeDocument/2006/relationships/image" Target="../media/image51.png"/><Relationship Id="rId7" Type="http://schemas.openxmlformats.org/officeDocument/2006/relationships/image" Target="../media/image8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svg"/><Relationship Id="rId11" Type="http://schemas.openxmlformats.org/officeDocument/2006/relationships/image" Target="../media/image10.png"/><Relationship Id="rId5" Type="http://schemas.openxmlformats.org/officeDocument/2006/relationships/image" Target="../media/image60.png"/><Relationship Id="rId10" Type="http://schemas.openxmlformats.org/officeDocument/2006/relationships/image" Target="../media/image83.png"/><Relationship Id="rId4" Type="http://schemas.openxmlformats.org/officeDocument/2006/relationships/image" Target="../media/image52.svg"/><Relationship Id="rId9" Type="http://schemas.openxmlformats.org/officeDocument/2006/relationships/image" Target="../media/image8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svg"/><Relationship Id="rId3" Type="http://schemas.openxmlformats.org/officeDocument/2006/relationships/image" Target="../media/image51.png"/><Relationship Id="rId7" Type="http://schemas.openxmlformats.org/officeDocument/2006/relationships/image" Target="../media/image8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svg"/><Relationship Id="rId5" Type="http://schemas.openxmlformats.org/officeDocument/2006/relationships/image" Target="../media/image60.png"/><Relationship Id="rId10" Type="http://schemas.openxmlformats.org/officeDocument/2006/relationships/image" Target="../media/image84.png"/><Relationship Id="rId4" Type="http://schemas.openxmlformats.org/officeDocument/2006/relationships/image" Target="../media/image52.svg"/><Relationship Id="rId9" Type="http://schemas.openxmlformats.org/officeDocument/2006/relationships/image" Target="../media/image9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52.svg"/><Relationship Id="rId7" Type="http://schemas.openxmlformats.org/officeDocument/2006/relationships/image" Target="../media/image21.sv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87.svg"/><Relationship Id="rId10" Type="http://schemas.openxmlformats.org/officeDocument/2006/relationships/image" Target="../media/image90.png"/><Relationship Id="rId4" Type="http://schemas.openxmlformats.org/officeDocument/2006/relationships/image" Target="../media/image86.png"/><Relationship Id="rId9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emf"/><Relationship Id="rId3" Type="http://schemas.openxmlformats.org/officeDocument/2006/relationships/image" Target="../media/image86.png"/><Relationship Id="rId7" Type="http://schemas.openxmlformats.org/officeDocument/2006/relationships/image" Target="../media/image9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87.sv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51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svg"/><Relationship Id="rId11" Type="http://schemas.openxmlformats.org/officeDocument/2006/relationships/image" Target="../media/image93.png"/><Relationship Id="rId5" Type="http://schemas.openxmlformats.org/officeDocument/2006/relationships/image" Target="../media/image86.png"/><Relationship Id="rId10" Type="http://schemas.openxmlformats.org/officeDocument/2006/relationships/image" Target="../media/image92.png"/><Relationship Id="rId4" Type="http://schemas.openxmlformats.org/officeDocument/2006/relationships/image" Target="../media/image52.svg"/><Relationship Id="rId9" Type="http://schemas.openxmlformats.org/officeDocument/2006/relationships/image" Target="../media/image9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94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2.png"/><Relationship Id="rId5" Type="http://schemas.openxmlformats.org/officeDocument/2006/relationships/image" Target="../media/image70.png"/><Relationship Id="rId4" Type="http://schemas.openxmlformats.org/officeDocument/2006/relationships/image" Target="../media/image52.sv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isc-online.com/assetrepository/viewasset?id=1508" TargetMode="External"/><Relationship Id="rId13" Type="http://schemas.openxmlformats.org/officeDocument/2006/relationships/image" Target="../media/image12.png"/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allwhitebackground.com/colorful-background-images.html" TargetMode="External"/><Relationship Id="rId11" Type="http://schemas.openxmlformats.org/officeDocument/2006/relationships/image" Target="../media/image10.png"/><Relationship Id="rId5" Type="http://schemas.openxmlformats.org/officeDocument/2006/relationships/image" Target="../media/image6.jpe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hyperlink" Target="https://www.publicdomainpictures.net/en/view-image.php?image=317882&amp;picture=abstract-background" TargetMode="External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jpeg"/><Relationship Id="rId3" Type="http://schemas.openxmlformats.org/officeDocument/2006/relationships/image" Target="../media/image42.png"/><Relationship Id="rId7" Type="http://schemas.openxmlformats.org/officeDocument/2006/relationships/image" Target="../media/image9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svg"/><Relationship Id="rId5" Type="http://schemas.openxmlformats.org/officeDocument/2006/relationships/image" Target="../media/image76.png"/><Relationship Id="rId4" Type="http://schemas.openxmlformats.org/officeDocument/2006/relationships/image" Target="../media/image43.svg"/><Relationship Id="rId9" Type="http://schemas.openxmlformats.org/officeDocument/2006/relationships/image" Target="../media/image98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svg"/><Relationship Id="rId13" Type="http://schemas.openxmlformats.org/officeDocument/2006/relationships/image" Target="../media/image81.emf"/><Relationship Id="rId3" Type="http://schemas.openxmlformats.org/officeDocument/2006/relationships/image" Target="../media/image100.png"/><Relationship Id="rId7" Type="http://schemas.openxmlformats.org/officeDocument/2006/relationships/image" Target="../media/image105.png"/><Relationship Id="rId12" Type="http://schemas.openxmlformats.org/officeDocument/2006/relationships/image" Target="../media/image9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4.svg"/><Relationship Id="rId11" Type="http://schemas.openxmlformats.org/officeDocument/2006/relationships/image" Target="../media/image30.png"/><Relationship Id="rId5" Type="http://schemas.openxmlformats.org/officeDocument/2006/relationships/image" Target="../media/image103.png"/><Relationship Id="rId10" Type="http://schemas.openxmlformats.org/officeDocument/2006/relationships/image" Target="../media/image31.png"/><Relationship Id="rId4" Type="http://schemas.openxmlformats.org/officeDocument/2006/relationships/image" Target="../media/image101.svg"/><Relationship Id="rId9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81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3.png"/><Relationship Id="rId5" Type="http://schemas.openxmlformats.org/officeDocument/2006/relationships/image" Target="../media/image30.png"/><Relationship Id="rId4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image" Target="../media/image108.svg"/><Relationship Id="rId7" Type="http://schemas.openxmlformats.org/officeDocument/2006/relationships/image" Target="../media/image21.sv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87.svg"/><Relationship Id="rId4" Type="http://schemas.openxmlformats.org/officeDocument/2006/relationships/image" Target="../media/image10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1.png"/><Relationship Id="rId4" Type="http://schemas.openxmlformats.org/officeDocument/2006/relationships/image" Target="../media/image1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21.svg"/><Relationship Id="rId7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sv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1.svg"/><Relationship Id="rId7" Type="http://schemas.openxmlformats.org/officeDocument/2006/relationships/image" Target="../media/image36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sv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hỗ dành sẵn cho Nội dung 4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1528377-7ACF-46B8-9189-905EFCEFA8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4"/>
          <a:stretch/>
        </p:blipFill>
        <p:spPr>
          <a:xfrm>
            <a:off x="-10664" y="-1"/>
            <a:ext cx="12191999" cy="6857991"/>
          </a:xfrm>
          <a:prstGeom prst="rect">
            <a:avLst/>
          </a:prstGeom>
        </p:spPr>
      </p:pic>
      <p:sp>
        <p:nvSpPr>
          <p:cNvPr id="10" name="Hộp Văn bản 9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C2202BE-FB57-4E81-83EF-0EA40E864761}"/>
              </a:ext>
            </a:extLst>
          </p:cNvPr>
          <p:cNvSpPr txBox="1"/>
          <p:nvPr/>
        </p:nvSpPr>
        <p:spPr>
          <a:xfrm>
            <a:off x="4350866" y="1635755"/>
            <a:ext cx="36342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TOÁN 9</a:t>
            </a:r>
          </a:p>
        </p:txBody>
      </p:sp>
      <p:sp>
        <p:nvSpPr>
          <p:cNvPr id="11" name="Hộp Văn bản 10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2B28935-FE08-4EA8-AA06-C7169869F84A}"/>
              </a:ext>
            </a:extLst>
          </p:cNvPr>
          <p:cNvSpPr txBox="1"/>
          <p:nvPr/>
        </p:nvSpPr>
        <p:spPr>
          <a:xfrm>
            <a:off x="-4570" y="5621784"/>
            <a:ext cx="121798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 HỌC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2024 - 2025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Hộp Văn bản 1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3AC0B02-5D75-D7CA-3E91-F132A5C6CD6B}"/>
              </a:ext>
            </a:extLst>
          </p:cNvPr>
          <p:cNvSpPr txBox="1"/>
          <p:nvPr/>
        </p:nvSpPr>
        <p:spPr>
          <a:xfrm>
            <a:off x="-7617" y="175841"/>
            <a:ext cx="121889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PHÒNG GD- ĐT QUẬN LONG BIÊN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TRƯỜNG THCS LONG BIÊN</a:t>
            </a:r>
          </a:p>
        </p:txBody>
      </p:sp>
      <p:sp>
        <p:nvSpPr>
          <p:cNvPr id="3" name="Hộp Văn bản 8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7656ECE-B401-E3E6-0C01-98F8EEF8792A}"/>
              </a:ext>
            </a:extLst>
          </p:cNvPr>
          <p:cNvSpPr txBox="1"/>
          <p:nvPr/>
        </p:nvSpPr>
        <p:spPr>
          <a:xfrm>
            <a:off x="194692" y="2950808"/>
            <a:ext cx="117812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CHƯƠNG IV: HỆ THỨC LƯỢNG TRONG TAM GIÁC VUÔNG</a:t>
            </a:r>
          </a:p>
        </p:txBody>
      </p:sp>
      <p:sp>
        <p:nvSpPr>
          <p:cNvPr id="2" name="Hộp Văn bản 8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4CFC23C-E930-2E41-FA63-A0E240B09DE4}"/>
              </a:ext>
            </a:extLst>
          </p:cNvPr>
          <p:cNvSpPr txBox="1"/>
          <p:nvPr/>
        </p:nvSpPr>
        <p:spPr>
          <a:xfrm>
            <a:off x="194691" y="3906093"/>
            <a:ext cx="117812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3: ỨNG DỤNG TỈ SỐ LƯỢNG GIÁC CỦA GÓC NHỌN (TIẾT 1)</a:t>
            </a:r>
          </a:p>
        </p:txBody>
      </p:sp>
    </p:spTree>
    <p:extLst>
      <p:ext uri="{BB962C8B-B14F-4D97-AF65-F5344CB8AC3E}">
        <p14:creationId xmlns:p14="http://schemas.microsoft.com/office/powerpoint/2010/main" val="841636454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17235" y="1646779"/>
            <a:ext cx="1267850" cy="855223"/>
          </a:xfrm>
          <a:prstGeom prst="rect">
            <a:avLst/>
          </a:prstGeom>
        </p:spPr>
      </p:pic>
      <p:pic>
        <p:nvPicPr>
          <p:cNvPr id="19" name="Picture 19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542837" y="-1441047"/>
            <a:ext cx="2523744" cy="2743200"/>
          </a:xfrm>
          <a:prstGeom prst="rect">
            <a:avLst/>
          </a:prstGeom>
        </p:spPr>
      </p:pic>
      <p:grpSp>
        <p:nvGrpSpPr>
          <p:cNvPr id="12" name="Group 1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9FA916D-BCE5-0707-C1A2-21C33569F47B}"/>
              </a:ext>
            </a:extLst>
          </p:cNvPr>
          <p:cNvGrpSpPr/>
          <p:nvPr/>
        </p:nvGrpSpPr>
        <p:grpSpPr>
          <a:xfrm>
            <a:off x="2895600" y="2831857"/>
            <a:ext cx="6400800" cy="1689083"/>
            <a:chOff x="4336570" y="5082043"/>
            <a:chExt cx="9601200" cy="2533625"/>
          </a:xfrm>
        </p:grpSpPr>
        <p:sp>
          <p:nvSpPr>
            <p:cNvPr id="47" name="Google Shape;2987;p39">
              <a:extLst>
                <a:ext uri="{FF2B5EF4-FFF2-40B4-BE49-F238E27FC236}">
                  <a16:creationId xmlns:a16="http://schemas.microsoft.com/office/drawing/2014/main" id="{7ACC064A-FA00-711A-BF42-E4B9DB8782EB}"/>
                </a:ext>
              </a:extLst>
            </p:cNvPr>
            <p:cNvSpPr txBox="1">
              <a:spLocks/>
            </p:cNvSpPr>
            <p:nvPr/>
          </p:nvSpPr>
          <p:spPr>
            <a:xfrm>
              <a:off x="8591425" y="5082043"/>
              <a:ext cx="1158000" cy="94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DM Serif Display"/>
                <a:buNone/>
                <a:defRPr sz="3000" b="0" i="0" u="none" strike="noStrike" cap="none">
                  <a:solidFill>
                    <a:schemeClr val="dk1"/>
                  </a:solidFill>
                  <a:latin typeface="DM Serif Display"/>
                  <a:ea typeface="DM Serif Display"/>
                  <a:cs typeface="DM Serif Display"/>
                  <a:sym typeface="DM Serif Display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 defTabSz="609630">
                <a:buClr>
                  <a:srgbClr val="1D190B"/>
                </a:buClr>
                <a:defRPr/>
              </a:pPr>
              <a:r>
                <a:rPr lang="en" sz="4000" b="1" kern="0" dirty="0">
                  <a:solidFill>
                    <a:srgbClr val="FFFF00"/>
                  </a:solidFill>
                  <a:latin typeface="Arial"/>
                </a:rPr>
                <a:t>I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4AB4AC18-F429-1826-6F1E-5488FA1A231D}"/>
                </a:ext>
              </a:extLst>
            </p:cNvPr>
            <p:cNvSpPr txBox="1"/>
            <p:nvPr/>
          </p:nvSpPr>
          <p:spPr>
            <a:xfrm>
              <a:off x="4336570" y="6501901"/>
              <a:ext cx="9601200" cy="11137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2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ƯỚC LƯỢNG KHOẢNG CÁCH</a:t>
              </a:r>
            </a:p>
          </p:txBody>
        </p:sp>
      </p:grpSp>
      <p:pic>
        <p:nvPicPr>
          <p:cNvPr id="18" name="Picture 18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548190" y="4561824"/>
            <a:ext cx="1267850" cy="855223"/>
          </a:xfrm>
          <a:prstGeom prst="rect">
            <a:avLst/>
          </a:prstGeom>
        </p:spPr>
      </p:pic>
      <p:pic>
        <p:nvPicPr>
          <p:cNvPr id="17" name="Picture 19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007F08C-6FB5-E0EC-0BDE-24F6634E93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316990" y="4749800"/>
            <a:ext cx="2523744" cy="2743200"/>
          </a:xfrm>
          <a:prstGeom prst="rect">
            <a:avLst/>
          </a:prstGeom>
        </p:spPr>
      </p:pic>
      <p:pic>
        <p:nvPicPr>
          <p:cNvPr id="20" name="Picture 15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B2EB4AF-2F28-C485-4F54-2006EDFE0E1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585581" y="4694237"/>
            <a:ext cx="2438255" cy="3743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324759"/>
      </p:ext>
    </p:extLst>
  </p:cSld>
  <p:clrMapOvr>
    <a:masterClrMapping/>
  </p:clrMapOvr>
  <p:transition spd="slow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3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711201" y="3832951"/>
            <a:ext cx="775735" cy="722139"/>
          </a:xfrm>
          <a:prstGeom prst="rect">
            <a:avLst/>
          </a:prstGeom>
        </p:spPr>
      </p:pic>
      <p:pic>
        <p:nvPicPr>
          <p:cNvPr id="14" name="Picture 14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711201" y="4791326"/>
            <a:ext cx="775735" cy="722139"/>
          </a:xfrm>
          <a:prstGeom prst="rect">
            <a:avLst/>
          </a:prstGeom>
        </p:spPr>
      </p:pic>
      <p:pic>
        <p:nvPicPr>
          <p:cNvPr id="16" name="Picture 16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82247" y="2663980"/>
            <a:ext cx="909117" cy="9507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27299F38-D659-E634-2AD9-6B2911420584}"/>
                  </a:ext>
                </a:extLst>
              </p:cNvPr>
              <p:cNvSpPr txBox="1"/>
              <p:nvPr/>
            </p:nvSpPr>
            <p:spPr>
              <a:xfrm>
                <a:off x="579248" y="1143000"/>
                <a:ext cx="8463152" cy="31830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spcBef>
                    <a:spcPts val="133"/>
                  </a:spcBef>
                  <a:spcAft>
                    <a:spcPts val="133"/>
                  </a:spcAft>
                  <a:tabLst>
                    <a:tab pos="240042" algn="l"/>
                    <a:tab pos="480084" algn="l"/>
                  </a:tabLst>
                </a:pPr>
                <a:r>
                  <a:rPr lang="en-US" sz="2667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 </a:t>
                </a:r>
                <a:r>
                  <a:rPr lang="en-US" sz="2667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2667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667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2667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667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667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2667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667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2667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2667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667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lang="en-US" sz="2667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</a:t>
                </a:r>
                <a:r>
                  <a:rPr lang="en-US" sz="2667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trực</a:t>
                </a:r>
                <a:r>
                  <a:rPr lang="en-US" sz="2667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2667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just">
                  <a:lnSpc>
                    <a:spcPct val="120000"/>
                  </a:lnSpc>
                  <a:spcBef>
                    <a:spcPts val="133"/>
                  </a:spcBef>
                  <a:spcAft>
                    <a:spcPts val="133"/>
                  </a:spcAft>
                  <a:tabLst>
                    <a:tab pos="240042" algn="l"/>
                    <a:tab pos="480084" algn="l"/>
                  </a:tabLst>
                </a:pPr>
                <a:r>
                  <a:rPr lang="en-US" sz="2667" i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Bước</a:t>
                </a:r>
                <a:r>
                  <a:rPr lang="en-US" sz="2667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1: </a:t>
                </a:r>
                <a:r>
                  <a:rPr lang="vi-VN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Dùng giác kế xác định điểm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vi-VN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sao cho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67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667" i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BCA</m:t>
                        </m:r>
                      </m:e>
                    </m:acc>
                    <m:r>
                      <m:rPr>
                        <m:nor/>
                      </m:rPr>
                      <a:rPr lang="en-US" sz="2667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=9</m:t>
                    </m:r>
                    <m:r>
                      <m:rPr>
                        <m:nor/>
                      </m:rPr>
                      <a:rPr lang="en-US" sz="2667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2667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2667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>
                  <a:lnSpc>
                    <a:spcPct val="120000"/>
                  </a:lnSpc>
                  <a:spcBef>
                    <a:spcPts val="133"/>
                  </a:spcBef>
                  <a:spcAft>
                    <a:spcPts val="133"/>
                  </a:spcAft>
                  <a:tabLst>
                    <a:tab pos="240042" algn="l"/>
                    <a:tab pos="480084" algn="l"/>
                  </a:tabLst>
                </a:pP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Đo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endParaRPr lang="en-US" sz="2667" dirty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20000"/>
                  </a:lnSpc>
                  <a:spcBef>
                    <a:spcPts val="133"/>
                  </a:spcBef>
                  <a:spcAft>
                    <a:spcPts val="133"/>
                  </a:spcAft>
                  <a:tabLst>
                    <a:tab pos="240042" algn="l"/>
                    <a:tab pos="480084" algn="l"/>
                  </a:tabLst>
                </a:pPr>
                <a:r>
                  <a:rPr lang="en-US" sz="2667" i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Bước</a:t>
                </a:r>
                <a:r>
                  <a:rPr lang="en-US" sz="2667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2: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Dùng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kế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đo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67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667" i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BAC</m:t>
                        </m:r>
                      </m:e>
                    </m:acc>
                  </m:oMath>
                </a14:m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>
                  <a:lnSpc>
                    <a:spcPct val="120000"/>
                  </a:lnSpc>
                  <a:spcBef>
                    <a:spcPts val="133"/>
                  </a:spcBef>
                  <a:spcAft>
                    <a:spcPts val="133"/>
                  </a:spcAft>
                  <a:tabLst>
                    <a:tab pos="240042" algn="l"/>
                    <a:tab pos="480084" algn="l"/>
                  </a:tabLst>
                </a:pPr>
                <a:r>
                  <a:rPr lang="en-US" sz="2667" i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Bước</a:t>
                </a:r>
                <a:r>
                  <a:rPr lang="en-US" sz="2667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3: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667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BC</m:t>
                    </m:r>
                  </m:oMath>
                </a14:m>
                <a:r>
                  <a:rPr lang="en-US" sz="2667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1" name="TextBox 30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27299F38-D659-E634-2AD9-6B29114205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248" y="1143000"/>
                <a:ext cx="8463152" cy="3183051"/>
              </a:xfrm>
              <a:prstGeom prst="rect">
                <a:avLst/>
              </a:prstGeom>
              <a:blipFill>
                <a:blip r:embed="rId7"/>
                <a:stretch>
                  <a:fillRect l="-1369" t="-766" r="-1369" b="-26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: Rounded Corners 10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3FEB537-801A-535D-B499-B29C71842164}"/>
              </a:ext>
            </a:extLst>
          </p:cNvPr>
          <p:cNvSpPr/>
          <p:nvPr/>
        </p:nvSpPr>
        <p:spPr>
          <a:xfrm>
            <a:off x="101600" y="127000"/>
            <a:ext cx="1503776" cy="7106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9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9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pic>
        <p:nvPicPr>
          <p:cNvPr id="17" name="Picture 17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8547662" y="-174798"/>
            <a:ext cx="1889650" cy="760584"/>
          </a:xfrm>
          <a:prstGeom prst="rect">
            <a:avLst/>
          </a:prstGeom>
        </p:spPr>
      </p:pic>
      <p:pic>
        <p:nvPicPr>
          <p:cNvPr id="24" name="Picture 23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FA1775D-8137-2269-DE2A-07D86D8202C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1480" y="4232245"/>
            <a:ext cx="9447465" cy="2339795"/>
          </a:xfrm>
          <a:prstGeom prst="rect">
            <a:avLst/>
          </a:prstGeom>
        </p:spPr>
      </p:pic>
      <p:pic>
        <p:nvPicPr>
          <p:cNvPr id="15" name="Picture 15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0648215" y="2951964"/>
            <a:ext cx="2438255" cy="3743961"/>
          </a:xfrm>
          <a:prstGeom prst="rect">
            <a:avLst/>
          </a:prstGeom>
        </p:spPr>
      </p:pic>
      <p:pic>
        <p:nvPicPr>
          <p:cNvPr id="12" name="Picture 1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2A44316-A45E-887C-4D94-0811DEDC52E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883578" y="1589355"/>
            <a:ext cx="3257622" cy="3008045"/>
          </a:xfrm>
          <a:prstGeom prst="rect">
            <a:avLst/>
          </a:prstGeom>
        </p:spPr>
      </p:pic>
      <p:pic>
        <p:nvPicPr>
          <p:cNvPr id="19" name="Picture 18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E8A5896-4CC2-31DC-8001-AB7075C5FE8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364" y="-66540"/>
            <a:ext cx="1263273" cy="1077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1876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3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711201" y="3832951"/>
            <a:ext cx="775735" cy="722139"/>
          </a:xfrm>
          <a:prstGeom prst="rect">
            <a:avLst/>
          </a:prstGeom>
        </p:spPr>
      </p:pic>
      <p:pic>
        <p:nvPicPr>
          <p:cNvPr id="14" name="Picture 14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711201" y="4791326"/>
            <a:ext cx="775735" cy="722139"/>
          </a:xfrm>
          <a:prstGeom prst="rect">
            <a:avLst/>
          </a:prstGeom>
        </p:spPr>
      </p:pic>
      <p:pic>
        <p:nvPicPr>
          <p:cNvPr id="16" name="Picture 16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82247" y="2663980"/>
            <a:ext cx="909117" cy="950711"/>
          </a:xfrm>
          <a:prstGeom prst="rect">
            <a:avLst/>
          </a:prstGeom>
        </p:spPr>
      </p:pic>
      <p:sp>
        <p:nvSpPr>
          <p:cNvPr id="11" name="Rectangle: Rounded Corners 10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3FEB537-801A-535D-B499-B29C71842164}"/>
              </a:ext>
            </a:extLst>
          </p:cNvPr>
          <p:cNvSpPr/>
          <p:nvPr/>
        </p:nvSpPr>
        <p:spPr>
          <a:xfrm>
            <a:off x="187833" y="169410"/>
            <a:ext cx="1503776" cy="7106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9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9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pic>
        <p:nvPicPr>
          <p:cNvPr id="15" name="Picture 15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-1447534" y="3259248"/>
            <a:ext cx="2438255" cy="3743961"/>
          </a:xfrm>
          <a:prstGeom prst="rect">
            <a:avLst/>
          </a:prstGeom>
        </p:spPr>
      </p:pic>
      <p:pic>
        <p:nvPicPr>
          <p:cNvPr id="17" name="Picture 17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0493385" y="26816"/>
            <a:ext cx="1889650" cy="7605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08E3EBD2-2C27-E770-B654-6AD339EBC7A6}"/>
                  </a:ext>
                </a:extLst>
              </p:cNvPr>
              <p:cNvSpPr txBox="1"/>
              <p:nvPr/>
            </p:nvSpPr>
            <p:spPr>
              <a:xfrm>
                <a:off x="1869460" y="873093"/>
                <a:ext cx="8742801" cy="25469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95325" indent="-495325" algn="just">
                  <a:lnSpc>
                    <a:spcPct val="150000"/>
                  </a:lnSpc>
                  <a:spcAft>
                    <a:spcPts val="400"/>
                  </a:spcAft>
                  <a:buAutoNum type="alphaLcParenR"/>
                </a:pP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Theo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làm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nêu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công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trí</a:t>
                </a:r>
                <a14:m>
                  <m:oMath xmlns:m="http://schemas.openxmlformats.org/officeDocument/2006/math">
                    <m:r>
                      <a:rPr lang="en-US" sz="2667" b="0" i="0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2667" i="1" dirty="0">
                        <a:solidFill>
                          <a:prstClr val="white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B</m:t>
                    </m:r>
                    <m:r>
                      <m:rPr>
                        <m:nor/>
                      </m:rPr>
                      <a:rPr lang="en-US" sz="2667" i="1" dirty="0">
                        <a:solidFill>
                          <a:prstClr val="white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sz="2667" i="1" dirty="0">
                        <a:solidFill>
                          <a:prstClr val="white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</m:t>
                    </m:r>
                  </m:oMath>
                </a14:m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495325" indent="-495325" algn="just">
                  <a:lnSpc>
                    <a:spcPct val="150000"/>
                  </a:lnSpc>
                  <a:spcAft>
                    <a:spcPts val="400"/>
                  </a:spcAft>
                  <a:buFontTx/>
                  <a:buAutoNum type="alphaLcParenR"/>
                </a:pP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trí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667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B</m:t>
                    </m:r>
                    <m:r>
                      <m:rPr>
                        <m:nor/>
                      </m:rPr>
                      <a:rPr lang="en-US" sz="2667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sz="2667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sz="2667" i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biết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667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AC</m:t>
                    </m:r>
                    <m:r>
                      <m:rPr>
                        <m:nor/>
                      </m:rPr>
                      <a:rPr lang="en-US" sz="2667" b="0" i="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667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667" b="0" i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667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4 </m:t>
                    </m:r>
                    <m:r>
                      <m:rPr>
                        <m:nor/>
                      </m:rPr>
                      <a:rPr lang="en-US" sz="2667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m</m:t>
                    </m:r>
                  </m:oMath>
                </a14:m>
                <a:r>
                  <a:rPr lang="en-US" sz="2667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67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667" i="1" dirty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BAC</m:t>
                        </m:r>
                      </m:e>
                    </m:acc>
                    <m:r>
                      <m:rPr>
                        <m:nor/>
                      </m:rPr>
                      <a:rPr lang="en-US" sz="2667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667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667" b="0" i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667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81</m:t>
                    </m:r>
                    <m:r>
                      <a:rPr lang="en-US" sz="2667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2667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làm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kết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quả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hàng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trăm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mét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18" name="TextBox 17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08E3EBD2-2C27-E770-B654-6AD339EBC7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9460" y="873093"/>
                <a:ext cx="8742801" cy="2546979"/>
              </a:xfrm>
              <a:prstGeom prst="rect">
                <a:avLst/>
              </a:prstGeom>
              <a:blipFill>
                <a:blip r:embed="rId11"/>
                <a:stretch>
                  <a:fillRect l="-1185" r="-1325" b="-55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5AF8C61-E6A5-4FD3-1BD8-7A522E1230F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17128" y="3670117"/>
            <a:ext cx="9447465" cy="2339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8087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3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711201" y="3832951"/>
            <a:ext cx="775735" cy="722139"/>
          </a:xfrm>
          <a:prstGeom prst="rect">
            <a:avLst/>
          </a:prstGeom>
        </p:spPr>
      </p:pic>
      <p:pic>
        <p:nvPicPr>
          <p:cNvPr id="14" name="Picture 14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711201" y="4791326"/>
            <a:ext cx="775735" cy="722139"/>
          </a:xfrm>
          <a:prstGeom prst="rect">
            <a:avLst/>
          </a:prstGeom>
        </p:spPr>
      </p:pic>
      <p:pic>
        <p:nvPicPr>
          <p:cNvPr id="16" name="Picture 16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82247" y="2663980"/>
            <a:ext cx="909117" cy="950711"/>
          </a:xfrm>
          <a:prstGeom prst="rect">
            <a:avLst/>
          </a:prstGeom>
        </p:spPr>
      </p:pic>
      <p:sp>
        <p:nvSpPr>
          <p:cNvPr id="11" name="Rectangle: Rounded Corners 10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3FEB537-801A-535D-B499-B29C71842164}"/>
              </a:ext>
            </a:extLst>
          </p:cNvPr>
          <p:cNvSpPr/>
          <p:nvPr/>
        </p:nvSpPr>
        <p:spPr>
          <a:xfrm>
            <a:off x="187833" y="169410"/>
            <a:ext cx="1503776" cy="7106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3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933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933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pic>
        <p:nvPicPr>
          <p:cNvPr id="15" name="Picture 15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-1447534" y="3259248"/>
            <a:ext cx="2438255" cy="3743961"/>
          </a:xfrm>
          <a:prstGeom prst="rect">
            <a:avLst/>
          </a:prstGeom>
        </p:spPr>
      </p:pic>
      <p:pic>
        <p:nvPicPr>
          <p:cNvPr id="17" name="Picture 17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0493385" y="26816"/>
            <a:ext cx="1889650" cy="760584"/>
          </a:xfrm>
          <a:prstGeom prst="rect">
            <a:avLst/>
          </a:prstGeom>
        </p:spPr>
      </p:pic>
      <p:pic>
        <p:nvPicPr>
          <p:cNvPr id="12" name="Picture 1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2DD925B-376D-59E4-54A6-4F6EB73ED1D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7210" y="1971959"/>
            <a:ext cx="5708852" cy="25594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08E3EBD2-2C27-E770-B654-6AD339EBC7A6}"/>
                  </a:ext>
                </a:extLst>
              </p:cNvPr>
              <p:cNvSpPr txBox="1"/>
              <p:nvPr/>
            </p:nvSpPr>
            <p:spPr>
              <a:xfrm>
                <a:off x="1726937" y="4754927"/>
                <a:ext cx="8552143" cy="20726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95325" indent="-495325" algn="just">
                  <a:lnSpc>
                    <a:spcPct val="150000"/>
                  </a:lnSpc>
                  <a:spcAft>
                    <a:spcPts val="400"/>
                  </a:spcAft>
                  <a:buAutoNum type="alphaLcParenR"/>
                </a:pP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667" i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Δ</m:t>
                    </m:r>
                    <m:r>
                      <m:rPr>
                        <m:nor/>
                      </m:rPr>
                      <a:rPr lang="vi-VN" sz="2667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ABC</m:t>
                    </m:r>
                  </m:oMath>
                </a14:m>
                <a:r>
                  <a:rPr lang="en-US" sz="2667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667" i="1" dirty="0">
                        <a:solidFill>
                          <a:schemeClr val="bg1"/>
                        </a:solidFill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</m:t>
                    </m:r>
                  </m:oMath>
                </a14:m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áp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dụng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tỉ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nhọn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ta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  <a:spcAft>
                    <a:spcPts val="4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2800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BC</m:t>
                      </m:r>
                      <m:r>
                        <m:rPr>
                          <m:nor/>
                        </m:rPr>
                        <a:rPr lang="en-US" sz="2800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800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AC</m:t>
                      </m:r>
                      <m:r>
                        <m:rPr>
                          <m:nor/>
                        </m:rPr>
                        <a:rPr lang="en-US" sz="2800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func>
                        <m:funcPr>
                          <m:ctrlPr>
                            <a:rPr lang="en-US" sz="28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sz="2800" i="1" dirty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tan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sz="2800" i="1" dirty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A</m:t>
                          </m:r>
                        </m:e>
                      </m:func>
                    </m:oMath>
                  </m:oMathPara>
                </a14:m>
                <a:endParaRPr lang="en-US" sz="2800" i="1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08E3EBD2-2C27-E770-B654-6AD339EBC7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6937" y="4754927"/>
                <a:ext cx="8552143" cy="2072619"/>
              </a:xfrm>
              <a:prstGeom prst="rect">
                <a:avLst/>
              </a:prstGeom>
              <a:blipFill>
                <a:blip r:embed="rId12"/>
                <a:stretch>
                  <a:fillRect l="-1140" r="-13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3A9B8FBB-FC7F-CBED-F6A3-48416CE2C760}"/>
                  </a:ext>
                </a:extLst>
              </p:cNvPr>
              <p:cNvSpPr txBox="1"/>
              <p:nvPr/>
            </p:nvSpPr>
            <p:spPr>
              <a:xfrm>
                <a:off x="1726937" y="169410"/>
                <a:ext cx="8516815" cy="12500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95325" indent="-495325" algn="just">
                  <a:lnSpc>
                    <a:spcPct val="150000"/>
                  </a:lnSpc>
                  <a:spcAft>
                    <a:spcPts val="400"/>
                  </a:spcAft>
                  <a:buAutoNum type="alphaLcParenR"/>
                </a:pP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Theo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làm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nêu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công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trí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667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B</m:t>
                    </m:r>
                    <m:r>
                      <m:rPr>
                        <m:nor/>
                      </m:rPr>
                      <a:rPr lang="en-US" sz="2667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sz="2667" b="0" i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667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</m:t>
                    </m:r>
                  </m:oMath>
                </a14:m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0" name="TextBox 19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3A9B8FBB-FC7F-CBED-F6A3-48416CE2C7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6937" y="169410"/>
                <a:ext cx="8516815" cy="1250022"/>
              </a:xfrm>
              <a:prstGeom prst="rect">
                <a:avLst/>
              </a:prstGeom>
              <a:blipFill>
                <a:blip r:embed="rId13"/>
                <a:stretch>
                  <a:fillRect l="-1145" r="-1360" b="-117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Speech Bubble: Oval 20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9472695-2929-F17E-67D5-5304D818B41F}"/>
              </a:ext>
            </a:extLst>
          </p:cNvPr>
          <p:cNvSpPr/>
          <p:nvPr/>
        </p:nvSpPr>
        <p:spPr>
          <a:xfrm>
            <a:off x="5516304" y="1149961"/>
            <a:ext cx="1159393" cy="710595"/>
          </a:xfrm>
          <a:prstGeom prst="wedgeEllipse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667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1725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0" grpId="0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3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711201" y="3832951"/>
            <a:ext cx="775735" cy="722139"/>
          </a:xfrm>
          <a:prstGeom prst="rect">
            <a:avLst/>
          </a:prstGeom>
        </p:spPr>
      </p:pic>
      <p:pic>
        <p:nvPicPr>
          <p:cNvPr id="14" name="Picture 14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711201" y="4791326"/>
            <a:ext cx="775735" cy="722139"/>
          </a:xfrm>
          <a:prstGeom prst="rect">
            <a:avLst/>
          </a:prstGeom>
        </p:spPr>
      </p:pic>
      <p:pic>
        <p:nvPicPr>
          <p:cNvPr id="16" name="Picture 16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82247" y="2663980"/>
            <a:ext cx="909117" cy="950711"/>
          </a:xfrm>
          <a:prstGeom prst="rect">
            <a:avLst/>
          </a:prstGeom>
        </p:spPr>
      </p:pic>
      <p:sp>
        <p:nvSpPr>
          <p:cNvPr id="11" name="Rectangle: Rounded Corners 10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3FEB537-801A-535D-B499-B29C71842164}"/>
              </a:ext>
            </a:extLst>
          </p:cNvPr>
          <p:cNvSpPr/>
          <p:nvPr/>
        </p:nvSpPr>
        <p:spPr>
          <a:xfrm>
            <a:off x="187833" y="169410"/>
            <a:ext cx="1503776" cy="7106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3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933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933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pic>
        <p:nvPicPr>
          <p:cNvPr id="15" name="Picture 15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-1447534" y="3259248"/>
            <a:ext cx="2438255" cy="3743961"/>
          </a:xfrm>
          <a:prstGeom prst="rect">
            <a:avLst/>
          </a:prstGeom>
        </p:spPr>
      </p:pic>
      <p:pic>
        <p:nvPicPr>
          <p:cNvPr id="17" name="Picture 17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0493385" y="26816"/>
            <a:ext cx="1889650" cy="760584"/>
          </a:xfrm>
          <a:prstGeom prst="rect">
            <a:avLst/>
          </a:prstGeom>
        </p:spPr>
      </p:pic>
      <p:pic>
        <p:nvPicPr>
          <p:cNvPr id="12" name="Picture 1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2DD925B-376D-59E4-54A6-4F6EB73ED1D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860" y="2295549"/>
            <a:ext cx="5708852" cy="25594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08E3EBD2-2C27-E770-B654-6AD339EBC7A6}"/>
                  </a:ext>
                </a:extLst>
              </p:cNvPr>
              <p:cNvSpPr txBox="1"/>
              <p:nvPr/>
            </p:nvSpPr>
            <p:spPr>
              <a:xfrm>
                <a:off x="1982034" y="5133259"/>
                <a:ext cx="8279566" cy="13503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400"/>
                  </a:spcAft>
                </a:pP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Khi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667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AC</m:t>
                    </m:r>
                    <m:r>
                      <m:rPr>
                        <m:nor/>
                      </m:rPr>
                      <a:rPr lang="en-US" sz="2667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=4</m:t>
                    </m:r>
                    <m:r>
                      <m:rPr>
                        <m:nor/>
                      </m:rPr>
                      <a:rPr lang="en-US" sz="2667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m</m:t>
                    </m:r>
                  </m:oMath>
                </a14:m>
                <a:r>
                  <a:rPr lang="en-US" sz="2667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667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67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667" i="1" dirty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BAC</m:t>
                        </m:r>
                      </m:e>
                    </m:acc>
                    <m:r>
                      <m:rPr>
                        <m:nor/>
                      </m:rPr>
                      <a:rPr lang="en-US" sz="2667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667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81</m:t>
                    </m:r>
                    <m:r>
                      <a:rPr lang="en-US" sz="2667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2667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</a:p>
              <a:p>
                <a:pPr algn="ctr">
                  <a:lnSpc>
                    <a:spcPct val="150000"/>
                  </a:lnSpc>
                  <a:spcAft>
                    <a:spcPts val="400"/>
                  </a:spcAft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BC</m:t>
                    </m:r>
                    <m:r>
                      <m:rPr>
                        <m:nor/>
                      </m:rPr>
                      <a:rPr lang="en-US" sz="2800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AC</m:t>
                    </m:r>
                    <m:r>
                      <m:rPr>
                        <m:nor/>
                      </m:rPr>
                      <a:rPr lang="en-US" sz="2800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func>
                      <m:funcPr>
                        <m:ctrlPr>
                          <a:rPr lang="en-US" sz="28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nor/>
                          </m:rPr>
                          <a:rPr lang="en-US" sz="2800" i="1" dirty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tan</m:t>
                        </m:r>
                      </m:fName>
                      <m:e>
                        <m:r>
                          <m:rPr>
                            <m:nor/>
                          </m:rPr>
                          <a:rPr lang="en-US" sz="2800" i="1" dirty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</m:func>
                    <m:r>
                      <m:rPr>
                        <m:nor/>
                      </m:rPr>
                      <a:rPr lang="en-US" sz="2800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=4</m:t>
                    </m:r>
                  </m:oMath>
                </a14:m>
                <a:r>
                  <a:rPr lang="en-US" sz="2800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func>
                      <m:funcPr>
                        <m:ctrlPr>
                          <a:rPr lang="en-US" sz="28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nor/>
                          </m:rPr>
                          <a:rPr lang="en-US" sz="2800" i="1" dirty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tan</m:t>
                        </m:r>
                      </m:fName>
                      <m:e>
                        <m:r>
                          <m:rPr>
                            <m:nor/>
                          </m:rPr>
                          <a:rPr lang="en-US" sz="2800" i="1" dirty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81</m:t>
                        </m:r>
                        <m:r>
                          <m:rPr>
                            <m:nor/>
                          </m:rPr>
                          <a:rPr lang="en-US" sz="2800" i="1" dirty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e>
                    </m:func>
                    <m:r>
                      <m:rPr>
                        <m:nor/>
                      </m:rPr>
                      <a:rPr lang="en-US" sz="2800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≈25,26 (</m:t>
                    </m:r>
                    <m:r>
                      <m:rPr>
                        <m:nor/>
                      </m:rPr>
                      <a:rPr lang="en-US" sz="2800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en-US" sz="2800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800" i="1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08E3EBD2-2C27-E770-B654-6AD339EBC7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2034" y="5133259"/>
                <a:ext cx="8279566" cy="1350306"/>
              </a:xfrm>
              <a:prstGeom prst="rect">
                <a:avLst/>
              </a:prstGeom>
              <a:blipFill>
                <a:blip r:embed="rId12"/>
                <a:stretch>
                  <a:fillRect l="-13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DBC9DD2F-949C-23D2-83B3-956E33A60AA5}"/>
                  </a:ext>
                </a:extLst>
              </p:cNvPr>
              <p:cNvSpPr txBox="1"/>
              <p:nvPr/>
            </p:nvSpPr>
            <p:spPr>
              <a:xfrm>
                <a:off x="1798621" y="142787"/>
                <a:ext cx="8123799" cy="19600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95325" indent="-495325" algn="just">
                  <a:lnSpc>
                    <a:spcPct val="150000"/>
                  </a:lnSpc>
                  <a:spcAft>
                    <a:spcPts val="400"/>
                  </a:spcAft>
                  <a:buFont typeface="+mj-lt"/>
                  <a:buAutoNum type="alphaLcParenR" startAt="2"/>
                </a:pP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trí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667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B</m:t>
                    </m:r>
                    <m:r>
                      <m:rPr>
                        <m:nor/>
                      </m:rPr>
                      <a:rPr lang="en-US" sz="2667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sz="2667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sz="2667" i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biết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667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AC</m:t>
                    </m:r>
                    <m:r>
                      <m:rPr>
                        <m:nor/>
                      </m:rPr>
                      <a:rPr lang="en-US" sz="2667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=4 </m:t>
                    </m:r>
                    <m:r>
                      <m:rPr>
                        <m:nor/>
                      </m:rPr>
                      <a:rPr lang="en-US" sz="2667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m</m:t>
                    </m:r>
                  </m:oMath>
                </a14:m>
                <a:r>
                  <a:rPr lang="en-US" sz="2667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67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667" i="1" dirty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BAC</m:t>
                        </m:r>
                      </m:e>
                    </m:acc>
                    <m:r>
                      <m:rPr>
                        <m:nor/>
                      </m:rPr>
                      <a:rPr lang="en-US" sz="2667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667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667" b="0" i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667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81</m:t>
                    </m:r>
                    <m:r>
                      <a:rPr lang="en-US" sz="2667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2667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làm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kết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quả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hàng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trăm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mét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20" name="TextBox 19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DBC9DD2F-949C-23D2-83B3-956E33A60A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8621" y="142787"/>
                <a:ext cx="8123799" cy="1960024"/>
              </a:xfrm>
              <a:prstGeom prst="rect">
                <a:avLst/>
              </a:prstGeom>
              <a:blipFill>
                <a:blip r:embed="rId13"/>
                <a:stretch>
                  <a:fillRect l="-1200" r="-1425" b="-3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Speech Bubble: Oval 20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269D56A-C734-76AB-0378-3BDA18AE5EAC}"/>
              </a:ext>
            </a:extLst>
          </p:cNvPr>
          <p:cNvSpPr/>
          <p:nvPr/>
        </p:nvSpPr>
        <p:spPr>
          <a:xfrm>
            <a:off x="5516304" y="1636597"/>
            <a:ext cx="1159393" cy="710595"/>
          </a:xfrm>
          <a:prstGeom prst="wedgeEllipse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667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9434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0" grpId="0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3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9757158" y="4610522"/>
            <a:ext cx="2480006" cy="2566630"/>
          </a:xfrm>
          <a:prstGeom prst="rect">
            <a:avLst/>
          </a:prstGeom>
        </p:spPr>
      </p:pic>
      <p:pic>
        <p:nvPicPr>
          <p:cNvPr id="25" name="Picture 25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330859">
            <a:off x="11010964" y="802461"/>
            <a:ext cx="1355965" cy="352551"/>
          </a:xfrm>
          <a:prstGeom prst="rect">
            <a:avLst/>
          </a:prstGeom>
        </p:spPr>
      </p:pic>
      <p:sp>
        <p:nvSpPr>
          <p:cNvPr id="13" name="Rectangle: Rounded Corners 12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A64FB9A-8E72-0B0B-56B5-452E9FEF2ED4}"/>
              </a:ext>
            </a:extLst>
          </p:cNvPr>
          <p:cNvSpPr/>
          <p:nvPr/>
        </p:nvSpPr>
        <p:spPr>
          <a:xfrm>
            <a:off x="200612" y="80873"/>
            <a:ext cx="1503776" cy="7106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9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9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A69D8424-F8E0-CA08-BC33-E7D1A1F6098C}"/>
                  </a:ext>
                </a:extLst>
              </p:cNvPr>
              <p:cNvSpPr txBox="1"/>
              <p:nvPr/>
            </p:nvSpPr>
            <p:spPr>
              <a:xfrm>
                <a:off x="294397" y="787155"/>
                <a:ext cx="7992379" cy="56334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400"/>
                  </a:spcAft>
                </a:pP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Năm 1990,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tháp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nghiêng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phố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Pisa (Italia)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bắt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đầu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quá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trùng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tu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nhằm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giảm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nghiêng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tháp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Sau 10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năm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trùng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tu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vào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năm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2001,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kĩ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sư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đã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công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việc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đưa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nghiêng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tháp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chỉ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còn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2667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Giả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sử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người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đứng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tháp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trí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),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đất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667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AH</m:t>
                    </m:r>
                    <m:r>
                      <m:rPr>
                        <m:nor/>
                      </m:rPr>
                      <a:rPr lang="en-US" sz="2667" b="0" i="1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667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667" b="0" i="1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667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45 </m:t>
                    </m:r>
                    <m:r>
                      <m:rPr>
                        <m:nor/>
                      </m:rPr>
                      <a:rPr lang="en-US" sz="2667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m</m:t>
                    </m:r>
                  </m:oMath>
                </a14:m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thả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vật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rơi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xuống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đất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2667" i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667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31).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trí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chạm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đất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trí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𝐻</m:t>
                    </m:r>
                  </m:oMath>
                </a14:m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chân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tháp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trí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(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làm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kết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quả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hàng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trăm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mét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17" name="TextBox 16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A69D8424-F8E0-CA08-BC33-E7D1A1F609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397" y="787155"/>
                <a:ext cx="7992379" cy="5633465"/>
              </a:xfrm>
              <a:prstGeom prst="rect">
                <a:avLst/>
              </a:prstGeom>
              <a:blipFill>
                <a:blip r:embed="rId7"/>
                <a:stretch>
                  <a:fillRect l="-1449" r="-1449" b="-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D41EFE1-F861-5A6A-655F-85A21BC40D2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96468" y="787155"/>
            <a:ext cx="3167692" cy="5691541"/>
          </a:xfrm>
          <a:prstGeom prst="rect">
            <a:avLst/>
          </a:prstGeom>
        </p:spPr>
      </p:pic>
      <p:pic>
        <p:nvPicPr>
          <p:cNvPr id="12" name="Picture 1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9DFEDF3-4476-2D7F-38E4-BDC91AC8DC9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1617037" y="17236"/>
            <a:ext cx="1159656" cy="971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91568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3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9757158" y="4610522"/>
            <a:ext cx="2480006" cy="2566630"/>
          </a:xfrm>
          <a:prstGeom prst="rect">
            <a:avLst/>
          </a:prstGeom>
        </p:spPr>
      </p:pic>
      <p:pic>
        <p:nvPicPr>
          <p:cNvPr id="24" name="Picture 24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62038" y="674489"/>
            <a:ext cx="845028" cy="830240"/>
          </a:xfrm>
          <a:prstGeom prst="rect">
            <a:avLst/>
          </a:prstGeom>
        </p:spPr>
      </p:pic>
      <p:pic>
        <p:nvPicPr>
          <p:cNvPr id="25" name="Picture 25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330859">
            <a:off x="11010964" y="802461"/>
            <a:ext cx="1355965" cy="352551"/>
          </a:xfrm>
          <a:prstGeom prst="rect">
            <a:avLst/>
          </a:prstGeom>
        </p:spPr>
      </p:pic>
      <p:pic>
        <p:nvPicPr>
          <p:cNvPr id="26" name="Picture 26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403483" y="6084578"/>
            <a:ext cx="2044329" cy="702738"/>
          </a:xfrm>
          <a:prstGeom prst="rect">
            <a:avLst/>
          </a:prstGeom>
        </p:spPr>
      </p:pic>
      <p:sp>
        <p:nvSpPr>
          <p:cNvPr id="13" name="Rectangle: Rounded Corners 12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A64FB9A-8E72-0B0B-56B5-452E9FEF2ED4}"/>
              </a:ext>
            </a:extLst>
          </p:cNvPr>
          <p:cNvSpPr/>
          <p:nvPr/>
        </p:nvSpPr>
        <p:spPr>
          <a:xfrm>
            <a:off x="1085599" y="864032"/>
            <a:ext cx="1503776" cy="7106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9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9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pic>
        <p:nvPicPr>
          <p:cNvPr id="16" name="Picture 15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F42CDDD-2EB9-9A1C-0D1A-01E758BF3D2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4172" y="1089609"/>
            <a:ext cx="2805971" cy="40055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A69D8424-F8E0-CA08-BC33-E7D1A1F6098C}"/>
                  </a:ext>
                </a:extLst>
              </p:cNvPr>
              <p:cNvSpPr txBox="1"/>
              <p:nvPr/>
            </p:nvSpPr>
            <p:spPr>
              <a:xfrm>
                <a:off x="1319886" y="2150238"/>
                <a:ext cx="6938610" cy="26576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400"/>
                  </a:spcAft>
                </a:pP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Xét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667" i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Δ</m:t>
                    </m:r>
                    <m:r>
                      <m:rPr>
                        <m:nor/>
                      </m:rPr>
                      <a:rPr lang="vi-VN" sz="2667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 sz="2667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HB</m:t>
                    </m:r>
                  </m:oMath>
                </a14:m>
                <a:r>
                  <a:rPr lang="en-US" sz="2667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𝐻</m:t>
                    </m:r>
                  </m:oMath>
                </a14:m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ta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  <a:spcAft>
                    <a:spcPts val="4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2667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2667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2667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667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AH</m:t>
                      </m:r>
                      <m:r>
                        <m:rPr>
                          <m:nor/>
                        </m:rPr>
                        <a:rPr lang="en-US" sz="2667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func>
                        <m:funcPr>
                          <m:ctrlPr>
                            <a:rPr lang="en-US" sz="2667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sz="2667" i="1" dirty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tan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sz="2667" i="1" dirty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A</m:t>
                          </m:r>
                        </m:e>
                      </m:func>
                      <m:r>
                        <m:rPr>
                          <m:nor/>
                        </m:rPr>
                        <a:rPr lang="en-US" sz="2667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=45</m:t>
                      </m:r>
                      <m:r>
                        <m:rPr>
                          <m:nor/>
                        </m:rPr>
                        <a:rPr lang="en-US" sz="2667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∙</m:t>
                      </m:r>
                      <m:func>
                        <m:funcPr>
                          <m:ctrlPr>
                            <a:rPr lang="en-US" sz="2667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sz="2667" i="1" dirty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tan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sz="2667" i="1" dirty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m:rPr>
                              <m:nor/>
                            </m:rPr>
                            <a:rPr lang="en-US" sz="2667" i="1" dirty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°</m:t>
                          </m:r>
                        </m:e>
                      </m:func>
                      <m:r>
                        <m:rPr>
                          <m:nor/>
                        </m:rPr>
                        <a:rPr lang="en-US" sz="2667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≈3,15 (</m:t>
                      </m:r>
                      <m:r>
                        <m:rPr>
                          <m:nor/>
                        </m:rPr>
                        <a:rPr lang="en-US" sz="2667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2667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667" i="1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400"/>
                  </a:spcAft>
                </a:pP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trí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chạm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đất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chân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tháp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667" i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3,15 (</m:t>
                    </m:r>
                    <m:r>
                      <m:rPr>
                        <m:nor/>
                      </m:rPr>
                      <a:rPr lang="en-US" sz="2667" i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en-US" sz="2667" i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7" name="TextBox 16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A69D8424-F8E0-CA08-BC33-E7D1A1F609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9886" y="2150238"/>
                <a:ext cx="6938610" cy="2657651"/>
              </a:xfrm>
              <a:prstGeom prst="rect">
                <a:avLst/>
              </a:prstGeom>
              <a:blipFill>
                <a:blip r:embed="rId12"/>
                <a:stretch>
                  <a:fillRect l="-1670" r="-1670" b="-2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8705467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22572" y="127240"/>
            <a:ext cx="993199" cy="924578"/>
          </a:xfrm>
          <a:prstGeom prst="rect">
            <a:avLst/>
          </a:prstGeom>
        </p:spPr>
      </p:pic>
      <p:pic>
        <p:nvPicPr>
          <p:cNvPr id="17" name="Picture 17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16650" y="375403"/>
            <a:ext cx="500079" cy="428250"/>
          </a:xfrm>
          <a:prstGeom prst="rect">
            <a:avLst/>
          </a:prstGeom>
        </p:spPr>
      </p:pic>
      <p:pic>
        <p:nvPicPr>
          <p:cNvPr id="19" name="Picture 19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-195638" y="5152312"/>
            <a:ext cx="1664195" cy="1813837"/>
          </a:xfrm>
          <a:prstGeom prst="rect">
            <a:avLst/>
          </a:prstGeom>
        </p:spPr>
      </p:pic>
      <p:pic>
        <p:nvPicPr>
          <p:cNvPr id="18" name="Picture 18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0840155" y="221811"/>
            <a:ext cx="1136045" cy="1163683"/>
          </a:xfrm>
          <a:prstGeom prst="rect">
            <a:avLst/>
          </a:prstGeom>
        </p:spPr>
      </p:pic>
      <p:pic>
        <p:nvPicPr>
          <p:cNvPr id="13" name="3D Model 12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CDC2EF6-0321-D2B6-1656-8F118EA9256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38322" y="2533769"/>
            <a:ext cx="974950" cy="1642530"/>
          </a:xfrm>
          <a:prstGeom prst="rect">
            <a:avLst/>
          </a:prstGeom>
        </p:spPr>
      </p:pic>
      <p:pic>
        <p:nvPicPr>
          <p:cNvPr id="15" name="Picture 15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0403093" y="4505123"/>
            <a:ext cx="2699555" cy="2340177"/>
          </a:xfrm>
          <a:prstGeom prst="rect">
            <a:avLst/>
          </a:prstGeom>
        </p:spPr>
      </p:pic>
      <p:sp>
        <p:nvSpPr>
          <p:cNvPr id="14" name="Rectangle 13" descr="OPL20U25GSXzBJYl68kk8uQGfFKzs7yb1M4KJWUiLk6ZEvGF+qCIPSnY57AbBFCvTWID07 2024 T9 CD 06565+K4lPs7H94VUqPe2XwIsfPRnrXQE//QTEXxb8/8N4CNc6FpgZahzpTjFhMzSA7T/nHJa11DE8Ng2TP3iAmRczFlmslSuUNOgUeb6yRvs0="/>
          <p:cNvSpPr/>
          <p:nvPr/>
        </p:nvSpPr>
        <p:spPr>
          <a:xfrm>
            <a:off x="3047999" y="2967335"/>
            <a:ext cx="84568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400"/>
              </a:spcAft>
            </a:pPr>
            <a:r>
              <a:rPr lang="vi-VN" sz="3200" i="1" dirty="0">
                <a:solidFill>
                  <a:schemeClr val="bg1"/>
                </a:solidFill>
                <a:latin typeface="+mj-lt"/>
              </a:rPr>
              <a:t>Để xác định khoảng cách của hai điểm mà ta không đo được trực tiếp, ta</a:t>
            </a:r>
            <a:r>
              <a:rPr lang="en-US" sz="3200" i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 làm như thế nào?</a:t>
            </a:r>
            <a:endParaRPr lang="en-US" sz="3200" dirty="0">
              <a:solidFill>
                <a:schemeClr val="bg1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13051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sum"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3d.object.rotation.y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120">
                                          <p:val>
                                            <p:fltVal val="-0.0012"/>
                                          </p:val>
                                        </p:tav>
                                        <p:tav tm="2250">
                                          <p:val>
                                            <p:fltVal val="-0.0098"/>
                                          </p:val>
                                        </p:tav>
                                        <p:tav tm="3370">
                                          <p:val>
                                            <p:fltVal val="-0.033"/>
                                          </p:val>
                                        </p:tav>
                                        <p:tav tm="4490">
                                          <p:val>
                                            <p:fltVal val="-0.0789"/>
                                          </p:val>
                                        </p:tav>
                                        <p:tav tm="5620">
                                          <p:val>
                                            <p:fltVal val="-0.1548"/>
                                          </p:val>
                                        </p:tav>
                                        <p:tav tm="6740">
                                          <p:val>
                                            <p:fltVal val="-0.267"/>
                                          </p:val>
                                        </p:tav>
                                        <p:tav tm="7870">
                                          <p:val>
                                            <p:fltVal val="-0.4235"/>
                                          </p:val>
                                        </p:tav>
                                        <p:tav tm="8990">
                                          <p:val>
                                            <p:fltVal val="-0.6337"/>
                                          </p:val>
                                        </p:tav>
                                        <p:tav tm="10110">
                                          <p:val>
                                            <p:fltVal val="-0.9013"/>
                                          </p:val>
                                        </p:tav>
                                        <p:tav tm="11240">
                                          <p:val>
                                            <p:fltVal val="-1.2353"/>
                                          </p:val>
                                        </p:tav>
                                        <p:tav tm="12360">
                                          <p:val>
                                            <p:fltVal val="-1.647"/>
                                          </p:val>
                                        </p:tav>
                                        <p:tav tm="13480">
                                          <p:val>
                                            <p:fltVal val="-2.0869"/>
                                          </p:val>
                                        </p:tav>
                                        <p:tav tm="14610">
                                          <p:val>
                                            <p:fltVal val="-2.4538"/>
                                          </p:val>
                                        </p:tav>
                                        <p:tav tm="15730">
                                          <p:val>
                                            <p:fltVal val="-2.7534"/>
                                          </p:val>
                                        </p:tav>
                                        <p:tav tm="16850">
                                          <p:val>
                                            <p:fltVal val="-2.9876"/>
                                          </p:val>
                                        </p:tav>
                                        <p:tav tm="17980">
                                          <p:val>
                                            <p:fltVal val="-3.1669"/>
                                          </p:val>
                                        </p:tav>
                                        <p:tav tm="19100">
                                          <p:val>
                                            <p:fltVal val="-3.2996"/>
                                          </p:val>
                                        </p:tav>
                                        <p:tav tm="20220">
                                          <p:val>
                                            <p:fltVal val="-3.3906"/>
                                          </p:val>
                                        </p:tav>
                                        <p:tav tm="21350">
                                          <p:val>
                                            <p:fltVal val="-3.4488"/>
                                          </p:val>
                                        </p:tav>
                                        <p:tav tm="22470">
                                          <p:val>
                                            <p:fltVal val="-3.4815"/>
                                          </p:val>
                                        </p:tav>
                                        <p:tav tm="23600">
                                          <p:val>
                                            <p:fltVal val="-3.4961"/>
                                          </p:val>
                                        </p:tav>
                                        <p:tav tm="24720">
                                          <p:val>
                                            <p:fltVal val="-3.4998"/>
                                          </p:val>
                                        </p:tav>
                                        <p:tav tm="25840">
                                          <p:val>
                                            <p:fltVal val="-3.0301"/>
                                          </p:val>
                                        </p:tav>
                                        <p:tav tm="26970">
                                          <p:val>
                                            <p:fltVal val="-0.9661"/>
                                          </p:val>
                                        </p:tav>
                                        <p:tav tm="28090">
                                          <p:val>
                                            <p:fltVal val="2.1525"/>
                                          </p:val>
                                        </p:tav>
                                        <p:tav tm="29210">
                                          <p:val>
                                            <p:fltVal val="6.1215"/>
                                          </p:val>
                                        </p:tav>
                                        <p:tav tm="30340">
                                          <p:val>
                                            <p:fltVal val="10.8322"/>
                                          </p:val>
                                        </p:tav>
                                        <p:tav tm="31460">
                                          <p:val>
                                            <p:fltVal val="16.2132"/>
                                          </p:val>
                                        </p:tav>
                                        <p:tav tm="32580">
                                          <p:val>
                                            <p:fltVal val="22.2128"/>
                                          </p:val>
                                        </p:tav>
                                        <p:tav tm="33710">
                                          <p:val>
                                            <p:fltVal val="28.7297"/>
                                          </p:val>
                                        </p:tav>
                                        <p:tav tm="34830">
                                          <p:val>
                                            <p:fltVal val="35.8493"/>
                                          </p:val>
                                        </p:tav>
                                        <p:tav tm="35960">
                                          <p:val>
                                            <p:fltVal val="43.4888"/>
                                          </p:val>
                                        </p:tav>
                                        <p:tav tm="37080">
                                          <p:val>
                                            <p:fltVal val="51.6257"/>
                                          </p:val>
                                        </p:tav>
                                        <p:tav tm="38200">
                                          <p:val>
                                            <p:fltVal val="60.2402"/>
                                          </p:val>
                                        </p:tav>
                                        <p:tav tm="39330">
                                          <p:val>
                                            <p:fltVal val="69.3155"/>
                                          </p:val>
                                        </p:tav>
                                        <p:tav tm="40450">
                                          <p:val>
                                            <p:fltVal val="78.8364"/>
                                          </p:val>
                                        </p:tav>
                                        <p:tav tm="41570">
                                          <p:val>
                                            <p:fltVal val="88.6987"/>
                                          </p:val>
                                        </p:tav>
                                        <p:tav tm="42700">
                                          <p:val>
                                            <p:fltVal val="99.0679"/>
                                          </p:val>
                                        </p:tav>
                                        <p:tav tm="43820">
                                          <p:val>
                                            <p:fltVal val="109.8461"/>
                                          </p:val>
                                        </p:tav>
                                        <p:tav tm="44940">
                                          <p:val>
                                            <p:fltVal val="121.0232"/>
                                          </p:val>
                                        </p:tav>
                                        <p:tav tm="46070">
                                          <p:val>
                                            <p:fltVal val="132.5899"/>
                                          </p:val>
                                        </p:tav>
                                        <p:tav tm="47190">
                                          <p:val>
                                            <p:fltVal val="144.5376"/>
                                          </p:val>
                                        </p:tav>
                                        <p:tav tm="48310">
                                          <p:val>
                                            <p:fltVal val="156.85851"/>
                                          </p:val>
                                        </p:tav>
                                        <p:tav tm="49440">
                                          <p:val>
                                            <p:fltVal val="169.43021"/>
                                          </p:val>
                                        </p:tav>
                                        <p:tav tm="50560">
                                          <p:val>
                                            <p:fltVal val="182.34309"/>
                                          </p:val>
                                        </p:tav>
                                        <p:tav tm="51690">
                                          <p:val>
                                            <p:fltVal val="195.1411"/>
                                          </p:val>
                                        </p:tav>
                                        <p:tav tm="52810">
                                          <p:val>
                                            <p:fltVal val="207.6945"/>
                                          </p:val>
                                        </p:tav>
                                        <p:tav tm="53930">
                                          <p:val>
                                            <p:fltVal val="219.77251"/>
                                          </p:val>
                                        </p:tav>
                                        <p:tav tm="55060">
                                          <p:val>
                                            <p:fltVal val="231.4814"/>
                                          </p:val>
                                        </p:tav>
                                        <p:tav tm="56180">
                                          <p:val>
                                            <p:fltVal val="242.91341"/>
                                          </p:val>
                                        </p:tav>
                                        <p:tav tm="57300">
                                          <p:val>
                                            <p:fltVal val="253.8558"/>
                                          </p:val>
                                        </p:tav>
                                        <p:tav tm="58430">
                                          <p:val>
                                            <p:fltVal val="264.40329"/>
                                          </p:val>
                                        </p:tav>
                                        <p:tav tm="59550">
                                          <p:val>
                                            <p:fltVal val="274.63501"/>
                                          </p:val>
                                        </p:tav>
                                        <p:tav tm="60670">
                                          <p:val>
                                            <p:fltVal val="284.35721"/>
                                          </p:val>
                                        </p:tav>
                                        <p:tav tm="61800">
                                          <p:val>
                                            <p:fltVal val="293.6507"/>
                                          </p:val>
                                        </p:tav>
                                        <p:tav tm="62920">
                                          <p:val>
                                            <p:fltVal val="302.57959"/>
                                          </p:val>
                                        </p:tav>
                                        <p:tav tm="64040">
                                          <p:val>
                                            <p:fltVal val="310.96921"/>
                                          </p:val>
                                        </p:tav>
                                        <p:tav tm="65170">
                                          <p:val>
                                            <p:fltVal val="318.88379"/>
                                          </p:val>
                                        </p:tav>
                                        <p:tav tm="66290">
                                          <p:val>
                                            <p:fltVal val="326.36801"/>
                                          </p:val>
                                        </p:tav>
                                        <p:tav tm="67420">
                                          <p:val>
                                            <p:fltVal val="333.26511"/>
                                          </p:val>
                                        </p:tav>
                                        <p:tav tm="68540">
                                          <p:val>
                                            <p:fltVal val="339.6712"/>
                                          </p:val>
                                        </p:tav>
                                        <p:tav tm="69660">
                                          <p:val>
                                            <p:fltVal val="345.43851"/>
                                          </p:val>
                                        </p:tav>
                                        <p:tav tm="70790">
                                          <p:val>
                                            <p:fltVal val="350.58469"/>
                                          </p:val>
                                        </p:tav>
                                        <p:tav tm="71910">
                                          <p:val>
                                            <p:fltVal val="355.09189"/>
                                          </p:val>
                                        </p:tav>
                                        <p:tav tm="73030">
                                          <p:val>
                                            <p:fltVal val="358.80179"/>
                                          </p:val>
                                        </p:tav>
                                        <p:tav tm="74160">
                                          <p:val>
                                            <p:fltVal val="361.63531"/>
                                          </p:val>
                                        </p:tav>
                                        <p:tav tm="75280">
                                          <p:val>
                                            <p:fltVal val="363.345"/>
                                          </p:val>
                                        </p:tav>
                                        <p:tav tm="76400">
                                          <p:val>
                                            <p:fltVal val="363.4978"/>
                                          </p:val>
                                        </p:tav>
                                        <p:tav tm="77530">
                                          <p:val>
                                            <p:fltVal val="363.47061"/>
                                          </p:val>
                                        </p:tav>
                                        <p:tav tm="78650">
                                          <p:val>
                                            <p:fltVal val="363.38339"/>
                                          </p:val>
                                        </p:tav>
                                        <p:tav tm="79780">
                                          <p:val>
                                            <p:fltVal val="363.20349"/>
                                          </p:val>
                                        </p:tav>
                                        <p:tav tm="80900">
                                          <p:val>
                                            <p:fltVal val="362.8963"/>
                                          </p:val>
                                        </p:tav>
                                        <p:tav tm="82020">
                                          <p:val>
                                            <p:fltVal val="362.4227"/>
                                          </p:val>
                                        </p:tav>
                                        <p:tav tm="83150">
                                          <p:val>
                                            <p:fltVal val="361.7569"/>
                                          </p:val>
                                        </p:tav>
                                        <p:tav tm="84270">
                                          <p:val>
                                            <p:fltVal val="361.0874"/>
                                          </p:val>
                                        </p:tav>
                                        <p:tav tm="85390">
                                          <p:val>
                                            <p:fltVal val="360.6105"/>
                                          </p:val>
                                        </p:tav>
                                        <p:tav tm="86520">
                                          <p:val>
                                            <p:fltVal val="360.30069"/>
                                          </p:val>
                                        </p:tav>
                                        <p:tav tm="87640">
                                          <p:val>
                                            <p:fltVal val="360.1188"/>
                                          </p:val>
                                        </p:tav>
                                        <p:tav tm="88760">
                                          <p:val>
                                            <p:fltVal val="360.03021"/>
                                          </p:val>
                                        </p:tav>
                                        <p:tav tm="89890">
                                          <p:val>
                                            <p:fltVal val="360.00229"/>
                                          </p:val>
                                        </p:tav>
                                        <p:tav tm="91010">
                                          <p:val>
                                            <p:fltVal val="360"/>
                                          </p:val>
                                        </p:tav>
                                        <p:tav tm="92130">
                                          <p:val>
                                            <p:fltVal val="360"/>
                                          </p:val>
                                        </p:tav>
                                        <p:tav tm="93260">
                                          <p:val>
                                            <p:fltVal val="360"/>
                                          </p:val>
                                        </p:tav>
                                        <p:tav tm="94380">
                                          <p:val>
                                            <p:fltVal val="360"/>
                                          </p:val>
                                        </p:tav>
                                        <p:tav tm="95510">
                                          <p:val>
                                            <p:fltVal val="360"/>
                                          </p:val>
                                        </p:tav>
                                        <p:tav tm="96630">
                                          <p:val>
                                            <p:fltVal val="360"/>
                                          </p:val>
                                        </p:tav>
                                        <p:tav tm="97750">
                                          <p:val>
                                            <p:fltVal val="360"/>
                                          </p:val>
                                        </p:tav>
                                        <p:tav tm="9888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sum"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3d.object.translation.y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120">
                                          <p:val>
                                            <p:fltVal val="0"/>
                                          </p:val>
                                        </p:tav>
                                        <p:tav tm="2250">
                                          <p:val>
                                            <p:fltVal val="-10E-5"/>
                                          </p:val>
                                        </p:tav>
                                        <p:tav tm="3370">
                                          <p:val>
                                            <p:fltVal val="-0.0004"/>
                                          </p:val>
                                        </p:tav>
                                        <p:tav tm="4490">
                                          <p:val>
                                            <p:fltVal val="-0.0011"/>
                                          </p:val>
                                        </p:tav>
                                        <p:tav tm="5620">
                                          <p:val>
                                            <p:fltVal val="-0.0021"/>
                                          </p:val>
                                        </p:tav>
                                        <p:tav tm="6740">
                                          <p:val>
                                            <p:fltVal val="-0.0037"/>
                                          </p:val>
                                        </p:tav>
                                        <p:tav tm="7870">
                                          <p:val>
                                            <p:fltVal val="-0.0059"/>
                                          </p:val>
                                        </p:tav>
                                        <p:tav tm="8990">
                                          <p:val>
                                            <p:fltVal val="-0.0088"/>
                                          </p:val>
                                        </p:tav>
                                        <p:tav tm="10110">
                                          <p:val>
                                            <p:fltVal val="-0.0125"/>
                                          </p:val>
                                        </p:tav>
                                        <p:tav tm="11240">
                                          <p:val>
                                            <p:fltVal val="-0.0162"/>
                                          </p:val>
                                        </p:tav>
                                        <p:tav tm="12360">
                                          <p:val>
                                            <p:fltVal val="-0.0191"/>
                                          </p:val>
                                        </p:tav>
                                        <p:tav tm="13480">
                                          <p:val>
                                            <p:fltVal val="-0.0213"/>
                                          </p:val>
                                        </p:tav>
                                        <p:tav tm="14610">
                                          <p:val>
                                            <p:fltVal val="-0.0228"/>
                                          </p:val>
                                        </p:tav>
                                        <p:tav tm="15730">
                                          <p:val>
                                            <p:fltVal val="-0.0239"/>
                                          </p:val>
                                        </p:tav>
                                        <p:tav tm="16850">
                                          <p:val>
                                            <p:fltVal val="-0.0245"/>
                                          </p:val>
                                        </p:tav>
                                        <p:tav tm="17980">
                                          <p:val>
                                            <p:fltVal val="-0.0248"/>
                                          </p:val>
                                        </p:tav>
                                        <p:tav tm="19100">
                                          <p:val>
                                            <p:fltVal val="-0.0249"/>
                                          </p:val>
                                        </p:tav>
                                        <p:tav tm="20220">
                                          <p:val>
                                            <p:fltVal val="-0.0249"/>
                                          </p:val>
                                        </p:tav>
                                        <p:tav tm="21350">
                                          <p:val>
                                            <p:fltVal val="-0.0248"/>
                                          </p:val>
                                        </p:tav>
                                        <p:tav tm="22470">
                                          <p:val>
                                            <p:fltVal val="-0.0241"/>
                                          </p:val>
                                        </p:tav>
                                        <p:tav tm="23600">
                                          <p:val>
                                            <p:fltVal val="-0.022"/>
                                          </p:val>
                                        </p:tav>
                                        <p:tav tm="24720">
                                          <p:val>
                                            <p:fltVal val="-0.0179"/>
                                          </p:val>
                                        </p:tav>
                                        <p:tav tm="25840">
                                          <p:val>
                                            <p:fltVal val="-0.0113"/>
                                          </p:val>
                                        </p:tav>
                                        <p:tav tm="26970">
                                          <p:val>
                                            <p:fltVal val="-0.0013"/>
                                          </p:val>
                                        </p:tav>
                                        <p:tav tm="28090">
                                          <p:val>
                                            <p:fltVal val="0.0124"/>
                                          </p:val>
                                        </p:tav>
                                        <p:tav tm="29210">
                                          <p:val>
                                            <p:fltVal val="0.0309"/>
                                          </p:val>
                                        </p:tav>
                                        <p:tav tm="30340">
                                          <p:val>
                                            <p:fltVal val="0.0546"/>
                                          </p:val>
                                        </p:tav>
                                        <p:tav tm="31460">
                                          <p:val>
                                            <p:fltVal val="0.0842"/>
                                          </p:val>
                                        </p:tav>
                                        <p:tav tm="32580">
                                          <p:val>
                                            <p:fltVal val="0.1204"/>
                                          </p:val>
                                        </p:tav>
                                        <p:tav tm="33710">
                                          <p:val>
                                            <p:fltVal val="0.1634"/>
                                          </p:val>
                                        </p:tav>
                                        <p:tav tm="34830">
                                          <p:val>
                                            <p:fltVal val="0.2145"/>
                                          </p:val>
                                        </p:tav>
                                        <p:tav tm="35960">
                                          <p:val>
                                            <p:fltVal val="0.2711"/>
                                          </p:val>
                                        </p:tav>
                                        <p:tav tm="37080">
                                          <p:val>
                                            <p:fltVal val="0.3207"/>
                                          </p:val>
                                        </p:tav>
                                        <p:tav tm="38200">
                                          <p:val>
                                            <p:fltVal val="0.3625"/>
                                          </p:val>
                                        </p:tav>
                                        <p:tav tm="39330">
                                          <p:val>
                                            <p:fltVal val="0.3973"/>
                                          </p:val>
                                        </p:tav>
                                        <p:tav tm="40450">
                                          <p:val>
                                            <p:fltVal val="0.4256"/>
                                          </p:val>
                                        </p:tav>
                                        <p:tav tm="41570">
                                          <p:val>
                                            <p:fltVal val="0.448"/>
                                          </p:val>
                                        </p:tav>
                                        <p:tav tm="42700">
                                          <p:val>
                                            <p:fltVal val="0.4655"/>
                                          </p:val>
                                        </p:tav>
                                        <p:tav tm="43820">
                                          <p:val>
                                            <p:fltVal val="0.4786"/>
                                          </p:val>
                                        </p:tav>
                                        <p:tav tm="44940">
                                          <p:val>
                                            <p:fltVal val="0.4878"/>
                                          </p:val>
                                        </p:tav>
                                        <p:tav tm="46070">
                                          <p:val>
                                            <p:fltVal val="0.4939"/>
                                          </p:val>
                                        </p:tav>
                                        <p:tav tm="47190">
                                          <p:val>
                                            <p:fltVal val="0.4975"/>
                                          </p:val>
                                        </p:tav>
                                        <p:tav tm="48310">
                                          <p:val>
                                            <p:fltVal val="0.4993"/>
                                          </p:val>
                                        </p:tav>
                                        <p:tav tm="49440">
                                          <p:val>
                                            <p:fltVal val="0.4999"/>
                                          </p:val>
                                        </p:tav>
                                        <p:tav tm="50560">
                                          <p:val>
                                            <p:fltVal val="0.4999"/>
                                          </p:val>
                                        </p:tav>
                                        <p:tav tm="51690">
                                          <p:val>
                                            <p:fltVal val="0.4998"/>
                                          </p:val>
                                        </p:tav>
                                        <p:tav tm="52810">
                                          <p:val>
                                            <p:fltVal val="0.4988"/>
                                          </p:val>
                                        </p:tav>
                                        <p:tav tm="53930">
                                          <p:val>
                                            <p:fltVal val="0.4965"/>
                                          </p:val>
                                        </p:tav>
                                        <p:tav tm="55060">
                                          <p:val>
                                            <p:fltVal val="0.4921"/>
                                          </p:val>
                                        </p:tav>
                                        <p:tav tm="56180">
                                          <p:val>
                                            <p:fltVal val="0.485"/>
                                          </p:val>
                                        </p:tav>
                                        <p:tav tm="57300">
                                          <p:val>
                                            <p:fltVal val="0.4746"/>
                                          </p:val>
                                        </p:tav>
                                        <p:tav tm="58430">
                                          <p:val>
                                            <p:fltVal val="0.4603"/>
                                          </p:val>
                                        </p:tav>
                                        <p:tav tm="59550">
                                          <p:val>
                                            <p:fltVal val="0.4411"/>
                                          </p:val>
                                        </p:tav>
                                        <p:tav tm="60670">
                                          <p:val>
                                            <p:fltVal val="0.4169"/>
                                          </p:val>
                                        </p:tav>
                                        <p:tav tm="61800">
                                          <p:val>
                                            <p:fltVal val="0.3868"/>
                                          </p:val>
                                        </p:tav>
                                        <p:tav tm="62920">
                                          <p:val>
                                            <p:fltVal val="0.3499"/>
                                          </p:val>
                                        </p:tav>
                                        <p:tav tm="64040">
                                          <p:val>
                                            <p:fltVal val="0.306"/>
                                          </p:val>
                                        </p:tav>
                                        <p:tav tm="65170">
                                          <p:val>
                                            <p:fltVal val="0.2544"/>
                                          </p:val>
                                        </p:tav>
                                        <p:tav tm="66290">
                                          <p:val>
                                            <p:fltVal val="0.1981"/>
                                          </p:val>
                                        </p:tav>
                                        <p:tav tm="67420">
                                          <p:val>
                                            <p:fltVal val="0.1498"/>
                                          </p:val>
                                        </p:tav>
                                        <p:tav tm="68540">
                                          <p:val>
                                            <p:fltVal val="0.1087"/>
                                          </p:val>
                                        </p:tav>
                                        <p:tav tm="69660">
                                          <p:val>
                                            <p:fltVal val="0.0748"/>
                                          </p:val>
                                        </p:tav>
                                        <p:tav tm="70790">
                                          <p:val>
                                            <p:fltVal val="0.0473"/>
                                          </p:val>
                                        </p:tav>
                                        <p:tav tm="71910">
                                          <p:val>
                                            <p:fltVal val="0.0251"/>
                                          </p:val>
                                        </p:tav>
                                        <p:tav tm="73030">
                                          <p:val>
                                            <p:fltVal val="0.0082"/>
                                          </p:val>
                                        </p:tav>
                                        <p:tav tm="74160">
                                          <p:val>
                                            <p:fltVal val="-0.0044"/>
                                          </p:val>
                                        </p:tav>
                                        <p:tav tm="75280">
                                          <p:val>
                                            <p:fltVal val="-0.0134"/>
                                          </p:val>
                                        </p:tav>
                                        <p:tav tm="76400">
                                          <p:val>
                                            <p:fltVal val="-0.0192"/>
                                          </p:val>
                                        </p:tav>
                                        <p:tav tm="77530">
                                          <p:val>
                                            <p:fltVal val="-0.0227"/>
                                          </p:val>
                                        </p:tav>
                                        <p:tav tm="78650">
                                          <p:val>
                                            <p:fltVal val="-0.0244"/>
                                          </p:val>
                                        </p:tav>
                                        <p:tav tm="79780">
                                          <p:val>
                                            <p:fltVal val="-0.0249"/>
                                          </p:val>
                                        </p:tav>
                                        <p:tav tm="80900">
                                          <p:val>
                                            <p:fltVal val="-0.0249"/>
                                          </p:val>
                                        </p:tav>
                                        <p:tav tm="82020">
                                          <p:val>
                                            <p:fltVal val="-0.0244"/>
                                          </p:val>
                                        </p:tav>
                                        <p:tav tm="83150">
                                          <p:val>
                                            <p:fltVal val="-0.0219"/>
                                          </p:val>
                                        </p:tav>
                                        <p:tav tm="84270">
                                          <p:val>
                                            <p:fltVal val="-0.0156"/>
                                          </p:val>
                                        </p:tav>
                                        <p:tav tm="85390">
                                          <p:val>
                                            <p:fltVal val="-0.0039"/>
                                          </p:val>
                                        </p:tav>
                                        <p:tav tm="86520">
                                          <p:val>
                                            <p:fltVal val="0.0104"/>
                                          </p:val>
                                        </p:tav>
                                        <p:tav tm="87640">
                                          <p:val>
                                            <p:fltVal val="0.0192"/>
                                          </p:val>
                                        </p:tav>
                                        <p:tav tm="88760">
                                          <p:val>
                                            <p:fltVal val="0.0235"/>
                                          </p:val>
                                        </p:tav>
                                        <p:tav tm="89890">
                                          <p:val>
                                            <p:fltVal val="0.0248"/>
                                          </p:val>
                                        </p:tav>
                                        <p:tav tm="91010">
                                          <p:val>
                                            <p:fltVal val="0.0249"/>
                                          </p:val>
                                        </p:tav>
                                        <p:tav tm="92130">
                                          <p:val>
                                            <p:fltVal val="0.0247"/>
                                          </p:val>
                                        </p:tav>
                                        <p:tav tm="93260">
                                          <p:val>
                                            <p:fltVal val="0.0234"/>
                                          </p:val>
                                        </p:tav>
                                        <p:tav tm="94380">
                                          <p:val>
                                            <p:fltVal val="0.0202"/>
                                          </p:val>
                                        </p:tav>
                                        <p:tav tm="95510">
                                          <p:val>
                                            <p:fltVal val="0.0143"/>
                                          </p:val>
                                        </p:tav>
                                        <p:tav tm="96630">
                                          <p:val>
                                            <p:fltVal val="0.0071"/>
                                          </p:val>
                                        </p:tav>
                                        <p:tav tm="97750">
                                          <p:val>
                                            <p:fltVal val="0.0027"/>
                                          </p:val>
                                        </p:tav>
                                        <p:tav tm="98880">
                                          <p:val>
                                            <p:fltVal val="0.0007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1120">
                                          <p:val>
                                            <p:fltVal val="1"/>
                                          </p:val>
                                        </p:tav>
                                        <p:tav tm="2250">
                                          <p:val>
                                            <p:fltVal val="1.0002"/>
                                          </p:val>
                                        </p:tav>
                                        <p:tav tm="3370">
                                          <p:val>
                                            <p:fltVal val="1.0009"/>
                                          </p:val>
                                        </p:tav>
                                        <p:tav tm="4490">
                                          <p:val>
                                            <p:fltVal val="1.0023"/>
                                          </p:val>
                                        </p:tav>
                                        <p:tav tm="5620">
                                          <p:val>
                                            <p:fltVal val="1.0046"/>
                                          </p:val>
                                        </p:tav>
                                        <p:tav tm="6740">
                                          <p:val>
                                            <p:fltVal val="1.008"/>
                                          </p:val>
                                        </p:tav>
                                        <p:tav tm="7870">
                                          <p:val>
                                            <p:fltVal val="1.0127"/>
                                          </p:val>
                                        </p:tav>
                                        <p:tav tm="8990">
                                          <p:val>
                                            <p:fltVal val="1.019"/>
                                          </p:val>
                                        </p:tav>
                                        <p:tav tm="10110">
                                          <p:val>
                                            <p:fltVal val="1.0271"/>
                                          </p:val>
                                        </p:tav>
                                        <p:tav tm="11240">
                                          <p:val>
                                            <p:fltVal val="1.0351"/>
                                          </p:val>
                                        </p:tav>
                                        <p:tav tm="12360">
                                          <p:val>
                                            <p:fltVal val="1.0414"/>
                                          </p:val>
                                        </p:tav>
                                        <p:tav tm="13480">
                                          <p:val>
                                            <p:fltVal val="1.046"/>
                                          </p:val>
                                        </p:tav>
                                        <p:tav tm="14610">
                                          <p:val>
                                            <p:fltVal val="1.0494"/>
                                          </p:val>
                                        </p:tav>
                                        <p:tav tm="15730">
                                          <p:val>
                                            <p:fltVal val="1.0516"/>
                                          </p:val>
                                        </p:tav>
                                        <p:tav tm="16850">
                                          <p:val>
                                            <p:fltVal val="1.053"/>
                                          </p:val>
                                        </p:tav>
                                        <p:tav tm="17980">
                                          <p:val>
                                            <p:fltVal val="1.0537"/>
                                          </p:val>
                                        </p:tav>
                                        <p:tav tm="19100">
                                          <p:val>
                                            <p:fltVal val="1.0539"/>
                                          </p:val>
                                        </p:tav>
                                        <p:tav tm="20220">
                                          <p:val>
                                            <p:fltVal val="1.054"/>
                                          </p:val>
                                        </p:tav>
                                        <p:tav tm="21350">
                                          <p:val>
                                            <p:fltVal val="1.0536"/>
                                          </p:val>
                                        </p:tav>
                                        <p:tav tm="22470">
                                          <p:val>
                                            <p:fltVal val="1.0515"/>
                                          </p:val>
                                        </p:tav>
                                        <p:tav tm="23600">
                                          <p:val>
                                            <p:fltVal val="1.0457"/>
                                          </p:val>
                                        </p:tav>
                                        <p:tav tm="24720">
                                          <p:val>
                                            <p:fltVal val="1.0344"/>
                                          </p:val>
                                        </p:tav>
                                        <p:tav tm="25840">
                                          <p:val>
                                            <p:fltVal val="1.0183"/>
                                          </p:val>
                                        </p:tav>
                                        <p:tav tm="26970">
                                          <p:val>
                                            <p:fltVal val="1.0076"/>
                                          </p:val>
                                        </p:tav>
                                        <p:tav tm="28090">
                                          <p:val>
                                            <p:fltVal val="1.0021"/>
                                          </p:val>
                                        </p:tav>
                                        <p:tav tm="29210">
                                          <p:val>
                                            <p:fltVal val="1.0002"/>
                                          </p:val>
                                        </p:tav>
                                        <p:tav tm="30340">
                                          <p:val>
                                            <p:fltVal val="1"/>
                                          </p:val>
                                        </p:tav>
                                        <p:tav tm="31460">
                                          <p:val>
                                            <p:fltVal val="1"/>
                                          </p:val>
                                        </p:tav>
                                        <p:tav tm="32580">
                                          <p:val>
                                            <p:fltVal val="1"/>
                                          </p:val>
                                        </p:tav>
                                        <p:tav tm="33710">
                                          <p:val>
                                            <p:fltVal val="1"/>
                                          </p:val>
                                        </p:tav>
                                        <p:tav tm="34830">
                                          <p:val>
                                            <p:fltVal val="1"/>
                                          </p:val>
                                        </p:tav>
                                        <p:tav tm="35960">
                                          <p:val>
                                            <p:fltVal val="1"/>
                                          </p:val>
                                        </p:tav>
                                        <p:tav tm="37080">
                                          <p:val>
                                            <p:fltVal val="1"/>
                                          </p:val>
                                        </p:tav>
                                        <p:tav tm="38200">
                                          <p:val>
                                            <p:fltVal val="1"/>
                                          </p:val>
                                        </p:tav>
                                        <p:tav tm="39330">
                                          <p:val>
                                            <p:fltVal val="1"/>
                                          </p:val>
                                        </p:tav>
                                        <p:tav tm="40450">
                                          <p:val>
                                            <p:fltVal val="1"/>
                                          </p:val>
                                        </p:tav>
                                        <p:tav tm="41570">
                                          <p:val>
                                            <p:fltVal val="1"/>
                                          </p:val>
                                        </p:tav>
                                        <p:tav tm="42700">
                                          <p:val>
                                            <p:fltVal val="1"/>
                                          </p:val>
                                        </p:tav>
                                        <p:tav tm="43820">
                                          <p:val>
                                            <p:fltVal val="1"/>
                                          </p:val>
                                        </p:tav>
                                        <p:tav tm="44940">
                                          <p:val>
                                            <p:fltVal val="1"/>
                                          </p:val>
                                        </p:tav>
                                        <p:tav tm="46070">
                                          <p:val>
                                            <p:fltVal val="1"/>
                                          </p:val>
                                        </p:tav>
                                        <p:tav tm="47190">
                                          <p:val>
                                            <p:fltVal val="1"/>
                                          </p:val>
                                        </p:tav>
                                        <p:tav tm="48310">
                                          <p:val>
                                            <p:fltVal val="1"/>
                                          </p:val>
                                        </p:tav>
                                        <p:tav tm="49440">
                                          <p:val>
                                            <p:fltVal val="1"/>
                                          </p:val>
                                        </p:tav>
                                        <p:tav tm="50560">
                                          <p:val>
                                            <p:fltVal val="1"/>
                                          </p:val>
                                        </p:tav>
                                        <p:tav tm="51690">
                                          <p:val>
                                            <p:fltVal val="1"/>
                                          </p:val>
                                        </p:tav>
                                        <p:tav tm="52810">
                                          <p:val>
                                            <p:fltVal val="1"/>
                                          </p:val>
                                        </p:tav>
                                        <p:tav tm="53930">
                                          <p:val>
                                            <p:fltVal val="1"/>
                                          </p:val>
                                        </p:tav>
                                        <p:tav tm="55060">
                                          <p:val>
                                            <p:fltVal val="1"/>
                                          </p:val>
                                        </p:tav>
                                        <p:tav tm="56180">
                                          <p:val>
                                            <p:fltVal val="1"/>
                                          </p:val>
                                        </p:tav>
                                        <p:tav tm="57300">
                                          <p:val>
                                            <p:fltVal val="1"/>
                                          </p:val>
                                        </p:tav>
                                        <p:tav tm="58430">
                                          <p:val>
                                            <p:fltVal val="1"/>
                                          </p:val>
                                        </p:tav>
                                        <p:tav tm="59550">
                                          <p:val>
                                            <p:fltVal val="1"/>
                                          </p:val>
                                        </p:tav>
                                        <p:tav tm="60670">
                                          <p:val>
                                            <p:fltVal val="1"/>
                                          </p:val>
                                        </p:tav>
                                        <p:tav tm="61800">
                                          <p:val>
                                            <p:fltVal val="1"/>
                                          </p:val>
                                        </p:tav>
                                        <p:tav tm="62920">
                                          <p:val>
                                            <p:fltVal val="1"/>
                                          </p:val>
                                        </p:tav>
                                        <p:tav tm="64040">
                                          <p:val>
                                            <p:fltVal val="1"/>
                                          </p:val>
                                        </p:tav>
                                        <p:tav tm="65170">
                                          <p:val>
                                            <p:fltVal val="1"/>
                                          </p:val>
                                        </p:tav>
                                        <p:tav tm="66290">
                                          <p:val>
                                            <p:fltVal val="1"/>
                                          </p:val>
                                        </p:tav>
                                        <p:tav tm="67420">
                                          <p:val>
                                            <p:fltVal val="1"/>
                                          </p:val>
                                        </p:tav>
                                        <p:tav tm="68540">
                                          <p:val>
                                            <p:fltVal val="1.0006"/>
                                          </p:val>
                                        </p:tav>
                                        <p:tav tm="69660">
                                          <p:val>
                                            <p:fltVal val="1.0024"/>
                                          </p:val>
                                        </p:tav>
                                        <p:tav tm="70790">
                                          <p:val>
                                            <p:fltVal val="1.006"/>
                                          </p:val>
                                        </p:tav>
                                        <p:tav tm="71910">
                                          <p:val>
                                            <p:fltVal val="1.0121"/>
                                          </p:val>
                                        </p:tav>
                                        <p:tav tm="73030">
                                          <p:val>
                                            <p:fltVal val="1.0213"/>
                                          </p:val>
                                        </p:tav>
                                        <p:tav tm="74160">
                                          <p:val>
                                            <p:fltVal val="1.0331"/>
                                          </p:val>
                                        </p:tav>
                                        <p:tav tm="75280">
                                          <p:val>
                                            <p:fltVal val="1.0422"/>
                                          </p:val>
                                        </p:tav>
                                        <p:tav tm="76400">
                                          <p:val>
                                            <p:fltVal val="1.0482"/>
                                          </p:val>
                                        </p:tav>
                                        <p:tav tm="77530">
                                          <p:val>
                                            <p:fltVal val="1.0516"/>
                                          </p:val>
                                        </p:tav>
                                        <p:tav tm="78650">
                                          <p:val>
                                            <p:fltVal val="1.0534"/>
                                          </p:val>
                                        </p:tav>
                                        <p:tav tm="79780">
                                          <p:val>
                                            <p:fltVal val="1.0539"/>
                                          </p:val>
                                        </p:tav>
                                        <p:tav tm="80900">
                                          <p:val>
                                            <p:fltVal val="1.0539"/>
                                          </p:val>
                                        </p:tav>
                                        <p:tav tm="82020">
                                          <p:val>
                                            <p:fltVal val="1.0534"/>
                                          </p:val>
                                        </p:tav>
                                        <p:tav tm="83150">
                                          <p:val>
                                            <p:fltVal val="1.0506"/>
                                          </p:val>
                                        </p:tav>
                                        <p:tav tm="84270">
                                          <p:val>
                                            <p:fltVal val="1.0439"/>
                                          </p:val>
                                        </p:tav>
                                        <p:tav tm="85390">
                                          <p:val>
                                            <p:fltVal val="1.0312"/>
                                          </p:val>
                                        </p:tav>
                                        <p:tav tm="86520">
                                          <p:val>
                                            <p:fltVal val="1.0156"/>
                                          </p:val>
                                        </p:tav>
                                        <p:tav tm="87640">
                                          <p:val>
                                            <p:fltVal val="1.0061"/>
                                          </p:val>
                                        </p:tav>
                                        <p:tav tm="88760">
                                          <p:val>
                                            <p:fltVal val="1.0015"/>
                                          </p:val>
                                        </p:tav>
                                        <p:tav tm="89890">
                                          <p:val>
                                            <p:fltVal val="1.0001"/>
                                          </p:val>
                                        </p:tav>
                                        <p:tav tm="91010">
                                          <p:val>
                                            <p:fltVal val="1"/>
                                          </p:val>
                                        </p:tav>
                                        <p:tav tm="92130">
                                          <p:val>
                                            <p:fltVal val="1"/>
                                          </p:val>
                                        </p:tav>
                                        <p:tav tm="93260">
                                          <p:val>
                                            <p:fltVal val="1"/>
                                          </p:val>
                                        </p:tav>
                                        <p:tav tm="94380">
                                          <p:val>
                                            <p:fltVal val="1"/>
                                          </p:val>
                                        </p:tav>
                                        <p:tav tm="95510">
                                          <p:val>
                                            <p:fltVal val="1"/>
                                          </p:val>
                                        </p:tav>
                                        <p:tav tm="96630">
                                          <p:val>
                                            <p:fltVal val="1"/>
                                          </p:val>
                                        </p:tav>
                                        <p:tav tm="97750">
                                          <p:val>
                                            <p:fltVal val="1"/>
                                          </p:val>
                                        </p:tav>
                                        <p:tav tm="98880">
                                          <p:val>
                                            <p:fltVal val="1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1120">
                                          <p:val>
                                            <p:fltVal val="0.9999"/>
                                          </p:val>
                                        </p:tav>
                                        <p:tav tm="2250">
                                          <p:val>
                                            <p:fltVal val="0.9994"/>
                                          </p:val>
                                        </p:tav>
                                        <p:tav tm="3370">
                                          <p:val>
                                            <p:fltVal val="0.9981"/>
                                          </p:val>
                                        </p:tav>
                                        <p:tav tm="4490">
                                          <p:val>
                                            <p:fltVal val="0.9955"/>
                                          </p:val>
                                        </p:tav>
                                        <p:tav tm="5620">
                                          <p:val>
                                            <p:fltVal val="0.9913"/>
                                          </p:val>
                                        </p:tav>
                                        <p:tav tm="6740">
                                          <p:val>
                                            <p:fltVal val="0.985"/>
                                          </p:val>
                                        </p:tav>
                                        <p:tav tm="7870">
                                          <p:val>
                                            <p:fltVal val="0.9763"/>
                                          </p:val>
                                        </p:tav>
                                        <p:tav tm="8990">
                                          <p:val>
                                            <p:fltVal val="0.9646"/>
                                          </p:val>
                                        </p:tav>
                                        <p:tav tm="10110">
                                          <p:val>
                                            <p:fltVal val="0.9497"/>
                                          </p:val>
                                        </p:tav>
                                        <p:tav tm="11240">
                                          <p:val>
                                            <p:fltVal val="0.9348"/>
                                          </p:val>
                                        </p:tav>
                                        <p:tav tm="12360">
                                          <p:val>
                                            <p:fltVal val="0.9232"/>
                                          </p:val>
                                        </p:tav>
                                        <p:tav tm="13480">
                                          <p:val>
                                            <p:fltVal val="0.9146"/>
                                          </p:val>
                                        </p:tav>
                                        <p:tav tm="14610">
                                          <p:val>
                                            <p:fltVal val="0.9084"/>
                                          </p:val>
                                        </p:tav>
                                        <p:tav tm="15730">
                                          <p:val>
                                            <p:fltVal val="0.9042"/>
                                          </p:val>
                                        </p:tav>
                                        <p:tav tm="16850">
                                          <p:val>
                                            <p:fltVal val="0.9017"/>
                                          </p:val>
                                        </p:tav>
                                        <p:tav tm="17980">
                                          <p:val>
                                            <p:fltVal val="0.9005"/>
                                          </p:val>
                                        </p:tav>
                                        <p:tav tm="19100">
                                          <p:val>
                                            <p:fltVal val="0.9"/>
                                          </p:val>
                                        </p:tav>
                                        <p:tav tm="20220">
                                          <p:val>
                                            <p:fltVal val="0.8999"/>
                                          </p:val>
                                        </p:tav>
                                        <p:tav tm="21350">
                                          <p:val>
                                            <p:fltVal val="0.9006"/>
                                          </p:val>
                                        </p:tav>
                                        <p:tav tm="22470">
                                          <p:val>
                                            <p:fltVal val="0.9046"/>
                                          </p:val>
                                        </p:tav>
                                        <p:tav tm="23600">
                                          <p:val>
                                            <p:fltVal val="0.9153"/>
                                          </p:val>
                                        </p:tav>
                                        <p:tav tm="24720">
                                          <p:val>
                                            <p:fltVal val="0.9362"/>
                                          </p:val>
                                        </p:tav>
                                        <p:tav tm="25840">
                                          <p:val>
                                            <p:fltVal val="0.9659"/>
                                          </p:val>
                                        </p:tav>
                                        <p:tav tm="26970">
                                          <p:val>
                                            <p:fltVal val="0.9858"/>
                                          </p:val>
                                        </p:tav>
                                        <p:tav tm="28090">
                                          <p:val>
                                            <p:fltVal val="0.9959"/>
                                          </p:val>
                                        </p:tav>
                                        <p:tav tm="29210">
                                          <p:val>
                                            <p:fltVal val="0.9995"/>
                                          </p:val>
                                        </p:tav>
                                        <p:tav tm="30340">
                                          <p:val>
                                            <p:fltVal val="1"/>
                                          </p:val>
                                        </p:tav>
                                        <p:tav tm="31460">
                                          <p:val>
                                            <p:fltVal val="1"/>
                                          </p:val>
                                        </p:tav>
                                        <p:tav tm="32580">
                                          <p:val>
                                            <p:fltVal val="1"/>
                                          </p:val>
                                        </p:tav>
                                        <p:tav tm="33710">
                                          <p:val>
                                            <p:fltVal val="1"/>
                                          </p:val>
                                        </p:tav>
                                        <p:tav tm="34830">
                                          <p:val>
                                            <p:fltVal val="1"/>
                                          </p:val>
                                        </p:tav>
                                        <p:tav tm="35960">
                                          <p:val>
                                            <p:fltVal val="1"/>
                                          </p:val>
                                        </p:tav>
                                        <p:tav tm="37080">
                                          <p:val>
                                            <p:fltVal val="1"/>
                                          </p:val>
                                        </p:tav>
                                        <p:tav tm="38200">
                                          <p:val>
                                            <p:fltVal val="1"/>
                                          </p:val>
                                        </p:tav>
                                        <p:tav tm="39330">
                                          <p:val>
                                            <p:fltVal val="1"/>
                                          </p:val>
                                        </p:tav>
                                        <p:tav tm="40450">
                                          <p:val>
                                            <p:fltVal val="1"/>
                                          </p:val>
                                        </p:tav>
                                        <p:tav tm="41570">
                                          <p:val>
                                            <p:fltVal val="1"/>
                                          </p:val>
                                        </p:tav>
                                        <p:tav tm="42700">
                                          <p:val>
                                            <p:fltVal val="1"/>
                                          </p:val>
                                        </p:tav>
                                        <p:tav tm="43820">
                                          <p:val>
                                            <p:fltVal val="1"/>
                                          </p:val>
                                        </p:tav>
                                        <p:tav tm="44940">
                                          <p:val>
                                            <p:fltVal val="1"/>
                                          </p:val>
                                        </p:tav>
                                        <p:tav tm="46070">
                                          <p:val>
                                            <p:fltVal val="1"/>
                                          </p:val>
                                        </p:tav>
                                        <p:tav tm="47190">
                                          <p:val>
                                            <p:fltVal val="1"/>
                                          </p:val>
                                        </p:tav>
                                        <p:tav tm="48310">
                                          <p:val>
                                            <p:fltVal val="1"/>
                                          </p:val>
                                        </p:tav>
                                        <p:tav tm="49440">
                                          <p:val>
                                            <p:fltVal val="1"/>
                                          </p:val>
                                        </p:tav>
                                        <p:tav tm="50560">
                                          <p:val>
                                            <p:fltVal val="1"/>
                                          </p:val>
                                        </p:tav>
                                        <p:tav tm="51690">
                                          <p:val>
                                            <p:fltVal val="1"/>
                                          </p:val>
                                        </p:tav>
                                        <p:tav tm="52810">
                                          <p:val>
                                            <p:fltVal val="1"/>
                                          </p:val>
                                        </p:tav>
                                        <p:tav tm="53930">
                                          <p:val>
                                            <p:fltVal val="1"/>
                                          </p:val>
                                        </p:tav>
                                        <p:tav tm="55060">
                                          <p:val>
                                            <p:fltVal val="1"/>
                                          </p:val>
                                        </p:tav>
                                        <p:tav tm="56180">
                                          <p:val>
                                            <p:fltVal val="1"/>
                                          </p:val>
                                        </p:tav>
                                        <p:tav tm="57300">
                                          <p:val>
                                            <p:fltVal val="1"/>
                                          </p:val>
                                        </p:tav>
                                        <p:tav tm="58430">
                                          <p:val>
                                            <p:fltVal val="1"/>
                                          </p:val>
                                        </p:tav>
                                        <p:tav tm="59550">
                                          <p:val>
                                            <p:fltVal val="1"/>
                                          </p:val>
                                        </p:tav>
                                        <p:tav tm="60670">
                                          <p:val>
                                            <p:fltVal val="1"/>
                                          </p:val>
                                        </p:tav>
                                        <p:tav tm="61800">
                                          <p:val>
                                            <p:fltVal val="1"/>
                                          </p:val>
                                        </p:tav>
                                        <p:tav tm="62920">
                                          <p:val>
                                            <p:fltVal val="1"/>
                                          </p:val>
                                        </p:tav>
                                        <p:tav tm="64040">
                                          <p:val>
                                            <p:fltVal val="1"/>
                                          </p:val>
                                        </p:tav>
                                        <p:tav tm="65170">
                                          <p:val>
                                            <p:fltVal val="1"/>
                                          </p:val>
                                        </p:tav>
                                        <p:tav tm="66290">
                                          <p:val>
                                            <p:fltVal val="1"/>
                                          </p:val>
                                        </p:tav>
                                        <p:tav tm="67420">
                                          <p:val>
                                            <p:fltVal val="0.9998"/>
                                          </p:val>
                                        </p:tav>
                                        <p:tav tm="68540">
                                          <p:val>
                                            <p:fltVal val="0.9987"/>
                                          </p:val>
                                        </p:tav>
                                        <p:tav tm="69660">
                                          <p:val>
                                            <p:fltVal val="0.9955"/>
                                          </p:val>
                                        </p:tav>
                                        <p:tav tm="70790">
                                          <p:val>
                                            <p:fltVal val="0.9888"/>
                                          </p:val>
                                        </p:tav>
                                        <p:tav tm="71910">
                                          <p:val>
                                            <p:fltVal val="0.9775"/>
                                          </p:val>
                                        </p:tav>
                                        <p:tav tm="73030">
                                          <p:val>
                                            <p:fltVal val="0.9605"/>
                                          </p:val>
                                        </p:tav>
                                        <p:tav tm="74160">
                                          <p:val>
                                            <p:fltVal val="0.9385"/>
                                          </p:val>
                                        </p:tav>
                                        <p:tav tm="75280">
                                          <p:val>
                                            <p:fltVal val="0.9217"/>
                                          </p:val>
                                        </p:tav>
                                        <p:tav tm="76400">
                                          <p:val>
                                            <p:fltVal val="0.9107"/>
                                          </p:val>
                                        </p:tav>
                                        <p:tav tm="77530">
                                          <p:val>
                                            <p:fltVal val="0.9042"/>
                                          </p:val>
                                        </p:tav>
                                        <p:tav tm="78650">
                                          <p:val>
                                            <p:fltVal val="0.901"/>
                                          </p:val>
                                        </p:tav>
                                        <p:tav tm="79780">
                                          <p:val>
                                            <p:fltVal val="0.9"/>
                                          </p:val>
                                        </p:tav>
                                        <p:tav tm="80900">
                                          <p:val>
                                            <p:fltVal val="0.9"/>
                                          </p:val>
                                        </p:tav>
                                        <p:tav tm="82020">
                                          <p:val>
                                            <p:fltVal val="0.901"/>
                                          </p:val>
                                        </p:tav>
                                        <p:tav tm="83150">
                                          <p:val>
                                            <p:fltVal val="0.9061"/>
                                          </p:val>
                                        </p:tav>
                                        <p:tav tm="84270">
                                          <p:val>
                                            <p:fltVal val="0.9186"/>
                                          </p:val>
                                        </p:tav>
                                        <p:tav tm="85390">
                                          <p:val>
                                            <p:fltVal val="0.942"/>
                                          </p:val>
                                        </p:tav>
                                        <p:tav tm="86520">
                                          <p:val>
                                            <p:fltVal val="0.9709"/>
                                          </p:val>
                                        </p:tav>
                                        <p:tav tm="87640">
                                          <p:val>
                                            <p:fltVal val="0.9885"/>
                                          </p:val>
                                        </p:tav>
                                        <p:tav tm="88760">
                                          <p:val>
                                            <p:fltVal val="0.997"/>
                                          </p:val>
                                        </p:tav>
                                        <p:tav tm="89890">
                                          <p:val>
                                            <p:fltVal val="0.9997"/>
                                          </p:val>
                                        </p:tav>
                                        <p:tav tm="91010">
                                          <p:val>
                                            <p:fltVal val="1"/>
                                          </p:val>
                                        </p:tav>
                                        <p:tav tm="92130">
                                          <p:val>
                                            <p:fltVal val="1"/>
                                          </p:val>
                                        </p:tav>
                                        <p:tav tm="93260">
                                          <p:val>
                                            <p:fltVal val="1"/>
                                          </p:val>
                                        </p:tav>
                                        <p:tav tm="94380">
                                          <p:val>
                                            <p:fltVal val="1"/>
                                          </p:val>
                                        </p:tav>
                                        <p:tav tm="95510">
                                          <p:val>
                                            <p:fltVal val="1"/>
                                          </p:val>
                                        </p:tav>
                                        <p:tav tm="96630">
                                          <p:val>
                                            <p:fltVal val="1"/>
                                          </p:val>
                                        </p:tav>
                                        <p:tav tm="97750">
                                          <p:val>
                                            <p:fltVal val="1"/>
                                          </p:val>
                                        </p:tav>
                                        <p:tav tm="98880">
                                          <p:val>
                                            <p:fltVal val="1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1120">
                                          <p:val>
                                            <p:fltVal val="1"/>
                                          </p:val>
                                        </p:tav>
                                        <p:tav tm="2250">
                                          <p:val>
                                            <p:fltVal val="1.0002"/>
                                          </p:val>
                                        </p:tav>
                                        <p:tav tm="3370">
                                          <p:val>
                                            <p:fltVal val="1.0009"/>
                                          </p:val>
                                        </p:tav>
                                        <p:tav tm="4490">
                                          <p:val>
                                            <p:fltVal val="1.0023"/>
                                          </p:val>
                                        </p:tav>
                                        <p:tav tm="5620">
                                          <p:val>
                                            <p:fltVal val="1.0046"/>
                                          </p:val>
                                        </p:tav>
                                        <p:tav tm="6740">
                                          <p:val>
                                            <p:fltVal val="1.008"/>
                                          </p:val>
                                        </p:tav>
                                        <p:tav tm="7870">
                                          <p:val>
                                            <p:fltVal val="1.0127"/>
                                          </p:val>
                                        </p:tav>
                                        <p:tav tm="8990">
                                          <p:val>
                                            <p:fltVal val="1.019"/>
                                          </p:val>
                                        </p:tav>
                                        <p:tav tm="10110">
                                          <p:val>
                                            <p:fltVal val="1.0271"/>
                                          </p:val>
                                        </p:tav>
                                        <p:tav tm="11240">
                                          <p:val>
                                            <p:fltVal val="1.0351"/>
                                          </p:val>
                                        </p:tav>
                                        <p:tav tm="12360">
                                          <p:val>
                                            <p:fltVal val="1.0414"/>
                                          </p:val>
                                        </p:tav>
                                        <p:tav tm="13480">
                                          <p:val>
                                            <p:fltVal val="1.046"/>
                                          </p:val>
                                        </p:tav>
                                        <p:tav tm="14610">
                                          <p:val>
                                            <p:fltVal val="1.0494"/>
                                          </p:val>
                                        </p:tav>
                                        <p:tav tm="15730">
                                          <p:val>
                                            <p:fltVal val="1.0516"/>
                                          </p:val>
                                        </p:tav>
                                        <p:tav tm="16850">
                                          <p:val>
                                            <p:fltVal val="1.053"/>
                                          </p:val>
                                        </p:tav>
                                        <p:tav tm="17980">
                                          <p:val>
                                            <p:fltVal val="1.0537"/>
                                          </p:val>
                                        </p:tav>
                                        <p:tav tm="19100">
                                          <p:val>
                                            <p:fltVal val="1.0539"/>
                                          </p:val>
                                        </p:tav>
                                        <p:tav tm="20220">
                                          <p:val>
                                            <p:fltVal val="1.054"/>
                                          </p:val>
                                        </p:tav>
                                        <p:tav tm="21350">
                                          <p:val>
                                            <p:fltVal val="1.0536"/>
                                          </p:val>
                                        </p:tav>
                                        <p:tav tm="22470">
                                          <p:val>
                                            <p:fltVal val="1.0515"/>
                                          </p:val>
                                        </p:tav>
                                        <p:tav tm="23600">
                                          <p:val>
                                            <p:fltVal val="1.0457"/>
                                          </p:val>
                                        </p:tav>
                                        <p:tav tm="24720">
                                          <p:val>
                                            <p:fltVal val="1.0344"/>
                                          </p:val>
                                        </p:tav>
                                        <p:tav tm="25840">
                                          <p:val>
                                            <p:fltVal val="1.0183"/>
                                          </p:val>
                                        </p:tav>
                                        <p:tav tm="26970">
                                          <p:val>
                                            <p:fltVal val="1.0076"/>
                                          </p:val>
                                        </p:tav>
                                        <p:tav tm="28090">
                                          <p:val>
                                            <p:fltVal val="1.0021"/>
                                          </p:val>
                                        </p:tav>
                                        <p:tav tm="29210">
                                          <p:val>
                                            <p:fltVal val="1.0002"/>
                                          </p:val>
                                        </p:tav>
                                        <p:tav tm="30340">
                                          <p:val>
                                            <p:fltVal val="1"/>
                                          </p:val>
                                        </p:tav>
                                        <p:tav tm="31460">
                                          <p:val>
                                            <p:fltVal val="1"/>
                                          </p:val>
                                        </p:tav>
                                        <p:tav tm="32580">
                                          <p:val>
                                            <p:fltVal val="1"/>
                                          </p:val>
                                        </p:tav>
                                        <p:tav tm="33710">
                                          <p:val>
                                            <p:fltVal val="1"/>
                                          </p:val>
                                        </p:tav>
                                        <p:tav tm="34830">
                                          <p:val>
                                            <p:fltVal val="1"/>
                                          </p:val>
                                        </p:tav>
                                        <p:tav tm="35960">
                                          <p:val>
                                            <p:fltVal val="1"/>
                                          </p:val>
                                        </p:tav>
                                        <p:tav tm="37080">
                                          <p:val>
                                            <p:fltVal val="1"/>
                                          </p:val>
                                        </p:tav>
                                        <p:tav tm="38200">
                                          <p:val>
                                            <p:fltVal val="1"/>
                                          </p:val>
                                        </p:tav>
                                        <p:tav tm="39330">
                                          <p:val>
                                            <p:fltVal val="1"/>
                                          </p:val>
                                        </p:tav>
                                        <p:tav tm="40450">
                                          <p:val>
                                            <p:fltVal val="1"/>
                                          </p:val>
                                        </p:tav>
                                        <p:tav tm="41570">
                                          <p:val>
                                            <p:fltVal val="1"/>
                                          </p:val>
                                        </p:tav>
                                        <p:tav tm="42700">
                                          <p:val>
                                            <p:fltVal val="1"/>
                                          </p:val>
                                        </p:tav>
                                        <p:tav tm="43820">
                                          <p:val>
                                            <p:fltVal val="1"/>
                                          </p:val>
                                        </p:tav>
                                        <p:tav tm="44940">
                                          <p:val>
                                            <p:fltVal val="1"/>
                                          </p:val>
                                        </p:tav>
                                        <p:tav tm="46070">
                                          <p:val>
                                            <p:fltVal val="1"/>
                                          </p:val>
                                        </p:tav>
                                        <p:tav tm="47190">
                                          <p:val>
                                            <p:fltVal val="1"/>
                                          </p:val>
                                        </p:tav>
                                        <p:tav tm="48310">
                                          <p:val>
                                            <p:fltVal val="1"/>
                                          </p:val>
                                        </p:tav>
                                        <p:tav tm="49440">
                                          <p:val>
                                            <p:fltVal val="1"/>
                                          </p:val>
                                        </p:tav>
                                        <p:tav tm="50560">
                                          <p:val>
                                            <p:fltVal val="1"/>
                                          </p:val>
                                        </p:tav>
                                        <p:tav tm="51690">
                                          <p:val>
                                            <p:fltVal val="1"/>
                                          </p:val>
                                        </p:tav>
                                        <p:tav tm="52810">
                                          <p:val>
                                            <p:fltVal val="1"/>
                                          </p:val>
                                        </p:tav>
                                        <p:tav tm="53930">
                                          <p:val>
                                            <p:fltVal val="1"/>
                                          </p:val>
                                        </p:tav>
                                        <p:tav tm="55060">
                                          <p:val>
                                            <p:fltVal val="1"/>
                                          </p:val>
                                        </p:tav>
                                        <p:tav tm="56180">
                                          <p:val>
                                            <p:fltVal val="1"/>
                                          </p:val>
                                        </p:tav>
                                        <p:tav tm="57300">
                                          <p:val>
                                            <p:fltVal val="1"/>
                                          </p:val>
                                        </p:tav>
                                        <p:tav tm="58430">
                                          <p:val>
                                            <p:fltVal val="1"/>
                                          </p:val>
                                        </p:tav>
                                        <p:tav tm="59550">
                                          <p:val>
                                            <p:fltVal val="1"/>
                                          </p:val>
                                        </p:tav>
                                        <p:tav tm="60670">
                                          <p:val>
                                            <p:fltVal val="1"/>
                                          </p:val>
                                        </p:tav>
                                        <p:tav tm="61800">
                                          <p:val>
                                            <p:fltVal val="1"/>
                                          </p:val>
                                        </p:tav>
                                        <p:tav tm="62920">
                                          <p:val>
                                            <p:fltVal val="1"/>
                                          </p:val>
                                        </p:tav>
                                        <p:tav tm="64040">
                                          <p:val>
                                            <p:fltVal val="1"/>
                                          </p:val>
                                        </p:tav>
                                        <p:tav tm="65170">
                                          <p:val>
                                            <p:fltVal val="1"/>
                                          </p:val>
                                        </p:tav>
                                        <p:tav tm="66290">
                                          <p:val>
                                            <p:fltVal val="1"/>
                                          </p:val>
                                        </p:tav>
                                        <p:tav tm="67420">
                                          <p:val>
                                            <p:fltVal val="1"/>
                                          </p:val>
                                        </p:tav>
                                        <p:tav tm="68540">
                                          <p:val>
                                            <p:fltVal val="1.0006"/>
                                          </p:val>
                                        </p:tav>
                                        <p:tav tm="69660">
                                          <p:val>
                                            <p:fltVal val="1.0024"/>
                                          </p:val>
                                        </p:tav>
                                        <p:tav tm="70790">
                                          <p:val>
                                            <p:fltVal val="1.006"/>
                                          </p:val>
                                        </p:tav>
                                        <p:tav tm="71910">
                                          <p:val>
                                            <p:fltVal val="1.0121"/>
                                          </p:val>
                                        </p:tav>
                                        <p:tav tm="73030">
                                          <p:val>
                                            <p:fltVal val="1.0213"/>
                                          </p:val>
                                        </p:tav>
                                        <p:tav tm="74160">
                                          <p:val>
                                            <p:fltVal val="1.0331"/>
                                          </p:val>
                                        </p:tav>
                                        <p:tav tm="75280">
                                          <p:val>
                                            <p:fltVal val="1.0422"/>
                                          </p:val>
                                        </p:tav>
                                        <p:tav tm="76400">
                                          <p:val>
                                            <p:fltVal val="1.0482"/>
                                          </p:val>
                                        </p:tav>
                                        <p:tav tm="77530">
                                          <p:val>
                                            <p:fltVal val="1.0516"/>
                                          </p:val>
                                        </p:tav>
                                        <p:tav tm="78650">
                                          <p:val>
                                            <p:fltVal val="1.0534"/>
                                          </p:val>
                                        </p:tav>
                                        <p:tav tm="79780">
                                          <p:val>
                                            <p:fltVal val="1.0539"/>
                                          </p:val>
                                        </p:tav>
                                        <p:tav tm="80900">
                                          <p:val>
                                            <p:fltVal val="1.0539"/>
                                          </p:val>
                                        </p:tav>
                                        <p:tav tm="82020">
                                          <p:val>
                                            <p:fltVal val="1.0534"/>
                                          </p:val>
                                        </p:tav>
                                        <p:tav tm="83150">
                                          <p:val>
                                            <p:fltVal val="1.0506"/>
                                          </p:val>
                                        </p:tav>
                                        <p:tav tm="84270">
                                          <p:val>
                                            <p:fltVal val="1.0439"/>
                                          </p:val>
                                        </p:tav>
                                        <p:tav tm="85390">
                                          <p:val>
                                            <p:fltVal val="1.0312"/>
                                          </p:val>
                                        </p:tav>
                                        <p:tav tm="86520">
                                          <p:val>
                                            <p:fltVal val="1.0156"/>
                                          </p:val>
                                        </p:tav>
                                        <p:tav tm="87640">
                                          <p:val>
                                            <p:fltVal val="1.0061"/>
                                          </p:val>
                                        </p:tav>
                                        <p:tav tm="88760">
                                          <p:val>
                                            <p:fltVal val="1.0015"/>
                                          </p:val>
                                        </p:tav>
                                        <p:tav tm="89890">
                                          <p:val>
                                            <p:fltVal val="1.0001"/>
                                          </p:val>
                                        </p:tav>
                                        <p:tav tm="91010">
                                          <p:val>
                                            <p:fltVal val="1"/>
                                          </p:val>
                                        </p:tav>
                                        <p:tav tm="92130">
                                          <p:val>
                                            <p:fltVal val="1"/>
                                          </p:val>
                                        </p:tav>
                                        <p:tav tm="93260">
                                          <p:val>
                                            <p:fltVal val="1"/>
                                          </p:val>
                                        </p:tav>
                                        <p:tav tm="94380">
                                          <p:val>
                                            <p:fltVal val="1"/>
                                          </p:val>
                                        </p:tav>
                                        <p:tav tm="95510">
                                          <p:val>
                                            <p:fltVal val="1"/>
                                          </p:val>
                                        </p:tav>
                                        <p:tav tm="96630">
                                          <p:val>
                                            <p:fltVal val="1"/>
                                          </p:val>
                                        </p:tav>
                                        <p:tav tm="97750">
                                          <p:val>
                                            <p:fltVal val="1"/>
                                          </p:val>
                                        </p:tav>
                                        <p:tav tm="98880">
                                          <p:val>
                                            <p:fltVal val="1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058401" y="4380588"/>
            <a:ext cx="2699555" cy="2340177"/>
          </a:xfrm>
          <a:prstGeom prst="rect">
            <a:avLst/>
          </a:prstGeom>
        </p:spPr>
      </p:pic>
      <p:pic>
        <p:nvPicPr>
          <p:cNvPr id="19" name="Picture 19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3460" y="4966542"/>
            <a:ext cx="1664195" cy="1813837"/>
          </a:xfrm>
          <a:prstGeom prst="rect">
            <a:avLst/>
          </a:prstGeom>
        </p:spPr>
      </p:pic>
      <p:pic>
        <p:nvPicPr>
          <p:cNvPr id="20" name="Picture 20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896796" y="17191"/>
            <a:ext cx="909117" cy="950711"/>
          </a:xfrm>
          <a:prstGeom prst="rect">
            <a:avLst/>
          </a:prstGeom>
        </p:spPr>
      </p:pic>
      <p:pic>
        <p:nvPicPr>
          <p:cNvPr id="18" name="Picture 18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0370155" y="685800"/>
            <a:ext cx="1136045" cy="1163683"/>
          </a:xfrm>
          <a:prstGeom prst="rect">
            <a:avLst/>
          </a:prstGeom>
        </p:spPr>
      </p:pic>
      <p:pic>
        <p:nvPicPr>
          <p:cNvPr id="16" name="Picture 16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25959" y="742285"/>
            <a:ext cx="993199" cy="924578"/>
          </a:xfrm>
          <a:prstGeom prst="rect">
            <a:avLst/>
          </a:prstGeom>
        </p:spPr>
      </p:pic>
      <p:pic>
        <p:nvPicPr>
          <p:cNvPr id="17" name="Picture 17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820037" y="990448"/>
            <a:ext cx="500079" cy="428250"/>
          </a:xfrm>
          <a:prstGeom prst="rect">
            <a:avLst/>
          </a:prstGeom>
        </p:spPr>
      </p:pic>
      <p:sp>
        <p:nvSpPr>
          <p:cNvPr id="12" name="Rectangle 11" descr="OPL20U25GSXzBJYl68kk8uQGfFKzs7yb1M4KJWUiLk6ZEvGF+qCIPSnY57AbBFCvTWID07 2024 T9 CD 06565+K4lPs7H94VUqPe2XwIsfPRnrXQE//QTEXxb8/8N4CNc6FpgZahzpTjFhMzSA7T/nHJa11DE8Ng2TP3iAmRczFlmslSuUNOgUeb6yRvs0="/>
          <p:cNvSpPr/>
          <p:nvPr/>
        </p:nvSpPr>
        <p:spPr>
          <a:xfrm>
            <a:off x="1707655" y="1625092"/>
            <a:ext cx="8743949" cy="38369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400"/>
              </a:spcAft>
            </a:pPr>
            <a:r>
              <a:rPr lang="en-US" sz="3200" b="1" i="1" u="sng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vi-VN" sz="3200" b="1" i="1" u="sng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ết luận</a:t>
            </a: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400"/>
              </a:spcAft>
            </a:pPr>
            <a:r>
              <a:rPr lang="vi-VN" sz="3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xác định khoảng cách của hai điểm mà ta không đo được trực tiếp, ta sẽ sử dụng </a:t>
            </a:r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vi-VN" sz="3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cụ toán học dựng tam giác vuông, sau đó áp dụng các tỉ số lượng giác của góc nhọn để tính toán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495053"/>
      </p:ext>
    </p:extLst>
  </p:cSld>
  <p:clrMapOvr>
    <a:masterClrMapping/>
  </p:clrMapOvr>
  <p:transition spd="slow">
    <p:cove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89659" y="1946822"/>
            <a:ext cx="1355429" cy="914299"/>
          </a:xfrm>
          <a:prstGeom prst="rect">
            <a:avLst/>
          </a:prstGeom>
        </p:spPr>
      </p:pic>
      <p:pic>
        <p:nvPicPr>
          <p:cNvPr id="18" name="Picture 18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325210" y="5308600"/>
            <a:ext cx="1355429" cy="914299"/>
          </a:xfrm>
          <a:prstGeom prst="rect">
            <a:avLst/>
          </a:prstGeom>
        </p:spPr>
      </p:pic>
      <p:pic>
        <p:nvPicPr>
          <p:cNvPr id="19" name="Picture 19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048901" y="-1460047"/>
            <a:ext cx="2523744" cy="2743200"/>
          </a:xfrm>
          <a:prstGeom prst="rect">
            <a:avLst/>
          </a:prstGeom>
        </p:spPr>
      </p:pic>
      <p:grpSp>
        <p:nvGrpSpPr>
          <p:cNvPr id="12" name="Group 1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20C5E17-49FB-2CD6-E5D4-4574E1F6D7D5}"/>
              </a:ext>
            </a:extLst>
          </p:cNvPr>
          <p:cNvGrpSpPr/>
          <p:nvPr/>
        </p:nvGrpSpPr>
        <p:grpSpPr>
          <a:xfrm>
            <a:off x="2997200" y="2885306"/>
            <a:ext cx="6197600" cy="1866554"/>
            <a:chOff x="4439201" y="4327958"/>
            <a:chExt cx="9296400" cy="2799832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970005DC-1271-0230-5077-CE2A18764DBA}"/>
                </a:ext>
              </a:extLst>
            </p:cNvPr>
            <p:cNvGrpSpPr/>
            <p:nvPr/>
          </p:nvGrpSpPr>
          <p:grpSpPr>
            <a:xfrm>
              <a:off x="8304108" y="4327958"/>
              <a:ext cx="1407568" cy="1303451"/>
              <a:chOff x="7506455" y="5912805"/>
              <a:chExt cx="1407568" cy="1303451"/>
            </a:xfrm>
          </p:grpSpPr>
          <p:sp>
            <p:nvSpPr>
              <p:cNvPr id="46" name="Google Shape;3608;p46">
                <a:extLst>
                  <a:ext uri="{FF2B5EF4-FFF2-40B4-BE49-F238E27FC236}">
                    <a16:creationId xmlns:a16="http://schemas.microsoft.com/office/drawing/2014/main" id="{3FB1F81F-DAE0-AEA1-7BB3-9FF71D4E366B}"/>
                  </a:ext>
                </a:extLst>
              </p:cNvPr>
              <p:cNvSpPr/>
              <p:nvPr/>
            </p:nvSpPr>
            <p:spPr>
              <a:xfrm>
                <a:off x="7506455" y="5912805"/>
                <a:ext cx="1407568" cy="1303451"/>
              </a:xfrm>
              <a:custGeom>
                <a:avLst/>
                <a:gdLst/>
                <a:ahLst/>
                <a:cxnLst/>
                <a:rect l="l" t="t" r="r" b="b"/>
                <a:pathLst>
                  <a:path w="12528" h="10355" extrusionOk="0">
                    <a:moveTo>
                      <a:pt x="192" y="1"/>
                    </a:moveTo>
                    <a:lnTo>
                      <a:pt x="1" y="10355"/>
                    </a:lnTo>
                    <a:lnTo>
                      <a:pt x="12528" y="9972"/>
                    </a:lnTo>
                    <a:lnTo>
                      <a:pt x="1048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>
                    <a:srgbClr val="000000"/>
                  </a:buClr>
                  <a:defRPr/>
                </a:pPr>
                <a:endParaRPr sz="40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2987;p39">
                <a:extLst>
                  <a:ext uri="{FF2B5EF4-FFF2-40B4-BE49-F238E27FC236}">
                    <a16:creationId xmlns:a16="http://schemas.microsoft.com/office/drawing/2014/main" id="{69247A92-61EE-32F9-DE19-C7AEDABF4A2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03725" y="6036691"/>
                <a:ext cx="1158000" cy="94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0950" tIns="60950" rIns="60950" bIns="6095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000"/>
                  <a:buFont typeface="DM Serif Display"/>
                  <a:buNone/>
                  <a:defRPr sz="3000" b="0" i="0" u="none" strike="noStrike" cap="none">
                    <a:solidFill>
                      <a:schemeClr val="dk1"/>
                    </a:solidFill>
                    <a:latin typeface="DM Serif Display"/>
                    <a:ea typeface="DM Serif Display"/>
                    <a:cs typeface="DM Serif Display"/>
                    <a:sym typeface="DM Serif Display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ctr" defTabSz="609630">
                  <a:buClr>
                    <a:srgbClr val="1D190B"/>
                  </a:buClr>
                  <a:defRPr/>
                </a:pPr>
                <a:r>
                  <a:rPr lang="en" sz="4000" b="1" kern="0" dirty="0">
                    <a:solidFill>
                      <a:srgbClr val="FFFF00"/>
                    </a:solidFill>
                    <a:latin typeface="Arial"/>
                  </a:rPr>
                  <a:t>II</a:t>
                </a:r>
              </a:p>
            </p:txBody>
          </p:sp>
        </p:grp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E547B336-AB4B-1C3E-2017-6FD1750394A3}"/>
                </a:ext>
              </a:extLst>
            </p:cNvPr>
            <p:cNvSpPr txBox="1"/>
            <p:nvPr/>
          </p:nvSpPr>
          <p:spPr>
            <a:xfrm>
              <a:off x="4439201" y="6014023"/>
              <a:ext cx="9296400" cy="11137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nl-NL" sz="32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ƯỚC LƯỢNG CHIỀU CAO</a:t>
              </a:r>
              <a:endPara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4" name="Picture 19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B27A1C4-FC32-47A6-7E54-A4EA091DA2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681116" y="4785291"/>
            <a:ext cx="2523744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154526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01AEEBF-BFA7-40E1-50ED-E47FC2B6DA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8473" y="-672150"/>
            <a:ext cx="4763527" cy="4041315"/>
          </a:xfrm>
          <a:prstGeom prst="rect">
            <a:avLst/>
          </a:prstGeom>
        </p:spPr>
      </p:pic>
      <p:pic>
        <p:nvPicPr>
          <p:cNvPr id="6" name="图片 27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5C743F1-E5D9-B753-2896-8C00F27849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87"/>
          <a:stretch/>
        </p:blipFill>
        <p:spPr>
          <a:xfrm>
            <a:off x="8086725" y="-256685"/>
            <a:ext cx="4105275" cy="1927486"/>
          </a:xfrm>
          <a:custGeom>
            <a:avLst/>
            <a:gdLst>
              <a:gd name="connsiteX0" fmla="*/ 0 w 10489406"/>
              <a:gd name="connsiteY0" fmla="*/ 0 h 4924926"/>
              <a:gd name="connsiteX1" fmla="*/ 10489406 w 10489406"/>
              <a:gd name="connsiteY1" fmla="*/ 0 h 4924926"/>
              <a:gd name="connsiteX2" fmla="*/ 10489406 w 10489406"/>
              <a:gd name="connsiteY2" fmla="*/ 4924926 h 4924926"/>
              <a:gd name="connsiteX3" fmla="*/ 3121009 w 10489406"/>
              <a:gd name="connsiteY3" fmla="*/ 4924926 h 4924926"/>
              <a:gd name="connsiteX4" fmla="*/ 3140441 w 10489406"/>
              <a:gd name="connsiteY4" fmla="*/ 4862327 h 4924926"/>
              <a:gd name="connsiteX5" fmla="*/ 3155759 w 10489406"/>
              <a:gd name="connsiteY5" fmla="*/ 4710374 h 4924926"/>
              <a:gd name="connsiteX6" fmla="*/ 2401780 w 10489406"/>
              <a:gd name="connsiteY6" fmla="*/ 3956395 h 4924926"/>
              <a:gd name="connsiteX7" fmla="*/ 1647801 w 10489406"/>
              <a:gd name="connsiteY7" fmla="*/ 4710374 h 4924926"/>
              <a:gd name="connsiteX8" fmla="*/ 1663119 w 10489406"/>
              <a:gd name="connsiteY8" fmla="*/ 4862327 h 4924926"/>
              <a:gd name="connsiteX9" fmla="*/ 1682551 w 10489406"/>
              <a:gd name="connsiteY9" fmla="*/ 4924926 h 4924926"/>
              <a:gd name="connsiteX10" fmla="*/ 0 w 10489406"/>
              <a:gd name="connsiteY10" fmla="*/ 4924926 h 4924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89406" h="4924926">
                <a:moveTo>
                  <a:pt x="0" y="0"/>
                </a:moveTo>
                <a:lnTo>
                  <a:pt x="10489406" y="0"/>
                </a:lnTo>
                <a:lnTo>
                  <a:pt x="10489406" y="4924926"/>
                </a:lnTo>
                <a:lnTo>
                  <a:pt x="3121009" y="4924926"/>
                </a:lnTo>
                <a:lnTo>
                  <a:pt x="3140441" y="4862327"/>
                </a:lnTo>
                <a:cubicBezTo>
                  <a:pt x="3150485" y="4813245"/>
                  <a:pt x="3155759" y="4762426"/>
                  <a:pt x="3155759" y="4710374"/>
                </a:cubicBezTo>
                <a:cubicBezTo>
                  <a:pt x="3155759" y="4293963"/>
                  <a:pt x="2818191" y="3956395"/>
                  <a:pt x="2401780" y="3956395"/>
                </a:cubicBezTo>
                <a:cubicBezTo>
                  <a:pt x="1985369" y="3956395"/>
                  <a:pt x="1647801" y="4293963"/>
                  <a:pt x="1647801" y="4710374"/>
                </a:cubicBezTo>
                <a:cubicBezTo>
                  <a:pt x="1647801" y="4762426"/>
                  <a:pt x="1653076" y="4813245"/>
                  <a:pt x="1663119" y="4862327"/>
                </a:cubicBezTo>
                <a:lnTo>
                  <a:pt x="1682551" y="4924926"/>
                </a:lnTo>
                <a:lnTo>
                  <a:pt x="0" y="4924926"/>
                </a:lnTo>
                <a:close/>
              </a:path>
            </a:pathLst>
          </a:custGeom>
          <a:effectLst>
            <a:outerShdw blurRad="254000" dist="38100" dir="8100000" algn="tr" rotWithShape="0">
              <a:prstClr val="black">
                <a:alpha val="30000"/>
              </a:prstClr>
            </a:outerShdw>
          </a:effectLst>
        </p:spPr>
      </p:pic>
      <p:sp>
        <p:nvSpPr>
          <p:cNvPr id="8" name="Google Shape;1040;p39" descr="OPL20U25GSXzBJYl68kk8uQGfFKzs7yb1M4KJWUiLk6ZEvGF+qCIPSnY57AbBFCvTWID07 2024 T9 CD 06565+K4lPs7H94VUqPe2XwIsfPRnrXQE//QTEXxb8/8N4CNc6FpgZahzpTjFhMzSA7T/nHJa11DE8Ng2TP3iAmRczFlmslSuUNOgUeb6yRvs0="/>
          <p:cNvSpPr txBox="1"/>
          <p:nvPr/>
        </p:nvSpPr>
        <p:spPr>
          <a:xfrm>
            <a:off x="1163783" y="1005036"/>
            <a:ext cx="10270726" cy="742614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ea typeface="思源黑体 Normal" panose="020B0400000000000000" pitchFamily="34" charset="-122"/>
                <a:cs typeface="Times New Roman" panose="02020603050405020304" pitchFamily="18" charset="0"/>
              </a:rPr>
              <a:t>THIẾT BỊ DẠY HỌC VÀ HỌC LIỆU</a:t>
            </a:r>
          </a:p>
        </p:txBody>
      </p:sp>
      <p:sp>
        <p:nvSpPr>
          <p:cNvPr id="9" name="Rectangle 14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E76A8EA-3A55-475D-B4E0-76ABD6B3E7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633" y="2648102"/>
            <a:ext cx="1112100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hangingPunct="0"/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SGK,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0" name="Rectangle 9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CD458B6-D56F-44A8-8B13-744797EA0168}"/>
              </a:ext>
            </a:extLst>
          </p:cNvPr>
          <p:cNvSpPr/>
          <p:nvPr/>
        </p:nvSpPr>
        <p:spPr>
          <a:xfrm>
            <a:off x="282633" y="4168588"/>
            <a:ext cx="111538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SGK,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9971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3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711201" y="3832951"/>
            <a:ext cx="775735" cy="722139"/>
          </a:xfrm>
          <a:prstGeom prst="rect">
            <a:avLst/>
          </a:prstGeom>
        </p:spPr>
      </p:pic>
      <p:pic>
        <p:nvPicPr>
          <p:cNvPr id="14" name="Picture 14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711201" y="4791326"/>
            <a:ext cx="775735" cy="722139"/>
          </a:xfrm>
          <a:prstGeom prst="rect">
            <a:avLst/>
          </a:prstGeom>
        </p:spPr>
      </p:pic>
      <p:pic>
        <p:nvPicPr>
          <p:cNvPr id="16" name="Picture 16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82247" y="2663980"/>
            <a:ext cx="909117" cy="9507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27299F38-D659-E634-2AD9-6B2911420584}"/>
                  </a:ext>
                </a:extLst>
              </p:cNvPr>
              <p:cNvSpPr txBox="1"/>
              <p:nvPr/>
            </p:nvSpPr>
            <p:spPr>
              <a:xfrm>
                <a:off x="711200" y="1202707"/>
                <a:ext cx="7630320" cy="45831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  <a:tabLst>
                    <a:tab pos="240042" algn="l"/>
                    <a:tab pos="480084" algn="l"/>
                  </a:tabLst>
                </a:pPr>
                <a:r>
                  <a:rPr lang="en-US" sz="36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Tạo tam </a:t>
                </a:r>
                <a:r>
                  <a:rPr lang="en-US" sz="36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6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36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36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6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kế</a:t>
                </a:r>
                <a:endParaRPr 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  <a:tabLst>
                    <a:tab pos="240042" algn="l"/>
                    <a:tab pos="480084" algn="l"/>
                  </a:tabLst>
                </a:pPr>
                <a:r>
                  <a:rPr lang="en-US" sz="3600" i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Bước</a:t>
                </a:r>
                <a:r>
                  <a:rPr lang="en-US" sz="3600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1: </a:t>
                </a:r>
                <a:r>
                  <a:rPr lang="en-US" sz="36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Đặt</a:t>
                </a:r>
                <a:r>
                  <a:rPr lang="en-US" sz="3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kế</a:t>
                </a:r>
                <a:r>
                  <a:rPr lang="en-US" sz="3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3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vi-VN" sz="3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6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</m:oMath>
                </a14:m>
                <a:r>
                  <a:rPr lang="en-US" sz="3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3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chân</a:t>
                </a:r>
                <a:r>
                  <a:rPr lang="en-US" sz="3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tháp</a:t>
                </a:r>
                <a:r>
                  <a:rPr lang="en-US" sz="3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3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3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sz="3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sz="3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3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  <a:tabLst>
                    <a:tab pos="240042" algn="l"/>
                    <a:tab pos="480084" algn="l"/>
                  </a:tabLst>
                </a:pPr>
                <a:r>
                  <a:rPr lang="en-US" sz="3600" i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Bước</a:t>
                </a:r>
                <a:r>
                  <a:rPr lang="en-US" sz="3600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2: </a:t>
                </a:r>
                <a:r>
                  <a:rPr lang="en-US" sz="36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Dùng</a:t>
                </a:r>
                <a:r>
                  <a:rPr lang="en-US" sz="36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6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kế</a:t>
                </a:r>
                <a:r>
                  <a:rPr lang="en-US" sz="36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sz="36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36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3600" i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AOB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  <a:tabLst>
                    <a:tab pos="240042" algn="l"/>
                    <a:tab pos="480084" algn="l"/>
                  </a:tabLst>
                </a:pPr>
                <a:r>
                  <a:rPr lang="en-US" sz="3600" i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Bước</a:t>
                </a:r>
                <a:r>
                  <a:rPr lang="en-US" sz="3600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3:</a:t>
                </a:r>
                <a:r>
                  <a:rPr lang="en-US" sz="36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3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3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sz="3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6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AD</m:t>
                    </m:r>
                  </m:oMath>
                </a14:m>
                <a:r>
                  <a:rPr lang="en-US" sz="36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1" name="TextBox 30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27299F38-D659-E634-2AD9-6B29114205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200" y="1202707"/>
                <a:ext cx="7630320" cy="4583114"/>
              </a:xfrm>
              <a:prstGeom prst="rect">
                <a:avLst/>
              </a:prstGeom>
              <a:blipFill>
                <a:blip r:embed="rId7"/>
                <a:stretch>
                  <a:fillRect l="-2478" r="-2478" b="-18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: Rounded Corners 10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3FEB537-801A-535D-B499-B29C71842164}"/>
              </a:ext>
            </a:extLst>
          </p:cNvPr>
          <p:cNvSpPr/>
          <p:nvPr/>
        </p:nvSpPr>
        <p:spPr>
          <a:xfrm>
            <a:off x="200612" y="381571"/>
            <a:ext cx="1503776" cy="7106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9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9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pic>
        <p:nvPicPr>
          <p:cNvPr id="17" name="Picture 17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8547662" y="-174798"/>
            <a:ext cx="1889650" cy="760584"/>
          </a:xfrm>
          <a:prstGeom prst="rect">
            <a:avLst/>
          </a:prstGeom>
        </p:spPr>
      </p:pic>
      <p:pic>
        <p:nvPicPr>
          <p:cNvPr id="15" name="Picture 15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0532373" y="2932859"/>
            <a:ext cx="2438255" cy="3743961"/>
          </a:xfrm>
          <a:prstGeom prst="rect">
            <a:avLst/>
          </a:prstGeom>
        </p:spPr>
      </p:pic>
      <p:pic>
        <p:nvPicPr>
          <p:cNvPr id="12" name="Picture 1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ECF8262-F915-4658-45CC-DCFEB6AAEB0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512567" y="1646702"/>
            <a:ext cx="3502108" cy="3743885"/>
          </a:xfrm>
          <a:prstGeom prst="rect">
            <a:avLst/>
          </a:prstGeom>
        </p:spPr>
      </p:pic>
      <p:pic>
        <p:nvPicPr>
          <p:cNvPr id="18" name="Picture 17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BF22543-4B65-E40A-3C05-9DEB8B49F91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444" y="-149398"/>
            <a:ext cx="1388205" cy="138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2668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3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711201" y="3832951"/>
            <a:ext cx="775735" cy="722139"/>
          </a:xfrm>
          <a:prstGeom prst="rect">
            <a:avLst/>
          </a:prstGeom>
        </p:spPr>
      </p:pic>
      <p:pic>
        <p:nvPicPr>
          <p:cNvPr id="14" name="Picture 14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711201" y="4791326"/>
            <a:ext cx="775735" cy="722139"/>
          </a:xfrm>
          <a:prstGeom prst="rect">
            <a:avLst/>
          </a:prstGeom>
        </p:spPr>
      </p:pic>
      <p:pic>
        <p:nvPicPr>
          <p:cNvPr id="16" name="Picture 16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82247" y="2663980"/>
            <a:ext cx="909117" cy="950711"/>
          </a:xfrm>
          <a:prstGeom prst="rect">
            <a:avLst/>
          </a:prstGeom>
        </p:spPr>
      </p:pic>
      <p:sp>
        <p:nvSpPr>
          <p:cNvPr id="11" name="Rectangle: Rounded Corners 10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3FEB537-801A-535D-B499-B29C71842164}"/>
              </a:ext>
            </a:extLst>
          </p:cNvPr>
          <p:cNvSpPr/>
          <p:nvPr/>
        </p:nvSpPr>
        <p:spPr>
          <a:xfrm>
            <a:off x="792352" y="928331"/>
            <a:ext cx="1503776" cy="7106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3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933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933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pic>
        <p:nvPicPr>
          <p:cNvPr id="17" name="Picture 17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0404237" y="6320481"/>
            <a:ext cx="1889650" cy="760584"/>
          </a:xfrm>
          <a:prstGeom prst="rect">
            <a:avLst/>
          </a:prstGeom>
        </p:spPr>
      </p:pic>
      <p:pic>
        <p:nvPicPr>
          <p:cNvPr id="15" name="Picture 15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-1363959" y="3404701"/>
            <a:ext cx="2438255" cy="3743961"/>
          </a:xfrm>
          <a:prstGeom prst="rect">
            <a:avLst/>
          </a:prstGeom>
        </p:spPr>
      </p:pic>
      <p:pic>
        <p:nvPicPr>
          <p:cNvPr id="18" name="Picture 17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9CBCB27-0F78-1BE7-26B8-F6593A247FE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191" y="1699262"/>
            <a:ext cx="3509319" cy="34108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E2A3B3D4-36C7-8FC7-957D-9FD25DBD55C7}"/>
                  </a:ext>
                </a:extLst>
              </p:cNvPr>
              <p:cNvSpPr txBox="1"/>
              <p:nvPr/>
            </p:nvSpPr>
            <p:spPr>
              <a:xfrm>
                <a:off x="1251448" y="1948400"/>
                <a:ext cx="7079752" cy="27808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400"/>
                  </a:spcAft>
                </a:pP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667" i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Δ</m:t>
                    </m:r>
                    <m:r>
                      <m:rPr>
                        <m:nor/>
                      </m:rPr>
                      <a:rPr lang="vi-VN" sz="2667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 sz="2667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OB</m:t>
                    </m:r>
                  </m:oMath>
                </a14:m>
                <a:r>
                  <a:rPr lang="en-US" sz="2667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667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B</m:t>
                    </m:r>
                  </m:oMath>
                </a14:m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nên:</a:t>
                </a:r>
              </a:p>
              <a:p>
                <a:pPr algn="just">
                  <a:lnSpc>
                    <a:spcPct val="150000"/>
                  </a:lnSpc>
                  <a:spcAft>
                    <a:spcPts val="4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667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vi-VN" sz="2667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2667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667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OB</m:t>
                      </m:r>
                      <m:r>
                        <m:rPr>
                          <m:nor/>
                        </m:rPr>
                        <a:rPr lang="en-US" sz="2667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func>
                        <m:funcPr>
                          <m:ctrlPr>
                            <a:rPr lang="en-US" sz="2667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sz="2667" i="1" dirty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tan</m:t>
                          </m:r>
                        </m:fName>
                        <m:e>
                          <m:acc>
                            <m:accPr>
                              <m:chr m:val="̂"/>
                              <m:ctrlPr>
                                <a:rPr lang="en-US" sz="2667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nor/>
                                </m:rPr>
                                <a:rPr lang="en-US" sz="2667" i="1" dirty="0">
                                  <a:solidFill>
                                    <a:schemeClr val="bg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AOB</m:t>
                              </m:r>
                            </m:e>
                          </m:acc>
                        </m:e>
                      </m:func>
                      <m:r>
                        <m:rPr>
                          <m:nor/>
                        </m:rPr>
                        <a:rPr lang="en-US" sz="2667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=90</m:t>
                      </m:r>
                      <m:r>
                        <m:rPr>
                          <m:nor/>
                        </m:rPr>
                        <a:rPr lang="en-US" sz="2667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func>
                        <m:funcPr>
                          <m:ctrlPr>
                            <a:rPr lang="en-US" sz="2667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sz="2667" i="1" dirty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tan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sz="2667" i="1" dirty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42</m:t>
                          </m:r>
                          <m:r>
                            <m:rPr>
                              <m:nor/>
                            </m:rPr>
                            <a:rPr lang="en-US" sz="2667" i="1" dirty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°</m:t>
                          </m:r>
                        </m:e>
                      </m:func>
                      <m:r>
                        <m:rPr>
                          <m:nor/>
                        </m:rPr>
                        <a:rPr lang="en-US" sz="2667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≈81,04 (</m:t>
                      </m:r>
                      <m:r>
                        <m:rPr>
                          <m:nor/>
                        </m:rPr>
                        <a:rPr lang="en-US" sz="2667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2667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667" i="1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400"/>
                  </a:spcAft>
                </a:pP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chiều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cao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tháp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  <a:spcAft>
                    <a:spcPts val="4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667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81,04+13,81=94,85 (</m:t>
                      </m:r>
                      <m:r>
                        <m:rPr>
                          <m:nor/>
                        </m:rPr>
                        <a:rPr lang="en-US" sz="2667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2667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667" i="1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E2A3B3D4-36C7-8FC7-957D-9FD25DBD55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1448" y="1948400"/>
                <a:ext cx="7079752" cy="2780889"/>
              </a:xfrm>
              <a:prstGeom prst="rect">
                <a:avLst/>
              </a:prstGeom>
              <a:blipFill>
                <a:blip r:embed="rId12"/>
                <a:stretch>
                  <a:fillRect l="-1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89931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3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9757158" y="4610522"/>
            <a:ext cx="2480006" cy="2566630"/>
          </a:xfrm>
          <a:prstGeom prst="rect">
            <a:avLst/>
          </a:prstGeom>
        </p:spPr>
      </p:pic>
      <p:pic>
        <p:nvPicPr>
          <p:cNvPr id="25" name="Picture 25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330859">
            <a:off x="11010964" y="802461"/>
            <a:ext cx="1355965" cy="352551"/>
          </a:xfrm>
          <a:prstGeom prst="rect">
            <a:avLst/>
          </a:prstGeom>
        </p:spPr>
      </p:pic>
      <p:pic>
        <p:nvPicPr>
          <p:cNvPr id="26" name="Picture 26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403483" y="6241185"/>
            <a:ext cx="2044329" cy="702738"/>
          </a:xfrm>
          <a:prstGeom prst="rect">
            <a:avLst/>
          </a:prstGeom>
        </p:spPr>
      </p:pic>
      <p:sp>
        <p:nvSpPr>
          <p:cNvPr id="13" name="Rectangle: Rounded Corners 12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A64FB9A-8E72-0B0B-56B5-452E9FEF2ED4}"/>
              </a:ext>
            </a:extLst>
          </p:cNvPr>
          <p:cNvSpPr/>
          <p:nvPr/>
        </p:nvSpPr>
        <p:spPr>
          <a:xfrm>
            <a:off x="204520" y="130621"/>
            <a:ext cx="1503776" cy="7106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9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9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A69D8424-F8E0-CA08-BC33-E7D1A1F6098C}"/>
                  </a:ext>
                </a:extLst>
              </p:cNvPr>
              <p:cNvSpPr txBox="1"/>
              <p:nvPr/>
            </p:nvSpPr>
            <p:spPr>
              <a:xfrm>
                <a:off x="631488" y="1236498"/>
                <a:ext cx="5232354" cy="50177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133"/>
                  </a:spcBef>
                  <a:spcAft>
                    <a:spcPts val="133"/>
                  </a:spcAft>
                </a:pP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lần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tham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quan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tháp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Eiffel (ở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Thủ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đô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Paris,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Pháp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),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bạn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Vân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muốn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ước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cao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tháp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Sau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quan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sát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bạn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Vân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minh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họa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lại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kết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quả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đạc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ở </a:t>
                </a:r>
                <a:r>
                  <a:rPr lang="en-US" sz="2667" i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667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34.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Em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hãy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giúp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bạn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Vân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cao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h</m:t>
                    </m:r>
                  </m:oMath>
                </a14:m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tháp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Eiffel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đơn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vị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mét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làm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kết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quả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hàng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đơn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vị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17" name="TextBox 16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A69D8424-F8E0-CA08-BC33-E7D1A1F609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488" y="1236498"/>
                <a:ext cx="5232354" cy="5017784"/>
              </a:xfrm>
              <a:prstGeom prst="rect">
                <a:avLst/>
              </a:prstGeom>
              <a:blipFill>
                <a:blip r:embed="rId9"/>
                <a:stretch>
                  <a:fillRect l="-2214" r="-2214" b="-7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D2CAC3F-82B3-F15C-2ECB-18815D0F0CF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88640" y="1340804"/>
            <a:ext cx="5103141" cy="3358196"/>
          </a:xfrm>
          <a:prstGeom prst="rect">
            <a:avLst/>
          </a:prstGeom>
        </p:spPr>
      </p:pic>
      <p:pic>
        <p:nvPicPr>
          <p:cNvPr id="11" name="Picture 10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CD3D88A-7AEF-F9D3-6894-CD2E510D925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444" y="-149398"/>
            <a:ext cx="1388205" cy="138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654022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3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9757158" y="4610522"/>
            <a:ext cx="2480006" cy="2566630"/>
          </a:xfrm>
          <a:prstGeom prst="rect">
            <a:avLst/>
          </a:prstGeom>
        </p:spPr>
      </p:pic>
      <p:pic>
        <p:nvPicPr>
          <p:cNvPr id="25" name="Picture 25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330859">
            <a:off x="11010964" y="802461"/>
            <a:ext cx="1355965" cy="352551"/>
          </a:xfrm>
          <a:prstGeom prst="rect">
            <a:avLst/>
          </a:prstGeom>
        </p:spPr>
      </p:pic>
      <p:pic>
        <p:nvPicPr>
          <p:cNvPr id="26" name="Picture 26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403483" y="6084578"/>
            <a:ext cx="2044329" cy="702738"/>
          </a:xfrm>
          <a:prstGeom prst="rect">
            <a:avLst/>
          </a:prstGeom>
        </p:spPr>
      </p:pic>
      <p:sp>
        <p:nvSpPr>
          <p:cNvPr id="13" name="Rectangle: Rounded Corners 12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A64FB9A-8E72-0B0B-56B5-452E9FEF2ED4}"/>
              </a:ext>
            </a:extLst>
          </p:cNvPr>
          <p:cNvSpPr/>
          <p:nvPr/>
        </p:nvSpPr>
        <p:spPr>
          <a:xfrm>
            <a:off x="129411" y="127168"/>
            <a:ext cx="1503776" cy="7106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3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933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933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A69D8424-F8E0-CA08-BC33-E7D1A1F6098C}"/>
                  </a:ext>
                </a:extLst>
              </p:cNvPr>
              <p:cNvSpPr txBox="1"/>
              <p:nvPr/>
            </p:nvSpPr>
            <p:spPr>
              <a:xfrm>
                <a:off x="812801" y="1251214"/>
                <a:ext cx="7984011" cy="47455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spcBef>
                    <a:spcPts val="267"/>
                  </a:spcBef>
                  <a:spcAft>
                    <a:spcPts val="267"/>
                  </a:spcAft>
                </a:pP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Xét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667" i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Δ</m:t>
                    </m:r>
                    <m:r>
                      <m:rPr>
                        <m:nor/>
                      </m:rPr>
                      <a:rPr lang="en-US" sz="2667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DAC</m:t>
                    </m:r>
                  </m:oMath>
                </a14:m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667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</m:t>
                    </m:r>
                  </m:oMath>
                </a14:m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ta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</a:p>
              <a:p>
                <a:pPr>
                  <a:lnSpc>
                    <a:spcPct val="120000"/>
                  </a:lnSpc>
                  <a:spcBef>
                    <a:spcPts val="267"/>
                  </a:spcBef>
                  <a:spcAft>
                    <a:spcPts val="267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2667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AC</m:t>
                      </m:r>
                      <m:r>
                        <m:rPr>
                          <m:nor/>
                        </m:rPr>
                        <a:rPr lang="en-US" sz="2667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vi-VN" sz="2667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DC</m:t>
                      </m:r>
                      <m:r>
                        <m:rPr>
                          <m:nor/>
                        </m:rPr>
                        <a:rPr lang="vi-VN" sz="2667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2667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vi-VN" sz="2667" i="1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cot</m:t>
                          </m:r>
                        </m:fName>
                        <m:e>
                          <m:acc>
                            <m:accPr>
                              <m:chr m:val="̂"/>
                              <m:ctrlPr>
                                <a:rPr lang="en-US" sz="2667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nor/>
                                </m:rPr>
                                <a:rPr lang="en-US" sz="2667" i="1">
                                  <a:solidFill>
                                    <a:schemeClr val="bg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DAC</m:t>
                              </m:r>
                            </m:e>
                          </m:acc>
                        </m:e>
                      </m:func>
                      <m:r>
                        <m:rPr>
                          <m:nor/>
                        </m:rPr>
                        <a:rPr lang="vi-VN" sz="2667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m:rPr>
                          <m:nor/>
                        </m:rPr>
                        <a:rPr lang="vi-VN" sz="2667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AC</m:t>
                      </m:r>
                      <m:r>
                        <m:rPr>
                          <m:nor/>
                        </m:rPr>
                        <a:rPr lang="vi-VN" sz="2667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vi-VN" sz="2667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vi-VN" sz="2667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2667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vi-VN" sz="2667" i="1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cot</m:t>
                          </m:r>
                        </m:fName>
                        <m:e>
                          <m:sSup>
                            <m:sSupPr>
                              <m:ctrlPr>
                                <a:rPr lang="en-US" sz="2667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vi-VN" sz="2667" i="1">
                                  <a:solidFill>
                                    <a:schemeClr val="bg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6</m:t>
                              </m:r>
                              <m:r>
                                <m:rPr>
                                  <m:nor/>
                                </m:rPr>
                                <a:rPr lang="en-US" sz="2667" i="1">
                                  <a:solidFill>
                                    <a:schemeClr val="bg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m:rPr>
                                  <m:nor/>
                                </m:rPr>
                                <a:rPr lang="vi-VN" sz="2667" i="1">
                                  <a:solidFill>
                                    <a:schemeClr val="bg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∘</m:t>
                              </m:r>
                            </m:sup>
                          </m:sSup>
                        </m:e>
                      </m:func>
                      <m:r>
                        <m:rPr>
                          <m:nor/>
                        </m:rPr>
                        <a:rPr lang="vi-VN" sz="2667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 </m:t>
                      </m:r>
                      <m:r>
                        <m:rPr>
                          <m:nor/>
                        </m:rPr>
                        <a:rPr lang="vi-VN" sz="2667" i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 </m:t>
                      </m:r>
                    </m:oMath>
                  </m:oMathPara>
                </a14:m>
                <a:endParaRPr lang="en-US" sz="2667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Bef>
                    <a:spcPts val="267"/>
                  </a:spcBef>
                  <a:spcAft>
                    <a:spcPts val="267"/>
                  </a:spcAft>
                </a:pPr>
                <a:r>
                  <a:rPr lang="vi-VN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Xét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667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Δ</m:t>
                    </m:r>
                    <m:r>
                      <m:rPr>
                        <m:nor/>
                      </m:rPr>
                      <a:rPr lang="vi-VN" sz="2667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DBC</m:t>
                    </m:r>
                  </m:oMath>
                </a14:m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 tại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667" i="1">
                        <a:solidFill>
                          <a:schemeClr val="bg1"/>
                        </a:solidFill>
                        <a:latin typeface="+mj-lt"/>
                      </a:rPr>
                      <m:t>C</m:t>
                    </m:r>
                    <m:r>
                      <a:rPr lang="vi-VN" sz="2667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vi-VN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có:</a:t>
                </a:r>
                <a:endParaRPr lang="en-US" sz="2667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Bef>
                    <a:spcPts val="267"/>
                  </a:spcBef>
                  <a:spcAft>
                    <a:spcPts val="267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2667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BC</m:t>
                      </m:r>
                      <m:r>
                        <m:rPr>
                          <m:nor/>
                        </m:rPr>
                        <a:rPr lang="vi-VN" sz="2667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vi-VN" sz="2667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DC</m:t>
                      </m:r>
                      <m:r>
                        <m:rPr>
                          <m:nor/>
                        </m:rPr>
                        <a:rPr lang="vi-VN" sz="2667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 . </m:t>
                      </m:r>
                      <m:func>
                        <m:funcPr>
                          <m:ctrlPr>
                            <a:rPr lang="en-US" sz="2667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vi-VN" sz="2667" i="1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cot</m:t>
                          </m:r>
                        </m:fName>
                        <m:e>
                          <m:acc>
                            <m:accPr>
                              <m:chr m:val="̂"/>
                              <m:ctrlPr>
                                <a:rPr lang="en-US" sz="2667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nor/>
                                </m:rPr>
                                <a:rPr lang="en-US" sz="2667" i="1">
                                  <a:solidFill>
                                    <a:schemeClr val="bg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DBC</m:t>
                              </m:r>
                            </m:e>
                          </m:acc>
                        </m:e>
                      </m:func>
                      <m:r>
                        <m:rPr>
                          <m:nor/>
                        </m:rPr>
                        <a:rPr lang="vi-VN" sz="2667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m:rPr>
                          <m:nor/>
                        </m:rPr>
                        <a:rPr lang="vi-VN" sz="2667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BC</m:t>
                      </m:r>
                      <m:r>
                        <m:rPr>
                          <m:nor/>
                        </m:rPr>
                        <a:rPr lang="vi-VN" sz="2667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vi-VN" sz="2667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vi-VN" sz="2667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 . </m:t>
                      </m:r>
                      <m:func>
                        <m:funcPr>
                          <m:ctrlPr>
                            <a:rPr lang="en-US" sz="2667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vi-VN" sz="2667" i="1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cot</m:t>
                          </m:r>
                        </m:fName>
                        <m:e>
                          <m:sSup>
                            <m:sSupPr>
                              <m:ctrlPr>
                                <a:rPr lang="en-US" sz="2667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vi-VN" sz="2667" i="1">
                                  <a:solidFill>
                                    <a:schemeClr val="bg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75</m:t>
                              </m:r>
                            </m:e>
                            <m:sup>
                              <m:r>
                                <m:rPr>
                                  <m:nor/>
                                </m:rPr>
                                <a:rPr lang="vi-VN" sz="2667" i="1">
                                  <a:solidFill>
                                    <a:schemeClr val="bg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∘</m:t>
                              </m:r>
                            </m:sup>
                          </m:sSup>
                        </m:e>
                      </m:func>
                      <m:r>
                        <m:rPr>
                          <m:nor/>
                        </m:rPr>
                        <a:rPr lang="vi-VN" sz="2667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 </m:t>
                      </m:r>
                    </m:oMath>
                  </m:oMathPara>
                </a14:m>
                <a:endParaRPr lang="en-US" sz="2667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Bef>
                    <a:spcPts val="267"/>
                  </a:spcBef>
                  <a:spcAft>
                    <a:spcPts val="267"/>
                  </a:spcAft>
                </a:pPr>
                <a:r>
                  <a:rPr lang="vi-VN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667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AC</m:t>
                    </m:r>
                    <m:r>
                      <m:rPr>
                        <m:nor/>
                      </m:rPr>
                      <a:rPr lang="vi-VN" sz="2667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vi-VN" sz="2667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BC</m:t>
                    </m:r>
                    <m:r>
                      <m:rPr>
                        <m:nor/>
                      </m:rPr>
                      <a:rPr lang="vi-VN" sz="2667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vi-VN" sz="2667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AB</m:t>
                    </m:r>
                    <m:r>
                      <m:rPr>
                        <m:nor/>
                      </m:rPr>
                      <a:rPr lang="en-US" sz="2667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vi-VN" sz="2667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10</m:t>
                    </m:r>
                    <m:r>
                      <m:rPr>
                        <m:nor/>
                      </m:rPr>
                      <a:rPr lang="en-US" sz="2667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vi-VN" sz="2667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nên:</a:t>
                </a:r>
                <a:endParaRPr lang="en-US" sz="2667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Bef>
                    <a:spcPts val="267"/>
                  </a:spcBef>
                  <a:spcAft>
                    <a:spcPts val="267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2667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AB</m:t>
                      </m:r>
                      <m:r>
                        <m:rPr>
                          <m:nor/>
                        </m:rPr>
                        <a:rPr lang="vi-VN" sz="2667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vi-VN" sz="2667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vi-VN" sz="2667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 </m:t>
                      </m:r>
                      <m:func>
                        <m:funcPr>
                          <m:ctrlPr>
                            <a:rPr lang="en-US" sz="2667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vi-VN" sz="2667" i="1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cot</m:t>
                          </m:r>
                        </m:fName>
                        <m:e>
                          <m:sSup>
                            <m:sSupPr>
                              <m:ctrlPr>
                                <a:rPr lang="en-US" sz="2667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vi-VN" sz="2667" i="1">
                                  <a:solidFill>
                                    <a:schemeClr val="bg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6</m:t>
                              </m:r>
                              <m:r>
                                <m:rPr>
                                  <m:nor/>
                                </m:rPr>
                                <a:rPr lang="en-US" sz="2667" i="1">
                                  <a:solidFill>
                                    <a:schemeClr val="bg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m:rPr>
                                  <m:nor/>
                                </m:rPr>
                                <a:rPr lang="vi-VN" sz="2667" i="1">
                                  <a:solidFill>
                                    <a:schemeClr val="bg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∘</m:t>
                              </m:r>
                            </m:sup>
                          </m:sSup>
                        </m:e>
                      </m:func>
                      <m:r>
                        <m:rPr>
                          <m:nor/>
                        </m:rPr>
                        <a:rPr lang="vi-VN" sz="2667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vi-VN" sz="2667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vi-VN" sz="2667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.=</m:t>
                      </m:r>
                      <m:r>
                        <m:rPr>
                          <m:nor/>
                        </m:rPr>
                        <a:rPr lang="vi-VN" sz="2667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vi-VN" sz="2667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2667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2667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nor/>
                                </m:rPr>
                                <a:rPr lang="vi-VN" sz="2667" i="1">
                                  <a:solidFill>
                                    <a:schemeClr val="bg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cot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US" sz="2667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nor/>
                                    </m:rPr>
                                    <a:rPr lang="vi-VN" sz="2667" i="1">
                                      <a:solidFill>
                                        <a:schemeClr val="bg1"/>
                                      </a:solidFill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6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667" i="1">
                                      <a:solidFill>
                                        <a:schemeClr val="bg1"/>
                                      </a:solidFill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m:rPr>
                                      <m:nor/>
                                    </m:rPr>
                                    <a:rPr lang="vi-VN" sz="2667" i="1">
                                      <a:solidFill>
                                        <a:schemeClr val="bg1"/>
                                      </a:solidFill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∘</m:t>
                                  </m:r>
                                </m:sup>
                              </m:sSup>
                            </m:e>
                          </m:func>
                          <m:r>
                            <m:rPr>
                              <m:nor/>
                            </m:rPr>
                            <a:rPr lang="en-US" sz="2667" i="1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sz="2667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nor/>
                                </m:rPr>
                                <a:rPr lang="vi-VN" sz="2667" i="1">
                                  <a:solidFill>
                                    <a:schemeClr val="bg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cot</m:t>
                              </m:r>
                            </m:fName>
                            <m:e>
                              <m:r>
                                <m:rPr>
                                  <m:nor/>
                                </m:rPr>
                                <a:rPr lang="vi-VN" sz="2667" i="1">
                                  <a:solidFill>
                                    <a:schemeClr val="bg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7</m:t>
                              </m:r>
                              <m:sSup>
                                <m:sSupPr>
                                  <m:ctrlPr>
                                    <a:rPr lang="en-US" sz="2667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nor/>
                                    </m:rPr>
                                    <a:rPr lang="vi-VN" sz="2667" i="1">
                                      <a:solidFill>
                                        <a:schemeClr val="bg1"/>
                                      </a:solidFill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5</m:t>
                                  </m:r>
                                </m:e>
                                <m:sup>
                                  <m:r>
                                    <m:rPr>
                                      <m:nor/>
                                    </m:rPr>
                                    <a:rPr lang="vi-VN" sz="2667" i="1">
                                      <a:solidFill>
                                        <a:schemeClr val="bg1"/>
                                      </a:solidFill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∘</m:t>
                                  </m:r>
                                </m:sup>
                              </m:sSup>
                            </m:e>
                          </m:func>
                        </m:e>
                      </m:d>
                      <m:r>
                        <m:rPr>
                          <m:nor/>
                        </m:rPr>
                        <a:rPr lang="vi-VN" sz="2667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=10</m:t>
                      </m:r>
                      <m:r>
                        <m:rPr>
                          <m:nor/>
                        </m:rPr>
                        <a:rPr lang="en-US" sz="2667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m:oMathPara>
                </a14:m>
                <a:endParaRPr lang="en-US" sz="2667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Bef>
                    <a:spcPts val="267"/>
                  </a:spcBef>
                  <a:spcAft>
                    <a:spcPts val="267"/>
                  </a:spcAft>
                </a:pPr>
                <a:r>
                  <a:rPr lang="vi-VN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 ra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667" i="1">
                        <a:solidFill>
                          <a:schemeClr val="bg1"/>
                        </a:solidFill>
                        <a:latin typeface="+mj-lt"/>
                      </a:rPr>
                      <m:t>h</m:t>
                    </m:r>
                    <m:r>
                      <m:rPr>
                        <m:nor/>
                      </m:rPr>
                      <a:rPr lang="vi-VN" sz="2667" i="1">
                        <a:solidFill>
                          <a:schemeClr val="bg1"/>
                        </a:solidFill>
                        <a:latin typeface="+mj-lt"/>
                      </a:rPr>
                      <m:t>=</m:t>
                    </m:r>
                    <m:f>
                      <m:fPr>
                        <m:ctrlPr>
                          <a:rPr lang="en-US" sz="2667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vi-VN" sz="2667" i="1">
                            <a:solidFill>
                              <a:schemeClr val="bg1"/>
                            </a:solidFill>
                            <a:latin typeface="+mj-lt"/>
                          </a:rPr>
                          <m:t>10</m:t>
                        </m:r>
                        <m:r>
                          <m:rPr>
                            <m:nor/>
                          </m:rPr>
                          <a:rPr lang="en-US" sz="2667" i="1">
                            <a:solidFill>
                              <a:schemeClr val="bg1"/>
                            </a:solidFill>
                            <a:latin typeface="+mj-lt"/>
                          </a:rPr>
                          <m:t>1</m:t>
                        </m:r>
                      </m:num>
                      <m:den>
                        <m:func>
                          <m:funcPr>
                            <m:ctrlPr>
                              <a:rPr lang="en-US" sz="2667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nor/>
                              </m:rPr>
                              <a:rPr lang="vi-VN" sz="2667" i="1">
                                <a:solidFill>
                                  <a:schemeClr val="bg1"/>
                                </a:solidFill>
                                <a:latin typeface="+mj-lt"/>
                              </a:rPr>
                              <m:t>cot</m:t>
                            </m:r>
                          </m:fName>
                          <m:e>
                            <m:sSup>
                              <m:sSupPr>
                                <m:ctrlPr>
                                  <a:rPr lang="en-US" sz="2667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nor/>
                                  </m:rPr>
                                  <a:rPr lang="vi-VN" sz="2667" i="1">
                                    <a:solidFill>
                                      <a:schemeClr val="bg1"/>
                                    </a:solidFill>
                                    <a:latin typeface="+mj-lt"/>
                                  </a:rPr>
                                  <m:t>6</m:t>
                                </m:r>
                                <m:r>
                                  <m:rPr>
                                    <m:nor/>
                                  </m:rPr>
                                  <a:rPr lang="en-US" sz="2667" i="1">
                                    <a:solidFill>
                                      <a:schemeClr val="bg1"/>
                                    </a:solidFill>
                                    <a:latin typeface="+mj-lt"/>
                                  </a:rPr>
                                  <m:t>0</m:t>
                                </m:r>
                              </m:e>
                              <m:sup>
                                <m:r>
                                  <m:rPr>
                                    <m:nor/>
                                  </m:rPr>
                                  <a:rPr lang="vi-VN" sz="2667" i="1">
                                    <a:solidFill>
                                      <a:schemeClr val="bg1"/>
                                    </a:solidFill>
                                    <a:latin typeface="+mj-lt"/>
                                  </a:rPr>
                                  <m:t>∘</m:t>
                                </m:r>
                              </m:sup>
                            </m:sSup>
                          </m:e>
                        </m:func>
                        <m:r>
                          <m:rPr>
                            <m:nor/>
                          </m:rPr>
                          <a:rPr lang="vi-VN" sz="2667" i="1">
                            <a:solidFill>
                              <a:schemeClr val="bg1"/>
                            </a:solidFill>
                            <a:latin typeface="+mj-lt"/>
                          </a:rPr>
                          <m:t>−</m:t>
                        </m:r>
                        <m:func>
                          <m:funcPr>
                            <m:ctrlPr>
                              <a:rPr lang="en-US" sz="2667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nor/>
                              </m:rPr>
                              <a:rPr lang="vi-VN" sz="2667" i="1">
                                <a:solidFill>
                                  <a:schemeClr val="bg1"/>
                                </a:solidFill>
                                <a:latin typeface="+mj-lt"/>
                              </a:rPr>
                              <m:t>cot</m:t>
                            </m:r>
                          </m:fName>
                          <m:e>
                            <m:sSup>
                              <m:sSupPr>
                                <m:ctrlPr>
                                  <a:rPr lang="en-US" sz="2667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nor/>
                                  </m:rPr>
                                  <a:rPr lang="vi-VN" sz="2667" i="1">
                                    <a:solidFill>
                                      <a:schemeClr val="bg1"/>
                                    </a:solidFill>
                                    <a:latin typeface="+mj-lt"/>
                                  </a:rPr>
                                  <m:t>75</m:t>
                                </m:r>
                              </m:e>
                              <m:sup>
                                <m:r>
                                  <m:rPr>
                                    <m:nor/>
                                  </m:rPr>
                                  <a:rPr lang="vi-VN" sz="2667" i="1">
                                    <a:solidFill>
                                      <a:schemeClr val="bg1"/>
                                    </a:solidFill>
                                    <a:latin typeface="+mj-lt"/>
                                  </a:rPr>
                                  <m:t>∘</m:t>
                                </m:r>
                              </m:sup>
                            </m:sSup>
                          </m:e>
                        </m:func>
                      </m:den>
                    </m:f>
                    <m:r>
                      <m:rPr>
                        <m:nor/>
                      </m:rPr>
                      <a:rPr lang="vi-VN" sz="2667" i="1">
                        <a:solidFill>
                          <a:schemeClr val="bg1"/>
                        </a:solidFill>
                        <a:latin typeface="+mj-lt"/>
                      </a:rPr>
                      <m:t>≈326 </m:t>
                    </m:r>
                    <m:d>
                      <m:dPr>
                        <m:ctrlPr>
                          <a:rPr lang="en-US" sz="2667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vi-VN" sz="2667" i="1">
                            <a:solidFill>
                              <a:schemeClr val="bg1"/>
                            </a:solidFill>
                            <a:latin typeface="+mj-lt"/>
                          </a:rPr>
                          <m:t>m</m:t>
                        </m:r>
                      </m:e>
                    </m:d>
                  </m:oMath>
                </a14:m>
                <a:endParaRPr lang="en-US" sz="2667" i="1" dirty="0">
                  <a:solidFill>
                    <a:schemeClr val="bg1"/>
                  </a:solidFill>
                  <a:latin typeface="+mj-lt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Bef>
                    <a:spcPts val="267"/>
                  </a:spcBef>
                  <a:spcAft>
                    <a:spcPts val="267"/>
                  </a:spcAft>
                </a:pPr>
                <a:r>
                  <a:rPr lang="vi-VN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 tháp có độ cao khoảng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667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m:rPr>
                        <m:nor/>
                      </m:rPr>
                      <a:rPr lang="en-US" sz="2667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26 </m:t>
                    </m:r>
                    <m:r>
                      <m:rPr>
                        <m:nor/>
                      </m:rPr>
                      <a:rPr lang="en-US" sz="2667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m</m:t>
                    </m:r>
                  </m:oMath>
                </a14:m>
                <a:endParaRPr lang="en-US" sz="2667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A69D8424-F8E0-CA08-BC33-E7D1A1F609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801" y="1251214"/>
                <a:ext cx="7984011" cy="4745530"/>
              </a:xfrm>
              <a:prstGeom prst="rect">
                <a:avLst/>
              </a:prstGeom>
              <a:blipFill>
                <a:blip r:embed="rId9"/>
                <a:stretch>
                  <a:fillRect l="-1450" t="-385" b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E234D96-D40B-B6D8-02D4-119868C9758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59503" y="994104"/>
            <a:ext cx="2583331" cy="44735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060801068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1807029" y="1295400"/>
            <a:ext cx="4114800" cy="41148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defRPr/>
            </a:pP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5921830" y="2718260"/>
            <a:ext cx="465897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46">
              <a:defRPr/>
            </a:pPr>
            <a:r>
              <a:rPr lang="en-US" sz="6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Luyện</a:t>
            </a:r>
            <a:r>
              <a:rPr lang="en-US" sz="60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endParaRPr lang="en-US" sz="6000" b="1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TextBox 3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8F1C660-CF9F-C373-48E9-7792C4124EBF}"/>
              </a:ext>
            </a:extLst>
          </p:cNvPr>
          <p:cNvSpPr txBox="1"/>
          <p:nvPr/>
        </p:nvSpPr>
        <p:spPr>
          <a:xfrm>
            <a:off x="2944259" y="2694957"/>
            <a:ext cx="1785143" cy="12416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46">
              <a:defRPr/>
            </a:pPr>
            <a:r>
              <a:rPr lang="en-US" sz="3734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Hoạt</a:t>
            </a:r>
            <a:r>
              <a:rPr lang="en-US" sz="3734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algn="ctr" defTabSz="914446">
              <a:defRPr/>
            </a:pPr>
            <a:r>
              <a:rPr lang="en-US" sz="3734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3734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3</a:t>
            </a:r>
            <a:endParaRPr lang="en-US" sz="3734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792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4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-599079" y="4327536"/>
            <a:ext cx="2650617" cy="2743200"/>
          </a:xfrm>
          <a:prstGeom prst="rect">
            <a:avLst/>
          </a:prstGeom>
        </p:spPr>
      </p:pic>
      <p:pic>
        <p:nvPicPr>
          <p:cNvPr id="28" name="Picture 28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624551">
            <a:off x="11403855" y="11032"/>
            <a:ext cx="1355965" cy="352551"/>
          </a:xfrm>
          <a:prstGeom prst="rect">
            <a:avLst/>
          </a:prstGeom>
        </p:spPr>
      </p:pic>
      <p:pic>
        <p:nvPicPr>
          <p:cNvPr id="29" name="Picture 29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944695" y="5934107"/>
            <a:ext cx="845028" cy="830240"/>
          </a:xfrm>
          <a:prstGeom prst="rect">
            <a:avLst/>
          </a:prstGeom>
        </p:spPr>
      </p:pic>
      <p:sp>
        <p:nvSpPr>
          <p:cNvPr id="17" name="Rectangle: Rounded Corners 16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CDF7EC8-D4A4-9AA2-61A7-8EC45A119A7D}"/>
              </a:ext>
            </a:extLst>
          </p:cNvPr>
          <p:cNvSpPr/>
          <p:nvPr/>
        </p:nvSpPr>
        <p:spPr>
          <a:xfrm>
            <a:off x="4787900" y="375241"/>
            <a:ext cx="2616200" cy="80860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3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933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933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6F10417D-CC9C-A923-1820-646CC5AE244B}"/>
                  </a:ext>
                </a:extLst>
              </p:cNvPr>
              <p:cNvSpPr txBox="1"/>
              <p:nvPr/>
            </p:nvSpPr>
            <p:spPr>
              <a:xfrm>
                <a:off x="349136" y="1298953"/>
                <a:ext cx="11637818" cy="13236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Hãy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toán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ở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mở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đầu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trong </a:t>
                </a:r>
                <a:r>
                  <a:rPr lang="en-US" sz="2667" i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667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29b  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làm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kết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quả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hàng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trăm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mét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en-US" sz="2667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6F10417D-CC9C-A923-1820-646CC5AE24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36" y="1298953"/>
                <a:ext cx="11637818" cy="1323696"/>
              </a:xfrm>
              <a:prstGeom prst="rect">
                <a:avLst/>
              </a:prstGeom>
              <a:blipFill>
                <a:blip r:embed="rId8"/>
                <a:stretch>
                  <a:fillRect l="-995" r="-995" b="-59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EAF280E-6B4A-C28B-B216-F38BA792978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50564" y="2560975"/>
            <a:ext cx="7198093" cy="3473683"/>
          </a:xfrm>
          <a:prstGeom prst="rect">
            <a:avLst/>
          </a:prstGeom>
        </p:spPr>
      </p:pic>
      <p:pic>
        <p:nvPicPr>
          <p:cNvPr id="13" name="Picture 12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359C3D2-18DC-0A6F-247E-FC90E39601DB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7243584" y="30563"/>
            <a:ext cx="1468616" cy="1468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698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8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2624551">
            <a:off x="11403855" y="11032"/>
            <a:ext cx="1355965" cy="3525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9" name="Picture 29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453308" y="5718961"/>
            <a:ext cx="845028" cy="8302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D721472E-2CD1-6430-616B-B330A974D4DC}"/>
                  </a:ext>
                </a:extLst>
              </p:cNvPr>
              <p:cNvSpPr txBox="1"/>
              <p:nvPr/>
            </p:nvSpPr>
            <p:spPr>
              <a:xfrm>
                <a:off x="1735328" y="1921728"/>
                <a:ext cx="5383251" cy="30185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400"/>
                  </a:spcBef>
                  <a:spcAft>
                    <a:spcPts val="400"/>
                  </a:spcAft>
                </a:pPr>
                <a:r>
                  <a:rPr lang="vi-VN" sz="2667" dirty="0">
                    <a:solidFill>
                      <a:schemeClr val="bg1"/>
                    </a:solidFill>
                    <a:latin typeface="+mj-lt"/>
                  </a:rPr>
                  <a:t>Xét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667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Δ</m:t>
                    </m:r>
                    <m:r>
                      <m:rPr>
                        <m:nor/>
                      </m:rPr>
                      <a:rPr lang="vi-VN" sz="2667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ABC</m:t>
                    </m:r>
                  </m:oMath>
                </a14:m>
                <a:r>
                  <a:rPr lang="vi-VN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667" dirty="0">
                    <a:solidFill>
                      <a:schemeClr val="bg1"/>
                    </a:solidFill>
                    <a:latin typeface="+mj-lt"/>
                  </a:rPr>
                  <a:t>vuông tại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667" i="1">
                        <a:solidFill>
                          <a:schemeClr val="bg1"/>
                        </a:solidFill>
                        <a:latin typeface="+mj-lt"/>
                      </a:rPr>
                      <m:t>C</m:t>
                    </m:r>
                  </m:oMath>
                </a14:m>
                <a:r>
                  <a:rPr lang="vi-VN" sz="2667" dirty="0">
                    <a:solidFill>
                      <a:schemeClr val="bg1"/>
                    </a:solidFill>
                    <a:latin typeface="+mj-lt"/>
                  </a:rPr>
                  <a:t>, có:</a:t>
                </a:r>
                <a:endParaRPr lang="en-US" sz="2667" dirty="0">
                  <a:solidFill>
                    <a:schemeClr val="bg1"/>
                  </a:solidFill>
                  <a:latin typeface="+mj-lt"/>
                </a:endParaRPr>
              </a:p>
              <a:p>
                <a:pPr algn="ctr">
                  <a:spcBef>
                    <a:spcPts val="400"/>
                  </a:spcBef>
                  <a:spcAft>
                    <a:spcPts val="4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667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vi-VN" sz="2667" i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vi-VN" sz="2667" i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A</m:t>
                          </m:r>
                        </m:e>
                      </m:func>
                      <m:r>
                        <m:rPr>
                          <m:nor/>
                        </m:rPr>
                        <a:rPr lang="vi-VN" sz="2667" i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67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vi-VN" sz="2667" i="1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BC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vi-VN" sz="2667" i="1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AB</m:t>
                          </m:r>
                        </m:den>
                      </m:f>
                    </m:oMath>
                  </m:oMathPara>
                </a14:m>
                <a:endParaRPr lang="en-US" sz="2667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spcBef>
                    <a:spcPts val="400"/>
                  </a:spcBef>
                  <a:spcAft>
                    <a:spcPts val="4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2667" i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⇒</m:t>
                      </m:r>
                      <m:func>
                        <m:funcPr>
                          <m:ctrlPr>
                            <a:rPr lang="en-US" sz="2667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vi-VN" sz="2667" i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vi-VN" sz="2667" i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lang="en-US" sz="2667" i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0°</m:t>
                          </m:r>
                        </m:e>
                      </m:func>
                      <m:r>
                        <m:rPr>
                          <m:nor/>
                        </m:rPr>
                        <a:rPr lang="vi-VN" sz="2667" i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67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vi-VN" sz="2667" i="1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110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vi-VN" sz="2667" i="1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AB</m:t>
                          </m:r>
                        </m:den>
                      </m:f>
                    </m:oMath>
                  </m:oMathPara>
                </a14:m>
                <a:endParaRPr lang="en-US" sz="2667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spcBef>
                    <a:spcPts val="400"/>
                  </a:spcBef>
                  <a:spcAft>
                    <a:spcPts val="4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2667" i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m:rPr>
                          <m:nor/>
                        </m:rPr>
                        <a:rPr lang="vi-VN" sz="2667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AB</m:t>
                      </m:r>
                      <m:r>
                        <m:rPr>
                          <m:nor/>
                        </m:rPr>
                        <a:rPr lang="vi-VN" sz="2667" i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67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vi-VN" sz="2667" i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110</m:t>
                          </m:r>
                        </m:num>
                        <m:den>
                          <m:func>
                            <m:funcPr>
                              <m:ctrlPr>
                                <a:rPr lang="en-US" sz="2667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nor/>
                                </m:rPr>
                                <a:rPr lang="vi-VN" sz="2667" i="0">
                                  <a:solidFill>
                                    <a:schemeClr val="bg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m:rPr>
                                  <m:nor/>
                                </m:rPr>
                                <a:rPr lang="vi-VN" sz="2667" i="0">
                                  <a:solidFill>
                                    <a:schemeClr val="bg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m:rPr>
                                  <m:nor/>
                                </m:rPr>
                                <a:rPr lang="en-US" sz="2667" i="0">
                                  <a:solidFill>
                                    <a:schemeClr val="bg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0°</m:t>
                              </m:r>
                            </m:e>
                          </m:func>
                        </m:den>
                      </m:f>
                      <m:r>
                        <m:rPr>
                          <m:nor/>
                        </m:rPr>
                        <a:rPr lang="vi-VN" sz="2667" i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≈321,62 </m:t>
                      </m:r>
                      <m:r>
                        <m:rPr>
                          <m:nor/>
                        </m:rPr>
                        <a:rPr lang="vi-VN" sz="2667" i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m</m:t>
                      </m:r>
                    </m:oMath>
                  </m:oMathPara>
                </a14:m>
                <a:endParaRPr lang="en-US" sz="2667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D721472E-2CD1-6430-616B-B330A974D4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5328" y="1921728"/>
                <a:ext cx="5383251" cy="3018519"/>
              </a:xfrm>
              <a:prstGeom prst="rect">
                <a:avLst/>
              </a:prstGeom>
              <a:blipFill>
                <a:blip r:embed="rId7"/>
                <a:stretch>
                  <a:fillRect l="-2152" t="-24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60FBF00-5F17-1A5F-5C40-8F1BFA9750B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967" y="2124756"/>
            <a:ext cx="3686812" cy="25362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2" name="Speech Bubble: Oval 1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602827C-5A35-3960-D857-034EA5B7EC33}"/>
              </a:ext>
            </a:extLst>
          </p:cNvPr>
          <p:cNvSpPr/>
          <p:nvPr/>
        </p:nvSpPr>
        <p:spPr>
          <a:xfrm>
            <a:off x="5308600" y="668481"/>
            <a:ext cx="1574800" cy="965200"/>
          </a:xfrm>
          <a:prstGeom prst="wedgeEllipse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3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933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571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4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-599079" y="4327536"/>
            <a:ext cx="2650617" cy="2743200"/>
          </a:xfrm>
          <a:prstGeom prst="rect">
            <a:avLst/>
          </a:prstGeom>
        </p:spPr>
      </p:pic>
      <p:pic>
        <p:nvPicPr>
          <p:cNvPr id="28" name="Picture 28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2624551">
            <a:off x="10340186" y="388984"/>
            <a:ext cx="1355965" cy="352551"/>
          </a:xfrm>
          <a:prstGeom prst="rect">
            <a:avLst/>
          </a:prstGeom>
        </p:spPr>
      </p:pic>
      <p:pic>
        <p:nvPicPr>
          <p:cNvPr id="29" name="Picture 29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0944695" y="5934107"/>
            <a:ext cx="845028" cy="830240"/>
          </a:xfrm>
          <a:prstGeom prst="rect">
            <a:avLst/>
          </a:prstGeom>
        </p:spPr>
      </p:pic>
      <p:sp>
        <p:nvSpPr>
          <p:cNvPr id="17" name="Rectangle: Rounded Corners 16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CDF7EC8-D4A4-9AA2-61A7-8EC45A119A7D}"/>
              </a:ext>
            </a:extLst>
          </p:cNvPr>
          <p:cNvSpPr/>
          <p:nvPr/>
        </p:nvSpPr>
        <p:spPr>
          <a:xfrm>
            <a:off x="4787900" y="352776"/>
            <a:ext cx="2616200" cy="80860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3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933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933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6F10417D-CC9C-A923-1820-646CC5AE244B}"/>
                  </a:ext>
                </a:extLst>
              </p:cNvPr>
              <p:cNvSpPr txBox="1"/>
              <p:nvPr/>
            </p:nvSpPr>
            <p:spPr>
              <a:xfrm>
                <a:off x="1785524" y="1372594"/>
                <a:ext cx="8620952" cy="18801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cắt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đứng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khung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thép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dạng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cân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667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ABC</m:t>
                    </m:r>
                  </m:oMath>
                </a14:m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với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67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667" i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</m:acc>
                    <m:r>
                      <m:rPr>
                        <m:nor/>
                      </m:rPr>
                      <a:rPr lang="en-US" sz="2667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=23</m:t>
                    </m:r>
                    <m:r>
                      <m:rPr>
                        <m:nor/>
                      </m:rPr>
                      <a:rPr lang="en-US" sz="2667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m:rPr>
                        <m:nor/>
                      </m:rPr>
                      <a:rPr lang="en-US" sz="2667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m:rPr>
                        <m:nor/>
                      </m:rPr>
                      <a:rPr lang="en-US" sz="2667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AB</m:t>
                    </m:r>
                    <m:r>
                      <m:rPr>
                        <m:nor/>
                      </m:rPr>
                      <a:rPr lang="en-US" sz="2667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=4 </m:t>
                    </m:r>
                    <m:r>
                      <m:rPr>
                        <m:nor/>
                      </m:rPr>
                      <a:rPr lang="en-US" sz="2667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m</m:t>
                    </m:r>
                  </m:oMath>
                </a14:m>
                <a:r>
                  <a:rPr lang="en-US" sz="2667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2667" i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667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33)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667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BC</m:t>
                    </m:r>
                  </m:oMath>
                </a14:m>
                <a:r>
                  <a:rPr lang="en-US" sz="2667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làm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kết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quả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hàng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mười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mét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en-US" sz="2667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6F10417D-CC9C-A923-1820-646CC5AE24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5524" y="1372594"/>
                <a:ext cx="8620952" cy="1880130"/>
              </a:xfrm>
              <a:prstGeom prst="rect">
                <a:avLst/>
              </a:prstGeom>
              <a:blipFill>
                <a:blip r:embed="rId9"/>
                <a:stretch>
                  <a:fillRect l="-1344" r="-1344" b="-74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89F7BE5-AE51-2AC9-5633-A083729AD68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49460" y="3614654"/>
            <a:ext cx="4293081" cy="1900217"/>
          </a:xfrm>
          <a:prstGeom prst="rect">
            <a:avLst/>
          </a:prstGeom>
        </p:spPr>
      </p:pic>
      <p:pic>
        <p:nvPicPr>
          <p:cNvPr id="13" name="Picture 12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9ED7233-0CF5-5F5E-7D7E-DBDA3FF4B31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724" y="-182943"/>
            <a:ext cx="1618260" cy="1618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512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3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6129" y="4983469"/>
            <a:ext cx="1945014" cy="2012951"/>
          </a:xfrm>
          <a:prstGeom prst="rect">
            <a:avLst/>
          </a:prstGeom>
        </p:spPr>
      </p:pic>
      <p:pic>
        <p:nvPicPr>
          <p:cNvPr id="24" name="Picture 24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0981368" y="5412321"/>
            <a:ext cx="2056637" cy="2241565"/>
          </a:xfrm>
          <a:prstGeom prst="rect">
            <a:avLst/>
          </a:prstGeom>
        </p:spPr>
      </p:pic>
      <p:sp>
        <p:nvSpPr>
          <p:cNvPr id="12" name="Speech Bubble: Oval 1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48E4F68-E3F1-A604-90B1-176ED8DA78D1}"/>
              </a:ext>
            </a:extLst>
          </p:cNvPr>
          <p:cNvSpPr/>
          <p:nvPr/>
        </p:nvSpPr>
        <p:spPr>
          <a:xfrm>
            <a:off x="155384" y="33313"/>
            <a:ext cx="1574800" cy="965200"/>
          </a:xfrm>
          <a:prstGeom prst="wedgeEllipseCallout">
            <a:avLst>
              <a:gd name="adj1" fmla="val 20933"/>
              <a:gd name="adj2" fmla="val 69148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3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933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5A54D201-2B66-C9A4-C79E-8CB56DA61955}"/>
                  </a:ext>
                </a:extLst>
              </p:cNvPr>
              <p:cNvSpPr txBox="1"/>
              <p:nvPr/>
            </p:nvSpPr>
            <p:spPr>
              <a:xfrm>
                <a:off x="1078636" y="2789642"/>
                <a:ext cx="9854780" cy="4068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vi-VN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667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D</m:t>
                    </m:r>
                  </m:oMath>
                </a14:m>
                <a:r>
                  <a:rPr lang="vi-VN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chân đường cao kẻ từ điểm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667" i="1">
                        <a:solidFill>
                          <a:schemeClr val="bg1"/>
                        </a:solidFill>
                        <a:latin typeface="+mj-lt"/>
                      </a:rPr>
                      <m:t>A</m:t>
                    </m:r>
                  </m:oMath>
                </a14:m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667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B</m:t>
                    </m:r>
                    <m:r>
                      <m:rPr>
                        <m:nor/>
                      </m:rPr>
                      <a:rPr lang="en-US" sz="2667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</m:oMath>
                </a14:m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vi-VN" sz="2667" dirty="0">
                    <a:solidFill>
                      <a:schemeClr val="bg1"/>
                    </a:solidFill>
                    <a:latin typeface="+mj-lt"/>
                    <a:cs typeface="Calibri" panose="020F0502020204030204" pitchFamily="34" charset="0"/>
                  </a:rPr>
                  <a:t>Xét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667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Δ</m:t>
                    </m:r>
                    <m:r>
                      <m:rPr>
                        <m:nor/>
                      </m:rPr>
                      <a:rPr lang="vi-VN" sz="2667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ABD</m:t>
                    </m:r>
                  </m:oMath>
                </a14:m>
                <a:r>
                  <a:rPr lang="vi-VN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667" dirty="0">
                    <a:solidFill>
                      <a:schemeClr val="bg1"/>
                    </a:solidFill>
                    <a:latin typeface="+mj-lt"/>
                    <a:cs typeface="Calibri" panose="020F0502020204030204" pitchFamily="34" charset="0"/>
                  </a:rPr>
                  <a:t>vuông tại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667" i="1">
                        <a:solidFill>
                          <a:schemeClr val="bg1"/>
                        </a:solidFill>
                        <a:latin typeface="+mj-lt"/>
                      </a:rPr>
                      <m:t>D</m:t>
                    </m:r>
                  </m:oMath>
                </a14:m>
                <a:r>
                  <a:rPr lang="vi-VN" sz="2667" dirty="0">
                    <a:solidFill>
                      <a:schemeClr val="bg1"/>
                    </a:solidFill>
                    <a:latin typeface="+mj-lt"/>
                    <a:cs typeface="Calibri" panose="020F0502020204030204" pitchFamily="34" charset="0"/>
                  </a:rPr>
                  <a:t> có:</a:t>
                </a:r>
                <a:endParaRPr lang="en-US" sz="2667" dirty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endParaRPr>
              </a:p>
              <a:p>
                <a:pPr>
                  <a:spcBef>
                    <a:spcPts val="200"/>
                  </a:spcBef>
                  <a:spcAft>
                    <a:spcPts val="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2667" i="1">
                          <a:solidFill>
                            <a:schemeClr val="bg1"/>
                          </a:solidFill>
                          <a:latin typeface="+mj-lt"/>
                        </a:rPr>
                        <m:t>BD</m:t>
                      </m:r>
                      <m:r>
                        <m:rPr>
                          <m:nor/>
                        </m:rPr>
                        <a:rPr lang="vi-VN" sz="2667" i="1">
                          <a:solidFill>
                            <a:schemeClr val="bg1"/>
                          </a:solidFill>
                          <a:latin typeface="+mj-lt"/>
                        </a:rPr>
                        <m:t>=</m:t>
                      </m:r>
                      <m:r>
                        <m:rPr>
                          <m:nor/>
                        </m:rPr>
                        <a:rPr lang="vi-VN" sz="2667" i="1">
                          <a:solidFill>
                            <a:schemeClr val="bg1"/>
                          </a:solidFill>
                          <a:latin typeface="+mj-lt"/>
                        </a:rPr>
                        <m:t>AB</m:t>
                      </m:r>
                      <m:r>
                        <m:rPr>
                          <m:nor/>
                        </m:rPr>
                        <a:rPr lang="vi-VN" sz="2667" i="1">
                          <a:solidFill>
                            <a:schemeClr val="bg1"/>
                          </a:solidFill>
                          <a:latin typeface="+mj-lt"/>
                        </a:rPr>
                        <m:t>.</m:t>
                      </m:r>
                      <m:func>
                        <m:funcPr>
                          <m:ctrlPr>
                            <a:rPr lang="en-US" sz="2667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vi-VN" sz="2667" i="1">
                              <a:solidFill>
                                <a:schemeClr val="bg1"/>
                              </a:solidFill>
                              <a:latin typeface="+mj-lt"/>
                            </a:rPr>
                            <m:t>cos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vi-VN" sz="2667" i="1">
                              <a:solidFill>
                                <a:schemeClr val="bg1"/>
                              </a:solidFill>
                              <a:latin typeface="+mj-lt"/>
                            </a:rPr>
                            <m:t>B</m:t>
                          </m:r>
                        </m:e>
                      </m:func>
                      <m:r>
                        <m:rPr>
                          <m:nor/>
                        </m:rPr>
                        <a:rPr lang="vi-VN" sz="2667" i="1">
                          <a:solidFill>
                            <a:schemeClr val="bg1"/>
                          </a:solidFill>
                          <a:latin typeface="+mj-lt"/>
                        </a:rPr>
                        <m:t>=4.</m:t>
                      </m:r>
                      <m:func>
                        <m:funcPr>
                          <m:ctrlPr>
                            <a:rPr lang="en-US" sz="2667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vi-VN" sz="2667" i="1">
                              <a:solidFill>
                                <a:schemeClr val="bg1"/>
                              </a:solidFill>
                              <a:latin typeface="+mj-lt"/>
                            </a:rPr>
                            <m:t>cos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vi-VN" sz="2667" i="1">
                              <a:solidFill>
                                <a:schemeClr val="bg1"/>
                              </a:solidFill>
                              <a:latin typeface="+mj-lt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2667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vi-VN" sz="2667" i="1">
                                  <a:solidFill>
                                    <a:schemeClr val="bg1"/>
                                  </a:solidFill>
                                  <a:latin typeface="+mj-lt"/>
                                </a:rPr>
                                <m:t>3</m:t>
                              </m:r>
                            </m:e>
                            <m:sup>
                              <m:r>
                                <m:rPr>
                                  <m:nor/>
                                </m:rPr>
                                <a:rPr lang="vi-VN" sz="2667" i="1">
                                  <a:solidFill>
                                    <a:schemeClr val="bg1"/>
                                  </a:solidFill>
                                  <a:latin typeface="+mj-lt"/>
                                </a:rPr>
                                <m:t>∘</m:t>
                              </m:r>
                            </m:sup>
                          </m:sSup>
                        </m:e>
                      </m:func>
                      <m:r>
                        <m:rPr>
                          <m:nor/>
                        </m:rPr>
                        <a:rPr lang="vi-VN" sz="2667" i="1">
                          <a:solidFill>
                            <a:schemeClr val="bg1"/>
                          </a:solidFill>
                          <a:latin typeface="+mj-lt"/>
                        </a:rPr>
                        <m:t>≈3,7 </m:t>
                      </m:r>
                      <m:d>
                        <m:dPr>
                          <m:ctrlPr>
                            <a:rPr lang="en-US" sz="2667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vi-VN" sz="2667" i="1">
                              <a:solidFill>
                                <a:schemeClr val="bg1"/>
                              </a:solidFill>
                              <a:latin typeface="+mj-lt"/>
                            </a:rPr>
                            <m:t>m</m:t>
                          </m:r>
                        </m:e>
                      </m:d>
                    </m:oMath>
                  </m:oMathPara>
                </a14:m>
                <a:endParaRPr lang="en-US" sz="2667" i="1" dirty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endParaRPr>
              </a:p>
              <a:p>
                <a:pPr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vi-VN" sz="2667" dirty="0">
                    <a:solidFill>
                      <a:schemeClr val="bg1"/>
                    </a:solidFill>
                    <a:latin typeface="+mj-lt"/>
                    <a:cs typeface="Calibri" panose="020F0502020204030204" pitchFamily="34" charset="0"/>
                  </a:rPr>
                  <a:t>Vì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667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Δ</m:t>
                    </m:r>
                    <m:r>
                      <m:rPr>
                        <m:nor/>
                      </m:rPr>
                      <a:rPr lang="vi-VN" sz="2667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ABC</m:t>
                    </m:r>
                  </m:oMath>
                </a14:m>
                <a:r>
                  <a:rPr lang="vi-VN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cân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667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vi-VN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vi-VN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667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667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vừa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cao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vừa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tuyến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vi-VN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trung điểm của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667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B</m:t>
                    </m:r>
                    <m:r>
                      <m:rPr>
                        <m:nor/>
                      </m:rPr>
                      <a:rPr lang="en-US" sz="2667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</m:oMath>
                </a14:m>
                <a:endParaRPr lang="en-US" sz="2667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vi-VN" sz="2667" dirty="0">
                    <a:solidFill>
                      <a:schemeClr val="bg1"/>
                    </a:solidFill>
                    <a:latin typeface="+mj-lt"/>
                    <a:cs typeface="Calibri" panose="020F0502020204030204" pitchFamily="34" charset="0"/>
                  </a:rPr>
                  <a:t>Do đó</a:t>
                </a:r>
                <a:endParaRPr lang="en-US" sz="2667" dirty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endParaRPr>
              </a:p>
              <a:p>
                <a:pPr>
                  <a:spcBef>
                    <a:spcPts val="200"/>
                  </a:spcBef>
                  <a:spcAft>
                    <a:spcPts val="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2667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BC</m:t>
                      </m:r>
                      <m:r>
                        <m:rPr>
                          <m:nor/>
                        </m:rPr>
                        <a:rPr lang="vi-VN" sz="2667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= 2</m:t>
                      </m:r>
                      <m:r>
                        <m:rPr>
                          <m:nor/>
                        </m:rPr>
                        <a:rPr lang="vi-VN" sz="2667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BD</m:t>
                      </m:r>
                    </m:oMath>
                  </m:oMathPara>
                </a14:m>
                <a:endParaRPr lang="en-US" sz="2667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200"/>
                  </a:spcBef>
                  <a:spcAft>
                    <a:spcPts val="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2667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2667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2667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≈2.3,7</m:t>
                      </m:r>
                    </m:oMath>
                  </m:oMathPara>
                </a14:m>
                <a:endParaRPr lang="en-US" sz="2667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200"/>
                  </a:spcBef>
                  <a:spcAft>
                    <a:spcPts val="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2667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2667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2667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≈7,4 (</m:t>
                      </m:r>
                      <m:r>
                        <m:rPr>
                          <m:nor/>
                        </m:rPr>
                        <a:rPr lang="en-US" sz="2667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2667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667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5A54D201-2B66-C9A4-C79E-8CB56DA619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636" y="2789642"/>
                <a:ext cx="9854780" cy="4068358"/>
              </a:xfrm>
              <a:prstGeom prst="rect">
                <a:avLst/>
              </a:prstGeom>
              <a:blipFill>
                <a:blip r:embed="rId6"/>
                <a:stretch>
                  <a:fillRect l="-1175" t="-14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E9DAA7D-2A57-5723-63FB-679A1514B7C1}"/>
              </a:ext>
            </a:extLst>
          </p:cNvPr>
          <p:cNvGrpSpPr/>
          <p:nvPr/>
        </p:nvGrpSpPr>
        <p:grpSpPr>
          <a:xfrm rot="154326">
            <a:off x="2999534" y="121885"/>
            <a:ext cx="6458708" cy="2553089"/>
            <a:chOff x="4499301" y="-141376"/>
            <a:chExt cx="9688062" cy="3829634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AB4779D-3CE6-FD3F-D6B7-FEE92279533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440274">
              <a:off x="4499301" y="-141376"/>
              <a:ext cx="9688062" cy="382963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5D5EF7F-68F9-4C40-4E1E-AB5CD3A7DD81}"/>
                </a:ext>
              </a:extLst>
            </p:cNvPr>
            <p:cNvSpPr/>
            <p:nvPr/>
          </p:nvSpPr>
          <p:spPr>
            <a:xfrm>
              <a:off x="9382665" y="2476075"/>
              <a:ext cx="304800" cy="332543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209256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1807029" y="1295400"/>
            <a:ext cx="4114800" cy="41148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5921830" y="2807810"/>
            <a:ext cx="465897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Vận</a:t>
            </a:r>
            <a:r>
              <a:rPr lang="en-US" sz="60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endParaRPr lang="en-US" sz="6000" b="1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TextBox 3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8F1C660-CF9F-C373-48E9-7792C4124EBF}"/>
              </a:ext>
            </a:extLst>
          </p:cNvPr>
          <p:cNvSpPr txBox="1"/>
          <p:nvPr/>
        </p:nvSpPr>
        <p:spPr>
          <a:xfrm>
            <a:off x="2944259" y="2694957"/>
            <a:ext cx="1785143" cy="12416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734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Hoạt</a:t>
            </a:r>
            <a:r>
              <a:rPr lang="en-US" sz="3734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algn="ctr"/>
            <a:r>
              <a:rPr lang="en-US" sz="3734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3734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4</a:t>
            </a:r>
            <a:endParaRPr lang="en-US" sz="3734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594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8DAA6D7-53A1-4DB1-B927-42299E2698C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0349" r="20345" b="-4"/>
          <a:stretch/>
        </p:blipFill>
        <p:spPr>
          <a:xfrm>
            <a:off x="1153630" y="2784662"/>
            <a:ext cx="2733847" cy="3103563"/>
          </a:xfrm>
          <a:custGeom>
            <a:avLst/>
            <a:gdLst/>
            <a:ahLst/>
            <a:cxnLst/>
            <a:rect l="l" t="t" r="r" b="b"/>
            <a:pathLst>
              <a:path w="2590737" h="2926956">
                <a:moveTo>
                  <a:pt x="1463478" y="0"/>
                </a:moveTo>
                <a:cubicBezTo>
                  <a:pt x="1867606" y="0"/>
                  <a:pt x="2233476" y="163805"/>
                  <a:pt x="2498313" y="428643"/>
                </a:cubicBezTo>
                <a:lnTo>
                  <a:pt x="2501029" y="431631"/>
                </a:lnTo>
                <a:lnTo>
                  <a:pt x="2445696" y="582811"/>
                </a:lnTo>
                <a:cubicBezTo>
                  <a:pt x="2374039" y="813196"/>
                  <a:pt x="2335437" y="1058145"/>
                  <a:pt x="2335437" y="1312109"/>
                </a:cubicBezTo>
                <a:cubicBezTo>
                  <a:pt x="2335437" y="1650728"/>
                  <a:pt x="2404063" y="1973319"/>
                  <a:pt x="2528166" y="2266732"/>
                </a:cubicBezTo>
                <a:lnTo>
                  <a:pt x="2590737" y="2396622"/>
                </a:lnTo>
                <a:lnTo>
                  <a:pt x="2498313" y="2498313"/>
                </a:lnTo>
                <a:cubicBezTo>
                  <a:pt x="2233476" y="2763151"/>
                  <a:pt x="1867606" y="2926956"/>
                  <a:pt x="1463478" y="2926956"/>
                </a:cubicBezTo>
                <a:cubicBezTo>
                  <a:pt x="655221" y="2926956"/>
                  <a:pt x="0" y="2271735"/>
                  <a:pt x="0" y="1463478"/>
                </a:cubicBezTo>
                <a:cubicBezTo>
                  <a:pt x="0" y="655221"/>
                  <a:pt x="655221" y="0"/>
                  <a:pt x="1463478" y="0"/>
                </a:cubicBezTo>
                <a:close/>
              </a:path>
            </a:pathLst>
          </a:custGeom>
        </p:spPr>
      </p:pic>
      <p:pic>
        <p:nvPicPr>
          <p:cNvPr id="6" name="Picture 5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E838AB9-AE07-3F04-F5EE-1577A7DA799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17382" r="20120" b="2"/>
          <a:stretch/>
        </p:blipFill>
        <p:spPr>
          <a:xfrm>
            <a:off x="3458136" y="1905004"/>
            <a:ext cx="4577519" cy="4577519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pic>
        <p:nvPicPr>
          <p:cNvPr id="10" name="Picture 9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6107A2F-19C5-AF7C-090F-201049197EF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 l="36012" r="14448" b="2"/>
          <a:stretch/>
        </p:blipFill>
        <p:spPr>
          <a:xfrm>
            <a:off x="7560499" y="2451691"/>
            <a:ext cx="3273940" cy="3730712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</p:spPr>
      </p:pic>
      <p:pic>
        <p:nvPicPr>
          <p:cNvPr id="11" name="Picture 10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062BC5F-95BF-BF33-020D-51D2F2A9050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661" y="2042478"/>
            <a:ext cx="3103563" cy="3103563"/>
          </a:xfrm>
          <a:prstGeom prst="rect">
            <a:avLst/>
          </a:prstGeom>
        </p:spPr>
      </p:pic>
      <p:pic>
        <p:nvPicPr>
          <p:cNvPr id="12" name="Picture 1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20BE604-A785-1E37-2B2F-0540F833351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7467602" y="2641978"/>
            <a:ext cx="3103563" cy="3103563"/>
          </a:xfrm>
          <a:prstGeom prst="rect">
            <a:avLst/>
          </a:prstGeom>
        </p:spPr>
      </p:pic>
      <p:pic>
        <p:nvPicPr>
          <p:cNvPr id="13" name="Picture 12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ADCF572-BE66-801E-6C35-BFF0D99DD7C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466" y="3061914"/>
            <a:ext cx="2082307" cy="2082307"/>
          </a:xfrm>
          <a:prstGeom prst="rect">
            <a:avLst/>
          </a:prstGeom>
        </p:spPr>
      </p:pic>
      <p:sp>
        <p:nvSpPr>
          <p:cNvPr id="16" name="Freeform: Shape 15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DABA985-92C7-7272-A511-035B70B03C65}"/>
              </a:ext>
            </a:extLst>
          </p:cNvPr>
          <p:cNvSpPr/>
          <p:nvPr/>
        </p:nvSpPr>
        <p:spPr>
          <a:xfrm rot="5400000">
            <a:off x="-187908" y="184861"/>
            <a:ext cx="3103563" cy="2733845"/>
          </a:xfrm>
          <a:custGeom>
            <a:avLst/>
            <a:gdLst>
              <a:gd name="connsiteX0" fmla="*/ 0 w 4670251"/>
              <a:gd name="connsiteY0" fmla="*/ 2133085 h 4116501"/>
              <a:gd name="connsiteX1" fmla="*/ 0 w 4670251"/>
              <a:gd name="connsiteY1" fmla="*/ 0 h 4116501"/>
              <a:gd name="connsiteX2" fmla="*/ 4670251 w 4670251"/>
              <a:gd name="connsiteY2" fmla="*/ 4116501 h 4116501"/>
              <a:gd name="connsiteX3" fmla="*/ 2250224 w 4670251"/>
              <a:gd name="connsiteY3" fmla="*/ 4116501 h 4116501"/>
              <a:gd name="connsiteX4" fmla="*/ 0 w 4670251"/>
              <a:gd name="connsiteY4" fmla="*/ 2133085 h 4116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0251" h="4116501">
                <a:moveTo>
                  <a:pt x="0" y="2133085"/>
                </a:moveTo>
                <a:lnTo>
                  <a:pt x="0" y="0"/>
                </a:lnTo>
                <a:lnTo>
                  <a:pt x="4670251" y="4116501"/>
                </a:lnTo>
                <a:lnTo>
                  <a:pt x="2250224" y="4116501"/>
                </a:lnTo>
                <a:lnTo>
                  <a:pt x="0" y="213308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7" name="Picture 16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9D602F1-D0FD-EBA2-FC5E-5904CA86E71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8669872">
            <a:off x="-318080" y="758062"/>
            <a:ext cx="2733847" cy="693963"/>
          </a:xfrm>
          <a:prstGeom prst="rect">
            <a:avLst/>
          </a:prstGeom>
        </p:spPr>
      </p:pic>
      <p:pic>
        <p:nvPicPr>
          <p:cNvPr id="18" name="Picture 17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F35608E-7F2C-FA3C-1DAE-73A6FD1B33D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79946" y="816251"/>
            <a:ext cx="2700763" cy="1847248"/>
          </a:xfrm>
          <a:prstGeom prst="rect">
            <a:avLst/>
          </a:prstGeom>
        </p:spPr>
      </p:pic>
      <p:pic>
        <p:nvPicPr>
          <p:cNvPr id="19" name="Picture 18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66D17D1-3791-CBD9-C729-0003FBF47D4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154633" y="81140"/>
            <a:ext cx="2700763" cy="184724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C681CB5-4B02-133C-2472-BC4B890177D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382002" y="509300"/>
            <a:ext cx="2901948" cy="184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9928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C9DCB3D-ACFA-F8CC-906C-A92A8ED57B73}"/>
              </a:ext>
            </a:extLst>
          </p:cNvPr>
          <p:cNvSpPr/>
          <p:nvPr/>
        </p:nvSpPr>
        <p:spPr>
          <a:xfrm>
            <a:off x="4775200" y="177800"/>
            <a:ext cx="2641601" cy="7106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r>
              <a:rPr lang="en-US" sz="2933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933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2933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6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84792" y="177800"/>
            <a:ext cx="993199" cy="924578"/>
          </a:xfrm>
          <a:prstGeom prst="rect">
            <a:avLst/>
          </a:prstGeom>
        </p:spPr>
      </p:pic>
      <p:pic>
        <p:nvPicPr>
          <p:cNvPr id="17" name="Picture 17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531351" y="318989"/>
            <a:ext cx="500079" cy="428250"/>
          </a:xfrm>
          <a:prstGeom prst="rect">
            <a:avLst/>
          </a:prstGeom>
        </p:spPr>
      </p:pic>
      <p:pic>
        <p:nvPicPr>
          <p:cNvPr id="22" name="Picture 16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715D73F-BDA6-B9DB-E4F8-2C71469031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11034891" y="2356081"/>
            <a:ext cx="993199" cy="924578"/>
          </a:xfrm>
          <a:prstGeom prst="rect">
            <a:avLst/>
          </a:prstGeom>
        </p:spPr>
      </p:pic>
      <p:pic>
        <p:nvPicPr>
          <p:cNvPr id="23" name="Picture 17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CF52B2C-FE2D-D7F1-4053-2B8B62D3F7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11281450" y="2604245"/>
            <a:ext cx="500079" cy="428250"/>
          </a:xfrm>
          <a:prstGeom prst="rect">
            <a:avLst/>
          </a:prstGeom>
        </p:spPr>
      </p:pic>
      <p:grpSp>
        <p:nvGrpSpPr>
          <p:cNvPr id="12" name="Group 1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BC5D07A-A1F8-883D-8423-4B0B24BB78A3}"/>
              </a:ext>
            </a:extLst>
          </p:cNvPr>
          <p:cNvGrpSpPr/>
          <p:nvPr/>
        </p:nvGrpSpPr>
        <p:grpSpPr>
          <a:xfrm>
            <a:off x="2716182" y="2971800"/>
            <a:ext cx="6759636" cy="3462946"/>
            <a:chOff x="4750525" y="4681479"/>
            <a:chExt cx="10139454" cy="5194419"/>
          </a:xfrm>
        </p:grpSpPr>
        <p:pic>
          <p:nvPicPr>
            <p:cNvPr id="1026" name="Picture 2" descr="P.T">
              <a:extLst>
                <a:ext uri="{FF2B5EF4-FFF2-40B4-BE49-F238E27FC236}">
                  <a16:creationId xmlns:a16="http://schemas.microsoft.com/office/drawing/2014/main" id="{B1527D96-DE0B-621C-F003-1B7FCBF67B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0525" y="4681479"/>
              <a:ext cx="4064491" cy="51944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Ước lượng chiều cao cột cờ trường em. - Olm">
              <a:extLst>
                <a:ext uri="{FF2B5EF4-FFF2-40B4-BE49-F238E27FC236}">
                  <a16:creationId xmlns:a16="http://schemas.microsoft.com/office/drawing/2014/main" id="{B13E9529-0979-15B6-88CE-5C4E7F1777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03554" y="5465511"/>
              <a:ext cx="5686425" cy="4257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" name="Picture 12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5CADABD-C6E2-7D6D-BC3C-BA2C01485DF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1" y="-76200"/>
            <a:ext cx="1147563" cy="1147563"/>
          </a:xfrm>
          <a:prstGeom prst="rect">
            <a:avLst/>
          </a:prstGeom>
        </p:spPr>
      </p:pic>
      <p:sp>
        <p:nvSpPr>
          <p:cNvPr id="14" name="Rectangle 13" descr="OPL20U25GSXzBJYl68kk8uQGfFKzs7yb1M4KJWUiLk6ZEvGF+qCIPSnY57AbBFCvTWID07 2024 T9 CD 06565+K4lPs7H94VUqPe2XwIsfPRnrXQE//QTEXxb8/8N4CNc6FpgZahzpTjFhMzSA7T/nHJa11DE8Ng2TP3iAmRczFlmslSuUNOgUeb6yRvs0="/>
          <p:cNvSpPr/>
          <p:nvPr/>
        </p:nvSpPr>
        <p:spPr>
          <a:xfrm>
            <a:off x="130629" y="1328218"/>
            <a:ext cx="116509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400"/>
              </a:spcAft>
              <a:defRPr/>
            </a:pPr>
            <a:r>
              <a:rPr lang="vi-VN" sz="3200" dirty="0">
                <a:solidFill>
                  <a:srgbClr val="FFFF00"/>
                </a:solidFill>
                <a:latin typeface="+mj-lt"/>
              </a:rPr>
              <a:t>Thiết kế phương án để đo được chiều cao của cột cờ của nhà trường.</a:t>
            </a:r>
            <a:endParaRPr lang="en-US" sz="3200" dirty="0">
              <a:solidFill>
                <a:srgbClr val="FFFF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26690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 descr="OPL20U25GSXzBJYl68kk8uQGfFKzs7yb1M4KJWUiLk6ZEvGF+qCIPSnY57AbBFCvTWID07 2024 T9 CD 06565+K4lPs7H94VUqPe2XwIsfPRnrXQE//QTEXxb8/8N4CNc6FpgZahzpTjFhMzSA7T/nHJa11DE8Ng2TP3iAmRczFlmslSuUNOgUeb6yRvs0="/>
          <p:cNvGrpSpPr/>
          <p:nvPr/>
        </p:nvGrpSpPr>
        <p:grpSpPr>
          <a:xfrm>
            <a:off x="-762000" y="0"/>
            <a:ext cx="13716000" cy="6858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4" name="Picture 14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3534052" y="4642993"/>
            <a:ext cx="2714321" cy="427505"/>
          </a:xfrm>
          <a:prstGeom prst="rect">
            <a:avLst/>
          </a:prstGeom>
        </p:spPr>
      </p:pic>
      <p:pic>
        <p:nvPicPr>
          <p:cNvPr id="19" name="Picture 14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AE33BE5-8FF1-9D02-4E20-3E1F1CDDA7D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651493" y="426069"/>
            <a:ext cx="11134108" cy="6083687"/>
          </a:xfrm>
          <a:prstGeom prst="rect">
            <a:avLst/>
          </a:prstGeom>
        </p:spPr>
      </p:pic>
      <p:pic>
        <p:nvPicPr>
          <p:cNvPr id="18" name="Picture 18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 rot="1541337">
            <a:off x="10998982" y="274440"/>
            <a:ext cx="1337466" cy="1330779"/>
          </a:xfrm>
          <a:prstGeom prst="rect">
            <a:avLst/>
          </a:prstGeom>
        </p:spPr>
      </p:pic>
      <p:pic>
        <p:nvPicPr>
          <p:cNvPr id="16" name="Picture 16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 rot="617186">
            <a:off x="418427" y="71236"/>
            <a:ext cx="1031991" cy="1474273"/>
          </a:xfrm>
          <a:prstGeom prst="rect">
            <a:avLst/>
          </a:prstGeom>
        </p:spPr>
      </p:pic>
      <p:pic>
        <p:nvPicPr>
          <p:cNvPr id="17" name="Picture 17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 rot="1141764">
            <a:off x="-56517" y="4955473"/>
            <a:ext cx="1274267" cy="2159775"/>
          </a:xfrm>
          <a:prstGeom prst="rect">
            <a:avLst/>
          </a:prstGeom>
        </p:spPr>
      </p:pic>
      <p:sp>
        <p:nvSpPr>
          <p:cNvPr id="26" name="Speech Bubble: Oval 25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A5AC641-0F51-4A2C-D932-8EC0C62987A8}"/>
              </a:ext>
            </a:extLst>
          </p:cNvPr>
          <p:cNvSpPr/>
          <p:nvPr/>
        </p:nvSpPr>
        <p:spPr>
          <a:xfrm>
            <a:off x="5283879" y="145238"/>
            <a:ext cx="1574800" cy="965200"/>
          </a:xfrm>
          <a:prstGeom prst="wedgeEllipse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r>
              <a:rPr lang="en-US" sz="2933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933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4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FA08ADD-61AE-375A-2825-05B3EA0C52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727" y="1415663"/>
            <a:ext cx="5952101" cy="483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155DD44-9261-0144-ED87-3245BB030CB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774" y="4171061"/>
            <a:ext cx="3374754" cy="21535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75795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8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1541337">
            <a:off x="10998982" y="274440"/>
            <a:ext cx="1337466" cy="1330779"/>
          </a:xfrm>
          <a:prstGeom prst="rect">
            <a:avLst/>
          </a:prstGeom>
        </p:spPr>
      </p:pic>
      <p:pic>
        <p:nvPicPr>
          <p:cNvPr id="16" name="Picture 16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617186">
            <a:off x="418427" y="71236"/>
            <a:ext cx="1031991" cy="1474273"/>
          </a:xfrm>
          <a:prstGeom prst="rect">
            <a:avLst/>
          </a:prstGeom>
        </p:spPr>
      </p:pic>
      <p:pic>
        <p:nvPicPr>
          <p:cNvPr id="17" name="Picture 17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1141764">
            <a:off x="-56517" y="4955473"/>
            <a:ext cx="1274267" cy="21597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31BA3082-D1AE-9249-06BE-221A9DD092E3}"/>
                  </a:ext>
                </a:extLst>
              </p:cNvPr>
              <p:cNvSpPr txBox="1"/>
              <p:nvPr/>
            </p:nvSpPr>
            <p:spPr>
              <a:xfrm>
                <a:off x="580616" y="1466694"/>
                <a:ext cx="6742769" cy="34991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  <a:tabLst>
                    <a:tab pos="240042" algn="l"/>
                    <a:tab pos="480084" algn="l"/>
                  </a:tabLst>
                </a:pPr>
                <a:r>
                  <a:rPr lang="en-US" sz="2667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Tạo tam </a:t>
                </a:r>
                <a:r>
                  <a:rPr lang="en-US" sz="2667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667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667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667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667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kế</a:t>
                </a:r>
                <a:endParaRPr lang="en-US" sz="2667" b="1" dirty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  <a:tabLst>
                    <a:tab pos="240042" algn="l"/>
                    <a:tab pos="480084" algn="l"/>
                  </a:tabLst>
                </a:pPr>
                <a:r>
                  <a:rPr lang="en-US" sz="2667" i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Bước</a:t>
                </a:r>
                <a:r>
                  <a:rPr lang="en-US" sz="2667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sz="2667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Đặt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kế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vi-VN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667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</m:oMath>
                </a14:m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chân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cột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cờ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667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OB</m:t>
                    </m:r>
                    <m:r>
                      <m:rPr>
                        <m:nor/>
                      </m:rPr>
                      <a:rPr lang="en-US" sz="2667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m:rPr>
                        <m:nor/>
                      </m:rPr>
                      <a:rPr lang="en-US" sz="2667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BD</m:t>
                    </m:r>
                  </m:oMath>
                </a14:m>
                <a:endParaRPr lang="en-US" sz="2667" i="1" dirty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  <a:tabLst>
                    <a:tab pos="240042" algn="l"/>
                    <a:tab pos="480084" algn="l"/>
                  </a:tabLst>
                </a:pPr>
                <a:r>
                  <a:rPr lang="en-US" sz="2667" i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Bước</a:t>
                </a:r>
                <a:r>
                  <a:rPr lang="en-US" sz="2667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Dùng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kế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67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667" i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AOB</m:t>
                        </m:r>
                      </m:e>
                    </m:acc>
                  </m:oMath>
                </a14:m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  <a:tabLst>
                    <a:tab pos="240042" algn="l"/>
                    <a:tab pos="480084" algn="l"/>
                  </a:tabLst>
                </a:pPr>
                <a:r>
                  <a:rPr lang="en-US" sz="2667" i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Bước</a:t>
                </a:r>
                <a:r>
                  <a:rPr lang="en-US" sz="2667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3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667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AD</m:t>
                    </m:r>
                  </m:oMath>
                </a14:m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4" name="TextBox 23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31BA3082-D1AE-9249-06BE-221A9DD092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616" y="1466694"/>
                <a:ext cx="6742769" cy="3499163"/>
              </a:xfrm>
              <a:prstGeom prst="rect">
                <a:avLst/>
              </a:prstGeom>
              <a:blipFill>
                <a:blip r:embed="rId6"/>
                <a:stretch>
                  <a:fillRect l="-1718" r="-1718" b="-1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Speech Bubble: Oval 25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A5AC641-0F51-4A2C-D932-8EC0C62987A8}"/>
              </a:ext>
            </a:extLst>
          </p:cNvPr>
          <p:cNvSpPr/>
          <p:nvPr/>
        </p:nvSpPr>
        <p:spPr>
          <a:xfrm>
            <a:off x="5174548" y="325772"/>
            <a:ext cx="1574800" cy="965200"/>
          </a:xfrm>
          <a:prstGeom prst="wedgeEllipse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r>
              <a:rPr lang="en-US" sz="2933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933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155DD44-9261-0144-ED87-3245BB030CB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6003" y="1768305"/>
            <a:ext cx="3777995" cy="36733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8804426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0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4388922">
            <a:off x="600652" y="-189738"/>
            <a:ext cx="1092847" cy="1970709"/>
          </a:xfrm>
          <a:prstGeom prst="rect">
            <a:avLst/>
          </a:prstGeom>
        </p:spPr>
      </p:pic>
      <p:pic>
        <p:nvPicPr>
          <p:cNvPr id="28" name="Picture 28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624551">
            <a:off x="10298394" y="1215461"/>
            <a:ext cx="1355965" cy="352551"/>
          </a:xfrm>
          <a:prstGeom prst="rect">
            <a:avLst/>
          </a:prstGeom>
        </p:spPr>
      </p:pic>
      <p:pic>
        <p:nvPicPr>
          <p:cNvPr id="29" name="Picture 29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29986" y="5969000"/>
            <a:ext cx="845028" cy="830240"/>
          </a:xfrm>
          <a:prstGeom prst="rect">
            <a:avLst/>
          </a:prstGeom>
        </p:spPr>
      </p:pic>
      <p:sp>
        <p:nvSpPr>
          <p:cNvPr id="21" name="TextBox 20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88BF54D-5237-A822-0EFC-B98F251BB6DB}"/>
              </a:ext>
            </a:extLst>
          </p:cNvPr>
          <p:cNvSpPr txBox="1"/>
          <p:nvPr/>
        </p:nvSpPr>
        <p:spPr>
          <a:xfrm>
            <a:off x="3352800" y="1022405"/>
            <a:ext cx="6172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</a:t>
            </a:r>
          </a:p>
        </p:txBody>
      </p:sp>
      <p:sp>
        <p:nvSpPr>
          <p:cNvPr id="25" name="TextBox 24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6BAA95B-142D-3320-9272-FAA10F059EF6}"/>
              </a:ext>
            </a:extLst>
          </p:cNvPr>
          <p:cNvSpPr txBox="1"/>
          <p:nvPr/>
        </p:nvSpPr>
        <p:spPr>
          <a:xfrm>
            <a:off x="1457204" y="4042917"/>
            <a:ext cx="5021226" cy="19393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400"/>
              </a:spcBef>
            </a:pPr>
            <a:r>
              <a:rPr lang="nl-NL" sz="2667" dirty="0">
                <a:solidFill>
                  <a:schemeClr val="bg1"/>
                </a:solidFill>
                <a:latin typeface="Times New Roman" panose="02020603050405020304" pitchFamily="18" charset="0"/>
                <a:ea typeface="Noto Sans Symbols"/>
                <a:cs typeface="Times New Roman" panose="02020603050405020304" pitchFamily="18" charset="0"/>
              </a:rPr>
              <a:t>Ôn tập tỉ số lượng giác của góc nhọn, hệ thức về cạnh và góc trong tam giác vuông. </a:t>
            </a:r>
            <a:endParaRPr lang="en-US" sz="2667" dirty="0">
              <a:solidFill>
                <a:schemeClr val="bg1"/>
              </a:solidFill>
              <a:latin typeface="Times New Roman" panose="02020603050405020304" pitchFamily="18" charset="0"/>
              <a:ea typeface="Noto Sans Symbols"/>
              <a:cs typeface="Times New Roman" panose="02020603050405020304" pitchFamily="18" charset="0"/>
            </a:endParaRPr>
          </a:p>
        </p:txBody>
      </p:sp>
      <p:sp>
        <p:nvSpPr>
          <p:cNvPr id="26" name="TextBox 25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80DCB9E-056D-1F68-A9B8-807C02B2415C}"/>
              </a:ext>
            </a:extLst>
          </p:cNvPr>
          <p:cNvSpPr txBox="1"/>
          <p:nvPr/>
        </p:nvSpPr>
        <p:spPr>
          <a:xfrm>
            <a:off x="7432334" y="4011994"/>
            <a:ext cx="2921000" cy="19393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400"/>
              </a:spcBef>
            </a:pPr>
            <a:r>
              <a:rPr lang="nl-NL" sz="2667" dirty="0">
                <a:solidFill>
                  <a:schemeClr val="bg1"/>
                </a:solidFill>
                <a:latin typeface="Times New Roman" panose="02020603050405020304" pitchFamily="18" charset="0"/>
                <a:ea typeface="Noto Sans Symbols"/>
                <a:cs typeface="Times New Roman" panose="02020603050405020304" pitchFamily="18" charset="0"/>
              </a:rPr>
              <a:t>Thực hiện bài tập 1,2,3,4,5 trong SGK/90</a:t>
            </a:r>
            <a:endParaRPr lang="en-US" sz="2667" dirty="0">
              <a:solidFill>
                <a:schemeClr val="bg1"/>
              </a:solidFill>
              <a:latin typeface="Times New Roman" panose="02020603050405020304" pitchFamily="18" charset="0"/>
              <a:ea typeface="Noto Sans Symbols"/>
              <a:cs typeface="Times New Roman" panose="02020603050405020304" pitchFamily="18" charset="0"/>
            </a:endParaRPr>
          </a:p>
        </p:txBody>
      </p:sp>
      <p:pic>
        <p:nvPicPr>
          <p:cNvPr id="30" name="Picture 18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1A74452-1F4E-30F9-2037-584AF58B815D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3347247" y="2435157"/>
            <a:ext cx="1241139" cy="1470979"/>
          </a:xfrm>
          <a:prstGeom prst="rect">
            <a:avLst/>
          </a:prstGeom>
        </p:spPr>
      </p:pic>
      <p:pic>
        <p:nvPicPr>
          <p:cNvPr id="31" name="Picture 18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153E057-CE3A-1E4E-306E-691AF308470E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8272265" y="2435156"/>
            <a:ext cx="1241139" cy="1470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03781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490212" y="3513297"/>
            <a:ext cx="2109493" cy="2855491"/>
          </a:xfrm>
          <a:prstGeom prst="rect">
            <a:avLst/>
          </a:prstGeom>
        </p:spPr>
      </p:pic>
      <p:pic>
        <p:nvPicPr>
          <p:cNvPr id="12" name="Picture 12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880276">
            <a:off x="10612987" y="481736"/>
            <a:ext cx="964304" cy="1290039"/>
          </a:xfrm>
          <a:prstGeom prst="rect">
            <a:avLst/>
          </a:prstGeom>
        </p:spPr>
      </p:pic>
      <p:pic>
        <p:nvPicPr>
          <p:cNvPr id="13" name="Picture 13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899334">
            <a:off x="573732" y="460085"/>
            <a:ext cx="1820264" cy="1333343"/>
          </a:xfrm>
          <a:prstGeom prst="rect">
            <a:avLst/>
          </a:prstGeom>
        </p:spPr>
      </p:pic>
      <p:pic>
        <p:nvPicPr>
          <p:cNvPr id="14" name="Picture 14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906419">
            <a:off x="884901" y="5006820"/>
            <a:ext cx="1197926" cy="1227069"/>
          </a:xfrm>
          <a:prstGeom prst="rect">
            <a:avLst/>
          </a:prstGeom>
        </p:spPr>
      </p:pic>
      <p:sp>
        <p:nvSpPr>
          <p:cNvPr id="16" name="TextBox 15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79C5874-461F-358F-261E-4E62451B583D}"/>
              </a:ext>
            </a:extLst>
          </p:cNvPr>
          <p:cNvSpPr txBox="1"/>
          <p:nvPr/>
        </p:nvSpPr>
        <p:spPr>
          <a:xfrm>
            <a:off x="739652" y="2456439"/>
            <a:ext cx="9805306" cy="1323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334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 GẶP LẠI CÁC EM</a:t>
            </a:r>
          </a:p>
        </p:txBody>
      </p:sp>
    </p:spTree>
    <p:extLst>
      <p:ext uri="{BB962C8B-B14F-4D97-AF65-F5344CB8AC3E}">
        <p14:creationId xmlns:p14="http://schemas.microsoft.com/office/powerpoint/2010/main" val="1134313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8E45CD2-48EA-27F9-DF9D-30799D61A7F2}"/>
              </a:ext>
            </a:extLst>
          </p:cNvPr>
          <p:cNvGrpSpPr/>
          <p:nvPr/>
        </p:nvGrpSpPr>
        <p:grpSpPr>
          <a:xfrm>
            <a:off x="4520340" y="1544947"/>
            <a:ext cx="6891190" cy="2495240"/>
            <a:chOff x="4520339" y="1544947"/>
            <a:chExt cx="6891190" cy="2495240"/>
          </a:xfrm>
        </p:grpSpPr>
        <p:pic>
          <p:nvPicPr>
            <p:cNvPr id="4" name="Picture 2" descr="image002">
              <a:extLst>
                <a:ext uri="{FF2B5EF4-FFF2-40B4-BE49-F238E27FC236}">
                  <a16:creationId xmlns:a16="http://schemas.microsoft.com/office/drawing/2014/main" id="{9FBA38D7-FBD4-03BD-F05E-827B499FC9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095144" flipH="1">
              <a:off x="4667608" y="1397678"/>
              <a:ext cx="2495240" cy="2789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Rectangle: Rounded Corners 15">
              <a:extLst>
                <a:ext uri="{FF2B5EF4-FFF2-40B4-BE49-F238E27FC236}">
                  <a16:creationId xmlns:a16="http://schemas.microsoft.com/office/drawing/2014/main" id="{F00BCC5F-4F62-2594-040E-0EDCE8532637}"/>
                </a:ext>
              </a:extLst>
            </p:cNvPr>
            <p:cNvSpPr/>
            <p:nvPr/>
          </p:nvSpPr>
          <p:spPr>
            <a:xfrm>
              <a:off x="7209877" y="1762537"/>
              <a:ext cx="4201652" cy="1038061"/>
            </a:xfrm>
            <a:prstGeom prst="roundRect">
              <a:avLst/>
            </a:prstGeom>
            <a:solidFill>
              <a:srgbClr val="FF505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 2</a:t>
              </a:r>
            </a:p>
            <a:p>
              <a:pPr algn="ctr" defTabSz="914446">
                <a:defRPr/>
              </a:pPr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 THÀNH KIẾN THỨC</a:t>
              </a:r>
            </a:p>
          </p:txBody>
        </p:sp>
      </p:grpSp>
      <p:pic>
        <p:nvPicPr>
          <p:cNvPr id="7" name="Picture 10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FF8B94A-4A82-844C-A6D6-5A2E771A3F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55" y="2326472"/>
            <a:ext cx="2062247" cy="327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E21E798-36AD-25FE-19F3-FAAD6A701363}"/>
              </a:ext>
            </a:extLst>
          </p:cNvPr>
          <p:cNvGrpSpPr/>
          <p:nvPr/>
        </p:nvGrpSpPr>
        <p:grpSpPr>
          <a:xfrm>
            <a:off x="4630216" y="2846053"/>
            <a:ext cx="4712542" cy="2044709"/>
            <a:chOff x="2660721" y="2073383"/>
            <a:chExt cx="4067216" cy="2044709"/>
          </a:xfrm>
        </p:grpSpPr>
        <p:pic>
          <p:nvPicPr>
            <p:cNvPr id="9" name="Picture 6" descr="Cover">
              <a:extLst>
                <a:ext uri="{FF2B5EF4-FFF2-40B4-BE49-F238E27FC236}">
                  <a16:creationId xmlns:a16="http://schemas.microsoft.com/office/drawing/2014/main" id="{06FCEDD2-BEC4-C70D-D63D-8915E281B63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4859"/>
            <a:stretch/>
          </p:blipFill>
          <p:spPr bwMode="auto">
            <a:xfrm rot="20978111" flipV="1">
              <a:off x="2660721" y="2073383"/>
              <a:ext cx="1920074" cy="20447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A571ED17-9F71-993A-D406-BF0A8B0D93FD}"/>
                </a:ext>
              </a:extLst>
            </p:cNvPr>
            <p:cNvSpPr/>
            <p:nvPr/>
          </p:nvSpPr>
          <p:spPr>
            <a:xfrm>
              <a:off x="4599308" y="2791373"/>
              <a:ext cx="2128629" cy="968123"/>
            </a:xfrm>
            <a:prstGeom prst="roundRect">
              <a:avLst/>
            </a:prstGeom>
            <a:solidFill>
              <a:srgbClr val="99FF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r>
                <a: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 3</a:t>
              </a:r>
            </a:p>
            <a:p>
              <a:pPr algn="ctr" defTabSz="914446">
                <a:defRPr/>
              </a:pPr>
              <a:r>
                <a: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TẬP</a:t>
              </a:r>
            </a:p>
          </p:txBody>
        </p:sp>
      </p:grpSp>
      <p:grpSp>
        <p:nvGrpSpPr>
          <p:cNvPr id="15" name="Group 14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955DDF3-0847-D5B0-5D44-4B378E694C78}"/>
              </a:ext>
            </a:extLst>
          </p:cNvPr>
          <p:cNvGrpSpPr/>
          <p:nvPr/>
        </p:nvGrpSpPr>
        <p:grpSpPr>
          <a:xfrm>
            <a:off x="3984884" y="478480"/>
            <a:ext cx="4247932" cy="2876932"/>
            <a:chOff x="2362287" y="817424"/>
            <a:chExt cx="5237186" cy="2384491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69F36662-A429-FD6A-5D12-6B112ADDB244}"/>
                </a:ext>
              </a:extLst>
            </p:cNvPr>
            <p:cNvSpPr/>
            <p:nvPr/>
          </p:nvSpPr>
          <p:spPr>
            <a:xfrm>
              <a:off x="4774364" y="817424"/>
              <a:ext cx="2825109" cy="816992"/>
            </a:xfrm>
            <a:prstGeom prst="roundRect">
              <a:avLst/>
            </a:prstGeom>
            <a:solidFill>
              <a:srgbClr val="FF99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 1</a:t>
              </a:r>
            </a:p>
            <a:p>
              <a:pPr algn="ctr" defTabSz="914446">
                <a:defRPr/>
              </a:pPr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KHỞI ĐỘNG</a:t>
              </a:r>
            </a:p>
          </p:txBody>
        </p:sp>
        <p:pic>
          <p:nvPicPr>
            <p:cNvPr id="22" name="Picture 6" descr="image006">
              <a:extLst>
                <a:ext uri="{FF2B5EF4-FFF2-40B4-BE49-F238E27FC236}">
                  <a16:creationId xmlns:a16="http://schemas.microsoft.com/office/drawing/2014/main" id="{8B0B2C3E-B5B2-CDE1-103D-D957E37B16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443062">
              <a:off x="2362287" y="1109483"/>
              <a:ext cx="3290237" cy="2092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3" name="Group 22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9B873FA-45A5-25B9-0E37-217CAF0AB4C9}"/>
              </a:ext>
            </a:extLst>
          </p:cNvPr>
          <p:cNvGrpSpPr/>
          <p:nvPr/>
        </p:nvGrpSpPr>
        <p:grpSpPr>
          <a:xfrm>
            <a:off x="4490416" y="2891108"/>
            <a:ext cx="4873643" cy="3338280"/>
            <a:chOff x="2897221" y="1777862"/>
            <a:chExt cx="4873643" cy="3338280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23348775-44A3-4F7C-E2F8-8A1BEDA40A8E}"/>
                </a:ext>
              </a:extLst>
            </p:cNvPr>
            <p:cNvSpPr/>
            <p:nvPr/>
          </p:nvSpPr>
          <p:spPr>
            <a:xfrm>
              <a:off x="5428409" y="4127030"/>
              <a:ext cx="2342455" cy="960846"/>
            </a:xfrm>
            <a:prstGeom prst="roundRect">
              <a:avLst/>
            </a:prstGeom>
            <a:solidFill>
              <a:srgbClr val="FF505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r>
                <a:rPr lang="en-US" sz="24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 4</a:t>
              </a:r>
              <a:endPara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defTabSz="914446">
                <a:defRPr/>
              </a:pPr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VẬN DỤNG</a:t>
              </a:r>
            </a:p>
          </p:txBody>
        </p:sp>
        <p:pic>
          <p:nvPicPr>
            <p:cNvPr id="25" name="Picture 2" descr="image002">
              <a:extLst>
                <a:ext uri="{FF2B5EF4-FFF2-40B4-BE49-F238E27FC236}">
                  <a16:creationId xmlns:a16="http://schemas.microsoft.com/office/drawing/2014/main" id="{94DEB558-A6E6-B056-3BED-D637A238D5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016155" flipH="1">
              <a:off x="2897221" y="1777862"/>
              <a:ext cx="2985835" cy="3338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6" name="Picture 4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280B22D-83DD-A8B2-9D83-65374CA69D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555" y="2133446"/>
            <a:ext cx="3310237" cy="2340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96091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1807029" y="1295400"/>
            <a:ext cx="4114800" cy="41148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5921830" y="2807810"/>
            <a:ext cx="465897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Khởi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TextBox 3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8F1C660-CF9F-C373-48E9-7792C4124EBF}"/>
              </a:ext>
            </a:extLst>
          </p:cNvPr>
          <p:cNvSpPr txBox="1"/>
          <p:nvPr/>
        </p:nvSpPr>
        <p:spPr>
          <a:xfrm>
            <a:off x="2944259" y="2694957"/>
            <a:ext cx="1785143" cy="12416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734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Hoạt</a:t>
            </a:r>
            <a:r>
              <a:rPr lang="en-US" sz="3734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algn="ctr"/>
            <a:r>
              <a:rPr lang="en-US" sz="3734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3734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1</a:t>
            </a:r>
            <a:endParaRPr lang="en-US" sz="3734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756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3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134152" y="129701"/>
            <a:ext cx="845028" cy="830240"/>
          </a:xfrm>
          <a:prstGeom prst="rect">
            <a:avLst/>
          </a:prstGeom>
        </p:spPr>
      </p:pic>
      <p:pic>
        <p:nvPicPr>
          <p:cNvPr id="39" name="Picture 39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55600" y="5816600"/>
            <a:ext cx="909117" cy="950711"/>
          </a:xfrm>
          <a:prstGeom prst="rect">
            <a:avLst/>
          </a:prstGeom>
        </p:spPr>
      </p:pic>
      <p:sp>
        <p:nvSpPr>
          <p:cNvPr id="40" name="TextBox 39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6D902F4-85CB-C110-EC50-76BFC51F00AF}"/>
              </a:ext>
            </a:extLst>
          </p:cNvPr>
          <p:cNvSpPr txBox="1"/>
          <p:nvPr/>
        </p:nvSpPr>
        <p:spPr>
          <a:xfrm>
            <a:off x="3860800" y="326096"/>
            <a:ext cx="447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E94103B1-F03D-C17F-B5A3-9915E31D2378}"/>
                  </a:ext>
                </a:extLst>
              </p:cNvPr>
              <p:cNvSpPr txBox="1"/>
              <p:nvPr/>
            </p:nvSpPr>
            <p:spPr>
              <a:xfrm>
                <a:off x="975428" y="924924"/>
                <a:ext cx="10454573" cy="19393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 28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minh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họa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máy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bay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cất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cánh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trí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băng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sân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bay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bay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667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AB</m:t>
                    </m:r>
                  </m:oMath>
                </a14:m>
                <a:r>
                  <a:rPr lang="en-US" sz="2667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tạo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nằm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ngang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667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AC</m:t>
                    </m:r>
                  </m:oMath>
                </a14:m>
                <a:r>
                  <a:rPr lang="en-US" sz="2667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20</m:t>
                    </m:r>
                    <m:r>
                      <a:rPr lang="en-US" sz="2667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Sau 5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giây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máy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bay ở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cao</a:t>
                </a:r>
                <a:r>
                  <a:rPr lang="en-US" sz="2667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667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BC</m:t>
                    </m:r>
                    <m:r>
                      <m:rPr>
                        <m:nor/>
                      </m:rPr>
                      <a:rPr lang="en-US" sz="2667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=110</m:t>
                    </m:r>
                    <m:r>
                      <m:rPr>
                        <m:nor/>
                      </m:rPr>
                      <a:rPr lang="en-US" sz="2667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m</m:t>
                    </m:r>
                    <m:r>
                      <a:rPr lang="en-US" sz="2667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en-US" sz="2667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E94103B1-F03D-C17F-B5A3-9915E31D23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428" y="924924"/>
                <a:ext cx="10454573" cy="1939377"/>
              </a:xfrm>
              <a:prstGeom prst="rect">
                <a:avLst/>
              </a:prstGeom>
              <a:blipFill>
                <a:blip r:embed="rId6"/>
                <a:stretch>
                  <a:fillRect l="-1108" r="-1108" b="-3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F7FD2D4-3CA8-C765-B8D8-D017EC95DF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2356" y="2850917"/>
            <a:ext cx="7198093" cy="34736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A89FB47B-CD29-5A13-A1C7-9106B8470C23}"/>
                  </a:ext>
                </a:extLst>
              </p:cNvPr>
              <p:cNvSpPr txBox="1"/>
              <p:nvPr/>
            </p:nvSpPr>
            <p:spPr>
              <a:xfrm>
                <a:off x="8173521" y="3416609"/>
                <a:ext cx="3383145" cy="2145694"/>
              </a:xfrm>
              <a:prstGeom prst="wedgeRoundRectCallout">
                <a:avLst>
                  <a:gd name="adj1" fmla="val -66477"/>
                  <a:gd name="adj2" fmla="val -4202"/>
                  <a:gd name="adj3" fmla="val 16667"/>
                </a:avLst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667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 </a:t>
                </a:r>
                <a:r>
                  <a:rPr lang="en-US" sz="2667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thể</a:t>
                </a:r>
                <a:r>
                  <a:rPr lang="en-US" sz="2667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667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2667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667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2667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667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667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2667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18" name="TextBox 17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A89FB47B-CD29-5A13-A1C7-9106B8470C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3521" y="3416609"/>
                <a:ext cx="3383145" cy="2145694"/>
              </a:xfrm>
              <a:prstGeom prst="wedgeRoundRectCallout">
                <a:avLst>
                  <a:gd name="adj1" fmla="val -66477"/>
                  <a:gd name="adj2" fmla="val -4202"/>
                  <a:gd name="adj3" fmla="val 16667"/>
                </a:avLst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3C0B6E4-5B05-443E-0D4C-E364AEB32D9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-281579" y="1193641"/>
            <a:ext cx="1426757" cy="1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394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330097" y="-1583232"/>
            <a:ext cx="2523744" cy="2743200"/>
          </a:xfrm>
          <a:prstGeom prst="rect">
            <a:avLst/>
          </a:prstGeom>
        </p:spPr>
      </p:pic>
      <p:pic>
        <p:nvPicPr>
          <p:cNvPr id="15" name="Picture 15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622627" y="-174769"/>
            <a:ext cx="2214459" cy="2021197"/>
          </a:xfrm>
          <a:prstGeom prst="rect">
            <a:avLst/>
          </a:prstGeom>
        </p:spPr>
      </p:pic>
      <p:pic>
        <p:nvPicPr>
          <p:cNvPr id="17" name="Picture 17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" y="4696604"/>
            <a:ext cx="1274267" cy="2159775"/>
          </a:xfrm>
          <a:prstGeom prst="rect">
            <a:avLst/>
          </a:prstGeom>
        </p:spPr>
      </p:pic>
      <p:pic>
        <p:nvPicPr>
          <p:cNvPr id="16" name="Picture 16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617186">
            <a:off x="10723505" y="232387"/>
            <a:ext cx="1031991" cy="1474273"/>
          </a:xfrm>
          <a:prstGeom prst="rect">
            <a:avLst/>
          </a:prstGeom>
        </p:spPr>
      </p:pic>
      <p:pic>
        <p:nvPicPr>
          <p:cNvPr id="18" name="Picture 18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 rot="1541337">
            <a:off x="10770930" y="5555458"/>
            <a:ext cx="1337466" cy="1330779"/>
          </a:xfrm>
          <a:prstGeom prst="rect">
            <a:avLst/>
          </a:prstGeom>
        </p:spPr>
      </p:pic>
      <p:sp>
        <p:nvSpPr>
          <p:cNvPr id="22" name="TextBox 2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D797B1F-8D9A-78DD-1154-AF2C623A5CC5}"/>
              </a:ext>
            </a:extLst>
          </p:cNvPr>
          <p:cNvSpPr txBox="1"/>
          <p:nvPr/>
        </p:nvSpPr>
        <p:spPr>
          <a:xfrm>
            <a:off x="752337" y="1665997"/>
            <a:ext cx="10687327" cy="3878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67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3: ỨNG DỤNG CỦA TỈ SỐ LƯỢNG GIÁC CỦA GÓC NHỌN</a:t>
            </a:r>
          </a:p>
          <a:p>
            <a:pPr algn="ctr">
              <a:lnSpc>
                <a:spcPct val="150000"/>
              </a:lnSpc>
            </a:pPr>
            <a:r>
              <a:rPr lang="en-US" sz="5467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 TIẾT)</a:t>
            </a:r>
          </a:p>
        </p:txBody>
      </p:sp>
    </p:spTree>
    <p:extLst>
      <p:ext uri="{BB962C8B-B14F-4D97-AF65-F5344CB8AC3E}">
        <p14:creationId xmlns:p14="http://schemas.microsoft.com/office/powerpoint/2010/main" val="883292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1807029" y="1295400"/>
            <a:ext cx="4114800" cy="41148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5997245" y="2346080"/>
            <a:ext cx="465897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60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60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kiến</a:t>
            </a:r>
            <a:r>
              <a:rPr lang="en-US" sz="60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endParaRPr lang="en-US" sz="6000" b="1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TextBox 3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8F1C660-CF9F-C373-48E9-7792C4124EBF}"/>
              </a:ext>
            </a:extLst>
          </p:cNvPr>
          <p:cNvSpPr txBox="1"/>
          <p:nvPr/>
        </p:nvSpPr>
        <p:spPr>
          <a:xfrm>
            <a:off x="2944259" y="2694957"/>
            <a:ext cx="1785143" cy="12416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734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Hoạt</a:t>
            </a:r>
            <a:r>
              <a:rPr lang="en-US" sz="3734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algn="ctr"/>
            <a:r>
              <a:rPr lang="en-US" sz="3734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3734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2</a:t>
            </a:r>
            <a:endParaRPr lang="en-US" sz="3734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414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5851" y="81657"/>
            <a:ext cx="845028" cy="830240"/>
          </a:xfrm>
          <a:prstGeom prst="rect">
            <a:avLst/>
          </a:prstGeom>
        </p:spPr>
      </p:pic>
      <p:pic>
        <p:nvPicPr>
          <p:cNvPr id="16" name="Picture 16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8559" y="2211277"/>
            <a:ext cx="1355429" cy="914299"/>
          </a:xfrm>
          <a:prstGeom prst="rect">
            <a:avLst/>
          </a:prstGeom>
        </p:spPr>
      </p:pic>
      <p:pic>
        <p:nvPicPr>
          <p:cNvPr id="18" name="Picture 18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490102" y="5835244"/>
            <a:ext cx="1355429" cy="914299"/>
          </a:xfrm>
          <a:prstGeom prst="rect">
            <a:avLst/>
          </a:prstGeom>
        </p:spPr>
      </p:pic>
      <p:pic>
        <p:nvPicPr>
          <p:cNvPr id="19" name="Picture 19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799177" y="-1507452"/>
            <a:ext cx="2523744" cy="2743200"/>
          </a:xfrm>
          <a:prstGeom prst="rect">
            <a:avLst/>
          </a:prstGeom>
        </p:spPr>
      </p:pic>
      <p:pic>
        <p:nvPicPr>
          <p:cNvPr id="23" name="Picture 23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9499600" y="799830"/>
            <a:ext cx="2497671" cy="1514213"/>
          </a:xfrm>
          <a:prstGeom prst="rect">
            <a:avLst/>
          </a:prstGeom>
        </p:spPr>
      </p:pic>
      <p:sp>
        <p:nvSpPr>
          <p:cNvPr id="31" name="TextBox 30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E4CD691-A3C5-EF14-E4BF-56398383AB70}"/>
              </a:ext>
            </a:extLst>
          </p:cNvPr>
          <p:cNvSpPr txBox="1"/>
          <p:nvPr/>
        </p:nvSpPr>
        <p:spPr>
          <a:xfrm>
            <a:off x="863600" y="835880"/>
            <a:ext cx="584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BÀI HỌC</a:t>
            </a:r>
          </a:p>
        </p:txBody>
      </p:sp>
      <p:cxnSp>
        <p:nvCxnSpPr>
          <p:cNvPr id="43" name="Google Shape;3605;p46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CA5776F-0301-C475-1F5F-8DD42D6B3C4F}"/>
              </a:ext>
            </a:extLst>
          </p:cNvPr>
          <p:cNvCxnSpPr>
            <a:cxnSpLocks/>
          </p:cNvCxnSpPr>
          <p:nvPr/>
        </p:nvCxnSpPr>
        <p:spPr>
          <a:xfrm>
            <a:off x="4392823" y="3690143"/>
            <a:ext cx="3778903" cy="0"/>
          </a:xfrm>
          <a:prstGeom prst="straightConnector1">
            <a:avLst/>
          </a:prstGeom>
          <a:noFill/>
          <a:ln w="28575" cap="flat" cmpd="sng">
            <a:solidFill>
              <a:srgbClr val="1D190B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50" name="Group 49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08175B5-A052-698B-69B6-EB20D117B3F6}"/>
              </a:ext>
            </a:extLst>
          </p:cNvPr>
          <p:cNvGrpSpPr/>
          <p:nvPr/>
        </p:nvGrpSpPr>
        <p:grpSpPr>
          <a:xfrm>
            <a:off x="3335713" y="3234911"/>
            <a:ext cx="1052003" cy="888745"/>
            <a:chOff x="5031130" y="5827879"/>
            <a:chExt cx="1578004" cy="1333118"/>
          </a:xfrm>
        </p:grpSpPr>
        <p:sp>
          <p:nvSpPr>
            <p:cNvPr id="44" name="Google Shape;3606;p46">
              <a:extLst>
                <a:ext uri="{FF2B5EF4-FFF2-40B4-BE49-F238E27FC236}">
                  <a16:creationId xmlns:a16="http://schemas.microsoft.com/office/drawing/2014/main" id="{1367BEDF-3824-2E9A-D4E6-D921A06DD1B2}"/>
                </a:ext>
              </a:extLst>
            </p:cNvPr>
            <p:cNvSpPr/>
            <p:nvPr/>
          </p:nvSpPr>
          <p:spPr>
            <a:xfrm rot="-5237534">
              <a:off x="5153573" y="5705436"/>
              <a:ext cx="1333118" cy="1578004"/>
            </a:xfrm>
            <a:custGeom>
              <a:avLst/>
              <a:gdLst/>
              <a:ahLst/>
              <a:cxnLst/>
              <a:rect l="l" t="t" r="r" b="b"/>
              <a:pathLst>
                <a:path w="12368" h="12651" extrusionOk="0">
                  <a:moveTo>
                    <a:pt x="11065" y="1"/>
                  </a:moveTo>
                  <a:lnTo>
                    <a:pt x="1" y="568"/>
                  </a:lnTo>
                  <a:lnTo>
                    <a:pt x="968" y="12651"/>
                  </a:lnTo>
                  <a:lnTo>
                    <a:pt x="12367" y="12309"/>
                  </a:lnTo>
                  <a:lnTo>
                    <a:pt x="1106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>
                  <a:srgbClr val="000000"/>
                </a:buClr>
                <a:defRPr/>
              </a:pPr>
              <a:endParaRPr sz="40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2987;p39">
              <a:extLst>
                <a:ext uri="{FF2B5EF4-FFF2-40B4-BE49-F238E27FC236}">
                  <a16:creationId xmlns:a16="http://schemas.microsoft.com/office/drawing/2014/main" id="{7ACC064A-FA00-711A-BF42-E4B9DB8782EB}"/>
                </a:ext>
              </a:extLst>
            </p:cNvPr>
            <p:cNvSpPr txBox="1">
              <a:spLocks/>
            </p:cNvSpPr>
            <p:nvPr/>
          </p:nvSpPr>
          <p:spPr>
            <a:xfrm>
              <a:off x="5229658" y="6052672"/>
              <a:ext cx="1158000" cy="94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DM Serif Display"/>
                <a:buNone/>
                <a:defRPr sz="3000" b="0" i="0" u="none" strike="noStrike" cap="none">
                  <a:solidFill>
                    <a:schemeClr val="dk1"/>
                  </a:solidFill>
                  <a:latin typeface="DM Serif Display"/>
                  <a:ea typeface="DM Serif Display"/>
                  <a:cs typeface="DM Serif Display"/>
                  <a:sym typeface="DM Serif Display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 defTabSz="609630">
                <a:buClr>
                  <a:srgbClr val="1D190B"/>
                </a:buClr>
                <a:defRPr/>
              </a:pPr>
              <a:r>
                <a:rPr lang="en" sz="4000" b="1" kern="0" dirty="0">
                  <a:solidFill>
                    <a:srgbClr val="0E422C">
                      <a:lumMod val="90000"/>
                      <a:lumOff val="10000"/>
                    </a:srgbClr>
                  </a:solidFill>
                  <a:latin typeface="Arial"/>
                </a:rPr>
                <a:t>I</a:t>
              </a:r>
            </a:p>
          </p:txBody>
        </p:sp>
      </p:grpSp>
      <p:grpSp>
        <p:nvGrpSpPr>
          <p:cNvPr id="51" name="Group 50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70005DC-1271-0230-5077-CE2A18764DBA}"/>
              </a:ext>
            </a:extLst>
          </p:cNvPr>
          <p:cNvGrpSpPr/>
          <p:nvPr/>
        </p:nvGrpSpPr>
        <p:grpSpPr>
          <a:xfrm>
            <a:off x="8196656" y="3210558"/>
            <a:ext cx="938379" cy="868967"/>
            <a:chOff x="7506455" y="5912805"/>
            <a:chExt cx="1407568" cy="1303451"/>
          </a:xfrm>
        </p:grpSpPr>
        <p:sp>
          <p:nvSpPr>
            <p:cNvPr id="46" name="Google Shape;3608;p46">
              <a:extLst>
                <a:ext uri="{FF2B5EF4-FFF2-40B4-BE49-F238E27FC236}">
                  <a16:creationId xmlns:a16="http://schemas.microsoft.com/office/drawing/2014/main" id="{3FB1F81F-DAE0-AEA1-7BB3-9FF71D4E366B}"/>
                </a:ext>
              </a:extLst>
            </p:cNvPr>
            <p:cNvSpPr/>
            <p:nvPr/>
          </p:nvSpPr>
          <p:spPr>
            <a:xfrm>
              <a:off x="7506455" y="5912805"/>
              <a:ext cx="1407568" cy="1303451"/>
            </a:xfrm>
            <a:custGeom>
              <a:avLst/>
              <a:gdLst/>
              <a:ahLst/>
              <a:cxnLst/>
              <a:rect l="l" t="t" r="r" b="b"/>
              <a:pathLst>
                <a:path w="12528" h="10355" extrusionOk="0">
                  <a:moveTo>
                    <a:pt x="192" y="1"/>
                  </a:moveTo>
                  <a:lnTo>
                    <a:pt x="1" y="10355"/>
                  </a:lnTo>
                  <a:lnTo>
                    <a:pt x="12528" y="9972"/>
                  </a:lnTo>
                  <a:lnTo>
                    <a:pt x="104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>
                  <a:srgbClr val="000000"/>
                </a:buClr>
                <a:defRPr/>
              </a:pPr>
              <a:endParaRPr sz="40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2987;p39">
              <a:extLst>
                <a:ext uri="{FF2B5EF4-FFF2-40B4-BE49-F238E27FC236}">
                  <a16:creationId xmlns:a16="http://schemas.microsoft.com/office/drawing/2014/main" id="{69247A92-61EE-32F9-DE19-C7AEDABF4A25}"/>
                </a:ext>
              </a:extLst>
            </p:cNvPr>
            <p:cNvSpPr txBox="1">
              <a:spLocks/>
            </p:cNvSpPr>
            <p:nvPr/>
          </p:nvSpPr>
          <p:spPr>
            <a:xfrm>
              <a:off x="7603725" y="6036691"/>
              <a:ext cx="1158000" cy="94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DM Serif Display"/>
                <a:buNone/>
                <a:defRPr sz="3000" b="0" i="0" u="none" strike="noStrike" cap="none">
                  <a:solidFill>
                    <a:schemeClr val="dk1"/>
                  </a:solidFill>
                  <a:latin typeface="DM Serif Display"/>
                  <a:ea typeface="DM Serif Display"/>
                  <a:cs typeface="DM Serif Display"/>
                  <a:sym typeface="DM Serif Display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 defTabSz="609630">
                <a:buClr>
                  <a:srgbClr val="1D190B"/>
                </a:buClr>
                <a:defRPr/>
              </a:pPr>
              <a:r>
                <a:rPr lang="en" sz="4000" b="1" kern="0" dirty="0">
                  <a:solidFill>
                    <a:srgbClr val="0E422C">
                      <a:lumMod val="90000"/>
                      <a:lumOff val="10000"/>
                    </a:srgbClr>
                  </a:solidFill>
                  <a:latin typeface="Arial"/>
                </a:rPr>
                <a:t>II</a:t>
              </a:r>
            </a:p>
          </p:txBody>
        </p:sp>
      </p:grpSp>
      <p:sp>
        <p:nvSpPr>
          <p:cNvPr id="68" name="TextBox 67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AB4AC18-F429-1826-6F1E-5488FA1A231D}"/>
              </a:ext>
            </a:extLst>
          </p:cNvPr>
          <p:cNvSpPr txBox="1"/>
          <p:nvPr/>
        </p:nvSpPr>
        <p:spPr>
          <a:xfrm>
            <a:off x="1857186" y="4334601"/>
            <a:ext cx="4216600" cy="14811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 LƯỢNG KHOẢNG CÁCH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E547B336-AB4B-1C3E-2017-6FD1750394A3}"/>
              </a:ext>
            </a:extLst>
          </p:cNvPr>
          <p:cNvSpPr txBox="1"/>
          <p:nvPr/>
        </p:nvSpPr>
        <p:spPr>
          <a:xfrm>
            <a:off x="6621509" y="4334601"/>
            <a:ext cx="3995543" cy="14811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 LƯỢNG CHIỀU CAO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9905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71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5255</TotalTime>
  <Words>1240</Words>
  <Application>Microsoft Office PowerPoint</Application>
  <PresentationFormat>Widescreen</PresentationFormat>
  <Paragraphs>142</Paragraphs>
  <Slides>34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Calibri</vt:lpstr>
      <vt:lpstr>Calibri Light</vt:lpstr>
      <vt:lpstr>Cambria Math</vt:lpstr>
      <vt:lpstr>Times New Roman</vt:lpstr>
      <vt:lpstr>思源黑体 Heavy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Minh Phuong</dc:creator>
  <cp:lastModifiedBy>thu dao</cp:lastModifiedBy>
  <cp:revision>447</cp:revision>
  <dcterms:created xsi:type="dcterms:W3CDTF">2022-08-03T11:07:12Z</dcterms:created>
  <dcterms:modified xsi:type="dcterms:W3CDTF">2025-05-13T14:40:19Z</dcterms:modified>
</cp:coreProperties>
</file>