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</p:sldMasterIdLst>
  <p:notesMasterIdLst>
    <p:notesMasterId r:id="rId40"/>
  </p:notesMasterIdLst>
  <p:sldIdLst>
    <p:sldId id="619" r:id="rId3"/>
    <p:sldId id="572" r:id="rId4"/>
    <p:sldId id="571" r:id="rId5"/>
    <p:sldId id="368" r:id="rId6"/>
    <p:sldId id="590" r:id="rId7"/>
    <p:sldId id="384" r:id="rId8"/>
    <p:sldId id="591" r:id="rId9"/>
    <p:sldId id="592" r:id="rId10"/>
    <p:sldId id="575" r:id="rId11"/>
    <p:sldId id="615" r:id="rId12"/>
    <p:sldId id="616" r:id="rId13"/>
    <p:sldId id="617" r:id="rId14"/>
    <p:sldId id="618" r:id="rId15"/>
    <p:sldId id="596" r:id="rId16"/>
    <p:sldId id="573" r:id="rId17"/>
    <p:sldId id="598" r:id="rId18"/>
    <p:sldId id="599" r:id="rId19"/>
    <p:sldId id="600" r:id="rId20"/>
    <p:sldId id="601" r:id="rId21"/>
    <p:sldId id="612" r:id="rId22"/>
    <p:sldId id="613" r:id="rId23"/>
    <p:sldId id="614" r:id="rId24"/>
    <p:sldId id="602" r:id="rId25"/>
    <p:sldId id="578" r:id="rId26"/>
    <p:sldId id="584" r:id="rId27"/>
    <p:sldId id="585" r:id="rId28"/>
    <p:sldId id="579" r:id="rId29"/>
    <p:sldId id="611" r:id="rId30"/>
    <p:sldId id="604" r:id="rId31"/>
    <p:sldId id="605" r:id="rId32"/>
    <p:sldId id="606" r:id="rId33"/>
    <p:sldId id="607" r:id="rId34"/>
    <p:sldId id="608" r:id="rId35"/>
    <p:sldId id="609" r:id="rId36"/>
    <p:sldId id="610" r:id="rId37"/>
    <p:sldId id="381" r:id="rId38"/>
    <p:sldId id="382" r:id="rId3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93FF"/>
    <a:srgbClr val="FFECAF"/>
    <a:srgbClr val="FF4FFF"/>
    <a:srgbClr val="CC00CC"/>
    <a:srgbClr val="7F7F7F"/>
    <a:srgbClr val="E6E6E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6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35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3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24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18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0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6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9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29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33"/>
          <p:cNvSpPr txBox="1">
            <a:spLocks noGrp="1"/>
          </p:cNvSpPr>
          <p:nvPr>
            <p:ph type="title"/>
          </p:nvPr>
        </p:nvSpPr>
        <p:spPr>
          <a:xfrm>
            <a:off x="950967" y="5934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33"/>
          <p:cNvSpPr txBox="1">
            <a:spLocks noGrp="1"/>
          </p:cNvSpPr>
          <p:nvPr>
            <p:ph type="subTitle" idx="1"/>
          </p:nvPr>
        </p:nvSpPr>
        <p:spPr>
          <a:xfrm>
            <a:off x="950951" y="1892233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33"/>
          <p:cNvSpPr txBox="1">
            <a:spLocks noGrp="1"/>
          </p:cNvSpPr>
          <p:nvPr>
            <p:ph type="subTitle" idx="2"/>
          </p:nvPr>
        </p:nvSpPr>
        <p:spPr>
          <a:xfrm>
            <a:off x="950967" y="2374900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1" name="Google Shape;1381;p33"/>
          <p:cNvSpPr txBox="1">
            <a:spLocks noGrp="1"/>
          </p:cNvSpPr>
          <p:nvPr>
            <p:ph type="subTitle" idx="3"/>
          </p:nvPr>
        </p:nvSpPr>
        <p:spPr>
          <a:xfrm>
            <a:off x="8364571" y="1892233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33"/>
          <p:cNvSpPr txBox="1">
            <a:spLocks noGrp="1"/>
          </p:cNvSpPr>
          <p:nvPr>
            <p:ph type="subTitle" idx="4"/>
          </p:nvPr>
        </p:nvSpPr>
        <p:spPr>
          <a:xfrm>
            <a:off x="8364569" y="2374900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33"/>
          <p:cNvSpPr txBox="1">
            <a:spLocks noGrp="1"/>
          </p:cNvSpPr>
          <p:nvPr>
            <p:ph type="subTitle" idx="5"/>
          </p:nvPr>
        </p:nvSpPr>
        <p:spPr>
          <a:xfrm>
            <a:off x="950951" y="3467567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33"/>
          <p:cNvSpPr txBox="1">
            <a:spLocks noGrp="1"/>
          </p:cNvSpPr>
          <p:nvPr>
            <p:ph type="subTitle" idx="6"/>
          </p:nvPr>
        </p:nvSpPr>
        <p:spPr>
          <a:xfrm>
            <a:off x="950967" y="3950233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33"/>
          <p:cNvSpPr txBox="1">
            <a:spLocks noGrp="1"/>
          </p:cNvSpPr>
          <p:nvPr>
            <p:ph type="subTitle" idx="7"/>
          </p:nvPr>
        </p:nvSpPr>
        <p:spPr>
          <a:xfrm>
            <a:off x="8364571" y="3467567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6" name="Google Shape;1386;p33"/>
          <p:cNvSpPr txBox="1">
            <a:spLocks noGrp="1"/>
          </p:cNvSpPr>
          <p:nvPr>
            <p:ph type="subTitle" idx="8"/>
          </p:nvPr>
        </p:nvSpPr>
        <p:spPr>
          <a:xfrm>
            <a:off x="8364575" y="3950233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7" name="Google Shape;1387;p33"/>
          <p:cNvGrpSpPr/>
          <p:nvPr/>
        </p:nvGrpSpPr>
        <p:grpSpPr>
          <a:xfrm>
            <a:off x="127301" y="4803629"/>
            <a:ext cx="10081267" cy="2220471"/>
            <a:chOff x="73225" y="2820000"/>
            <a:chExt cx="7560950" cy="2108575"/>
          </a:xfrm>
        </p:grpSpPr>
        <p:sp>
          <p:nvSpPr>
            <p:cNvPr id="1388" name="Google Shape;1388;p33"/>
            <p:cNvSpPr/>
            <p:nvPr/>
          </p:nvSpPr>
          <p:spPr>
            <a:xfrm>
              <a:off x="73225" y="2820000"/>
              <a:ext cx="7560950" cy="2108575"/>
            </a:xfrm>
            <a:custGeom>
              <a:avLst/>
              <a:gdLst/>
              <a:ahLst/>
              <a:cxnLst/>
              <a:rect l="l" t="t" r="r" b="b"/>
              <a:pathLst>
                <a:path w="302438" h="84343" extrusionOk="0">
                  <a:moveTo>
                    <a:pt x="126779" y="0"/>
                  </a:moveTo>
                  <a:cubicBezTo>
                    <a:pt x="126572" y="0"/>
                    <a:pt x="126360" y="28"/>
                    <a:pt x="126142" y="86"/>
                  </a:cubicBezTo>
                  <a:cubicBezTo>
                    <a:pt x="125048" y="420"/>
                    <a:pt x="124258" y="1514"/>
                    <a:pt x="123559" y="2548"/>
                  </a:cubicBezTo>
                  <a:cubicBezTo>
                    <a:pt x="120458" y="7137"/>
                    <a:pt x="117328" y="11758"/>
                    <a:pt x="114227" y="16378"/>
                  </a:cubicBezTo>
                  <a:cubicBezTo>
                    <a:pt x="113072" y="18080"/>
                    <a:pt x="111735" y="19904"/>
                    <a:pt x="109850" y="20238"/>
                  </a:cubicBezTo>
                  <a:cubicBezTo>
                    <a:pt x="109624" y="20278"/>
                    <a:pt x="109404" y="20298"/>
                    <a:pt x="109191" y="20298"/>
                  </a:cubicBezTo>
                  <a:cubicBezTo>
                    <a:pt x="105393" y="20298"/>
                    <a:pt x="103550" y="14172"/>
                    <a:pt x="100154" y="11697"/>
                  </a:cubicBezTo>
                  <a:cubicBezTo>
                    <a:pt x="89819" y="15922"/>
                    <a:pt x="84318" y="30268"/>
                    <a:pt x="73558" y="32761"/>
                  </a:cubicBezTo>
                  <a:cubicBezTo>
                    <a:pt x="72091" y="33099"/>
                    <a:pt x="70566" y="33205"/>
                    <a:pt x="69020" y="33205"/>
                  </a:cubicBezTo>
                  <a:cubicBezTo>
                    <a:pt x="66443" y="33205"/>
                    <a:pt x="63807" y="32911"/>
                    <a:pt x="61287" y="32911"/>
                  </a:cubicBezTo>
                  <a:cubicBezTo>
                    <a:pt x="57989" y="32911"/>
                    <a:pt x="54888" y="33415"/>
                    <a:pt x="52372" y="35740"/>
                  </a:cubicBezTo>
                  <a:cubicBezTo>
                    <a:pt x="50609" y="37351"/>
                    <a:pt x="49393" y="39721"/>
                    <a:pt x="47448" y="40998"/>
                  </a:cubicBezTo>
                  <a:cubicBezTo>
                    <a:pt x="45964" y="41952"/>
                    <a:pt x="44258" y="42182"/>
                    <a:pt x="42537" y="42182"/>
                  </a:cubicBezTo>
                  <a:cubicBezTo>
                    <a:pt x="41790" y="42182"/>
                    <a:pt x="41041" y="42138"/>
                    <a:pt x="40305" y="42092"/>
                  </a:cubicBezTo>
                  <a:cubicBezTo>
                    <a:pt x="26870" y="41272"/>
                    <a:pt x="13435" y="40451"/>
                    <a:pt x="0" y="39630"/>
                  </a:cubicBezTo>
                  <a:lnTo>
                    <a:pt x="0" y="39630"/>
                  </a:lnTo>
                  <a:lnTo>
                    <a:pt x="1155" y="80148"/>
                  </a:lnTo>
                  <a:lnTo>
                    <a:pt x="301070" y="84342"/>
                  </a:lnTo>
                  <a:lnTo>
                    <a:pt x="302437" y="55102"/>
                  </a:lnTo>
                  <a:lnTo>
                    <a:pt x="302437" y="55102"/>
                  </a:lnTo>
                  <a:cubicBezTo>
                    <a:pt x="297573" y="55863"/>
                    <a:pt x="292664" y="56239"/>
                    <a:pt x="287753" y="56239"/>
                  </a:cubicBezTo>
                  <a:cubicBezTo>
                    <a:pt x="267961" y="56239"/>
                    <a:pt x="248152" y="50134"/>
                    <a:pt x="231251" y="38566"/>
                  </a:cubicBezTo>
                  <a:cubicBezTo>
                    <a:pt x="225536" y="34615"/>
                    <a:pt x="220065" y="30056"/>
                    <a:pt x="213743" y="27472"/>
                  </a:cubicBezTo>
                  <a:cubicBezTo>
                    <a:pt x="210822" y="26259"/>
                    <a:pt x="207640" y="25537"/>
                    <a:pt x="204514" y="25537"/>
                  </a:cubicBezTo>
                  <a:cubicBezTo>
                    <a:pt x="200907" y="25537"/>
                    <a:pt x="197375" y="26499"/>
                    <a:pt x="194411" y="28779"/>
                  </a:cubicBezTo>
                  <a:cubicBezTo>
                    <a:pt x="192739" y="30086"/>
                    <a:pt x="191311" y="31758"/>
                    <a:pt x="189517" y="32852"/>
                  </a:cubicBezTo>
                  <a:cubicBezTo>
                    <a:pt x="187813" y="33905"/>
                    <a:pt x="185982" y="34344"/>
                    <a:pt x="184104" y="34344"/>
                  </a:cubicBezTo>
                  <a:cubicBezTo>
                    <a:pt x="179854" y="34344"/>
                    <a:pt x="175360" y="32097"/>
                    <a:pt x="171523" y="29630"/>
                  </a:cubicBezTo>
                  <a:cubicBezTo>
                    <a:pt x="166234" y="26195"/>
                    <a:pt x="161948" y="20876"/>
                    <a:pt x="156356" y="18171"/>
                  </a:cubicBezTo>
                  <a:cubicBezTo>
                    <a:pt x="148787" y="14530"/>
                    <a:pt x="147708" y="13079"/>
                    <a:pt x="146794" y="13079"/>
                  </a:cubicBezTo>
                  <a:cubicBezTo>
                    <a:pt x="146739" y="13079"/>
                    <a:pt x="146684" y="13085"/>
                    <a:pt x="146629" y="13095"/>
                  </a:cubicBezTo>
                  <a:cubicBezTo>
                    <a:pt x="145839" y="13247"/>
                    <a:pt x="143407" y="14706"/>
                    <a:pt x="142343" y="15162"/>
                  </a:cubicBezTo>
                  <a:cubicBezTo>
                    <a:pt x="142149" y="15252"/>
                    <a:pt x="141936" y="15295"/>
                    <a:pt x="141708" y="15295"/>
                  </a:cubicBezTo>
                  <a:cubicBezTo>
                    <a:pt x="139080" y="15295"/>
                    <a:pt x="134365" y="9606"/>
                    <a:pt x="131401" y="4432"/>
                  </a:cubicBezTo>
                  <a:cubicBezTo>
                    <a:pt x="130246" y="2453"/>
                    <a:pt x="128743" y="0"/>
                    <a:pt x="126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3"/>
            <p:cNvSpPr/>
            <p:nvPr/>
          </p:nvSpPr>
          <p:spPr>
            <a:xfrm>
              <a:off x="2374800" y="3041185"/>
              <a:ext cx="778500" cy="629550"/>
            </a:xfrm>
            <a:custGeom>
              <a:avLst/>
              <a:gdLst/>
              <a:ahLst/>
              <a:cxnLst/>
              <a:rect l="l" t="t" r="r" b="b"/>
              <a:pathLst>
                <a:path w="31140" h="25182" extrusionOk="0">
                  <a:moveTo>
                    <a:pt x="31051" y="1"/>
                  </a:moveTo>
                  <a:cubicBezTo>
                    <a:pt x="31032" y="1"/>
                    <a:pt x="31013" y="8"/>
                    <a:pt x="30996" y="25"/>
                  </a:cubicBezTo>
                  <a:cubicBezTo>
                    <a:pt x="28503" y="2335"/>
                    <a:pt x="26588" y="5527"/>
                    <a:pt x="24552" y="8232"/>
                  </a:cubicBezTo>
                  <a:cubicBezTo>
                    <a:pt x="23028" y="10321"/>
                    <a:pt x="20591" y="14337"/>
                    <a:pt x="17689" y="14337"/>
                  </a:cubicBezTo>
                  <a:cubicBezTo>
                    <a:pt x="17002" y="14337"/>
                    <a:pt x="16288" y="14111"/>
                    <a:pt x="15555" y="13582"/>
                  </a:cubicBezTo>
                  <a:cubicBezTo>
                    <a:pt x="15498" y="13543"/>
                    <a:pt x="15428" y="13526"/>
                    <a:pt x="15358" y="13526"/>
                  </a:cubicBezTo>
                  <a:cubicBezTo>
                    <a:pt x="15203" y="13526"/>
                    <a:pt x="15040" y="13608"/>
                    <a:pt x="14977" y="13733"/>
                  </a:cubicBezTo>
                  <a:cubicBezTo>
                    <a:pt x="14400" y="15071"/>
                    <a:pt x="13913" y="16651"/>
                    <a:pt x="13184" y="17898"/>
                  </a:cubicBezTo>
                  <a:cubicBezTo>
                    <a:pt x="12710" y="18670"/>
                    <a:pt x="12267" y="18875"/>
                    <a:pt x="11713" y="18875"/>
                  </a:cubicBezTo>
                  <a:cubicBezTo>
                    <a:pt x="11308" y="18875"/>
                    <a:pt x="10844" y="18765"/>
                    <a:pt x="10266" y="18688"/>
                  </a:cubicBezTo>
                  <a:cubicBezTo>
                    <a:pt x="10043" y="18660"/>
                    <a:pt x="9844" y="18646"/>
                    <a:pt x="9662" y="18646"/>
                  </a:cubicBezTo>
                  <a:cubicBezTo>
                    <a:pt x="8852" y="18646"/>
                    <a:pt x="8389" y="18935"/>
                    <a:pt x="7743" y="19630"/>
                  </a:cubicBezTo>
                  <a:cubicBezTo>
                    <a:pt x="5767" y="21849"/>
                    <a:pt x="995" y="21879"/>
                    <a:pt x="23" y="24980"/>
                  </a:cubicBezTo>
                  <a:cubicBezTo>
                    <a:pt x="1" y="25088"/>
                    <a:pt x="103" y="25181"/>
                    <a:pt x="208" y="25181"/>
                  </a:cubicBezTo>
                  <a:cubicBezTo>
                    <a:pt x="250" y="25181"/>
                    <a:pt x="292" y="25167"/>
                    <a:pt x="327" y="25132"/>
                  </a:cubicBezTo>
                  <a:cubicBezTo>
                    <a:pt x="1603" y="23855"/>
                    <a:pt x="3245" y="23126"/>
                    <a:pt x="4886" y="22427"/>
                  </a:cubicBezTo>
                  <a:cubicBezTo>
                    <a:pt x="5676" y="22092"/>
                    <a:pt x="6436" y="21758"/>
                    <a:pt x="7135" y="21272"/>
                  </a:cubicBezTo>
                  <a:cubicBezTo>
                    <a:pt x="7804" y="20846"/>
                    <a:pt x="8260" y="20177"/>
                    <a:pt x="8959" y="19782"/>
                  </a:cubicBezTo>
                  <a:cubicBezTo>
                    <a:pt x="9266" y="19610"/>
                    <a:pt x="9576" y="19550"/>
                    <a:pt x="9889" y="19550"/>
                  </a:cubicBezTo>
                  <a:cubicBezTo>
                    <a:pt x="10601" y="19550"/>
                    <a:pt x="11327" y="19859"/>
                    <a:pt x="12057" y="19859"/>
                  </a:cubicBezTo>
                  <a:cubicBezTo>
                    <a:pt x="12311" y="19859"/>
                    <a:pt x="12565" y="19822"/>
                    <a:pt x="12819" y="19721"/>
                  </a:cubicBezTo>
                  <a:cubicBezTo>
                    <a:pt x="13488" y="19448"/>
                    <a:pt x="13609" y="18962"/>
                    <a:pt x="13883" y="18323"/>
                  </a:cubicBezTo>
                  <a:cubicBezTo>
                    <a:pt x="14459" y="17089"/>
                    <a:pt x="14986" y="15805"/>
                    <a:pt x="15530" y="14561"/>
                  </a:cubicBezTo>
                  <a:lnTo>
                    <a:pt x="15530" y="14561"/>
                  </a:lnTo>
                  <a:cubicBezTo>
                    <a:pt x="16151" y="14907"/>
                    <a:pt x="16768" y="15057"/>
                    <a:pt x="17371" y="15057"/>
                  </a:cubicBezTo>
                  <a:cubicBezTo>
                    <a:pt x="19439" y="15057"/>
                    <a:pt x="21343" y="13297"/>
                    <a:pt x="22667" y="11636"/>
                  </a:cubicBezTo>
                  <a:cubicBezTo>
                    <a:pt x="24005" y="9934"/>
                    <a:pt x="25312" y="8171"/>
                    <a:pt x="26619" y="6439"/>
                  </a:cubicBezTo>
                  <a:cubicBezTo>
                    <a:pt x="28139" y="4402"/>
                    <a:pt x="29962" y="2396"/>
                    <a:pt x="31117" y="116"/>
                  </a:cubicBezTo>
                  <a:cubicBezTo>
                    <a:pt x="31139" y="51"/>
                    <a:pt x="31098" y="1"/>
                    <a:pt x="3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3"/>
            <p:cNvSpPr/>
            <p:nvPr/>
          </p:nvSpPr>
          <p:spPr>
            <a:xfrm>
              <a:off x="3399975" y="3127289"/>
              <a:ext cx="668750" cy="400975"/>
            </a:xfrm>
            <a:custGeom>
              <a:avLst/>
              <a:gdLst/>
              <a:ahLst/>
              <a:cxnLst/>
              <a:rect l="l" t="t" r="r" b="b"/>
              <a:pathLst>
                <a:path w="26750" h="16039" extrusionOk="0">
                  <a:moveTo>
                    <a:pt x="364" y="0"/>
                  </a:moveTo>
                  <a:cubicBezTo>
                    <a:pt x="314" y="0"/>
                    <a:pt x="255" y="17"/>
                    <a:pt x="153" y="55"/>
                  </a:cubicBezTo>
                  <a:cubicBezTo>
                    <a:pt x="62" y="86"/>
                    <a:pt x="1" y="146"/>
                    <a:pt x="1" y="268"/>
                  </a:cubicBezTo>
                  <a:cubicBezTo>
                    <a:pt x="1" y="906"/>
                    <a:pt x="396" y="1119"/>
                    <a:pt x="852" y="1575"/>
                  </a:cubicBezTo>
                  <a:cubicBezTo>
                    <a:pt x="1855" y="2517"/>
                    <a:pt x="2919" y="3399"/>
                    <a:pt x="3983" y="4310"/>
                  </a:cubicBezTo>
                  <a:cubicBezTo>
                    <a:pt x="5047" y="5192"/>
                    <a:pt x="6080" y="6104"/>
                    <a:pt x="7144" y="7016"/>
                  </a:cubicBezTo>
                  <a:cubicBezTo>
                    <a:pt x="7782" y="7563"/>
                    <a:pt x="8512" y="8566"/>
                    <a:pt x="9424" y="8718"/>
                  </a:cubicBezTo>
                  <a:cubicBezTo>
                    <a:pt x="9489" y="8727"/>
                    <a:pt x="9553" y="8731"/>
                    <a:pt x="9617" y="8731"/>
                  </a:cubicBezTo>
                  <a:cubicBezTo>
                    <a:pt x="9970" y="8731"/>
                    <a:pt x="10305" y="8599"/>
                    <a:pt x="10639" y="8444"/>
                  </a:cubicBezTo>
                  <a:cubicBezTo>
                    <a:pt x="10943" y="8292"/>
                    <a:pt x="11217" y="8080"/>
                    <a:pt x="11521" y="7897"/>
                  </a:cubicBezTo>
                  <a:cubicBezTo>
                    <a:pt x="11980" y="7616"/>
                    <a:pt x="12346" y="7471"/>
                    <a:pt x="12712" y="7471"/>
                  </a:cubicBezTo>
                  <a:cubicBezTo>
                    <a:pt x="13098" y="7471"/>
                    <a:pt x="13484" y="7631"/>
                    <a:pt x="13983" y="7958"/>
                  </a:cubicBezTo>
                  <a:cubicBezTo>
                    <a:pt x="15138" y="8657"/>
                    <a:pt x="16141" y="10055"/>
                    <a:pt x="17114" y="11028"/>
                  </a:cubicBezTo>
                  <a:cubicBezTo>
                    <a:pt x="18147" y="12061"/>
                    <a:pt x="19181" y="13064"/>
                    <a:pt x="20214" y="14098"/>
                  </a:cubicBezTo>
                  <a:cubicBezTo>
                    <a:pt x="20290" y="14189"/>
                    <a:pt x="20404" y="14235"/>
                    <a:pt x="20518" y="14235"/>
                  </a:cubicBezTo>
                  <a:cubicBezTo>
                    <a:pt x="20632" y="14235"/>
                    <a:pt x="20746" y="14189"/>
                    <a:pt x="20822" y="14098"/>
                  </a:cubicBezTo>
                  <a:cubicBezTo>
                    <a:pt x="21153" y="13767"/>
                    <a:pt x="21481" y="13633"/>
                    <a:pt x="21806" y="13633"/>
                  </a:cubicBezTo>
                  <a:cubicBezTo>
                    <a:pt x="23186" y="13633"/>
                    <a:pt x="24527" y="16039"/>
                    <a:pt x="25928" y="16039"/>
                  </a:cubicBezTo>
                  <a:cubicBezTo>
                    <a:pt x="26169" y="16039"/>
                    <a:pt x="26413" y="15967"/>
                    <a:pt x="26658" y="15800"/>
                  </a:cubicBezTo>
                  <a:cubicBezTo>
                    <a:pt x="26749" y="15739"/>
                    <a:pt x="26749" y="15618"/>
                    <a:pt x="26658" y="15557"/>
                  </a:cubicBezTo>
                  <a:cubicBezTo>
                    <a:pt x="25868" y="15010"/>
                    <a:pt x="25047" y="14706"/>
                    <a:pt x="24287" y="14098"/>
                  </a:cubicBezTo>
                  <a:cubicBezTo>
                    <a:pt x="23862" y="13733"/>
                    <a:pt x="23466" y="13368"/>
                    <a:pt x="22950" y="13156"/>
                  </a:cubicBezTo>
                  <a:cubicBezTo>
                    <a:pt x="22522" y="12955"/>
                    <a:pt x="22089" y="12837"/>
                    <a:pt x="21674" y="12837"/>
                  </a:cubicBezTo>
                  <a:cubicBezTo>
                    <a:pt x="21269" y="12837"/>
                    <a:pt x="20880" y="12949"/>
                    <a:pt x="20530" y="13206"/>
                  </a:cubicBezTo>
                  <a:lnTo>
                    <a:pt x="20530" y="13206"/>
                  </a:lnTo>
                  <a:cubicBezTo>
                    <a:pt x="18715" y="11441"/>
                    <a:pt x="16925" y="9627"/>
                    <a:pt x="15108" y="7867"/>
                  </a:cubicBezTo>
                  <a:cubicBezTo>
                    <a:pt x="14375" y="7134"/>
                    <a:pt x="13740" y="6460"/>
                    <a:pt x="12825" y="6460"/>
                  </a:cubicBezTo>
                  <a:cubicBezTo>
                    <a:pt x="12602" y="6460"/>
                    <a:pt x="12361" y="6501"/>
                    <a:pt x="12098" y="6590"/>
                  </a:cubicBezTo>
                  <a:cubicBezTo>
                    <a:pt x="11521" y="6803"/>
                    <a:pt x="11095" y="7289"/>
                    <a:pt x="10548" y="7532"/>
                  </a:cubicBezTo>
                  <a:cubicBezTo>
                    <a:pt x="10331" y="7618"/>
                    <a:pt x="10117" y="7656"/>
                    <a:pt x="9908" y="7656"/>
                  </a:cubicBezTo>
                  <a:cubicBezTo>
                    <a:pt x="8621" y="7656"/>
                    <a:pt x="7481" y="6223"/>
                    <a:pt x="6566" y="5466"/>
                  </a:cubicBezTo>
                  <a:cubicBezTo>
                    <a:pt x="5594" y="4645"/>
                    <a:pt x="4651" y="3824"/>
                    <a:pt x="3679" y="3003"/>
                  </a:cubicBezTo>
                  <a:cubicBezTo>
                    <a:pt x="2797" y="2274"/>
                    <a:pt x="1126" y="1332"/>
                    <a:pt x="548" y="359"/>
                  </a:cubicBezTo>
                  <a:lnTo>
                    <a:pt x="548" y="359"/>
                  </a:lnTo>
                  <a:cubicBezTo>
                    <a:pt x="561" y="372"/>
                    <a:pt x="584" y="379"/>
                    <a:pt x="606" y="379"/>
                  </a:cubicBezTo>
                  <a:cubicBezTo>
                    <a:pt x="638" y="379"/>
                    <a:pt x="670" y="364"/>
                    <a:pt x="670" y="329"/>
                  </a:cubicBezTo>
                  <a:cubicBezTo>
                    <a:pt x="670" y="268"/>
                    <a:pt x="670" y="207"/>
                    <a:pt x="670" y="177"/>
                  </a:cubicBezTo>
                  <a:cubicBezTo>
                    <a:pt x="670" y="146"/>
                    <a:pt x="670" y="86"/>
                    <a:pt x="609" y="86"/>
                  </a:cubicBezTo>
                  <a:cubicBezTo>
                    <a:pt x="485" y="33"/>
                    <a:pt x="433" y="0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1" name="Google Shape;1391;p33"/>
          <p:cNvSpPr/>
          <p:nvPr/>
        </p:nvSpPr>
        <p:spPr>
          <a:xfrm flipH="1">
            <a:off x="-161173" y="5585435"/>
            <a:ext cx="12788541" cy="1466501"/>
          </a:xfrm>
          <a:custGeom>
            <a:avLst/>
            <a:gdLst/>
            <a:ahLst/>
            <a:cxnLst/>
            <a:rect l="l" t="t" r="r" b="b"/>
            <a:pathLst>
              <a:path w="314292" h="71525" extrusionOk="0">
                <a:moveTo>
                  <a:pt x="165225" y="0"/>
                </a:moveTo>
                <a:cubicBezTo>
                  <a:pt x="164307" y="0"/>
                  <a:pt x="163407" y="376"/>
                  <a:pt x="162526" y="733"/>
                </a:cubicBezTo>
                <a:cubicBezTo>
                  <a:pt x="148544" y="6660"/>
                  <a:pt x="134045" y="10794"/>
                  <a:pt x="119334" y="13074"/>
                </a:cubicBezTo>
                <a:lnTo>
                  <a:pt x="7052" y="21858"/>
                </a:lnTo>
                <a:lnTo>
                  <a:pt x="0" y="71525"/>
                </a:lnTo>
                <a:lnTo>
                  <a:pt x="0" y="71525"/>
                </a:lnTo>
                <a:lnTo>
                  <a:pt x="310432" y="70552"/>
                </a:lnTo>
                <a:lnTo>
                  <a:pt x="314292" y="8606"/>
                </a:lnTo>
                <a:cubicBezTo>
                  <a:pt x="310067" y="6516"/>
                  <a:pt x="305632" y="5761"/>
                  <a:pt x="301104" y="5761"/>
                </a:cubicBezTo>
                <a:cubicBezTo>
                  <a:pt x="293580" y="5761"/>
                  <a:pt x="285799" y="7848"/>
                  <a:pt x="278303" y="9366"/>
                </a:cubicBezTo>
                <a:cubicBezTo>
                  <a:pt x="268885" y="11266"/>
                  <a:pt x="259326" y="12227"/>
                  <a:pt x="249772" y="12227"/>
                </a:cubicBezTo>
                <a:cubicBezTo>
                  <a:pt x="242061" y="12227"/>
                  <a:pt x="234352" y="11601"/>
                  <a:pt x="226722" y="10338"/>
                </a:cubicBezTo>
                <a:cubicBezTo>
                  <a:pt x="224138" y="9913"/>
                  <a:pt x="221524" y="9426"/>
                  <a:pt x="219092" y="8241"/>
                </a:cubicBezTo>
                <a:cubicBezTo>
                  <a:pt x="216904" y="7238"/>
                  <a:pt x="214867" y="5657"/>
                  <a:pt x="212618" y="4958"/>
                </a:cubicBezTo>
                <a:cubicBezTo>
                  <a:pt x="211344" y="4541"/>
                  <a:pt x="210038" y="4405"/>
                  <a:pt x="208717" y="4405"/>
                </a:cubicBezTo>
                <a:cubicBezTo>
                  <a:pt x="206384" y="4405"/>
                  <a:pt x="204005" y="4828"/>
                  <a:pt x="201676" y="4867"/>
                </a:cubicBezTo>
                <a:cubicBezTo>
                  <a:pt x="201532" y="4870"/>
                  <a:pt x="201388" y="4871"/>
                  <a:pt x="201245" y="4871"/>
                </a:cubicBezTo>
                <a:cubicBezTo>
                  <a:pt x="194328" y="4871"/>
                  <a:pt x="187531" y="1630"/>
                  <a:pt x="180653" y="1630"/>
                </a:cubicBezTo>
                <a:cubicBezTo>
                  <a:pt x="180062" y="1630"/>
                  <a:pt x="179471" y="1654"/>
                  <a:pt x="178879" y="1706"/>
                </a:cubicBezTo>
                <a:cubicBezTo>
                  <a:pt x="176776" y="1924"/>
                  <a:pt x="174587" y="2455"/>
                  <a:pt x="172486" y="2455"/>
                </a:cubicBezTo>
                <a:cubicBezTo>
                  <a:pt x="171063" y="2455"/>
                  <a:pt x="169681" y="2211"/>
                  <a:pt x="168392" y="1463"/>
                </a:cubicBezTo>
                <a:cubicBezTo>
                  <a:pt x="167602" y="1007"/>
                  <a:pt x="166873" y="308"/>
                  <a:pt x="165991" y="95"/>
                </a:cubicBezTo>
                <a:cubicBezTo>
                  <a:pt x="165734" y="29"/>
                  <a:pt x="165479" y="0"/>
                  <a:pt x="1652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33"/>
          <p:cNvSpPr/>
          <p:nvPr/>
        </p:nvSpPr>
        <p:spPr>
          <a:xfrm>
            <a:off x="-266265" y="5863235"/>
            <a:ext cx="12782785" cy="1188780"/>
          </a:xfrm>
          <a:custGeom>
            <a:avLst/>
            <a:gdLst/>
            <a:ahLst/>
            <a:cxnLst/>
            <a:rect l="l" t="t" r="r" b="b"/>
            <a:pathLst>
              <a:path w="314202" h="129874" extrusionOk="0">
                <a:moveTo>
                  <a:pt x="1672" y="0"/>
                </a:moveTo>
                <a:lnTo>
                  <a:pt x="1672" y="0"/>
                </a:lnTo>
                <a:cubicBezTo>
                  <a:pt x="1" y="40457"/>
                  <a:pt x="305" y="81035"/>
                  <a:pt x="2524" y="121461"/>
                </a:cubicBezTo>
                <a:cubicBezTo>
                  <a:pt x="2645" y="123558"/>
                  <a:pt x="2919" y="125929"/>
                  <a:pt x="4621" y="127175"/>
                </a:cubicBezTo>
                <a:cubicBezTo>
                  <a:pt x="5635" y="127907"/>
                  <a:pt x="6906" y="128052"/>
                  <a:pt x="8178" y="128052"/>
                </a:cubicBezTo>
                <a:cubicBezTo>
                  <a:pt x="8544" y="128052"/>
                  <a:pt x="8911" y="128040"/>
                  <a:pt x="9271" y="128026"/>
                </a:cubicBezTo>
                <a:cubicBezTo>
                  <a:pt x="34118" y="126930"/>
                  <a:pt x="58972" y="126524"/>
                  <a:pt x="83830" y="126524"/>
                </a:cubicBezTo>
                <a:cubicBezTo>
                  <a:pt x="155194" y="126524"/>
                  <a:pt x="226599" y="129874"/>
                  <a:pt x="297993" y="129874"/>
                </a:cubicBezTo>
                <a:cubicBezTo>
                  <a:pt x="303102" y="129874"/>
                  <a:pt x="308211" y="129857"/>
                  <a:pt x="313320" y="129820"/>
                </a:cubicBezTo>
                <a:cubicBezTo>
                  <a:pt x="314201" y="89789"/>
                  <a:pt x="313897" y="49727"/>
                  <a:pt x="312438" y="9727"/>
                </a:cubicBezTo>
                <a:cubicBezTo>
                  <a:pt x="237145" y="6231"/>
                  <a:pt x="161800" y="3054"/>
                  <a:pt x="86401" y="3054"/>
                </a:cubicBezTo>
                <a:cubicBezTo>
                  <a:pt x="81168" y="3054"/>
                  <a:pt x="75935" y="3069"/>
                  <a:pt x="70701" y="3101"/>
                </a:cubicBezTo>
                <a:cubicBezTo>
                  <a:pt x="64804" y="3132"/>
                  <a:pt x="58894" y="3185"/>
                  <a:pt x="52984" y="3185"/>
                </a:cubicBezTo>
                <a:cubicBezTo>
                  <a:pt x="35803" y="3185"/>
                  <a:pt x="18611" y="2737"/>
                  <a:pt x="16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33"/>
          <p:cNvSpPr/>
          <p:nvPr/>
        </p:nvSpPr>
        <p:spPr>
          <a:xfrm>
            <a:off x="-176034" y="5863235"/>
            <a:ext cx="12544059" cy="355852"/>
          </a:xfrm>
          <a:custGeom>
            <a:avLst/>
            <a:gdLst/>
            <a:ahLst/>
            <a:cxnLst/>
            <a:rect l="l" t="t" r="r" b="b"/>
            <a:pathLst>
              <a:path w="304566" h="32637" extrusionOk="0">
                <a:moveTo>
                  <a:pt x="0" y="0"/>
                </a:moveTo>
                <a:lnTo>
                  <a:pt x="213" y="13283"/>
                </a:lnTo>
                <a:cubicBezTo>
                  <a:pt x="28816" y="12888"/>
                  <a:pt x="57418" y="12493"/>
                  <a:pt x="86020" y="12097"/>
                </a:cubicBezTo>
                <a:cubicBezTo>
                  <a:pt x="87174" y="12080"/>
                  <a:pt x="88339" y="12065"/>
                  <a:pt x="89505" y="12065"/>
                </a:cubicBezTo>
                <a:cubicBezTo>
                  <a:pt x="94389" y="12065"/>
                  <a:pt x="99307" y="12333"/>
                  <a:pt x="103650" y="13830"/>
                </a:cubicBezTo>
                <a:cubicBezTo>
                  <a:pt x="109580" y="15901"/>
                  <a:pt x="114584" y="20251"/>
                  <a:pt x="120935" y="20251"/>
                </a:cubicBezTo>
                <a:cubicBezTo>
                  <a:pt x="121387" y="20251"/>
                  <a:pt x="121846" y="20229"/>
                  <a:pt x="122313" y="20183"/>
                </a:cubicBezTo>
                <a:cubicBezTo>
                  <a:pt x="125109" y="19909"/>
                  <a:pt x="127632" y="18724"/>
                  <a:pt x="130459" y="18541"/>
                </a:cubicBezTo>
                <a:cubicBezTo>
                  <a:pt x="130774" y="18518"/>
                  <a:pt x="131089" y="18507"/>
                  <a:pt x="131404" y="18507"/>
                </a:cubicBezTo>
                <a:cubicBezTo>
                  <a:pt x="133909" y="18507"/>
                  <a:pt x="136394" y="19197"/>
                  <a:pt x="138878" y="19575"/>
                </a:cubicBezTo>
                <a:cubicBezTo>
                  <a:pt x="140619" y="19844"/>
                  <a:pt x="142369" y="19959"/>
                  <a:pt x="144123" y="19959"/>
                </a:cubicBezTo>
                <a:cubicBezTo>
                  <a:pt x="150484" y="19959"/>
                  <a:pt x="156905" y="18452"/>
                  <a:pt x="163195" y="17356"/>
                </a:cubicBezTo>
                <a:cubicBezTo>
                  <a:pt x="166733" y="16753"/>
                  <a:pt x="170519" y="16309"/>
                  <a:pt x="174200" y="16309"/>
                </a:cubicBezTo>
                <a:cubicBezTo>
                  <a:pt x="178866" y="16309"/>
                  <a:pt x="183362" y="17022"/>
                  <a:pt x="186964" y="19028"/>
                </a:cubicBezTo>
                <a:cubicBezTo>
                  <a:pt x="189639" y="20547"/>
                  <a:pt x="191554" y="22645"/>
                  <a:pt x="194320" y="24043"/>
                </a:cubicBezTo>
                <a:cubicBezTo>
                  <a:pt x="196843" y="25350"/>
                  <a:pt x="199883" y="25988"/>
                  <a:pt x="202892" y="26596"/>
                </a:cubicBezTo>
                <a:cubicBezTo>
                  <a:pt x="211403" y="28389"/>
                  <a:pt x="219913" y="30183"/>
                  <a:pt x="228424" y="31946"/>
                </a:cubicBezTo>
                <a:cubicBezTo>
                  <a:pt x="230046" y="32291"/>
                  <a:pt x="231690" y="32637"/>
                  <a:pt x="233378" y="32637"/>
                </a:cubicBezTo>
                <a:cubicBezTo>
                  <a:pt x="233621" y="32637"/>
                  <a:pt x="233864" y="32630"/>
                  <a:pt x="234108" y="32614"/>
                </a:cubicBezTo>
                <a:cubicBezTo>
                  <a:pt x="240339" y="32250"/>
                  <a:pt x="243470" y="27113"/>
                  <a:pt x="248820" y="24833"/>
                </a:cubicBezTo>
                <a:cubicBezTo>
                  <a:pt x="253045" y="23009"/>
                  <a:pt x="258303" y="23131"/>
                  <a:pt x="263227" y="22766"/>
                </a:cubicBezTo>
                <a:cubicBezTo>
                  <a:pt x="277452" y="21672"/>
                  <a:pt x="290371" y="16140"/>
                  <a:pt x="304565" y="14863"/>
                </a:cubicBezTo>
                <a:lnTo>
                  <a:pt x="30392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33"/>
          <p:cNvSpPr/>
          <p:nvPr/>
        </p:nvSpPr>
        <p:spPr>
          <a:xfrm>
            <a:off x="4692566" y="6353432"/>
            <a:ext cx="7823975" cy="698373"/>
          </a:xfrm>
          <a:custGeom>
            <a:avLst/>
            <a:gdLst/>
            <a:ahLst/>
            <a:cxnLst/>
            <a:rect l="l" t="t" r="r" b="b"/>
            <a:pathLst>
              <a:path w="192314" h="36628" extrusionOk="0">
                <a:moveTo>
                  <a:pt x="192314" y="1"/>
                </a:moveTo>
                <a:lnTo>
                  <a:pt x="192314" y="1"/>
                </a:lnTo>
                <a:cubicBezTo>
                  <a:pt x="172192" y="305"/>
                  <a:pt x="152070" y="578"/>
                  <a:pt x="131918" y="852"/>
                </a:cubicBezTo>
                <a:cubicBezTo>
                  <a:pt x="128179" y="913"/>
                  <a:pt x="124319" y="1004"/>
                  <a:pt x="120854" y="2463"/>
                </a:cubicBezTo>
                <a:cubicBezTo>
                  <a:pt x="118726" y="3375"/>
                  <a:pt x="116811" y="4803"/>
                  <a:pt x="114683" y="5715"/>
                </a:cubicBezTo>
                <a:cubicBezTo>
                  <a:pt x="111969" y="6878"/>
                  <a:pt x="109058" y="7163"/>
                  <a:pt x="106085" y="7163"/>
                </a:cubicBezTo>
                <a:cubicBezTo>
                  <a:pt x="103232" y="7163"/>
                  <a:pt x="100323" y="6901"/>
                  <a:pt x="97479" y="6901"/>
                </a:cubicBezTo>
                <a:cubicBezTo>
                  <a:pt x="97432" y="6901"/>
                  <a:pt x="97385" y="6900"/>
                  <a:pt x="97338" y="6900"/>
                </a:cubicBezTo>
                <a:cubicBezTo>
                  <a:pt x="87600" y="6900"/>
                  <a:pt x="78133" y="10016"/>
                  <a:pt x="68877" y="13071"/>
                </a:cubicBezTo>
                <a:cubicBezTo>
                  <a:pt x="54621" y="17813"/>
                  <a:pt x="40366" y="22524"/>
                  <a:pt x="26080" y="27266"/>
                </a:cubicBezTo>
                <a:lnTo>
                  <a:pt x="0" y="34713"/>
                </a:lnTo>
                <a:lnTo>
                  <a:pt x="189062" y="36628"/>
                </a:lnTo>
                <a:lnTo>
                  <a:pt x="19231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5" name="Google Shape;1395;p33"/>
          <p:cNvGrpSpPr/>
          <p:nvPr/>
        </p:nvGrpSpPr>
        <p:grpSpPr>
          <a:xfrm>
            <a:off x="2106336" y="5135900"/>
            <a:ext cx="1934233" cy="1273600"/>
            <a:chOff x="556750" y="4146175"/>
            <a:chExt cx="1450675" cy="955200"/>
          </a:xfrm>
        </p:grpSpPr>
        <p:sp>
          <p:nvSpPr>
            <p:cNvPr id="1396" name="Google Shape;1396;p33"/>
            <p:cNvSpPr/>
            <p:nvPr/>
          </p:nvSpPr>
          <p:spPr>
            <a:xfrm>
              <a:off x="577275" y="4217600"/>
              <a:ext cx="20550" cy="883775"/>
            </a:xfrm>
            <a:custGeom>
              <a:avLst/>
              <a:gdLst/>
              <a:ahLst/>
              <a:cxnLst/>
              <a:rect l="l" t="t" r="r" b="b"/>
              <a:pathLst>
                <a:path w="822" h="35351" extrusionOk="0">
                  <a:moveTo>
                    <a:pt x="274" y="1"/>
                  </a:moveTo>
                  <a:cubicBezTo>
                    <a:pt x="244" y="1"/>
                    <a:pt x="213" y="16"/>
                    <a:pt x="213" y="46"/>
                  </a:cubicBezTo>
                  <a:cubicBezTo>
                    <a:pt x="183" y="5487"/>
                    <a:pt x="335" y="10867"/>
                    <a:pt x="365" y="16308"/>
                  </a:cubicBezTo>
                  <a:lnTo>
                    <a:pt x="365" y="17341"/>
                  </a:lnTo>
                  <a:cubicBezTo>
                    <a:pt x="365" y="23299"/>
                    <a:pt x="0" y="29347"/>
                    <a:pt x="244" y="35305"/>
                  </a:cubicBezTo>
                  <a:cubicBezTo>
                    <a:pt x="244" y="35335"/>
                    <a:pt x="251" y="35351"/>
                    <a:pt x="259" y="35351"/>
                  </a:cubicBezTo>
                  <a:cubicBezTo>
                    <a:pt x="266" y="35351"/>
                    <a:pt x="274" y="35335"/>
                    <a:pt x="274" y="35305"/>
                  </a:cubicBezTo>
                  <a:cubicBezTo>
                    <a:pt x="821" y="29378"/>
                    <a:pt x="639" y="23299"/>
                    <a:pt x="639" y="17341"/>
                  </a:cubicBezTo>
                  <a:lnTo>
                    <a:pt x="639" y="16308"/>
                  </a:lnTo>
                  <a:cubicBezTo>
                    <a:pt x="639" y="10867"/>
                    <a:pt x="639" y="5457"/>
                    <a:pt x="335" y="46"/>
                  </a:cubicBezTo>
                  <a:cubicBezTo>
                    <a:pt x="335" y="16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33"/>
            <p:cNvSpPr/>
            <p:nvPr/>
          </p:nvSpPr>
          <p:spPr>
            <a:xfrm>
              <a:off x="556750" y="4278200"/>
              <a:ext cx="66150" cy="339875"/>
            </a:xfrm>
            <a:custGeom>
              <a:avLst/>
              <a:gdLst/>
              <a:ahLst/>
              <a:cxnLst/>
              <a:rect l="l" t="t" r="r" b="b"/>
              <a:pathLst>
                <a:path w="2646" h="13595" extrusionOk="0">
                  <a:moveTo>
                    <a:pt x="1346" y="1"/>
                  </a:moveTo>
                  <a:cubicBezTo>
                    <a:pt x="882" y="1"/>
                    <a:pt x="426" y="312"/>
                    <a:pt x="396" y="935"/>
                  </a:cubicBezTo>
                  <a:cubicBezTo>
                    <a:pt x="244" y="2820"/>
                    <a:pt x="305" y="4795"/>
                    <a:pt x="244" y="6741"/>
                  </a:cubicBezTo>
                  <a:cubicBezTo>
                    <a:pt x="153" y="8656"/>
                    <a:pt x="1" y="10631"/>
                    <a:pt x="244" y="12546"/>
                  </a:cubicBezTo>
                  <a:cubicBezTo>
                    <a:pt x="320" y="13245"/>
                    <a:pt x="821" y="13595"/>
                    <a:pt x="1323" y="13595"/>
                  </a:cubicBezTo>
                  <a:cubicBezTo>
                    <a:pt x="1824" y="13595"/>
                    <a:pt x="2326" y="13245"/>
                    <a:pt x="2402" y="12546"/>
                  </a:cubicBezTo>
                  <a:cubicBezTo>
                    <a:pt x="2645" y="10662"/>
                    <a:pt x="2493" y="8686"/>
                    <a:pt x="2432" y="6741"/>
                  </a:cubicBezTo>
                  <a:cubicBezTo>
                    <a:pt x="2372" y="4856"/>
                    <a:pt x="2493" y="2881"/>
                    <a:pt x="2341" y="935"/>
                  </a:cubicBezTo>
                  <a:cubicBezTo>
                    <a:pt x="2280" y="312"/>
                    <a:pt x="1809" y="1"/>
                    <a:pt x="1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3"/>
            <p:cNvSpPr/>
            <p:nvPr/>
          </p:nvSpPr>
          <p:spPr>
            <a:xfrm>
              <a:off x="875150" y="4188325"/>
              <a:ext cx="278625" cy="782725"/>
            </a:xfrm>
            <a:custGeom>
              <a:avLst/>
              <a:gdLst/>
              <a:ahLst/>
              <a:cxnLst/>
              <a:rect l="l" t="t" r="r" b="b"/>
              <a:pathLst>
                <a:path w="11145" h="31309" extrusionOk="0">
                  <a:moveTo>
                    <a:pt x="11081" y="0"/>
                  </a:moveTo>
                  <a:cubicBezTo>
                    <a:pt x="11063" y="0"/>
                    <a:pt x="11045" y="10"/>
                    <a:pt x="11034" y="32"/>
                  </a:cubicBezTo>
                  <a:cubicBezTo>
                    <a:pt x="8633" y="4925"/>
                    <a:pt x="6688" y="10001"/>
                    <a:pt x="4864" y="15138"/>
                  </a:cubicBezTo>
                  <a:lnTo>
                    <a:pt x="4560" y="16020"/>
                  </a:lnTo>
                  <a:cubicBezTo>
                    <a:pt x="2827" y="21035"/>
                    <a:pt x="943" y="26081"/>
                    <a:pt x="1" y="31309"/>
                  </a:cubicBezTo>
                  <a:cubicBezTo>
                    <a:pt x="1" y="31309"/>
                    <a:pt x="31" y="31309"/>
                    <a:pt x="61" y="31278"/>
                  </a:cubicBezTo>
                  <a:cubicBezTo>
                    <a:pt x="1794" y="26293"/>
                    <a:pt x="3101" y="21065"/>
                    <a:pt x="4864" y="16050"/>
                  </a:cubicBezTo>
                  <a:lnTo>
                    <a:pt x="5168" y="15199"/>
                  </a:lnTo>
                  <a:cubicBezTo>
                    <a:pt x="6992" y="10123"/>
                    <a:pt x="9089" y="5108"/>
                    <a:pt x="11125" y="92"/>
                  </a:cubicBezTo>
                  <a:cubicBezTo>
                    <a:pt x="11145" y="34"/>
                    <a:pt x="11114" y="0"/>
                    <a:pt x="1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3"/>
            <p:cNvSpPr/>
            <p:nvPr/>
          </p:nvSpPr>
          <p:spPr>
            <a:xfrm>
              <a:off x="980600" y="4244700"/>
              <a:ext cx="170500" cy="317225"/>
            </a:xfrm>
            <a:custGeom>
              <a:avLst/>
              <a:gdLst/>
              <a:ahLst/>
              <a:cxnLst/>
              <a:rect l="l" t="t" r="r" b="b"/>
              <a:pathLst>
                <a:path w="6820" h="12689" extrusionOk="0">
                  <a:moveTo>
                    <a:pt x="5636" y="0"/>
                  </a:moveTo>
                  <a:cubicBezTo>
                    <a:pt x="5309" y="0"/>
                    <a:pt x="4972" y="170"/>
                    <a:pt x="4749" y="573"/>
                  </a:cubicBezTo>
                  <a:cubicBezTo>
                    <a:pt x="3807" y="2245"/>
                    <a:pt x="3078" y="4099"/>
                    <a:pt x="2318" y="5892"/>
                  </a:cubicBezTo>
                  <a:cubicBezTo>
                    <a:pt x="1527" y="7625"/>
                    <a:pt x="646" y="9449"/>
                    <a:pt x="190" y="11303"/>
                  </a:cubicBezTo>
                  <a:cubicBezTo>
                    <a:pt x="0" y="12138"/>
                    <a:pt x="616" y="12688"/>
                    <a:pt x="1253" y="12688"/>
                  </a:cubicBezTo>
                  <a:cubicBezTo>
                    <a:pt x="1637" y="12688"/>
                    <a:pt x="2028" y="12489"/>
                    <a:pt x="2257" y="12032"/>
                  </a:cubicBezTo>
                  <a:cubicBezTo>
                    <a:pt x="3108" y="10330"/>
                    <a:pt x="3685" y="8476"/>
                    <a:pt x="4324" y="6683"/>
                  </a:cubicBezTo>
                  <a:cubicBezTo>
                    <a:pt x="5023" y="4889"/>
                    <a:pt x="5844" y="3157"/>
                    <a:pt x="6543" y="1363"/>
                  </a:cubicBezTo>
                  <a:cubicBezTo>
                    <a:pt x="6820" y="592"/>
                    <a:pt x="6246" y="0"/>
                    <a:pt x="5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3"/>
            <p:cNvSpPr/>
            <p:nvPr/>
          </p:nvSpPr>
          <p:spPr>
            <a:xfrm>
              <a:off x="1920775" y="4146175"/>
              <a:ext cx="22800" cy="770175"/>
            </a:xfrm>
            <a:custGeom>
              <a:avLst/>
              <a:gdLst/>
              <a:ahLst/>
              <a:cxnLst/>
              <a:rect l="l" t="t" r="r" b="b"/>
              <a:pathLst>
                <a:path w="912" h="30807" extrusionOk="0">
                  <a:moveTo>
                    <a:pt x="866" y="0"/>
                  </a:moveTo>
                  <a:cubicBezTo>
                    <a:pt x="844" y="0"/>
                    <a:pt x="821" y="16"/>
                    <a:pt x="821" y="46"/>
                  </a:cubicBezTo>
                  <a:cubicBezTo>
                    <a:pt x="608" y="2934"/>
                    <a:pt x="517" y="5791"/>
                    <a:pt x="456" y="8678"/>
                  </a:cubicBezTo>
                  <a:cubicBezTo>
                    <a:pt x="426" y="10137"/>
                    <a:pt x="426" y="11566"/>
                    <a:pt x="395" y="13025"/>
                  </a:cubicBezTo>
                  <a:lnTo>
                    <a:pt x="365" y="17128"/>
                  </a:lnTo>
                  <a:cubicBezTo>
                    <a:pt x="304" y="21627"/>
                    <a:pt x="0" y="26277"/>
                    <a:pt x="426" y="30806"/>
                  </a:cubicBezTo>
                  <a:cubicBezTo>
                    <a:pt x="426" y="30806"/>
                    <a:pt x="517" y="30806"/>
                    <a:pt x="517" y="30745"/>
                  </a:cubicBezTo>
                  <a:cubicBezTo>
                    <a:pt x="882" y="26247"/>
                    <a:pt x="608" y="21596"/>
                    <a:pt x="669" y="17067"/>
                  </a:cubicBezTo>
                  <a:cubicBezTo>
                    <a:pt x="669" y="15700"/>
                    <a:pt x="699" y="14362"/>
                    <a:pt x="730" y="12964"/>
                  </a:cubicBezTo>
                  <a:lnTo>
                    <a:pt x="821" y="8678"/>
                  </a:lnTo>
                  <a:cubicBezTo>
                    <a:pt x="882" y="5791"/>
                    <a:pt x="912" y="2934"/>
                    <a:pt x="912" y="46"/>
                  </a:cubicBezTo>
                  <a:cubicBezTo>
                    <a:pt x="912" y="16"/>
                    <a:pt x="889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33"/>
            <p:cNvSpPr/>
            <p:nvPr/>
          </p:nvSpPr>
          <p:spPr>
            <a:xfrm>
              <a:off x="1901000" y="4207475"/>
              <a:ext cx="68425" cy="339275"/>
            </a:xfrm>
            <a:custGeom>
              <a:avLst/>
              <a:gdLst/>
              <a:ahLst/>
              <a:cxnLst/>
              <a:rect l="l" t="t" r="r" b="b"/>
              <a:pathLst>
                <a:path w="2737" h="13571" extrusionOk="0">
                  <a:moveTo>
                    <a:pt x="1670" y="1"/>
                  </a:moveTo>
                  <a:cubicBezTo>
                    <a:pt x="1232" y="1"/>
                    <a:pt x="803" y="284"/>
                    <a:pt x="730" y="877"/>
                  </a:cubicBezTo>
                  <a:cubicBezTo>
                    <a:pt x="457" y="2792"/>
                    <a:pt x="457" y="4737"/>
                    <a:pt x="335" y="6682"/>
                  </a:cubicBezTo>
                  <a:cubicBezTo>
                    <a:pt x="244" y="8597"/>
                    <a:pt x="1" y="10603"/>
                    <a:pt x="183" y="12518"/>
                  </a:cubicBezTo>
                  <a:cubicBezTo>
                    <a:pt x="290" y="13221"/>
                    <a:pt x="804" y="13571"/>
                    <a:pt x="1312" y="13571"/>
                  </a:cubicBezTo>
                  <a:cubicBezTo>
                    <a:pt x="1815" y="13571"/>
                    <a:pt x="2311" y="13229"/>
                    <a:pt x="2402" y="12549"/>
                  </a:cubicBezTo>
                  <a:cubicBezTo>
                    <a:pt x="2645" y="10634"/>
                    <a:pt x="2554" y="8658"/>
                    <a:pt x="2554" y="6773"/>
                  </a:cubicBezTo>
                  <a:cubicBezTo>
                    <a:pt x="2554" y="4858"/>
                    <a:pt x="2736" y="2883"/>
                    <a:pt x="2676" y="998"/>
                  </a:cubicBezTo>
                  <a:cubicBezTo>
                    <a:pt x="2644" y="345"/>
                    <a:pt x="2152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33"/>
            <p:cNvSpPr/>
            <p:nvPr/>
          </p:nvSpPr>
          <p:spPr>
            <a:xfrm>
              <a:off x="1847050" y="4906450"/>
              <a:ext cx="83625" cy="36425"/>
            </a:xfrm>
            <a:custGeom>
              <a:avLst/>
              <a:gdLst/>
              <a:ahLst/>
              <a:cxnLst/>
              <a:rect l="l" t="t" r="r" b="b"/>
              <a:pathLst>
                <a:path w="3345" h="1457" extrusionOk="0">
                  <a:moveTo>
                    <a:pt x="324" y="0"/>
                  </a:moveTo>
                  <a:cubicBezTo>
                    <a:pt x="274" y="0"/>
                    <a:pt x="229" y="31"/>
                    <a:pt x="183" y="91"/>
                  </a:cubicBezTo>
                  <a:cubicBezTo>
                    <a:pt x="31" y="334"/>
                    <a:pt x="1" y="608"/>
                    <a:pt x="1" y="912"/>
                  </a:cubicBezTo>
                  <a:cubicBezTo>
                    <a:pt x="1" y="1064"/>
                    <a:pt x="122" y="1216"/>
                    <a:pt x="244" y="1246"/>
                  </a:cubicBezTo>
                  <a:cubicBezTo>
                    <a:pt x="710" y="1387"/>
                    <a:pt x="1169" y="1457"/>
                    <a:pt x="1628" y="1457"/>
                  </a:cubicBezTo>
                  <a:cubicBezTo>
                    <a:pt x="2157" y="1457"/>
                    <a:pt x="2685" y="1365"/>
                    <a:pt x="3223" y="1186"/>
                  </a:cubicBezTo>
                  <a:cubicBezTo>
                    <a:pt x="3344" y="1155"/>
                    <a:pt x="3344" y="942"/>
                    <a:pt x="3192" y="942"/>
                  </a:cubicBezTo>
                  <a:cubicBezTo>
                    <a:pt x="2356" y="859"/>
                    <a:pt x="1519" y="724"/>
                    <a:pt x="682" y="585"/>
                  </a:cubicBezTo>
                  <a:lnTo>
                    <a:pt x="682" y="585"/>
                  </a:lnTo>
                  <a:cubicBezTo>
                    <a:pt x="642" y="412"/>
                    <a:pt x="596" y="244"/>
                    <a:pt x="487" y="91"/>
                  </a:cubicBezTo>
                  <a:cubicBezTo>
                    <a:pt x="426" y="31"/>
                    <a:pt x="373" y="0"/>
                    <a:pt x="324" y="0"/>
                  </a:cubicBez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3"/>
            <p:cNvSpPr/>
            <p:nvPr/>
          </p:nvSpPr>
          <p:spPr>
            <a:xfrm>
              <a:off x="1891875" y="4951275"/>
              <a:ext cx="115550" cy="35925"/>
            </a:xfrm>
            <a:custGeom>
              <a:avLst/>
              <a:gdLst/>
              <a:ahLst/>
              <a:cxnLst/>
              <a:rect l="l" t="t" r="r" b="b"/>
              <a:pathLst>
                <a:path w="4622" h="1437" extrusionOk="0">
                  <a:moveTo>
                    <a:pt x="4408" y="0"/>
                  </a:moveTo>
                  <a:cubicBezTo>
                    <a:pt x="3709" y="183"/>
                    <a:pt x="3071" y="517"/>
                    <a:pt x="2341" y="639"/>
                  </a:cubicBezTo>
                  <a:cubicBezTo>
                    <a:pt x="1582" y="791"/>
                    <a:pt x="791" y="760"/>
                    <a:pt x="31" y="791"/>
                  </a:cubicBezTo>
                  <a:cubicBezTo>
                    <a:pt x="1" y="791"/>
                    <a:pt x="1" y="821"/>
                    <a:pt x="31" y="882"/>
                  </a:cubicBezTo>
                  <a:cubicBezTo>
                    <a:pt x="524" y="1254"/>
                    <a:pt x="1197" y="1437"/>
                    <a:pt x="1886" y="1437"/>
                  </a:cubicBezTo>
                  <a:cubicBezTo>
                    <a:pt x="2939" y="1437"/>
                    <a:pt x="4027" y="1010"/>
                    <a:pt x="4560" y="183"/>
                  </a:cubicBezTo>
                  <a:cubicBezTo>
                    <a:pt x="4621" y="122"/>
                    <a:pt x="4500" y="0"/>
                    <a:pt x="4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3"/>
            <p:cNvSpPr/>
            <p:nvPr/>
          </p:nvSpPr>
          <p:spPr>
            <a:xfrm>
              <a:off x="876000" y="4985150"/>
              <a:ext cx="70600" cy="33425"/>
            </a:xfrm>
            <a:custGeom>
              <a:avLst/>
              <a:gdLst/>
              <a:ahLst/>
              <a:cxnLst/>
              <a:rect l="l" t="t" r="r" b="b"/>
              <a:pathLst>
                <a:path w="2824" h="1337" extrusionOk="0">
                  <a:moveTo>
                    <a:pt x="2576" y="1"/>
                  </a:moveTo>
                  <a:cubicBezTo>
                    <a:pt x="2568" y="1"/>
                    <a:pt x="2559" y="4"/>
                    <a:pt x="2550" y="13"/>
                  </a:cubicBezTo>
                  <a:cubicBezTo>
                    <a:pt x="2246" y="135"/>
                    <a:pt x="1973" y="348"/>
                    <a:pt x="1669" y="500"/>
                  </a:cubicBezTo>
                  <a:cubicBezTo>
                    <a:pt x="1463" y="585"/>
                    <a:pt x="1248" y="623"/>
                    <a:pt x="1034" y="623"/>
                  </a:cubicBezTo>
                  <a:cubicBezTo>
                    <a:pt x="868" y="623"/>
                    <a:pt x="703" y="600"/>
                    <a:pt x="544" y="560"/>
                  </a:cubicBezTo>
                  <a:cubicBezTo>
                    <a:pt x="502" y="544"/>
                    <a:pt x="461" y="536"/>
                    <a:pt x="421" y="536"/>
                  </a:cubicBezTo>
                  <a:cubicBezTo>
                    <a:pt x="174" y="536"/>
                    <a:pt x="0" y="829"/>
                    <a:pt x="210" y="986"/>
                  </a:cubicBezTo>
                  <a:cubicBezTo>
                    <a:pt x="493" y="1232"/>
                    <a:pt x="848" y="1336"/>
                    <a:pt x="1200" y="1336"/>
                  </a:cubicBezTo>
                  <a:cubicBezTo>
                    <a:pt x="1413" y="1336"/>
                    <a:pt x="1626" y="1298"/>
                    <a:pt x="1821" y="1229"/>
                  </a:cubicBezTo>
                  <a:cubicBezTo>
                    <a:pt x="2246" y="1077"/>
                    <a:pt x="2824" y="591"/>
                    <a:pt x="2611" y="44"/>
                  </a:cubicBezTo>
                  <a:cubicBezTo>
                    <a:pt x="2611" y="22"/>
                    <a:pt x="2596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3"/>
            <p:cNvSpPr/>
            <p:nvPr/>
          </p:nvSpPr>
          <p:spPr>
            <a:xfrm>
              <a:off x="990675" y="5002425"/>
              <a:ext cx="41850" cy="31225"/>
            </a:xfrm>
            <a:custGeom>
              <a:avLst/>
              <a:gdLst/>
              <a:ahLst/>
              <a:cxnLst/>
              <a:rect l="l" t="t" r="r" b="b"/>
              <a:pathLst>
                <a:path w="1674" h="1249" extrusionOk="0">
                  <a:moveTo>
                    <a:pt x="1222" y="0"/>
                  </a:moveTo>
                  <a:cubicBezTo>
                    <a:pt x="1081" y="0"/>
                    <a:pt x="940" y="70"/>
                    <a:pt x="881" y="234"/>
                  </a:cubicBezTo>
                  <a:cubicBezTo>
                    <a:pt x="851" y="386"/>
                    <a:pt x="729" y="508"/>
                    <a:pt x="608" y="568"/>
                  </a:cubicBezTo>
                  <a:cubicBezTo>
                    <a:pt x="516" y="660"/>
                    <a:pt x="304" y="781"/>
                    <a:pt x="152" y="812"/>
                  </a:cubicBezTo>
                  <a:cubicBezTo>
                    <a:pt x="140" y="809"/>
                    <a:pt x="129" y="808"/>
                    <a:pt x="120" y="808"/>
                  </a:cubicBezTo>
                  <a:cubicBezTo>
                    <a:pt x="0" y="808"/>
                    <a:pt x="7" y="968"/>
                    <a:pt x="91" y="1024"/>
                  </a:cubicBezTo>
                  <a:cubicBezTo>
                    <a:pt x="182" y="1085"/>
                    <a:pt x="212" y="1116"/>
                    <a:pt x="273" y="1146"/>
                  </a:cubicBezTo>
                  <a:lnTo>
                    <a:pt x="304" y="1176"/>
                  </a:lnTo>
                  <a:cubicBezTo>
                    <a:pt x="364" y="1237"/>
                    <a:pt x="395" y="1237"/>
                    <a:pt x="486" y="1237"/>
                  </a:cubicBezTo>
                  <a:cubicBezTo>
                    <a:pt x="524" y="1245"/>
                    <a:pt x="564" y="1249"/>
                    <a:pt x="605" y="1249"/>
                  </a:cubicBezTo>
                  <a:cubicBezTo>
                    <a:pt x="727" y="1249"/>
                    <a:pt x="858" y="1214"/>
                    <a:pt x="972" y="1146"/>
                  </a:cubicBezTo>
                  <a:cubicBezTo>
                    <a:pt x="1276" y="994"/>
                    <a:pt x="1459" y="720"/>
                    <a:pt x="1580" y="417"/>
                  </a:cubicBezTo>
                  <a:cubicBezTo>
                    <a:pt x="1673" y="174"/>
                    <a:pt x="1447" y="0"/>
                    <a:pt x="1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33"/>
          <p:cNvGrpSpPr/>
          <p:nvPr/>
        </p:nvGrpSpPr>
        <p:grpSpPr>
          <a:xfrm flipH="1">
            <a:off x="1352202" y="5315735"/>
            <a:ext cx="371500" cy="1127100"/>
            <a:chOff x="875150" y="4188325"/>
            <a:chExt cx="278625" cy="845325"/>
          </a:xfrm>
        </p:grpSpPr>
        <p:sp>
          <p:nvSpPr>
            <p:cNvPr id="1407" name="Google Shape;1407;p33"/>
            <p:cNvSpPr/>
            <p:nvPr/>
          </p:nvSpPr>
          <p:spPr>
            <a:xfrm>
              <a:off x="875150" y="4188325"/>
              <a:ext cx="278625" cy="782725"/>
            </a:xfrm>
            <a:custGeom>
              <a:avLst/>
              <a:gdLst/>
              <a:ahLst/>
              <a:cxnLst/>
              <a:rect l="l" t="t" r="r" b="b"/>
              <a:pathLst>
                <a:path w="11145" h="31309" extrusionOk="0">
                  <a:moveTo>
                    <a:pt x="11081" y="0"/>
                  </a:moveTo>
                  <a:cubicBezTo>
                    <a:pt x="11063" y="0"/>
                    <a:pt x="11045" y="10"/>
                    <a:pt x="11034" y="32"/>
                  </a:cubicBezTo>
                  <a:cubicBezTo>
                    <a:pt x="8633" y="4925"/>
                    <a:pt x="6688" y="10001"/>
                    <a:pt x="4864" y="15138"/>
                  </a:cubicBezTo>
                  <a:lnTo>
                    <a:pt x="4560" y="16020"/>
                  </a:lnTo>
                  <a:cubicBezTo>
                    <a:pt x="2827" y="21035"/>
                    <a:pt x="943" y="26081"/>
                    <a:pt x="1" y="31309"/>
                  </a:cubicBezTo>
                  <a:cubicBezTo>
                    <a:pt x="1" y="31309"/>
                    <a:pt x="31" y="31309"/>
                    <a:pt x="61" y="31278"/>
                  </a:cubicBezTo>
                  <a:cubicBezTo>
                    <a:pt x="1794" y="26293"/>
                    <a:pt x="3101" y="21065"/>
                    <a:pt x="4864" y="16050"/>
                  </a:cubicBezTo>
                  <a:lnTo>
                    <a:pt x="5168" y="15199"/>
                  </a:lnTo>
                  <a:cubicBezTo>
                    <a:pt x="6992" y="10123"/>
                    <a:pt x="9089" y="5108"/>
                    <a:pt x="11125" y="92"/>
                  </a:cubicBezTo>
                  <a:cubicBezTo>
                    <a:pt x="11145" y="34"/>
                    <a:pt x="11114" y="0"/>
                    <a:pt x="1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3"/>
            <p:cNvSpPr/>
            <p:nvPr/>
          </p:nvSpPr>
          <p:spPr>
            <a:xfrm>
              <a:off x="980600" y="4244700"/>
              <a:ext cx="170500" cy="317225"/>
            </a:xfrm>
            <a:custGeom>
              <a:avLst/>
              <a:gdLst/>
              <a:ahLst/>
              <a:cxnLst/>
              <a:rect l="l" t="t" r="r" b="b"/>
              <a:pathLst>
                <a:path w="6820" h="12689" extrusionOk="0">
                  <a:moveTo>
                    <a:pt x="5636" y="0"/>
                  </a:moveTo>
                  <a:cubicBezTo>
                    <a:pt x="5309" y="0"/>
                    <a:pt x="4972" y="170"/>
                    <a:pt x="4749" y="573"/>
                  </a:cubicBezTo>
                  <a:cubicBezTo>
                    <a:pt x="3807" y="2245"/>
                    <a:pt x="3078" y="4099"/>
                    <a:pt x="2318" y="5892"/>
                  </a:cubicBezTo>
                  <a:cubicBezTo>
                    <a:pt x="1527" y="7625"/>
                    <a:pt x="646" y="9449"/>
                    <a:pt x="190" y="11303"/>
                  </a:cubicBezTo>
                  <a:cubicBezTo>
                    <a:pt x="0" y="12138"/>
                    <a:pt x="616" y="12688"/>
                    <a:pt x="1253" y="12688"/>
                  </a:cubicBezTo>
                  <a:cubicBezTo>
                    <a:pt x="1637" y="12688"/>
                    <a:pt x="2028" y="12489"/>
                    <a:pt x="2257" y="12032"/>
                  </a:cubicBezTo>
                  <a:cubicBezTo>
                    <a:pt x="3108" y="10330"/>
                    <a:pt x="3685" y="8476"/>
                    <a:pt x="4324" y="6683"/>
                  </a:cubicBezTo>
                  <a:cubicBezTo>
                    <a:pt x="5023" y="4889"/>
                    <a:pt x="5844" y="3157"/>
                    <a:pt x="6543" y="1363"/>
                  </a:cubicBezTo>
                  <a:cubicBezTo>
                    <a:pt x="6820" y="592"/>
                    <a:pt x="6246" y="0"/>
                    <a:pt x="5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3"/>
            <p:cNvSpPr/>
            <p:nvPr/>
          </p:nvSpPr>
          <p:spPr>
            <a:xfrm>
              <a:off x="876000" y="4985150"/>
              <a:ext cx="70600" cy="33425"/>
            </a:xfrm>
            <a:custGeom>
              <a:avLst/>
              <a:gdLst/>
              <a:ahLst/>
              <a:cxnLst/>
              <a:rect l="l" t="t" r="r" b="b"/>
              <a:pathLst>
                <a:path w="2824" h="1337" extrusionOk="0">
                  <a:moveTo>
                    <a:pt x="2576" y="1"/>
                  </a:moveTo>
                  <a:cubicBezTo>
                    <a:pt x="2568" y="1"/>
                    <a:pt x="2559" y="4"/>
                    <a:pt x="2550" y="13"/>
                  </a:cubicBezTo>
                  <a:cubicBezTo>
                    <a:pt x="2246" y="135"/>
                    <a:pt x="1973" y="348"/>
                    <a:pt x="1669" y="500"/>
                  </a:cubicBezTo>
                  <a:cubicBezTo>
                    <a:pt x="1463" y="585"/>
                    <a:pt x="1248" y="623"/>
                    <a:pt x="1034" y="623"/>
                  </a:cubicBezTo>
                  <a:cubicBezTo>
                    <a:pt x="868" y="623"/>
                    <a:pt x="703" y="600"/>
                    <a:pt x="544" y="560"/>
                  </a:cubicBezTo>
                  <a:cubicBezTo>
                    <a:pt x="502" y="544"/>
                    <a:pt x="461" y="536"/>
                    <a:pt x="421" y="536"/>
                  </a:cubicBezTo>
                  <a:cubicBezTo>
                    <a:pt x="174" y="536"/>
                    <a:pt x="0" y="829"/>
                    <a:pt x="210" y="986"/>
                  </a:cubicBezTo>
                  <a:cubicBezTo>
                    <a:pt x="493" y="1232"/>
                    <a:pt x="848" y="1336"/>
                    <a:pt x="1200" y="1336"/>
                  </a:cubicBezTo>
                  <a:cubicBezTo>
                    <a:pt x="1413" y="1336"/>
                    <a:pt x="1626" y="1298"/>
                    <a:pt x="1821" y="1229"/>
                  </a:cubicBezTo>
                  <a:cubicBezTo>
                    <a:pt x="2246" y="1077"/>
                    <a:pt x="2824" y="591"/>
                    <a:pt x="2611" y="44"/>
                  </a:cubicBezTo>
                  <a:cubicBezTo>
                    <a:pt x="2611" y="22"/>
                    <a:pt x="2596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3"/>
            <p:cNvSpPr/>
            <p:nvPr/>
          </p:nvSpPr>
          <p:spPr>
            <a:xfrm>
              <a:off x="990675" y="5002425"/>
              <a:ext cx="41850" cy="31225"/>
            </a:xfrm>
            <a:custGeom>
              <a:avLst/>
              <a:gdLst/>
              <a:ahLst/>
              <a:cxnLst/>
              <a:rect l="l" t="t" r="r" b="b"/>
              <a:pathLst>
                <a:path w="1674" h="1249" extrusionOk="0">
                  <a:moveTo>
                    <a:pt x="1222" y="0"/>
                  </a:moveTo>
                  <a:cubicBezTo>
                    <a:pt x="1081" y="0"/>
                    <a:pt x="940" y="70"/>
                    <a:pt x="881" y="234"/>
                  </a:cubicBezTo>
                  <a:cubicBezTo>
                    <a:pt x="851" y="386"/>
                    <a:pt x="729" y="508"/>
                    <a:pt x="608" y="568"/>
                  </a:cubicBezTo>
                  <a:cubicBezTo>
                    <a:pt x="516" y="660"/>
                    <a:pt x="304" y="781"/>
                    <a:pt x="152" y="812"/>
                  </a:cubicBezTo>
                  <a:cubicBezTo>
                    <a:pt x="140" y="809"/>
                    <a:pt x="129" y="808"/>
                    <a:pt x="120" y="808"/>
                  </a:cubicBezTo>
                  <a:cubicBezTo>
                    <a:pt x="0" y="808"/>
                    <a:pt x="7" y="968"/>
                    <a:pt x="91" y="1024"/>
                  </a:cubicBezTo>
                  <a:cubicBezTo>
                    <a:pt x="182" y="1085"/>
                    <a:pt x="212" y="1116"/>
                    <a:pt x="273" y="1146"/>
                  </a:cubicBezTo>
                  <a:lnTo>
                    <a:pt x="304" y="1176"/>
                  </a:lnTo>
                  <a:cubicBezTo>
                    <a:pt x="364" y="1237"/>
                    <a:pt x="395" y="1237"/>
                    <a:pt x="486" y="1237"/>
                  </a:cubicBezTo>
                  <a:cubicBezTo>
                    <a:pt x="524" y="1245"/>
                    <a:pt x="564" y="1249"/>
                    <a:pt x="605" y="1249"/>
                  </a:cubicBezTo>
                  <a:cubicBezTo>
                    <a:pt x="727" y="1249"/>
                    <a:pt x="858" y="1214"/>
                    <a:pt x="972" y="1146"/>
                  </a:cubicBezTo>
                  <a:cubicBezTo>
                    <a:pt x="1276" y="994"/>
                    <a:pt x="1459" y="720"/>
                    <a:pt x="1580" y="417"/>
                  </a:cubicBezTo>
                  <a:cubicBezTo>
                    <a:pt x="1673" y="174"/>
                    <a:pt x="1447" y="0"/>
                    <a:pt x="1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1" name="Google Shape;1411;p33"/>
          <p:cNvGrpSpPr/>
          <p:nvPr/>
        </p:nvGrpSpPr>
        <p:grpSpPr>
          <a:xfrm>
            <a:off x="7469056" y="5021905"/>
            <a:ext cx="1590259" cy="1021489"/>
            <a:chOff x="1542100" y="4196450"/>
            <a:chExt cx="1613275" cy="981950"/>
          </a:xfrm>
        </p:grpSpPr>
        <p:sp>
          <p:nvSpPr>
            <p:cNvPr id="1412" name="Google Shape;1412;p33"/>
            <p:cNvSpPr/>
            <p:nvPr/>
          </p:nvSpPr>
          <p:spPr>
            <a:xfrm>
              <a:off x="1542100" y="4196450"/>
              <a:ext cx="1613275" cy="780475"/>
            </a:xfrm>
            <a:custGeom>
              <a:avLst/>
              <a:gdLst/>
              <a:ahLst/>
              <a:cxnLst/>
              <a:rect l="l" t="t" r="r" b="b"/>
              <a:pathLst>
                <a:path w="64531" h="31219" extrusionOk="0">
                  <a:moveTo>
                    <a:pt x="32635" y="0"/>
                  </a:moveTo>
                  <a:cubicBezTo>
                    <a:pt x="31653" y="0"/>
                    <a:pt x="30689" y="136"/>
                    <a:pt x="29788" y="546"/>
                  </a:cubicBezTo>
                  <a:cubicBezTo>
                    <a:pt x="28132" y="1268"/>
                    <a:pt x="26744" y="2826"/>
                    <a:pt x="24946" y="2826"/>
                  </a:cubicBezTo>
                  <a:cubicBezTo>
                    <a:pt x="24929" y="2826"/>
                    <a:pt x="24911" y="2826"/>
                    <a:pt x="24894" y="2825"/>
                  </a:cubicBezTo>
                  <a:cubicBezTo>
                    <a:pt x="23536" y="2825"/>
                    <a:pt x="22264" y="1850"/>
                    <a:pt x="20910" y="1850"/>
                  </a:cubicBezTo>
                  <a:cubicBezTo>
                    <a:pt x="20871" y="1850"/>
                    <a:pt x="20831" y="1851"/>
                    <a:pt x="20791" y="1853"/>
                  </a:cubicBezTo>
                  <a:cubicBezTo>
                    <a:pt x="20304" y="1853"/>
                    <a:pt x="19786" y="1981"/>
                    <a:pt x="19270" y="1981"/>
                  </a:cubicBezTo>
                  <a:cubicBezTo>
                    <a:pt x="19077" y="1981"/>
                    <a:pt x="18884" y="1963"/>
                    <a:pt x="18693" y="1913"/>
                  </a:cubicBezTo>
                  <a:cubicBezTo>
                    <a:pt x="18177" y="1731"/>
                    <a:pt x="17751" y="1306"/>
                    <a:pt x="17295" y="1002"/>
                  </a:cubicBezTo>
                  <a:cubicBezTo>
                    <a:pt x="16890" y="778"/>
                    <a:pt x="16465" y="683"/>
                    <a:pt x="16033" y="683"/>
                  </a:cubicBezTo>
                  <a:cubicBezTo>
                    <a:pt x="14876" y="683"/>
                    <a:pt x="13671" y="1365"/>
                    <a:pt x="12675" y="2096"/>
                  </a:cubicBezTo>
                  <a:cubicBezTo>
                    <a:pt x="9848" y="4284"/>
                    <a:pt x="7538" y="7050"/>
                    <a:pt x="5866" y="10211"/>
                  </a:cubicBezTo>
                  <a:cubicBezTo>
                    <a:pt x="4833" y="12096"/>
                    <a:pt x="4073" y="14163"/>
                    <a:pt x="3283" y="16199"/>
                  </a:cubicBezTo>
                  <a:cubicBezTo>
                    <a:pt x="3161" y="16534"/>
                    <a:pt x="3040" y="16898"/>
                    <a:pt x="2888" y="17202"/>
                  </a:cubicBezTo>
                  <a:cubicBezTo>
                    <a:pt x="2705" y="17415"/>
                    <a:pt x="2523" y="17689"/>
                    <a:pt x="2340" y="17902"/>
                  </a:cubicBezTo>
                  <a:cubicBezTo>
                    <a:pt x="1672" y="18601"/>
                    <a:pt x="973" y="19209"/>
                    <a:pt x="547" y="20029"/>
                  </a:cubicBezTo>
                  <a:cubicBezTo>
                    <a:pt x="0" y="21063"/>
                    <a:pt x="61" y="22278"/>
                    <a:pt x="274" y="23433"/>
                  </a:cubicBezTo>
                  <a:cubicBezTo>
                    <a:pt x="578" y="24649"/>
                    <a:pt x="1185" y="25744"/>
                    <a:pt x="1976" y="26655"/>
                  </a:cubicBezTo>
                  <a:cubicBezTo>
                    <a:pt x="3678" y="28571"/>
                    <a:pt x="6301" y="29750"/>
                    <a:pt x="8898" y="29750"/>
                  </a:cubicBezTo>
                  <a:cubicBezTo>
                    <a:pt x="9640" y="29750"/>
                    <a:pt x="10379" y="29654"/>
                    <a:pt x="11094" y="29452"/>
                  </a:cubicBezTo>
                  <a:cubicBezTo>
                    <a:pt x="12766" y="28996"/>
                    <a:pt x="14286" y="28054"/>
                    <a:pt x="15897" y="27446"/>
                  </a:cubicBezTo>
                  <a:cubicBezTo>
                    <a:pt x="16817" y="27105"/>
                    <a:pt x="17803" y="26860"/>
                    <a:pt x="18760" y="26860"/>
                  </a:cubicBezTo>
                  <a:cubicBezTo>
                    <a:pt x="19511" y="26860"/>
                    <a:pt x="20244" y="27011"/>
                    <a:pt x="20912" y="27385"/>
                  </a:cubicBezTo>
                  <a:cubicBezTo>
                    <a:pt x="22250" y="28084"/>
                    <a:pt x="23162" y="29543"/>
                    <a:pt x="24529" y="30181"/>
                  </a:cubicBezTo>
                  <a:cubicBezTo>
                    <a:pt x="25350" y="30607"/>
                    <a:pt x="26353" y="30637"/>
                    <a:pt x="27265" y="30668"/>
                  </a:cubicBezTo>
                  <a:cubicBezTo>
                    <a:pt x="29034" y="30745"/>
                    <a:pt x="30814" y="30821"/>
                    <a:pt x="32584" y="30821"/>
                  </a:cubicBezTo>
                  <a:cubicBezTo>
                    <a:pt x="33613" y="30821"/>
                    <a:pt x="34638" y="30795"/>
                    <a:pt x="35654" y="30728"/>
                  </a:cubicBezTo>
                  <a:cubicBezTo>
                    <a:pt x="38663" y="30485"/>
                    <a:pt x="41642" y="29877"/>
                    <a:pt x="44651" y="29817"/>
                  </a:cubicBezTo>
                  <a:cubicBezTo>
                    <a:pt x="44831" y="29813"/>
                    <a:pt x="45010" y="29811"/>
                    <a:pt x="45190" y="29811"/>
                  </a:cubicBezTo>
                  <a:cubicBezTo>
                    <a:pt x="49170" y="29811"/>
                    <a:pt x="53100" y="30745"/>
                    <a:pt x="57114" y="31124"/>
                  </a:cubicBezTo>
                  <a:cubicBezTo>
                    <a:pt x="57664" y="31177"/>
                    <a:pt x="58233" y="31218"/>
                    <a:pt x="58801" y="31218"/>
                  </a:cubicBezTo>
                  <a:cubicBezTo>
                    <a:pt x="59864" y="31218"/>
                    <a:pt x="60924" y="31072"/>
                    <a:pt x="61855" y="30576"/>
                  </a:cubicBezTo>
                  <a:cubicBezTo>
                    <a:pt x="63345" y="29877"/>
                    <a:pt x="64530" y="28023"/>
                    <a:pt x="64257" y="26139"/>
                  </a:cubicBezTo>
                  <a:cubicBezTo>
                    <a:pt x="63953" y="24041"/>
                    <a:pt x="62129" y="22826"/>
                    <a:pt x="60457" y="22035"/>
                  </a:cubicBezTo>
                  <a:cubicBezTo>
                    <a:pt x="58785" y="21215"/>
                    <a:pt x="56931" y="20364"/>
                    <a:pt x="56202" y="18449"/>
                  </a:cubicBezTo>
                  <a:cubicBezTo>
                    <a:pt x="55776" y="17354"/>
                    <a:pt x="55837" y="16047"/>
                    <a:pt x="55381" y="14984"/>
                  </a:cubicBezTo>
                  <a:cubicBezTo>
                    <a:pt x="54955" y="14132"/>
                    <a:pt x="54226" y="13464"/>
                    <a:pt x="53588" y="12795"/>
                  </a:cubicBezTo>
                  <a:cubicBezTo>
                    <a:pt x="52524" y="11640"/>
                    <a:pt x="51673" y="10333"/>
                    <a:pt x="50670" y="9178"/>
                  </a:cubicBezTo>
                  <a:cubicBezTo>
                    <a:pt x="49686" y="8167"/>
                    <a:pt x="48444" y="7337"/>
                    <a:pt x="47133" y="7337"/>
                  </a:cubicBezTo>
                  <a:cubicBezTo>
                    <a:pt x="47026" y="7337"/>
                    <a:pt x="46918" y="7343"/>
                    <a:pt x="46809" y="7354"/>
                  </a:cubicBezTo>
                  <a:cubicBezTo>
                    <a:pt x="46110" y="7415"/>
                    <a:pt x="45442" y="7780"/>
                    <a:pt x="44743" y="7932"/>
                  </a:cubicBezTo>
                  <a:cubicBezTo>
                    <a:pt x="44560" y="7964"/>
                    <a:pt x="44377" y="7979"/>
                    <a:pt x="44193" y="7979"/>
                  </a:cubicBezTo>
                  <a:cubicBezTo>
                    <a:pt x="42633" y="7979"/>
                    <a:pt x="41085" y="6858"/>
                    <a:pt x="40487" y="5227"/>
                  </a:cubicBezTo>
                  <a:cubicBezTo>
                    <a:pt x="40122" y="4315"/>
                    <a:pt x="40062" y="3312"/>
                    <a:pt x="39606" y="2491"/>
                  </a:cubicBezTo>
                  <a:cubicBezTo>
                    <a:pt x="38724" y="850"/>
                    <a:pt x="36840" y="454"/>
                    <a:pt x="35168" y="211"/>
                  </a:cubicBezTo>
                  <a:cubicBezTo>
                    <a:pt x="34328" y="99"/>
                    <a:pt x="33474" y="0"/>
                    <a:pt x="32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33"/>
            <p:cNvSpPr/>
            <p:nvPr/>
          </p:nvSpPr>
          <p:spPr>
            <a:xfrm>
              <a:off x="1960400" y="4861875"/>
              <a:ext cx="41450" cy="266375"/>
            </a:xfrm>
            <a:custGeom>
              <a:avLst/>
              <a:gdLst/>
              <a:ahLst/>
              <a:cxnLst/>
              <a:rect l="l" t="t" r="r" b="b"/>
              <a:pathLst>
                <a:path w="1658" h="10655" extrusionOk="0">
                  <a:moveTo>
                    <a:pt x="810" y="0"/>
                  </a:moveTo>
                  <a:cubicBezTo>
                    <a:pt x="753" y="0"/>
                    <a:pt x="700" y="23"/>
                    <a:pt x="685" y="69"/>
                  </a:cubicBezTo>
                  <a:cubicBezTo>
                    <a:pt x="46" y="1497"/>
                    <a:pt x="229" y="2956"/>
                    <a:pt x="229" y="4446"/>
                  </a:cubicBezTo>
                  <a:cubicBezTo>
                    <a:pt x="198" y="6391"/>
                    <a:pt x="198" y="8367"/>
                    <a:pt x="46" y="10312"/>
                  </a:cubicBezTo>
                  <a:cubicBezTo>
                    <a:pt x="1" y="10540"/>
                    <a:pt x="153" y="10654"/>
                    <a:pt x="324" y="10654"/>
                  </a:cubicBezTo>
                  <a:cubicBezTo>
                    <a:pt x="495" y="10654"/>
                    <a:pt x="685" y="10540"/>
                    <a:pt x="715" y="10312"/>
                  </a:cubicBezTo>
                  <a:cubicBezTo>
                    <a:pt x="1019" y="8367"/>
                    <a:pt x="1323" y="6422"/>
                    <a:pt x="1414" y="4446"/>
                  </a:cubicBezTo>
                  <a:cubicBezTo>
                    <a:pt x="1475" y="2926"/>
                    <a:pt x="1657" y="1437"/>
                    <a:pt x="958" y="69"/>
                  </a:cubicBezTo>
                  <a:cubicBezTo>
                    <a:pt x="928" y="23"/>
                    <a:pt x="867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3"/>
            <p:cNvSpPr/>
            <p:nvPr/>
          </p:nvSpPr>
          <p:spPr>
            <a:xfrm>
              <a:off x="2258675" y="4677225"/>
              <a:ext cx="58525" cy="501175"/>
            </a:xfrm>
            <a:custGeom>
              <a:avLst/>
              <a:gdLst/>
              <a:ahLst/>
              <a:cxnLst/>
              <a:rect l="l" t="t" r="r" b="b"/>
              <a:pathLst>
                <a:path w="2341" h="20047" extrusionOk="0">
                  <a:moveTo>
                    <a:pt x="802" y="0"/>
                  </a:moveTo>
                  <a:cubicBezTo>
                    <a:pt x="646" y="0"/>
                    <a:pt x="502" y="84"/>
                    <a:pt x="487" y="251"/>
                  </a:cubicBezTo>
                  <a:cubicBezTo>
                    <a:pt x="0" y="3473"/>
                    <a:pt x="517" y="6847"/>
                    <a:pt x="638" y="10130"/>
                  </a:cubicBezTo>
                  <a:cubicBezTo>
                    <a:pt x="760" y="13382"/>
                    <a:pt x="456" y="16786"/>
                    <a:pt x="1246" y="19978"/>
                  </a:cubicBezTo>
                  <a:cubicBezTo>
                    <a:pt x="1262" y="20023"/>
                    <a:pt x="1307" y="20046"/>
                    <a:pt x="1357" y="20046"/>
                  </a:cubicBezTo>
                  <a:cubicBezTo>
                    <a:pt x="1406" y="20046"/>
                    <a:pt x="1459" y="20023"/>
                    <a:pt x="1490" y="19978"/>
                  </a:cubicBezTo>
                  <a:cubicBezTo>
                    <a:pt x="2341" y="16817"/>
                    <a:pt x="2037" y="13382"/>
                    <a:pt x="1976" y="10130"/>
                  </a:cubicBezTo>
                  <a:cubicBezTo>
                    <a:pt x="1885" y="6847"/>
                    <a:pt x="2128" y="3351"/>
                    <a:pt x="1186" y="251"/>
                  </a:cubicBezTo>
                  <a:cubicBezTo>
                    <a:pt x="1125" y="84"/>
                    <a:pt x="958" y="0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3"/>
            <p:cNvSpPr/>
            <p:nvPr/>
          </p:nvSpPr>
          <p:spPr>
            <a:xfrm>
              <a:off x="2276300" y="4587175"/>
              <a:ext cx="123725" cy="338525"/>
            </a:xfrm>
            <a:custGeom>
              <a:avLst/>
              <a:gdLst/>
              <a:ahLst/>
              <a:cxnLst/>
              <a:rect l="l" t="t" r="r" b="b"/>
              <a:pathLst>
                <a:path w="4949" h="13541" extrusionOk="0">
                  <a:moveTo>
                    <a:pt x="4136" y="0"/>
                  </a:moveTo>
                  <a:cubicBezTo>
                    <a:pt x="4075" y="0"/>
                    <a:pt x="4022" y="38"/>
                    <a:pt x="4007" y="114"/>
                  </a:cubicBezTo>
                  <a:cubicBezTo>
                    <a:pt x="3399" y="2151"/>
                    <a:pt x="2244" y="3914"/>
                    <a:pt x="1575" y="5890"/>
                  </a:cubicBezTo>
                  <a:cubicBezTo>
                    <a:pt x="724" y="8230"/>
                    <a:pt x="389" y="10570"/>
                    <a:pt x="55" y="13002"/>
                  </a:cubicBezTo>
                  <a:cubicBezTo>
                    <a:pt x="0" y="13332"/>
                    <a:pt x="244" y="13541"/>
                    <a:pt x="479" y="13541"/>
                  </a:cubicBezTo>
                  <a:cubicBezTo>
                    <a:pt x="634" y="13541"/>
                    <a:pt x="785" y="13450"/>
                    <a:pt x="845" y="13245"/>
                  </a:cubicBezTo>
                  <a:cubicBezTo>
                    <a:pt x="1605" y="10388"/>
                    <a:pt x="2365" y="7470"/>
                    <a:pt x="3551" y="4765"/>
                  </a:cubicBezTo>
                  <a:cubicBezTo>
                    <a:pt x="4219" y="3184"/>
                    <a:pt x="4949" y="1877"/>
                    <a:pt x="4310" y="114"/>
                  </a:cubicBezTo>
                  <a:cubicBezTo>
                    <a:pt x="4265" y="38"/>
                    <a:pt x="4196" y="0"/>
                    <a:pt x="4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3"/>
            <p:cNvSpPr/>
            <p:nvPr/>
          </p:nvSpPr>
          <p:spPr>
            <a:xfrm>
              <a:off x="2699400" y="4932625"/>
              <a:ext cx="46375" cy="214175"/>
            </a:xfrm>
            <a:custGeom>
              <a:avLst/>
              <a:gdLst/>
              <a:ahLst/>
              <a:cxnLst/>
              <a:rect l="l" t="t" r="r" b="b"/>
              <a:pathLst>
                <a:path w="1855" h="8567" extrusionOk="0">
                  <a:moveTo>
                    <a:pt x="1126" y="1"/>
                  </a:moveTo>
                  <a:cubicBezTo>
                    <a:pt x="1034" y="1"/>
                    <a:pt x="944" y="47"/>
                    <a:pt x="913" y="126"/>
                  </a:cubicBezTo>
                  <a:cubicBezTo>
                    <a:pt x="365" y="1251"/>
                    <a:pt x="335" y="2406"/>
                    <a:pt x="274" y="3592"/>
                  </a:cubicBezTo>
                  <a:cubicBezTo>
                    <a:pt x="183" y="5111"/>
                    <a:pt x="1" y="6631"/>
                    <a:pt x="122" y="8120"/>
                  </a:cubicBezTo>
                  <a:cubicBezTo>
                    <a:pt x="139" y="8411"/>
                    <a:pt x="329" y="8567"/>
                    <a:pt x="514" y="8567"/>
                  </a:cubicBezTo>
                  <a:cubicBezTo>
                    <a:pt x="658" y="8567"/>
                    <a:pt x="799" y="8472"/>
                    <a:pt x="852" y="8272"/>
                  </a:cubicBezTo>
                  <a:cubicBezTo>
                    <a:pt x="1368" y="6874"/>
                    <a:pt x="1520" y="5385"/>
                    <a:pt x="1672" y="3926"/>
                  </a:cubicBezTo>
                  <a:cubicBezTo>
                    <a:pt x="1794" y="2619"/>
                    <a:pt x="1855" y="1342"/>
                    <a:pt x="1338" y="126"/>
                  </a:cubicBezTo>
                  <a:cubicBezTo>
                    <a:pt x="1295" y="39"/>
                    <a:pt x="1209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7" name="Google Shape;1417;p33"/>
          <p:cNvGrpSpPr/>
          <p:nvPr/>
        </p:nvGrpSpPr>
        <p:grpSpPr>
          <a:xfrm>
            <a:off x="10452697" y="5181697"/>
            <a:ext cx="1055747" cy="1261131"/>
            <a:chOff x="1268775" y="3092225"/>
            <a:chExt cx="674800" cy="806075"/>
          </a:xfrm>
        </p:grpSpPr>
        <p:sp>
          <p:nvSpPr>
            <p:cNvPr id="1418" name="Google Shape;1418;p33"/>
            <p:cNvSpPr/>
            <p:nvPr/>
          </p:nvSpPr>
          <p:spPr>
            <a:xfrm>
              <a:off x="1268775" y="3092225"/>
              <a:ext cx="674800" cy="686800"/>
            </a:xfrm>
            <a:custGeom>
              <a:avLst/>
              <a:gdLst/>
              <a:ahLst/>
              <a:cxnLst/>
              <a:rect l="l" t="t" r="r" b="b"/>
              <a:pathLst>
                <a:path w="26992" h="27472" extrusionOk="0">
                  <a:moveTo>
                    <a:pt x="15813" y="1"/>
                  </a:moveTo>
                  <a:cubicBezTo>
                    <a:pt x="15583" y="1"/>
                    <a:pt x="15356" y="23"/>
                    <a:pt x="15138" y="76"/>
                  </a:cubicBezTo>
                  <a:cubicBezTo>
                    <a:pt x="14286" y="288"/>
                    <a:pt x="13739" y="836"/>
                    <a:pt x="13162" y="1291"/>
                  </a:cubicBezTo>
                  <a:cubicBezTo>
                    <a:pt x="11247" y="2902"/>
                    <a:pt x="8359" y="3875"/>
                    <a:pt x="6779" y="5699"/>
                  </a:cubicBezTo>
                  <a:cubicBezTo>
                    <a:pt x="5472" y="7279"/>
                    <a:pt x="5320" y="9164"/>
                    <a:pt x="4925" y="10988"/>
                  </a:cubicBezTo>
                  <a:cubicBezTo>
                    <a:pt x="4499" y="13055"/>
                    <a:pt x="3800" y="15091"/>
                    <a:pt x="2797" y="17067"/>
                  </a:cubicBezTo>
                  <a:cubicBezTo>
                    <a:pt x="1611" y="19438"/>
                    <a:pt x="1" y="21809"/>
                    <a:pt x="213" y="24331"/>
                  </a:cubicBezTo>
                  <a:cubicBezTo>
                    <a:pt x="365" y="25578"/>
                    <a:pt x="1247" y="26976"/>
                    <a:pt x="2949" y="27280"/>
                  </a:cubicBezTo>
                  <a:cubicBezTo>
                    <a:pt x="3186" y="27321"/>
                    <a:pt x="3423" y="27339"/>
                    <a:pt x="3660" y="27339"/>
                  </a:cubicBezTo>
                  <a:cubicBezTo>
                    <a:pt x="4823" y="27339"/>
                    <a:pt x="5992" y="26914"/>
                    <a:pt x="7204" y="26763"/>
                  </a:cubicBezTo>
                  <a:cubicBezTo>
                    <a:pt x="7650" y="26698"/>
                    <a:pt x="8098" y="26671"/>
                    <a:pt x="8548" y="26671"/>
                  </a:cubicBezTo>
                  <a:cubicBezTo>
                    <a:pt x="10003" y="26671"/>
                    <a:pt x="11472" y="26956"/>
                    <a:pt x="12888" y="27189"/>
                  </a:cubicBezTo>
                  <a:cubicBezTo>
                    <a:pt x="13795" y="27308"/>
                    <a:pt x="14730" y="27409"/>
                    <a:pt x="15646" y="27409"/>
                  </a:cubicBezTo>
                  <a:cubicBezTo>
                    <a:pt x="16357" y="27409"/>
                    <a:pt x="17057" y="27348"/>
                    <a:pt x="17721" y="27189"/>
                  </a:cubicBezTo>
                  <a:cubicBezTo>
                    <a:pt x="18208" y="27219"/>
                    <a:pt x="18815" y="27280"/>
                    <a:pt x="19575" y="27401"/>
                  </a:cubicBezTo>
                  <a:cubicBezTo>
                    <a:pt x="19861" y="27451"/>
                    <a:pt x="20231" y="27471"/>
                    <a:pt x="20630" y="27471"/>
                  </a:cubicBezTo>
                  <a:cubicBezTo>
                    <a:pt x="21459" y="27471"/>
                    <a:pt x="22415" y="27382"/>
                    <a:pt x="23010" y="27280"/>
                  </a:cubicBezTo>
                  <a:cubicBezTo>
                    <a:pt x="24651" y="27037"/>
                    <a:pt x="25746" y="26003"/>
                    <a:pt x="26506" y="24970"/>
                  </a:cubicBezTo>
                  <a:cubicBezTo>
                    <a:pt x="26779" y="24635"/>
                    <a:pt x="26992" y="24271"/>
                    <a:pt x="26992" y="23906"/>
                  </a:cubicBezTo>
                  <a:cubicBezTo>
                    <a:pt x="26992" y="23480"/>
                    <a:pt x="26658" y="23085"/>
                    <a:pt x="26384" y="22690"/>
                  </a:cubicBezTo>
                  <a:cubicBezTo>
                    <a:pt x="24986" y="20562"/>
                    <a:pt x="25867" y="18100"/>
                    <a:pt x="25776" y="15790"/>
                  </a:cubicBezTo>
                  <a:cubicBezTo>
                    <a:pt x="25715" y="12690"/>
                    <a:pt x="23892" y="9741"/>
                    <a:pt x="23375" y="6611"/>
                  </a:cubicBezTo>
                  <a:cubicBezTo>
                    <a:pt x="23192" y="5334"/>
                    <a:pt x="23192" y="3966"/>
                    <a:pt x="22281" y="2811"/>
                  </a:cubicBezTo>
                  <a:cubicBezTo>
                    <a:pt x="21338" y="1595"/>
                    <a:pt x="19423" y="775"/>
                    <a:pt x="17508" y="288"/>
                  </a:cubicBezTo>
                  <a:cubicBezTo>
                    <a:pt x="16967" y="137"/>
                    <a:pt x="16380" y="1"/>
                    <a:pt x="15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1293100" y="3104800"/>
              <a:ext cx="565375" cy="662000"/>
            </a:xfrm>
            <a:custGeom>
              <a:avLst/>
              <a:gdLst/>
              <a:ahLst/>
              <a:cxnLst/>
              <a:rect l="l" t="t" r="r" b="b"/>
              <a:pathLst>
                <a:path w="22615" h="26480" extrusionOk="0">
                  <a:moveTo>
                    <a:pt x="13554" y="0"/>
                  </a:moveTo>
                  <a:cubicBezTo>
                    <a:pt x="13467" y="0"/>
                    <a:pt x="13386" y="9"/>
                    <a:pt x="13313" y="29"/>
                  </a:cubicBezTo>
                  <a:cubicBezTo>
                    <a:pt x="13010" y="120"/>
                    <a:pt x="12645" y="424"/>
                    <a:pt x="12310" y="758"/>
                  </a:cubicBezTo>
                  <a:lnTo>
                    <a:pt x="12037" y="1001"/>
                  </a:lnTo>
                  <a:cubicBezTo>
                    <a:pt x="11186" y="1792"/>
                    <a:pt x="10152" y="2430"/>
                    <a:pt x="9149" y="3038"/>
                  </a:cubicBezTo>
                  <a:cubicBezTo>
                    <a:pt x="7933" y="3798"/>
                    <a:pt x="6809" y="4527"/>
                    <a:pt x="6079" y="5439"/>
                  </a:cubicBezTo>
                  <a:cubicBezTo>
                    <a:pt x="5167" y="6624"/>
                    <a:pt x="4894" y="8053"/>
                    <a:pt x="4651" y="9603"/>
                  </a:cubicBezTo>
                  <a:cubicBezTo>
                    <a:pt x="4590" y="9907"/>
                    <a:pt x="4529" y="10211"/>
                    <a:pt x="4499" y="10485"/>
                  </a:cubicBezTo>
                  <a:cubicBezTo>
                    <a:pt x="4073" y="12734"/>
                    <a:pt x="3374" y="14922"/>
                    <a:pt x="2401" y="17050"/>
                  </a:cubicBezTo>
                  <a:cubicBezTo>
                    <a:pt x="2158" y="17506"/>
                    <a:pt x="1946" y="17962"/>
                    <a:pt x="1763" y="18479"/>
                  </a:cubicBezTo>
                  <a:cubicBezTo>
                    <a:pt x="790" y="20333"/>
                    <a:pt x="0" y="22035"/>
                    <a:pt x="31" y="23798"/>
                  </a:cubicBezTo>
                  <a:cubicBezTo>
                    <a:pt x="31" y="23889"/>
                    <a:pt x="31" y="24041"/>
                    <a:pt x="91" y="24163"/>
                  </a:cubicBezTo>
                  <a:cubicBezTo>
                    <a:pt x="152" y="25044"/>
                    <a:pt x="669" y="26078"/>
                    <a:pt x="1611" y="26260"/>
                  </a:cubicBezTo>
                  <a:cubicBezTo>
                    <a:pt x="1717" y="26285"/>
                    <a:pt x="1830" y="26296"/>
                    <a:pt x="1950" y="26296"/>
                  </a:cubicBezTo>
                  <a:cubicBezTo>
                    <a:pt x="2417" y="26296"/>
                    <a:pt x="2983" y="26131"/>
                    <a:pt x="3587" y="25986"/>
                  </a:cubicBezTo>
                  <a:cubicBezTo>
                    <a:pt x="4043" y="25865"/>
                    <a:pt x="4529" y="25774"/>
                    <a:pt x="5015" y="25682"/>
                  </a:cubicBezTo>
                  <a:cubicBezTo>
                    <a:pt x="5483" y="25614"/>
                    <a:pt x="5948" y="25585"/>
                    <a:pt x="6409" y="25585"/>
                  </a:cubicBezTo>
                  <a:cubicBezTo>
                    <a:pt x="7776" y="25585"/>
                    <a:pt x="9100" y="25835"/>
                    <a:pt x="10304" y="26017"/>
                  </a:cubicBezTo>
                  <a:cubicBezTo>
                    <a:pt x="10517" y="26078"/>
                    <a:pt x="10791" y="26108"/>
                    <a:pt x="11034" y="26138"/>
                  </a:cubicBezTo>
                  <a:cubicBezTo>
                    <a:pt x="11710" y="26254"/>
                    <a:pt x="12570" y="26383"/>
                    <a:pt x="13420" y="26383"/>
                  </a:cubicBezTo>
                  <a:cubicBezTo>
                    <a:pt x="13907" y="26383"/>
                    <a:pt x="14390" y="26340"/>
                    <a:pt x="14833" y="26230"/>
                  </a:cubicBezTo>
                  <a:lnTo>
                    <a:pt x="15168" y="26138"/>
                  </a:lnTo>
                  <a:lnTo>
                    <a:pt x="15502" y="26169"/>
                  </a:lnTo>
                  <a:cubicBezTo>
                    <a:pt x="16080" y="26260"/>
                    <a:pt x="16687" y="26321"/>
                    <a:pt x="17356" y="26442"/>
                  </a:cubicBezTo>
                  <a:cubicBezTo>
                    <a:pt x="17511" y="26468"/>
                    <a:pt x="17732" y="26479"/>
                    <a:pt x="17986" y="26479"/>
                  </a:cubicBezTo>
                  <a:cubicBezTo>
                    <a:pt x="18627" y="26479"/>
                    <a:pt x="19478" y="26408"/>
                    <a:pt x="20001" y="26321"/>
                  </a:cubicBezTo>
                  <a:cubicBezTo>
                    <a:pt x="20791" y="26230"/>
                    <a:pt x="21581" y="25561"/>
                    <a:pt x="22311" y="24497"/>
                  </a:cubicBezTo>
                  <a:cubicBezTo>
                    <a:pt x="22432" y="24345"/>
                    <a:pt x="22615" y="24041"/>
                    <a:pt x="22615" y="23889"/>
                  </a:cubicBezTo>
                  <a:cubicBezTo>
                    <a:pt x="22615" y="23737"/>
                    <a:pt x="22463" y="23524"/>
                    <a:pt x="22311" y="23281"/>
                  </a:cubicBezTo>
                  <a:lnTo>
                    <a:pt x="22159" y="23038"/>
                  </a:lnTo>
                  <a:cubicBezTo>
                    <a:pt x="21551" y="22035"/>
                    <a:pt x="21277" y="20941"/>
                    <a:pt x="21247" y="19482"/>
                  </a:cubicBezTo>
                  <a:cubicBezTo>
                    <a:pt x="21247" y="18813"/>
                    <a:pt x="21277" y="18175"/>
                    <a:pt x="21368" y="17506"/>
                  </a:cubicBezTo>
                  <a:cubicBezTo>
                    <a:pt x="21399" y="16868"/>
                    <a:pt x="21460" y="16260"/>
                    <a:pt x="21460" y="15652"/>
                  </a:cubicBezTo>
                  <a:lnTo>
                    <a:pt x="21460" y="15378"/>
                  </a:lnTo>
                  <a:cubicBezTo>
                    <a:pt x="21429" y="13646"/>
                    <a:pt x="20852" y="11944"/>
                    <a:pt x="20305" y="10120"/>
                  </a:cubicBezTo>
                  <a:cubicBezTo>
                    <a:pt x="19879" y="8752"/>
                    <a:pt x="19423" y="7324"/>
                    <a:pt x="19241" y="5895"/>
                  </a:cubicBezTo>
                  <a:cubicBezTo>
                    <a:pt x="19180" y="5621"/>
                    <a:pt x="19149" y="5409"/>
                    <a:pt x="19149" y="5135"/>
                  </a:cubicBezTo>
                  <a:cubicBezTo>
                    <a:pt x="19028" y="4102"/>
                    <a:pt x="18937" y="3129"/>
                    <a:pt x="18359" y="2308"/>
                  </a:cubicBezTo>
                  <a:cubicBezTo>
                    <a:pt x="17569" y="1214"/>
                    <a:pt x="15897" y="545"/>
                    <a:pt x="14590" y="181"/>
                  </a:cubicBezTo>
                  <a:cubicBezTo>
                    <a:pt x="14257" y="109"/>
                    <a:pt x="13868" y="0"/>
                    <a:pt x="135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1555250" y="3383975"/>
              <a:ext cx="88175" cy="514325"/>
            </a:xfrm>
            <a:custGeom>
              <a:avLst/>
              <a:gdLst/>
              <a:ahLst/>
              <a:cxnLst/>
              <a:rect l="l" t="t" r="r" b="b"/>
              <a:pathLst>
                <a:path w="3527" h="20573" extrusionOk="0">
                  <a:moveTo>
                    <a:pt x="2199" y="1"/>
                  </a:moveTo>
                  <a:cubicBezTo>
                    <a:pt x="2167" y="1"/>
                    <a:pt x="2140" y="14"/>
                    <a:pt x="2128" y="47"/>
                  </a:cubicBezTo>
                  <a:cubicBezTo>
                    <a:pt x="1" y="6795"/>
                    <a:pt x="1672" y="13695"/>
                    <a:pt x="2432" y="20443"/>
                  </a:cubicBezTo>
                  <a:cubicBezTo>
                    <a:pt x="2432" y="20526"/>
                    <a:pt x="2533" y="20573"/>
                    <a:pt x="2629" y="20573"/>
                  </a:cubicBezTo>
                  <a:cubicBezTo>
                    <a:pt x="2708" y="20573"/>
                    <a:pt x="2783" y="20541"/>
                    <a:pt x="2797" y="20473"/>
                  </a:cubicBezTo>
                  <a:cubicBezTo>
                    <a:pt x="3527" y="17099"/>
                    <a:pt x="2524" y="14212"/>
                    <a:pt x="2159" y="10868"/>
                  </a:cubicBezTo>
                  <a:cubicBezTo>
                    <a:pt x="1794" y="7251"/>
                    <a:pt x="2797" y="3664"/>
                    <a:pt x="2341" y="78"/>
                  </a:cubicBezTo>
                  <a:cubicBezTo>
                    <a:pt x="2322" y="39"/>
                    <a:pt x="2254" y="1"/>
                    <a:pt x="2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1578800" y="3500875"/>
              <a:ext cx="146700" cy="290225"/>
            </a:xfrm>
            <a:custGeom>
              <a:avLst/>
              <a:gdLst/>
              <a:ahLst/>
              <a:cxnLst/>
              <a:rect l="l" t="t" r="r" b="b"/>
              <a:pathLst>
                <a:path w="5868" h="11609" extrusionOk="0">
                  <a:moveTo>
                    <a:pt x="5334" y="0"/>
                  </a:moveTo>
                  <a:cubicBezTo>
                    <a:pt x="5248" y="0"/>
                    <a:pt x="5164" y="34"/>
                    <a:pt x="5138" y="113"/>
                  </a:cubicBezTo>
                  <a:cubicBezTo>
                    <a:pt x="4044" y="2727"/>
                    <a:pt x="2250" y="5250"/>
                    <a:pt x="1308" y="7955"/>
                  </a:cubicBezTo>
                  <a:cubicBezTo>
                    <a:pt x="913" y="9019"/>
                    <a:pt x="1" y="11298"/>
                    <a:pt x="2129" y="11602"/>
                  </a:cubicBezTo>
                  <a:cubicBezTo>
                    <a:pt x="2141" y="11607"/>
                    <a:pt x="2154" y="11609"/>
                    <a:pt x="2165" y="11609"/>
                  </a:cubicBezTo>
                  <a:cubicBezTo>
                    <a:pt x="2234" y="11609"/>
                    <a:pt x="2272" y="11537"/>
                    <a:pt x="2220" y="11511"/>
                  </a:cubicBezTo>
                  <a:cubicBezTo>
                    <a:pt x="609" y="9718"/>
                    <a:pt x="3010" y="6587"/>
                    <a:pt x="4013" y="4915"/>
                  </a:cubicBezTo>
                  <a:cubicBezTo>
                    <a:pt x="4955" y="3335"/>
                    <a:pt x="5867" y="1876"/>
                    <a:pt x="5563" y="143"/>
                  </a:cubicBezTo>
                  <a:cubicBezTo>
                    <a:pt x="5563" y="57"/>
                    <a:pt x="5446" y="0"/>
                    <a:pt x="5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2" name="Google Shape;1422;p33"/>
          <p:cNvGrpSpPr/>
          <p:nvPr/>
        </p:nvGrpSpPr>
        <p:grpSpPr>
          <a:xfrm>
            <a:off x="9865133" y="5707433"/>
            <a:ext cx="904800" cy="735400"/>
            <a:chOff x="4034175" y="3901300"/>
            <a:chExt cx="678600" cy="551550"/>
          </a:xfrm>
        </p:grpSpPr>
        <p:sp>
          <p:nvSpPr>
            <p:cNvPr id="1423" name="Google Shape;1423;p33"/>
            <p:cNvSpPr/>
            <p:nvPr/>
          </p:nvSpPr>
          <p:spPr>
            <a:xfrm>
              <a:off x="4034175" y="3901300"/>
              <a:ext cx="678600" cy="476750"/>
            </a:xfrm>
            <a:custGeom>
              <a:avLst/>
              <a:gdLst/>
              <a:ahLst/>
              <a:cxnLst/>
              <a:rect l="l" t="t" r="r" b="b"/>
              <a:pathLst>
                <a:path w="27144" h="19070" extrusionOk="0">
                  <a:moveTo>
                    <a:pt x="10852" y="1"/>
                  </a:moveTo>
                  <a:cubicBezTo>
                    <a:pt x="9484" y="31"/>
                    <a:pt x="7843" y="244"/>
                    <a:pt x="7204" y="1399"/>
                  </a:cubicBezTo>
                  <a:cubicBezTo>
                    <a:pt x="6900" y="1946"/>
                    <a:pt x="6931" y="2585"/>
                    <a:pt x="6688" y="3162"/>
                  </a:cubicBezTo>
                  <a:cubicBezTo>
                    <a:pt x="6201" y="4348"/>
                    <a:pt x="4864" y="4955"/>
                    <a:pt x="3891" y="5776"/>
                  </a:cubicBezTo>
                  <a:cubicBezTo>
                    <a:pt x="2675" y="6840"/>
                    <a:pt x="1976" y="8299"/>
                    <a:pt x="1338" y="9728"/>
                  </a:cubicBezTo>
                  <a:cubicBezTo>
                    <a:pt x="1034" y="10427"/>
                    <a:pt x="700" y="11126"/>
                    <a:pt x="548" y="11886"/>
                  </a:cubicBezTo>
                  <a:cubicBezTo>
                    <a:pt x="213" y="12402"/>
                    <a:pt x="1" y="12919"/>
                    <a:pt x="213" y="13466"/>
                  </a:cubicBezTo>
                  <a:cubicBezTo>
                    <a:pt x="365" y="13861"/>
                    <a:pt x="700" y="14226"/>
                    <a:pt x="1034" y="14560"/>
                  </a:cubicBezTo>
                  <a:cubicBezTo>
                    <a:pt x="2098" y="15533"/>
                    <a:pt x="3192" y="16597"/>
                    <a:pt x="4621" y="17144"/>
                  </a:cubicBezTo>
                  <a:cubicBezTo>
                    <a:pt x="5441" y="17448"/>
                    <a:pt x="6384" y="17570"/>
                    <a:pt x="7296" y="17600"/>
                  </a:cubicBezTo>
                  <a:cubicBezTo>
                    <a:pt x="8384" y="17670"/>
                    <a:pt x="9472" y="17707"/>
                    <a:pt x="10558" y="17707"/>
                  </a:cubicBezTo>
                  <a:cubicBezTo>
                    <a:pt x="12778" y="17707"/>
                    <a:pt x="14990" y="17552"/>
                    <a:pt x="17174" y="17205"/>
                  </a:cubicBezTo>
                  <a:cubicBezTo>
                    <a:pt x="17525" y="17168"/>
                    <a:pt x="17898" y="17109"/>
                    <a:pt x="18260" y="17109"/>
                  </a:cubicBezTo>
                  <a:cubicBezTo>
                    <a:pt x="18494" y="17109"/>
                    <a:pt x="18722" y="17133"/>
                    <a:pt x="18937" y="17205"/>
                  </a:cubicBezTo>
                  <a:cubicBezTo>
                    <a:pt x="19545" y="17418"/>
                    <a:pt x="20031" y="17934"/>
                    <a:pt x="20579" y="18329"/>
                  </a:cubicBezTo>
                  <a:cubicBezTo>
                    <a:pt x="21264" y="18814"/>
                    <a:pt x="22114" y="19069"/>
                    <a:pt x="22968" y="19069"/>
                  </a:cubicBezTo>
                  <a:cubicBezTo>
                    <a:pt x="23668" y="19069"/>
                    <a:pt x="24370" y="18898"/>
                    <a:pt x="24986" y="18542"/>
                  </a:cubicBezTo>
                  <a:cubicBezTo>
                    <a:pt x="26293" y="17752"/>
                    <a:pt x="27144" y="15959"/>
                    <a:pt x="26870" y="14378"/>
                  </a:cubicBezTo>
                  <a:cubicBezTo>
                    <a:pt x="26810" y="13801"/>
                    <a:pt x="26566" y="13314"/>
                    <a:pt x="26536" y="12737"/>
                  </a:cubicBezTo>
                  <a:cubicBezTo>
                    <a:pt x="26445" y="12038"/>
                    <a:pt x="26688" y="11339"/>
                    <a:pt x="26597" y="10639"/>
                  </a:cubicBezTo>
                  <a:cubicBezTo>
                    <a:pt x="26445" y="8086"/>
                    <a:pt x="23557" y="6931"/>
                    <a:pt x="22250" y="4834"/>
                  </a:cubicBezTo>
                  <a:cubicBezTo>
                    <a:pt x="21794" y="4104"/>
                    <a:pt x="21521" y="3223"/>
                    <a:pt x="21034" y="2554"/>
                  </a:cubicBezTo>
                  <a:cubicBezTo>
                    <a:pt x="20217" y="1342"/>
                    <a:pt x="18850" y="626"/>
                    <a:pt x="17467" y="626"/>
                  </a:cubicBezTo>
                  <a:cubicBezTo>
                    <a:pt x="17359" y="626"/>
                    <a:pt x="17251" y="630"/>
                    <a:pt x="17144" y="639"/>
                  </a:cubicBezTo>
                  <a:cubicBezTo>
                    <a:pt x="16191" y="726"/>
                    <a:pt x="15191" y="1121"/>
                    <a:pt x="14266" y="1121"/>
                  </a:cubicBezTo>
                  <a:cubicBezTo>
                    <a:pt x="13894" y="1121"/>
                    <a:pt x="13533" y="1057"/>
                    <a:pt x="13192" y="882"/>
                  </a:cubicBezTo>
                  <a:cubicBezTo>
                    <a:pt x="12767" y="609"/>
                    <a:pt x="12463" y="305"/>
                    <a:pt x="12129" y="153"/>
                  </a:cubicBezTo>
                  <a:cubicBezTo>
                    <a:pt x="11703" y="1"/>
                    <a:pt x="11247" y="1"/>
                    <a:pt x="108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4366238" y="4133525"/>
              <a:ext cx="28900" cy="319325"/>
            </a:xfrm>
            <a:custGeom>
              <a:avLst/>
              <a:gdLst/>
              <a:ahLst/>
              <a:cxnLst/>
              <a:rect l="l" t="t" r="r" b="b"/>
              <a:pathLst>
                <a:path w="1156" h="12773" extrusionOk="0">
                  <a:moveTo>
                    <a:pt x="353" y="0"/>
                  </a:moveTo>
                  <a:cubicBezTo>
                    <a:pt x="310" y="0"/>
                    <a:pt x="262" y="36"/>
                    <a:pt x="244" y="71"/>
                  </a:cubicBezTo>
                  <a:cubicBezTo>
                    <a:pt x="1" y="2320"/>
                    <a:pt x="396" y="4660"/>
                    <a:pt x="396" y="6910"/>
                  </a:cubicBezTo>
                  <a:cubicBezTo>
                    <a:pt x="396" y="7700"/>
                    <a:pt x="335" y="8551"/>
                    <a:pt x="335" y="9372"/>
                  </a:cubicBezTo>
                  <a:cubicBezTo>
                    <a:pt x="305" y="10496"/>
                    <a:pt x="305" y="11621"/>
                    <a:pt x="487" y="12715"/>
                  </a:cubicBezTo>
                  <a:cubicBezTo>
                    <a:pt x="521" y="12749"/>
                    <a:pt x="563" y="12773"/>
                    <a:pt x="595" y="12773"/>
                  </a:cubicBezTo>
                  <a:cubicBezTo>
                    <a:pt x="621" y="12773"/>
                    <a:pt x="639" y="12756"/>
                    <a:pt x="639" y="12715"/>
                  </a:cubicBezTo>
                  <a:cubicBezTo>
                    <a:pt x="1004" y="11712"/>
                    <a:pt x="1065" y="10557"/>
                    <a:pt x="1095" y="9463"/>
                  </a:cubicBezTo>
                  <a:cubicBezTo>
                    <a:pt x="1156" y="8521"/>
                    <a:pt x="1095" y="7518"/>
                    <a:pt x="1065" y="6606"/>
                  </a:cubicBezTo>
                  <a:cubicBezTo>
                    <a:pt x="1034" y="4448"/>
                    <a:pt x="1095" y="2138"/>
                    <a:pt x="426" y="71"/>
                  </a:cubicBezTo>
                  <a:cubicBezTo>
                    <a:pt x="414" y="19"/>
                    <a:pt x="384" y="0"/>
                    <a:pt x="35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4373088" y="4129325"/>
              <a:ext cx="68425" cy="62975"/>
            </a:xfrm>
            <a:custGeom>
              <a:avLst/>
              <a:gdLst/>
              <a:ahLst/>
              <a:cxnLst/>
              <a:rect l="l" t="t" r="r" b="b"/>
              <a:pathLst>
                <a:path w="2737" h="2519" extrusionOk="0">
                  <a:moveTo>
                    <a:pt x="2680" y="1"/>
                  </a:moveTo>
                  <a:cubicBezTo>
                    <a:pt x="2663" y="1"/>
                    <a:pt x="2641" y="8"/>
                    <a:pt x="2615" y="26"/>
                  </a:cubicBezTo>
                  <a:cubicBezTo>
                    <a:pt x="2098" y="330"/>
                    <a:pt x="1794" y="725"/>
                    <a:pt x="1338" y="1120"/>
                  </a:cubicBezTo>
                  <a:cubicBezTo>
                    <a:pt x="882" y="1546"/>
                    <a:pt x="426" y="1941"/>
                    <a:pt x="0" y="2366"/>
                  </a:cubicBezTo>
                  <a:cubicBezTo>
                    <a:pt x="0" y="2457"/>
                    <a:pt x="31" y="2518"/>
                    <a:pt x="61" y="2518"/>
                  </a:cubicBezTo>
                  <a:cubicBezTo>
                    <a:pt x="669" y="2336"/>
                    <a:pt x="1186" y="2032"/>
                    <a:pt x="1642" y="1576"/>
                  </a:cubicBezTo>
                  <a:cubicBezTo>
                    <a:pt x="2128" y="1120"/>
                    <a:pt x="2554" y="725"/>
                    <a:pt x="2736" y="87"/>
                  </a:cubicBezTo>
                  <a:cubicBezTo>
                    <a:pt x="2736" y="44"/>
                    <a:pt x="2721" y="1"/>
                    <a:pt x="268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6" name="Google Shape;1426;p33"/>
          <p:cNvSpPr/>
          <p:nvPr/>
        </p:nvSpPr>
        <p:spPr>
          <a:xfrm flipH="1">
            <a:off x="448668" y="463019"/>
            <a:ext cx="2307067" cy="480967"/>
          </a:xfrm>
          <a:custGeom>
            <a:avLst/>
            <a:gdLst/>
            <a:ahLst/>
            <a:cxnLst/>
            <a:rect l="l" t="t" r="r" b="b"/>
            <a:pathLst>
              <a:path w="69212" h="14429" extrusionOk="0">
                <a:moveTo>
                  <a:pt x="26268" y="0"/>
                </a:moveTo>
                <a:cubicBezTo>
                  <a:pt x="24945" y="0"/>
                  <a:pt x="23641" y="201"/>
                  <a:pt x="22402" y="684"/>
                </a:cubicBezTo>
                <a:cubicBezTo>
                  <a:pt x="20518" y="1352"/>
                  <a:pt x="18937" y="2659"/>
                  <a:pt x="17083" y="3328"/>
                </a:cubicBezTo>
                <a:cubicBezTo>
                  <a:pt x="15703" y="3823"/>
                  <a:pt x="14263" y="3970"/>
                  <a:pt x="12808" y="3970"/>
                </a:cubicBezTo>
                <a:cubicBezTo>
                  <a:pt x="11315" y="3970"/>
                  <a:pt x="9807" y="3816"/>
                  <a:pt x="8329" y="3723"/>
                </a:cubicBezTo>
                <a:cubicBezTo>
                  <a:pt x="7863" y="3699"/>
                  <a:pt x="7390" y="3684"/>
                  <a:pt x="6915" y="3684"/>
                </a:cubicBezTo>
                <a:cubicBezTo>
                  <a:pt x="4409" y="3684"/>
                  <a:pt x="1840" y="4099"/>
                  <a:pt x="1" y="5760"/>
                </a:cubicBezTo>
                <a:cubicBezTo>
                  <a:pt x="1490" y="7067"/>
                  <a:pt x="3618" y="7128"/>
                  <a:pt x="5563" y="7128"/>
                </a:cubicBezTo>
                <a:cubicBezTo>
                  <a:pt x="12311" y="7158"/>
                  <a:pt x="19059" y="7219"/>
                  <a:pt x="25807" y="7280"/>
                </a:cubicBezTo>
                <a:cubicBezTo>
                  <a:pt x="28481" y="7523"/>
                  <a:pt x="31095" y="7857"/>
                  <a:pt x="33709" y="8435"/>
                </a:cubicBezTo>
                <a:cubicBezTo>
                  <a:pt x="31329" y="10178"/>
                  <a:pt x="28382" y="10385"/>
                  <a:pt x="25338" y="10385"/>
                </a:cubicBezTo>
                <a:cubicBezTo>
                  <a:pt x="24394" y="10385"/>
                  <a:pt x="23441" y="10365"/>
                  <a:pt x="22493" y="10365"/>
                </a:cubicBezTo>
                <a:cubicBezTo>
                  <a:pt x="19782" y="10365"/>
                  <a:pt x="17110" y="10527"/>
                  <a:pt x="14803" y="11778"/>
                </a:cubicBezTo>
                <a:cubicBezTo>
                  <a:pt x="18360" y="12629"/>
                  <a:pt x="22038" y="12872"/>
                  <a:pt x="25746" y="13085"/>
                </a:cubicBezTo>
                <a:cubicBezTo>
                  <a:pt x="30913" y="13389"/>
                  <a:pt x="36020" y="13754"/>
                  <a:pt x="41187" y="14058"/>
                </a:cubicBezTo>
                <a:cubicBezTo>
                  <a:pt x="44294" y="14243"/>
                  <a:pt x="47436" y="14429"/>
                  <a:pt x="50561" y="14429"/>
                </a:cubicBezTo>
                <a:cubicBezTo>
                  <a:pt x="55630" y="14429"/>
                  <a:pt x="60655" y="13941"/>
                  <a:pt x="65412" y="12173"/>
                </a:cubicBezTo>
                <a:cubicBezTo>
                  <a:pt x="59211" y="8739"/>
                  <a:pt x="51157" y="11657"/>
                  <a:pt x="44622" y="8921"/>
                </a:cubicBezTo>
                <a:cubicBezTo>
                  <a:pt x="47862" y="7419"/>
                  <a:pt x="51388" y="7133"/>
                  <a:pt x="55004" y="7133"/>
                </a:cubicBezTo>
                <a:cubicBezTo>
                  <a:pt x="57225" y="7133"/>
                  <a:pt x="59480" y="7241"/>
                  <a:pt x="61724" y="7241"/>
                </a:cubicBezTo>
                <a:cubicBezTo>
                  <a:pt x="64256" y="7241"/>
                  <a:pt x="66774" y="7104"/>
                  <a:pt x="69212" y="6520"/>
                </a:cubicBezTo>
                <a:cubicBezTo>
                  <a:pt x="64743" y="5152"/>
                  <a:pt x="60123" y="4483"/>
                  <a:pt x="55473" y="4422"/>
                </a:cubicBezTo>
                <a:cubicBezTo>
                  <a:pt x="55370" y="4422"/>
                  <a:pt x="55268" y="4421"/>
                  <a:pt x="55165" y="4421"/>
                </a:cubicBezTo>
                <a:cubicBezTo>
                  <a:pt x="52525" y="4421"/>
                  <a:pt x="49875" y="4631"/>
                  <a:pt x="47244" y="4631"/>
                </a:cubicBezTo>
                <a:cubicBezTo>
                  <a:pt x="45251" y="4631"/>
                  <a:pt x="43269" y="4511"/>
                  <a:pt x="41308" y="4088"/>
                </a:cubicBezTo>
                <a:cubicBezTo>
                  <a:pt x="38117" y="3419"/>
                  <a:pt x="35108" y="1991"/>
                  <a:pt x="32007" y="1018"/>
                </a:cubicBezTo>
                <a:cubicBezTo>
                  <a:pt x="30152" y="424"/>
                  <a:pt x="28191" y="0"/>
                  <a:pt x="26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33"/>
          <p:cNvSpPr/>
          <p:nvPr/>
        </p:nvSpPr>
        <p:spPr>
          <a:xfrm>
            <a:off x="10720401" y="1318619"/>
            <a:ext cx="2307067" cy="480967"/>
          </a:xfrm>
          <a:custGeom>
            <a:avLst/>
            <a:gdLst/>
            <a:ahLst/>
            <a:cxnLst/>
            <a:rect l="l" t="t" r="r" b="b"/>
            <a:pathLst>
              <a:path w="69212" h="14429" extrusionOk="0">
                <a:moveTo>
                  <a:pt x="26268" y="0"/>
                </a:moveTo>
                <a:cubicBezTo>
                  <a:pt x="24945" y="0"/>
                  <a:pt x="23641" y="201"/>
                  <a:pt x="22402" y="684"/>
                </a:cubicBezTo>
                <a:cubicBezTo>
                  <a:pt x="20518" y="1352"/>
                  <a:pt x="18937" y="2659"/>
                  <a:pt x="17083" y="3328"/>
                </a:cubicBezTo>
                <a:cubicBezTo>
                  <a:pt x="15703" y="3823"/>
                  <a:pt x="14263" y="3970"/>
                  <a:pt x="12808" y="3970"/>
                </a:cubicBezTo>
                <a:cubicBezTo>
                  <a:pt x="11315" y="3970"/>
                  <a:pt x="9807" y="3816"/>
                  <a:pt x="8329" y="3723"/>
                </a:cubicBezTo>
                <a:cubicBezTo>
                  <a:pt x="7863" y="3699"/>
                  <a:pt x="7390" y="3684"/>
                  <a:pt x="6915" y="3684"/>
                </a:cubicBezTo>
                <a:cubicBezTo>
                  <a:pt x="4409" y="3684"/>
                  <a:pt x="1840" y="4099"/>
                  <a:pt x="1" y="5760"/>
                </a:cubicBezTo>
                <a:cubicBezTo>
                  <a:pt x="1490" y="7067"/>
                  <a:pt x="3618" y="7128"/>
                  <a:pt x="5563" y="7128"/>
                </a:cubicBezTo>
                <a:cubicBezTo>
                  <a:pt x="12311" y="7158"/>
                  <a:pt x="19059" y="7219"/>
                  <a:pt x="25807" y="7280"/>
                </a:cubicBezTo>
                <a:cubicBezTo>
                  <a:pt x="28481" y="7523"/>
                  <a:pt x="31095" y="7857"/>
                  <a:pt x="33709" y="8435"/>
                </a:cubicBezTo>
                <a:cubicBezTo>
                  <a:pt x="31329" y="10178"/>
                  <a:pt x="28382" y="10385"/>
                  <a:pt x="25338" y="10385"/>
                </a:cubicBezTo>
                <a:cubicBezTo>
                  <a:pt x="24394" y="10385"/>
                  <a:pt x="23441" y="10365"/>
                  <a:pt x="22493" y="10365"/>
                </a:cubicBezTo>
                <a:cubicBezTo>
                  <a:pt x="19782" y="10365"/>
                  <a:pt x="17110" y="10527"/>
                  <a:pt x="14803" y="11778"/>
                </a:cubicBezTo>
                <a:cubicBezTo>
                  <a:pt x="18360" y="12629"/>
                  <a:pt x="22038" y="12872"/>
                  <a:pt x="25746" y="13085"/>
                </a:cubicBezTo>
                <a:cubicBezTo>
                  <a:pt x="30913" y="13389"/>
                  <a:pt x="36020" y="13754"/>
                  <a:pt x="41187" y="14058"/>
                </a:cubicBezTo>
                <a:cubicBezTo>
                  <a:pt x="44294" y="14243"/>
                  <a:pt x="47436" y="14429"/>
                  <a:pt x="50561" y="14429"/>
                </a:cubicBezTo>
                <a:cubicBezTo>
                  <a:pt x="55630" y="14429"/>
                  <a:pt x="60655" y="13941"/>
                  <a:pt x="65412" y="12173"/>
                </a:cubicBezTo>
                <a:cubicBezTo>
                  <a:pt x="59211" y="8739"/>
                  <a:pt x="51157" y="11657"/>
                  <a:pt x="44622" y="8921"/>
                </a:cubicBezTo>
                <a:cubicBezTo>
                  <a:pt x="47862" y="7419"/>
                  <a:pt x="51388" y="7133"/>
                  <a:pt x="55004" y="7133"/>
                </a:cubicBezTo>
                <a:cubicBezTo>
                  <a:pt x="57225" y="7133"/>
                  <a:pt x="59480" y="7241"/>
                  <a:pt x="61724" y="7241"/>
                </a:cubicBezTo>
                <a:cubicBezTo>
                  <a:pt x="64256" y="7241"/>
                  <a:pt x="66774" y="7104"/>
                  <a:pt x="69212" y="6520"/>
                </a:cubicBezTo>
                <a:cubicBezTo>
                  <a:pt x="64743" y="5152"/>
                  <a:pt x="60123" y="4483"/>
                  <a:pt x="55473" y="4422"/>
                </a:cubicBezTo>
                <a:cubicBezTo>
                  <a:pt x="55370" y="4422"/>
                  <a:pt x="55268" y="4421"/>
                  <a:pt x="55165" y="4421"/>
                </a:cubicBezTo>
                <a:cubicBezTo>
                  <a:pt x="52525" y="4421"/>
                  <a:pt x="49875" y="4631"/>
                  <a:pt x="47244" y="4631"/>
                </a:cubicBezTo>
                <a:cubicBezTo>
                  <a:pt x="45251" y="4631"/>
                  <a:pt x="43269" y="4511"/>
                  <a:pt x="41308" y="4088"/>
                </a:cubicBezTo>
                <a:cubicBezTo>
                  <a:pt x="38117" y="3419"/>
                  <a:pt x="35108" y="1991"/>
                  <a:pt x="32007" y="1018"/>
                </a:cubicBezTo>
                <a:cubicBezTo>
                  <a:pt x="30152" y="424"/>
                  <a:pt x="28191" y="0"/>
                  <a:pt x="26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1183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955867" y="1424733"/>
            <a:ext cx="10272000" cy="4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75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4.gif"/><Relationship Id="rId5" Type="http://schemas.microsoft.com/office/2007/relationships/media" Target="../media/media1.mp3"/><Relationship Id="rId1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9.png"/><Relationship Id="rId5" Type="http://schemas.openxmlformats.org/officeDocument/2006/relationships/image" Target="../media/image14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3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2.xml"/><Relationship Id="rId12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31.xml"/><Relationship Id="rId11" Type="http://schemas.openxmlformats.org/officeDocument/2006/relationships/image" Target="../media/image79.gif"/><Relationship Id="rId5" Type="http://schemas.openxmlformats.org/officeDocument/2006/relationships/slide" Target="slide30.xml"/><Relationship Id="rId10" Type="http://schemas.openxmlformats.org/officeDocument/2006/relationships/image" Target="../media/image78.gif"/><Relationship Id="rId4" Type="http://schemas.openxmlformats.org/officeDocument/2006/relationships/image" Target="../media/image76.png"/><Relationship Id="rId9" Type="http://schemas.openxmlformats.org/officeDocument/2006/relationships/image" Target="../media/image77.gif"/><Relationship Id="rId14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-1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4350866" y="163575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-4570" y="562178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GD- ĐT QUẬN LONG BIÊN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TRƯỜNG THCS LONG BIÊN</a:t>
            </a: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194692" y="2950808"/>
            <a:ext cx="1178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IV: HỆ THỨC LƯỢNG TRONG TAM GIÁC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CFC23C-E930-2E41-FA63-A0E240B09DE4}"/>
              </a:ext>
            </a:extLst>
          </p:cNvPr>
          <p:cNvSpPr txBox="1"/>
          <p:nvPr/>
        </p:nvSpPr>
        <p:spPr>
          <a:xfrm>
            <a:off x="113412" y="3834973"/>
            <a:ext cx="1178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 SỐ LƯỢNG GIÁC CỦA GÓC NHỌN (TIẾT 1)</a:t>
            </a:r>
          </a:p>
        </p:txBody>
      </p:sp>
    </p:spTree>
    <p:extLst>
      <p:ext uri="{BB962C8B-B14F-4D97-AF65-F5344CB8AC3E}">
        <p14:creationId xmlns:p14="http://schemas.microsoft.com/office/powerpoint/2010/main" val="84163645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96" y="5500404"/>
            <a:ext cx="2639007" cy="14250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11" y="5984328"/>
            <a:ext cx="1643784" cy="704478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273215" y="1229352"/>
            <a:ext cx="10040836" cy="43992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là: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MN.MP = MH.NP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MN.MH = MP.NP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NP.NH = HM.HN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HM.HN = PN.MN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688981" y="308286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D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8981" y="304476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688981" y="375272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SS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/>
          <a:srcRect l="14398" t="13542" r="14490" b="14236"/>
          <a:stretch>
            <a:fillRect/>
          </a:stretch>
        </p:blipFill>
        <p:spPr bwMode="auto">
          <a:xfrm>
            <a:off x="2688981" y="373525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2688981" y="439655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9" cstate="print"/>
          <a:srcRect l="14398" t="13542" r="14490" b="14236"/>
          <a:stretch>
            <a:fillRect/>
          </a:stretch>
        </p:blipFill>
        <p:spPr bwMode="auto">
          <a:xfrm>
            <a:off x="2688981" y="4379091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2688981" y="5020376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9" cstate="print"/>
          <a:srcRect l="14398" t="13542" r="14490" b="14236"/>
          <a:stretch>
            <a:fillRect/>
          </a:stretch>
        </p:blipFill>
        <p:spPr bwMode="auto">
          <a:xfrm>
            <a:off x="2688981" y="500291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91" y="5426504"/>
            <a:ext cx="2639007" cy="14250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16" y="6028246"/>
            <a:ext cx="1643784" cy="704478"/>
          </a:xfrm>
          <a:prstGeom prst="rect">
            <a:avLst/>
          </a:prstGeom>
        </p:spPr>
      </p:pic>
      <p:sp>
        <p:nvSpPr>
          <p:cNvPr id="17" name="Rounded Rectangle 1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459538" y="1396881"/>
            <a:ext cx="10040836" cy="4812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16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4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5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6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D1">
            <a:extLst>
              <a:ext uri="{FF2B5EF4-FFF2-40B4-BE49-F238E27FC236}">
                <a16:creationId xmlns:a16="http://schemas.microsoft.com/office/drawing/2014/main" id="{57F3FCCB-4B09-4B4F-A1AD-2482CF2AC54F}"/>
              </a:ext>
            </a:extLst>
          </p:cNvPr>
          <p:cNvSpPr/>
          <p:nvPr/>
        </p:nvSpPr>
        <p:spPr>
          <a:xfrm>
            <a:off x="1826966" y="39436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D2" descr="Kết quả hình ảnh cho đúng sai png">
            <a:extLst>
              <a:ext uri="{FF2B5EF4-FFF2-40B4-BE49-F238E27FC236}">
                <a16:creationId xmlns:a16="http://schemas.microsoft.com/office/drawing/2014/main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6966" y="390550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3">
            <a:extLst>
              <a:ext uri="{FF2B5EF4-FFF2-40B4-BE49-F238E27FC236}">
                <a16:creationId xmlns:a16="http://schemas.microsoft.com/office/drawing/2014/main" id="{C3716679-F91C-4CD6-B7E8-DA43400766DB}"/>
              </a:ext>
            </a:extLst>
          </p:cNvPr>
          <p:cNvSpPr/>
          <p:nvPr/>
        </p:nvSpPr>
        <p:spPr>
          <a:xfrm>
            <a:off x="1826966" y="45979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" name="SS3" descr="Hình ảnh có liên quan">
            <a:extLst>
              <a:ext uri="{FF2B5EF4-FFF2-40B4-BE49-F238E27FC236}">
                <a16:creationId xmlns:a16="http://schemas.microsoft.com/office/drawing/2014/main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826967" y="458044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3">
            <a:extLst>
              <a:ext uri="{FF2B5EF4-FFF2-40B4-BE49-F238E27FC236}">
                <a16:creationId xmlns:a16="http://schemas.microsoft.com/office/drawing/2014/main" id="{9A0BE315-BE6D-42C8-94A9-D63A892ECB13}"/>
              </a:ext>
            </a:extLst>
          </p:cNvPr>
          <p:cNvSpPr/>
          <p:nvPr/>
        </p:nvSpPr>
        <p:spPr>
          <a:xfrm>
            <a:off x="1826966" y="331470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22877C01-53BB-44DF-8E57-18972160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826967" y="329723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S3">
            <a:extLst>
              <a:ext uri="{FF2B5EF4-FFF2-40B4-BE49-F238E27FC236}">
                <a16:creationId xmlns:a16="http://schemas.microsoft.com/office/drawing/2014/main" id="{5CD207C9-0D6C-430C-A47F-427F8C249762}"/>
              </a:ext>
            </a:extLst>
          </p:cNvPr>
          <p:cNvSpPr/>
          <p:nvPr/>
        </p:nvSpPr>
        <p:spPr>
          <a:xfrm>
            <a:off x="1826965" y="520232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" name="SS3" descr="Hình ảnh có liên quan">
            <a:extLst>
              <a:ext uri="{FF2B5EF4-FFF2-40B4-BE49-F238E27FC236}">
                <a16:creationId xmlns:a16="http://schemas.microsoft.com/office/drawing/2014/main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826966" y="518486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56" y="2472253"/>
            <a:ext cx="4853455" cy="33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3" grpId="0" animBg="1"/>
      <p:bldP spid="45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388" y="5575885"/>
            <a:ext cx="2639007" cy="14250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18" y="6042182"/>
            <a:ext cx="1643784" cy="704478"/>
          </a:xfrm>
          <a:prstGeom prst="rect">
            <a:avLst/>
          </a:prstGeom>
        </p:spPr>
      </p:pic>
      <p:sp>
        <p:nvSpPr>
          <p:cNvPr id="17" name="Rounded Rectangle 1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273215" y="1229352"/>
                <a:ext cx="10040836" cy="48126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indent="180975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5</a:t>
                </a:r>
                <a:endParaRPr lang="en-US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6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 11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15" y="1229352"/>
                <a:ext cx="10040836" cy="4812633"/>
              </a:xfrm>
              <a:prstGeom prst="rect">
                <a:avLst/>
              </a:prstGeom>
              <a:blipFill>
                <a:blip r:embed="rId9"/>
                <a:stretch>
                  <a:fillRect l="-1213" r="-26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D1">
            <a:extLst>
              <a:ext uri="{FF2B5EF4-FFF2-40B4-BE49-F238E27FC236}">
                <a16:creationId xmlns:a16="http://schemas.microsoft.com/office/drawing/2014/main" id="{57F3FCCB-4B09-4B4F-A1AD-2482CF2AC54F}"/>
              </a:ext>
            </a:extLst>
          </p:cNvPr>
          <p:cNvSpPr/>
          <p:nvPr/>
        </p:nvSpPr>
        <p:spPr>
          <a:xfrm>
            <a:off x="1826966" y="39436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D2" descr="Kết quả hình ảnh cho đúng sai png">
            <a:extLst>
              <a:ext uri="{FF2B5EF4-FFF2-40B4-BE49-F238E27FC236}">
                <a16:creationId xmlns:a16="http://schemas.microsoft.com/office/drawing/2014/main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6966" y="390550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3">
            <a:extLst>
              <a:ext uri="{FF2B5EF4-FFF2-40B4-BE49-F238E27FC236}">
                <a16:creationId xmlns:a16="http://schemas.microsoft.com/office/drawing/2014/main" id="{C3716679-F91C-4CD6-B7E8-DA43400766DB}"/>
              </a:ext>
            </a:extLst>
          </p:cNvPr>
          <p:cNvSpPr/>
          <p:nvPr/>
        </p:nvSpPr>
        <p:spPr>
          <a:xfrm>
            <a:off x="1826966" y="45979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" name="SS3" descr="Hình ảnh có liên quan">
            <a:extLst>
              <a:ext uri="{FF2B5EF4-FFF2-40B4-BE49-F238E27FC236}">
                <a16:creationId xmlns:a16="http://schemas.microsoft.com/office/drawing/2014/main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826967" y="458044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3">
            <a:extLst>
              <a:ext uri="{FF2B5EF4-FFF2-40B4-BE49-F238E27FC236}">
                <a16:creationId xmlns:a16="http://schemas.microsoft.com/office/drawing/2014/main" id="{9A0BE315-BE6D-42C8-94A9-D63A892ECB13}"/>
              </a:ext>
            </a:extLst>
          </p:cNvPr>
          <p:cNvSpPr/>
          <p:nvPr/>
        </p:nvSpPr>
        <p:spPr>
          <a:xfrm>
            <a:off x="1826966" y="331470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22877C01-53BB-44DF-8E57-18972160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826967" y="329723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S3">
            <a:extLst>
              <a:ext uri="{FF2B5EF4-FFF2-40B4-BE49-F238E27FC236}">
                <a16:creationId xmlns:a16="http://schemas.microsoft.com/office/drawing/2014/main" id="{5CD207C9-0D6C-430C-A47F-427F8C249762}"/>
              </a:ext>
            </a:extLst>
          </p:cNvPr>
          <p:cNvSpPr/>
          <p:nvPr/>
        </p:nvSpPr>
        <p:spPr>
          <a:xfrm>
            <a:off x="1826965" y="520232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" name="SS3" descr="Hình ảnh có liên quan">
            <a:extLst>
              <a:ext uri="{FF2B5EF4-FFF2-40B4-BE49-F238E27FC236}">
                <a16:creationId xmlns:a16="http://schemas.microsoft.com/office/drawing/2014/main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826966" y="518486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1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3" grpId="0" animBg="1"/>
      <p:bldP spid="45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521" y="5472112"/>
            <a:ext cx="2639007" cy="14250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07" y="6141800"/>
            <a:ext cx="1643784" cy="704478"/>
          </a:xfrm>
          <a:prstGeom prst="rect">
            <a:avLst/>
          </a:prstGeom>
        </p:spPr>
      </p:pic>
      <p:sp>
        <p:nvSpPr>
          <p:cNvPr id="17" name="Rounded Rectangle 1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480390" y="1238796"/>
                <a:ext cx="10040836" cy="50626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 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EF</m:t>
                        </m:r>
                      </m:den>
                    </m:f>
                  </m:oMath>
                </a14:m>
                <a:endParaRPr lang="en-US" sz="2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EF</m:t>
                        </m:r>
                      </m:den>
                    </m:f>
                  </m:oMath>
                </a14:m>
                <a:endParaRPr lang="en-US" sz="2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EF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AF</m:t>
                        </m:r>
                      </m:den>
                    </m:f>
                  </m:oMath>
                </a14:m>
                <a:endParaRPr lang="en-US" sz="2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AF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390" y="1238796"/>
                <a:ext cx="10040836" cy="5062680"/>
              </a:xfrm>
              <a:prstGeom prst="rect">
                <a:avLst/>
              </a:prstGeom>
              <a:blipFill>
                <a:blip r:embed="rId9"/>
                <a:stretch>
                  <a:fillRect l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D1">
            <a:extLst>
              <a:ext uri="{FF2B5EF4-FFF2-40B4-BE49-F238E27FC236}">
                <a16:creationId xmlns:a16="http://schemas.microsoft.com/office/drawing/2014/main" id="{57F3FCCB-4B09-4B4F-A1AD-2482CF2AC54F}"/>
              </a:ext>
            </a:extLst>
          </p:cNvPr>
          <p:cNvSpPr/>
          <p:nvPr/>
        </p:nvSpPr>
        <p:spPr>
          <a:xfrm>
            <a:off x="1774580" y="479737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" name="D2" descr="Kết quả hình ảnh cho đúng sai png">
            <a:extLst>
              <a:ext uri="{FF2B5EF4-FFF2-40B4-BE49-F238E27FC236}">
                <a16:creationId xmlns:a16="http://schemas.microsoft.com/office/drawing/2014/main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8893" y="477279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S3">
            <a:extLst>
              <a:ext uri="{FF2B5EF4-FFF2-40B4-BE49-F238E27FC236}">
                <a16:creationId xmlns:a16="http://schemas.microsoft.com/office/drawing/2014/main" id="{C3716679-F91C-4CD6-B7E8-DA43400766DB}"/>
              </a:ext>
            </a:extLst>
          </p:cNvPr>
          <p:cNvSpPr/>
          <p:nvPr/>
        </p:nvSpPr>
        <p:spPr>
          <a:xfrm>
            <a:off x="1823187" y="5734728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" name="SS3" descr="Hình ảnh có liên quan">
            <a:extLst>
              <a:ext uri="{FF2B5EF4-FFF2-40B4-BE49-F238E27FC236}">
                <a16:creationId xmlns:a16="http://schemas.microsoft.com/office/drawing/2014/main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811280" y="575863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S3">
            <a:extLst>
              <a:ext uri="{FF2B5EF4-FFF2-40B4-BE49-F238E27FC236}">
                <a16:creationId xmlns:a16="http://schemas.microsoft.com/office/drawing/2014/main" id="{9A0BE315-BE6D-42C8-94A9-D63A892ECB13}"/>
              </a:ext>
            </a:extLst>
          </p:cNvPr>
          <p:cNvSpPr/>
          <p:nvPr/>
        </p:nvSpPr>
        <p:spPr>
          <a:xfrm>
            <a:off x="1826965" y="288709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SS3" descr="Hình ảnh có liên quan">
            <a:extLst>
              <a:ext uri="{FF2B5EF4-FFF2-40B4-BE49-F238E27FC236}">
                <a16:creationId xmlns:a16="http://schemas.microsoft.com/office/drawing/2014/main" id="{22877C01-53BB-44DF-8E57-18972160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826967" y="288709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S3">
            <a:extLst>
              <a:ext uri="{FF2B5EF4-FFF2-40B4-BE49-F238E27FC236}">
                <a16:creationId xmlns:a16="http://schemas.microsoft.com/office/drawing/2014/main" id="{5CD207C9-0D6C-430C-A47F-427F8C249762}"/>
              </a:ext>
            </a:extLst>
          </p:cNvPr>
          <p:cNvSpPr/>
          <p:nvPr/>
        </p:nvSpPr>
        <p:spPr>
          <a:xfrm>
            <a:off x="1806864" y="3886994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" name="SS3" descr="Hình ảnh có liên quan">
            <a:extLst>
              <a:ext uri="{FF2B5EF4-FFF2-40B4-BE49-F238E27FC236}">
                <a16:creationId xmlns:a16="http://schemas.microsoft.com/office/drawing/2014/main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817020" y="386111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35" y="2214397"/>
            <a:ext cx="4762425" cy="382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4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73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4" y="5579500"/>
            <a:ext cx="1231227" cy="85051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2" y="5013261"/>
            <a:ext cx="836633" cy="777524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6" y="5440873"/>
            <a:ext cx="861025" cy="1103841"/>
          </a:xfrm>
          <a:prstGeom prst="rect">
            <a:avLst/>
          </a:prstGeom>
        </p:spPr>
      </p:pic>
      <p:sp>
        <p:nvSpPr>
          <p:cNvPr id="14" name="Wave 1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98496" y="2767012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-211527" y="79819"/>
            <a:ext cx="233857" cy="161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687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6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6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6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88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(sine)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côsin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(cosine)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tang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(tangent)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côtang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(cotangent)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62331E-D723-45C2-9AB8-0118141F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0863" y="185071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99510" y="388919"/>
            <a:ext cx="643236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99511" y="1146564"/>
                <a:ext cx="6254272" cy="1052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74) Cho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11" y="1146564"/>
                <a:ext cx="6254272" cy="1052789"/>
              </a:xfrm>
              <a:prstGeom prst="rect">
                <a:avLst/>
              </a:prstGeom>
              <a:blipFill>
                <a:blip r:embed="rId2"/>
                <a:stretch>
                  <a:fillRect l="-2049" t="-3468" b="-1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8864" y="2586149"/>
            <a:ext cx="6748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8864" y="3274833"/>
            <a:ext cx="6649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8864" y="3927131"/>
            <a:ext cx="406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82" y="87932"/>
            <a:ext cx="5324858" cy="38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99510" y="388919"/>
            <a:ext cx="643236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99510" y="1146564"/>
            <a:ext cx="307808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51264" y="2176931"/>
                <a:ext cx="6392199" cy="96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E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2176931"/>
                <a:ext cx="6392199" cy="965649"/>
              </a:xfrm>
              <a:prstGeom prst="rect">
                <a:avLst/>
              </a:prstGeom>
              <a:blipFill>
                <a:blip r:embed="rId2"/>
                <a:stretch>
                  <a:fillRect l="-1907" t="-6289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51264" y="3370137"/>
                <a:ext cx="115204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</a:t>
                </a:r>
                <a:r>
                  <a:rPr lang="en-AE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3370137"/>
                <a:ext cx="11520461" cy="523220"/>
              </a:xfrm>
              <a:prstGeom prst="rect">
                <a:avLst/>
              </a:prstGeom>
              <a:blipFill>
                <a:blip r:embed="rId3"/>
                <a:stretch>
                  <a:fillRect l="-105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51264" y="3907703"/>
                <a:ext cx="117977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cos</a:t>
                </a:r>
                <a:r>
                  <a:rPr lang="en-AE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3907703"/>
                <a:ext cx="11797781" cy="523220"/>
              </a:xfrm>
              <a:prstGeom prst="rect">
                <a:avLst/>
              </a:prstGeom>
              <a:blipFill>
                <a:blip r:embed="rId4"/>
                <a:stretch>
                  <a:fillRect l="-103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51264" y="4457650"/>
                <a:ext cx="111998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tang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</a:t>
                </a:r>
                <a:r>
                  <a:rPr lang="en-AE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4457650"/>
                <a:ext cx="11199861" cy="523220"/>
              </a:xfrm>
              <a:prstGeom prst="rect">
                <a:avLst/>
              </a:prstGeom>
              <a:blipFill>
                <a:blip r:embed="rId5"/>
                <a:stretch>
                  <a:fillRect l="-108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33630" y="5010917"/>
                <a:ext cx="115380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côtang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cot</a:t>
                </a:r>
                <a:r>
                  <a:rPr lang="en-AE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30" y="5010917"/>
                <a:ext cx="11538095" cy="523220"/>
              </a:xfrm>
              <a:prstGeom prst="rect">
                <a:avLst/>
              </a:prstGeom>
              <a:blipFill>
                <a:blip r:embed="rId6"/>
                <a:stretch>
                  <a:fillRect l="-105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82" y="87932"/>
            <a:ext cx="5324858" cy="32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208053" y="572517"/>
            <a:ext cx="78646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“…”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367227" y="3120137"/>
                <a:ext cx="1767022" cy="882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227" y="3120137"/>
                <a:ext cx="1767022" cy="882870"/>
              </a:xfrm>
              <a:prstGeom prst="rect">
                <a:avLst/>
              </a:prstGeom>
              <a:blipFill>
                <a:blip r:embed="rId2"/>
                <a:stretch>
                  <a:fillRect l="-8621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008142" y="3079349"/>
                <a:ext cx="1807739" cy="882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142" y="3079349"/>
                <a:ext cx="1807739" cy="882549"/>
              </a:xfrm>
              <a:prstGeom prst="rect">
                <a:avLst/>
              </a:prstGeom>
              <a:blipFill>
                <a:blip r:embed="rId3"/>
                <a:stretch>
                  <a:fillRect l="-8784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321926" y="4696892"/>
                <a:ext cx="1892890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926" y="4696892"/>
                <a:ext cx="1892890" cy="879215"/>
              </a:xfrm>
              <a:prstGeom prst="rect">
                <a:avLst/>
              </a:prstGeom>
              <a:blipFill>
                <a:blip r:embed="rId4"/>
                <a:stretch>
                  <a:fillRect l="-8387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167435" y="4857537"/>
                <a:ext cx="1802929" cy="882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435" y="4857537"/>
                <a:ext cx="1802929" cy="882549"/>
              </a:xfrm>
              <a:prstGeom prst="rect">
                <a:avLst/>
              </a:prstGeom>
              <a:blipFill>
                <a:blip r:embed="rId5"/>
                <a:stretch>
                  <a:fillRect l="-8814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72" y="2269429"/>
            <a:ext cx="5324858" cy="3875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373974" y="3195085"/>
                <a:ext cx="1767022" cy="766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974" y="3195085"/>
                <a:ext cx="1767022" cy="766813"/>
              </a:xfrm>
              <a:prstGeom prst="rect">
                <a:avLst/>
              </a:prstGeom>
              <a:blipFill>
                <a:blip r:embed="rId7"/>
                <a:stretch>
                  <a:fillRect l="-8621" t="-12698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037300" y="3067876"/>
                <a:ext cx="1807739" cy="882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300" y="3067876"/>
                <a:ext cx="1807739" cy="882549"/>
              </a:xfrm>
              <a:prstGeom prst="rect">
                <a:avLst/>
              </a:prstGeom>
              <a:blipFill>
                <a:blip r:embed="rId8"/>
                <a:stretch>
                  <a:fillRect l="-8418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437082" y="4696723"/>
                <a:ext cx="1863844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082" y="4696723"/>
                <a:ext cx="1863844" cy="879215"/>
              </a:xfrm>
              <a:prstGeom prst="rect">
                <a:avLst/>
              </a:prstGeom>
              <a:blipFill>
                <a:blip r:embed="rId9"/>
                <a:stretch>
                  <a:fillRect l="-8525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4283238" y="4969094"/>
                <a:ext cx="1651221" cy="763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38" y="4969094"/>
                <a:ext cx="1651221" cy="763158"/>
              </a:xfrm>
              <a:prstGeom prst="rect">
                <a:avLst/>
              </a:prstGeom>
              <a:blipFill>
                <a:blip r:embed="rId10"/>
                <a:stretch>
                  <a:fillRect l="-9594" t="-12800" b="-1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228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5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00124" y="418722"/>
            <a:ext cx="1781257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38867" y="1295337"/>
                <a:ext cx="10443115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67" y="1295337"/>
                <a:ext cx="10443115" cy="954107"/>
              </a:xfrm>
              <a:prstGeom prst="rect">
                <a:avLst/>
              </a:prstGeom>
              <a:blipFill>
                <a:blip r:embed="rId2"/>
                <a:stretch>
                  <a:fillRect l="-1050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38867" y="2504497"/>
                <a:ext cx="11439927" cy="534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sin B, cos B, tan B, cot B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67" y="2504497"/>
                <a:ext cx="11439927" cy="534762"/>
              </a:xfrm>
              <a:prstGeom prst="rect">
                <a:avLst/>
              </a:prstGeom>
              <a:blipFill>
                <a:blip r:embed="rId3"/>
                <a:stretch>
                  <a:fillRect l="-959" t="-1136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581892" y="3845226"/>
                <a:ext cx="11370100" cy="1211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sin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E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1; cos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E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1; cot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E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m:rPr>
                            <m:nor/>
                          </m:rPr>
                          <a:rPr lang="en-AE" sz="2800" b="0" i="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2" y="3845226"/>
                <a:ext cx="11370100" cy="1211678"/>
              </a:xfrm>
              <a:prstGeom prst="rect">
                <a:avLst/>
              </a:prstGeom>
              <a:blipFill>
                <a:blip r:embed="rId4"/>
                <a:stretch>
                  <a:fillRect l="-1072" t="-5528" b="-5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4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SGK, SBT.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 descr="OPL20U25GSXzBJYl68kk8uQGfFKzs7yb1M4KJWUiLk6ZEvGF+qCIPSnY57AbBFCvTWID07 2024 T9 CD 06565+K4lPs7H94VUqPe2XwIsfPRnrXQE//QTEXxb8/8N4CNc6FpgZahzpTjFhMzSA7T/nHJa11DE8Ng2TP3iAmRczFlmslSuUNOgUeb6yRvs0="/>
              <p:cNvSpPr>
                <a:spLocks noGrp="1"/>
              </p:cNvSpPr>
              <p:nvPr>
                <p:ph type="title"/>
              </p:nvPr>
            </p:nvSpPr>
            <p:spPr>
              <a:xfrm>
                <a:off x="276497" y="613319"/>
                <a:ext cx="10515600" cy="1325563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OCD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 descr="OPL20U25GSXzBJYl68kk8uQGfFKzs7yb1M4KJWUiLk6ZEvGF+qCIPSnY57AbBFCvTWID07 2024 T9 CD 06565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6497" y="613319"/>
                <a:ext cx="10515600" cy="1325563"/>
              </a:xfrm>
              <a:blipFill>
                <a:blip r:embed="rId2"/>
                <a:stretch>
                  <a:fillRect l="-1449" t="-47465" b="-50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 descr="OPL20U25GSXzBJYl68kk8uQGfFKzs7yb1M4KJWUiLk6ZEvGF+qCIPSnY57AbBFCvTWID07 2024 T9 CD 06565+K4lPs7H94VUqPe2XwIsfPRnrXQE//QTEXxb8/8N4CNc6FpgZahzpTjFhMzSA7T/nHJa11DE8Ng2TP3iAmRczFlmslSuUNOgUeb6yRvs0="/>
              <p:cNvSpPr txBox="1">
                <a:spLocks/>
              </p:cNvSpPr>
              <p:nvPr/>
            </p:nvSpPr>
            <p:spPr>
              <a:xfrm>
                <a:off x="276497" y="3290887"/>
                <a:ext cx="10733314" cy="35139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sin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OAB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OB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OCD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OAD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OAD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den>
                    </m:f>
                  </m:oMath>
                </a14:m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itle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97" y="3290887"/>
                <a:ext cx="10733314" cy="3513907"/>
              </a:xfrm>
              <a:prstGeom prst="rect">
                <a:avLst/>
              </a:prstGeom>
              <a:blipFill>
                <a:blip r:embed="rId3"/>
                <a:stretch>
                  <a:fillRect l="-1136" t="-11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276497" y="2395266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42860E-4F23-2304-41F6-E81757EA52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86877" y="3533863"/>
            <a:ext cx="4286182" cy="3082090"/>
            <a:chOff x="729" y="607"/>
            <a:chExt cx="3345" cy="214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8FB8DFB-365A-F904-542E-D370D96ABB1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9" y="607"/>
              <a:ext cx="3345" cy="2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BAFD85C5-6838-7D98-7F6D-2A16EFD81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" y="1686"/>
              <a:ext cx="2685" cy="0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739372CA-ABA9-B41C-8232-F9F770881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6" y="990"/>
              <a:ext cx="0" cy="1374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55BD94F7-4EB9-6392-0731-3EEB6DE7D9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9" y="990"/>
              <a:ext cx="1347" cy="696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A47C8F91-C312-5CFC-1257-661EF4767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6" y="990"/>
              <a:ext cx="1338" cy="696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2FCBFC0B-3689-A9E5-4C70-21B26421A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" y="1686"/>
              <a:ext cx="1347" cy="678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EC4CC0CB-F1FE-E381-5C58-4F70324E4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6" y="1686"/>
              <a:ext cx="1338" cy="678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AD8714D5-BDC3-E4C9-B7B0-9D2F0FAEBE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0" y="1668"/>
              <a:ext cx="244" cy="330"/>
              <a:chOff x="2210" y="1668"/>
              <a:chExt cx="244" cy="330"/>
            </a:xfrm>
          </p:grpSpPr>
          <p:sp>
            <p:nvSpPr>
              <p:cNvPr id="31" name="Oval 12">
                <a:extLst>
                  <a:ext uri="{FF2B5EF4-FFF2-40B4-BE49-F238E27FC236}">
                    <a16:creationId xmlns:a16="http://schemas.microsoft.com/office/drawing/2014/main" id="{BE45A8A7-72AA-EC56-29A8-3B664C951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1668"/>
                <a:ext cx="36" cy="3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13">
                <a:extLst>
                  <a:ext uri="{FF2B5EF4-FFF2-40B4-BE49-F238E27FC236}">
                    <a16:creationId xmlns:a16="http://schemas.microsoft.com/office/drawing/2014/main" id="{96BCABA1-8C88-B571-ED96-F09029398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1668"/>
                <a:ext cx="36" cy="3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14">
                <a:extLst>
                  <a:ext uri="{FF2B5EF4-FFF2-40B4-BE49-F238E27FC236}">
                    <a16:creationId xmlns:a16="http://schemas.microsoft.com/office/drawing/2014/main" id="{D87B62CF-7B36-3DF0-3866-993A6C25F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1713"/>
                <a:ext cx="244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id="{1FE40E69-7C83-2271-4D7C-B36274E080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9" y="1561"/>
              <a:ext cx="258" cy="285"/>
              <a:chOff x="819" y="1561"/>
              <a:chExt cx="258" cy="285"/>
            </a:xfrm>
          </p:grpSpPr>
          <p:sp>
            <p:nvSpPr>
              <p:cNvPr id="28" name="Oval 16">
                <a:extLst>
                  <a:ext uri="{FF2B5EF4-FFF2-40B4-BE49-F238E27FC236}">
                    <a16:creationId xmlns:a16="http://schemas.microsoft.com/office/drawing/2014/main" id="{2CF433B3-07AF-4899-4BC2-BDF17532F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" y="1668"/>
                <a:ext cx="36" cy="3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7">
                <a:extLst>
                  <a:ext uri="{FF2B5EF4-FFF2-40B4-BE49-F238E27FC236}">
                    <a16:creationId xmlns:a16="http://schemas.microsoft.com/office/drawing/2014/main" id="{84C71616-CEBB-F9B1-7559-DFA830087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" y="1668"/>
                <a:ext cx="36" cy="3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8">
                <a:extLst>
                  <a:ext uri="{FF2B5EF4-FFF2-40B4-BE49-F238E27FC236}">
                    <a16:creationId xmlns:a16="http://schemas.microsoft.com/office/drawing/2014/main" id="{07666064-C072-8818-2605-FDB1B9755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" y="1561"/>
                <a:ext cx="231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23">
              <a:extLst>
                <a:ext uri="{FF2B5EF4-FFF2-40B4-BE49-F238E27FC236}">
                  <a16:creationId xmlns:a16="http://schemas.microsoft.com/office/drawing/2014/main" id="{F633454F-906F-B8B0-8C33-FAEF7EA1BC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6" y="1561"/>
              <a:ext cx="321" cy="285"/>
              <a:chOff x="3726" y="1561"/>
              <a:chExt cx="321" cy="285"/>
            </a:xfrm>
          </p:grpSpPr>
          <p:sp>
            <p:nvSpPr>
              <p:cNvPr id="25" name="Oval 20">
                <a:extLst>
                  <a:ext uri="{FF2B5EF4-FFF2-40B4-BE49-F238E27FC236}">
                    <a16:creationId xmlns:a16="http://schemas.microsoft.com/office/drawing/2014/main" id="{FF14506C-5214-3E37-CD5B-F3920C151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6" y="1668"/>
                <a:ext cx="36" cy="3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1">
                <a:extLst>
                  <a:ext uri="{FF2B5EF4-FFF2-40B4-BE49-F238E27FC236}">
                    <a16:creationId xmlns:a16="http://schemas.microsoft.com/office/drawing/2014/main" id="{DA5B025B-6330-FA13-035B-70D031614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6" y="1668"/>
                <a:ext cx="36" cy="3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22">
                <a:extLst>
                  <a:ext uri="{FF2B5EF4-FFF2-40B4-BE49-F238E27FC236}">
                    <a16:creationId xmlns:a16="http://schemas.microsoft.com/office/drawing/2014/main" id="{DDE67657-4CFC-7AF4-6F6F-0E6859E23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1561"/>
                <a:ext cx="231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A43EA1A1-E144-9B69-4864-028B44BA24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7" y="697"/>
              <a:ext cx="231" cy="311"/>
              <a:chOff x="2317" y="697"/>
              <a:chExt cx="231" cy="311"/>
            </a:xfrm>
          </p:grpSpPr>
          <p:sp>
            <p:nvSpPr>
              <p:cNvPr id="22" name="Oval 24">
                <a:extLst>
                  <a:ext uri="{FF2B5EF4-FFF2-40B4-BE49-F238E27FC236}">
                    <a16:creationId xmlns:a16="http://schemas.microsoft.com/office/drawing/2014/main" id="{3BC78A8F-2A38-2F2F-7A3D-6A41732C1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973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5">
                <a:extLst>
                  <a:ext uri="{FF2B5EF4-FFF2-40B4-BE49-F238E27FC236}">
                    <a16:creationId xmlns:a16="http://schemas.microsoft.com/office/drawing/2014/main" id="{B72DD402-83C6-814E-6106-E846CB71D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973"/>
                <a:ext cx="36" cy="35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26">
                <a:extLst>
                  <a:ext uri="{FF2B5EF4-FFF2-40B4-BE49-F238E27FC236}">
                    <a16:creationId xmlns:a16="http://schemas.microsoft.com/office/drawing/2014/main" id="{B89E5BC1-5F47-E8EC-D790-33A43AD46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7" y="697"/>
                <a:ext cx="231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481DAF0E-8AE6-33FA-AD18-92BD4EEF09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7" y="2346"/>
              <a:ext cx="244" cy="348"/>
              <a:chOff x="2317" y="2346"/>
              <a:chExt cx="244" cy="348"/>
            </a:xfrm>
          </p:grpSpPr>
          <p:sp>
            <p:nvSpPr>
              <p:cNvPr id="19" name="Oval 28">
                <a:extLst>
                  <a:ext uri="{FF2B5EF4-FFF2-40B4-BE49-F238E27FC236}">
                    <a16:creationId xmlns:a16="http://schemas.microsoft.com/office/drawing/2014/main" id="{0CDC6F3D-BFF5-EC34-76E2-ED1B76E9B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2346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29">
                <a:extLst>
                  <a:ext uri="{FF2B5EF4-FFF2-40B4-BE49-F238E27FC236}">
                    <a16:creationId xmlns:a16="http://schemas.microsoft.com/office/drawing/2014/main" id="{8E8AD0C7-AB7F-556B-2A17-7AB210393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2346"/>
                <a:ext cx="36" cy="35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0">
                <a:extLst>
                  <a:ext uri="{FF2B5EF4-FFF2-40B4-BE49-F238E27FC236}">
                    <a16:creationId xmlns:a16="http://schemas.microsoft.com/office/drawing/2014/main" id="{26443C2D-C55F-78F8-F271-F720D8000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7" y="2409"/>
                <a:ext cx="244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14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 descr="OPL20U25GSXzBJYl68kk8uQGfFKzs7yb1M4KJWUiLk6ZEvGF+qCIPSnY57AbBFCvTWID07 2024 T9 CD 06565+K4lPs7H94VUqPe2XwIsfPRnrXQE//QTEXxb8/8N4CNc6FpgZahzpTjFhMzSA7T/nHJa11DE8Ng2TP3iAmRczFlmslSuUNOgUeb6yRvs0="/>
              <p:cNvSpPr>
                <a:spLocks noGrp="1"/>
              </p:cNvSpPr>
              <p:nvPr>
                <p:ph type="title"/>
              </p:nvPr>
            </p:nvSpPr>
            <p:spPr>
              <a:xfrm>
                <a:off x="276497" y="299754"/>
                <a:ext cx="10515600" cy="1571482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BH, AH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ỉ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ượ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gi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ó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 descr="OPL20U25GSXzBJYl68kk8uQGfFKzs7yb1M4KJWUiLk6ZEvGF+qCIPSnY57AbBFCvTWID07 2024 T9 CD 06565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6497" y="299754"/>
                <a:ext cx="10515600" cy="1571482"/>
              </a:xfrm>
              <a:blipFill>
                <a:blip r:embed="rId2"/>
                <a:stretch>
                  <a:fillRect l="-1449" t="-12791" b="-15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 descr="OPL20U25GSXzBJYl68kk8uQGfFKzs7yb1M4KJWUiLk6ZEvGF+qCIPSnY57AbBFCvTWID07 2024 T9 CD 06565+K4lPs7H94VUqPe2XwIsfPRnrXQE//QTEXxb8/8N4CNc6FpgZahzpTjFhMzSA7T/nHJa11DE8Ng2TP3iAmRczFlmslSuUNOgUeb6yRvs0="/>
              <p:cNvSpPr txBox="1">
                <a:spLocks/>
              </p:cNvSpPr>
              <p:nvPr/>
            </p:nvSpPr>
            <p:spPr>
              <a:xfrm>
                <a:off x="276497" y="2972672"/>
                <a:ext cx="12192000" cy="35139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ABH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H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AH=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𝐵𝐻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(cm)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BAC</m:t>
                            </m:r>
                          </m:e>
                        </m:acc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box>
                      <m:box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e>
                    </m:box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cos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BH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itle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97" y="2972672"/>
                <a:ext cx="12192000" cy="3513907"/>
              </a:xfrm>
              <a:prstGeom prst="rect">
                <a:avLst/>
              </a:prstGeom>
              <a:blipFill>
                <a:blip r:embed="rId3"/>
                <a:stretch>
                  <a:fillRect l="-1000" t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276497" y="1871237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410CC4-2009-81D8-440E-7490DC96CE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13527" y="0"/>
            <a:ext cx="3266886" cy="3098263"/>
            <a:chOff x="270" y="292"/>
            <a:chExt cx="2383" cy="226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13084B60-1CAC-5E0C-816D-10D1F831E3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0" y="292"/>
              <a:ext cx="2383" cy="2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C9C8924F-4105-5C64-FF38-BB38727E5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" y="2197"/>
              <a:ext cx="1789" cy="0"/>
            </a:xfrm>
            <a:prstGeom prst="line">
              <a:avLst/>
            </a:prstGeom>
            <a:noFill/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435385C0-5263-F241-9D49-29A7AF6431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5" y="647"/>
              <a:ext cx="899" cy="1550"/>
            </a:xfrm>
            <a:prstGeom prst="line">
              <a:avLst/>
            </a:prstGeom>
            <a:noFill/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C9BAB26A-849C-679B-5CDB-1BE89BAF4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647"/>
              <a:ext cx="890" cy="1550"/>
            </a:xfrm>
            <a:prstGeom prst="line">
              <a:avLst/>
            </a:prstGeom>
            <a:noFill/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C3172714-86E4-DEF7-F2C0-27FAED5A3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647"/>
              <a:ext cx="0" cy="1550"/>
            </a:xfrm>
            <a:prstGeom prst="line">
              <a:avLst/>
            </a:prstGeom>
            <a:noFill/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4E493FEF-0513-FE7B-53DC-B15AC77C1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2082"/>
              <a:ext cx="91" cy="0"/>
            </a:xfrm>
            <a:prstGeom prst="line">
              <a:avLst/>
            </a:prstGeom>
            <a:noFill/>
            <a:ln w="396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3F238DDE-87DB-1E7D-CF8C-3833D6A69E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2082"/>
              <a:ext cx="0" cy="115"/>
            </a:xfrm>
            <a:prstGeom prst="line">
              <a:avLst/>
            </a:prstGeom>
            <a:noFill/>
            <a:ln w="396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046B-9191-F473-6CBE-3A1DCE3D0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" y="1208"/>
              <a:ext cx="3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1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2a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A2EBBE1A-966C-6376-3A85-EA3D81F767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" y="2157"/>
              <a:ext cx="239" cy="268"/>
              <a:chOff x="353" y="2157"/>
              <a:chExt cx="239" cy="268"/>
            </a:xfrm>
          </p:grpSpPr>
          <p:sp>
            <p:nvSpPr>
              <p:cNvPr id="28" name="Oval 13">
                <a:extLst>
                  <a:ext uri="{FF2B5EF4-FFF2-40B4-BE49-F238E27FC236}">
                    <a16:creationId xmlns:a16="http://schemas.microsoft.com/office/drawing/2014/main" id="{A84E2D7C-A36A-C167-F796-E2C4911AD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2181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4">
                <a:extLst>
                  <a:ext uri="{FF2B5EF4-FFF2-40B4-BE49-F238E27FC236}">
                    <a16:creationId xmlns:a16="http://schemas.microsoft.com/office/drawing/2014/main" id="{AEDD7129-918D-BBA8-D36C-2F9F8952A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2181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5">
                <a:extLst>
                  <a:ext uri="{FF2B5EF4-FFF2-40B4-BE49-F238E27FC236}">
                    <a16:creationId xmlns:a16="http://schemas.microsoft.com/office/drawing/2014/main" id="{0D22DEAC-5638-D983-6896-BDED7E2FD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" y="2157"/>
                <a:ext cx="218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54DC0C10-6F70-6453-7C73-72AC92024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2165"/>
              <a:ext cx="284" cy="268"/>
              <a:chOff x="2348" y="2165"/>
              <a:chExt cx="284" cy="268"/>
            </a:xfrm>
          </p:grpSpPr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D5D4B0D3-F157-BF76-F7F9-01111C764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2181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D86A901C-4554-A09D-23BE-2FB6048B6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2181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D39BA096-9F21-6BE8-D779-C2B8CB6F1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4" y="2165"/>
                <a:ext cx="218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" name="Group 24">
              <a:extLst>
                <a:ext uri="{FF2B5EF4-FFF2-40B4-BE49-F238E27FC236}">
                  <a16:creationId xmlns:a16="http://schemas.microsoft.com/office/drawing/2014/main" id="{6DF50D1D-799E-918A-0118-2E13306142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1" y="375"/>
              <a:ext cx="218" cy="288"/>
              <a:chOff x="1391" y="375"/>
              <a:chExt cx="218" cy="28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2BB4B48-606E-BA9E-6043-43F7944EF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630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B0F96A9-3B57-5358-962E-F5268061D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630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D960AC8-6E4C-E923-849A-6477CA82D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375"/>
                <a:ext cx="218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28">
              <a:extLst>
                <a:ext uri="{FF2B5EF4-FFF2-40B4-BE49-F238E27FC236}">
                  <a16:creationId xmlns:a16="http://schemas.microsoft.com/office/drawing/2014/main" id="{BD24365D-5BD1-9D08-8EE7-4EA7E5ACA2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6" y="2181"/>
              <a:ext cx="239" cy="326"/>
              <a:chOff x="1416" y="2181"/>
              <a:chExt cx="239" cy="326"/>
            </a:xfrm>
          </p:grpSpPr>
          <p:sp>
            <p:nvSpPr>
              <p:cNvPr id="19" name="Oval 25">
                <a:extLst>
                  <a:ext uri="{FF2B5EF4-FFF2-40B4-BE49-F238E27FC236}">
                    <a16:creationId xmlns:a16="http://schemas.microsoft.com/office/drawing/2014/main" id="{1528C4D7-3050-DDE0-F5B6-4B62A2A8C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2181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26">
                <a:extLst>
                  <a:ext uri="{FF2B5EF4-FFF2-40B4-BE49-F238E27FC236}">
                    <a16:creationId xmlns:a16="http://schemas.microsoft.com/office/drawing/2014/main" id="{3DB2B46B-BFC7-ACD9-0050-53654206D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2181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27">
                <a:extLst>
                  <a:ext uri="{FF2B5EF4-FFF2-40B4-BE49-F238E27FC236}">
                    <a16:creationId xmlns:a16="http://schemas.microsoft.com/office/drawing/2014/main" id="{AC8A42C1-A647-F991-1615-6C86C26B2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" y="2239"/>
                <a:ext cx="239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1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 descr="OPL20U25GSXzBJYl68kk8uQGfFKzs7yb1M4KJWUiLk6ZEvGF+qCIPSnY57AbBFCvTWID07 2024 T9 CD 06565+K4lPs7H94VUqPe2XwIsfPRnrXQE//QTEXxb8/8N4CNc6FpgZahzpTjFhMzSA7T/nHJa11DE8Ng2TP3iAmRczFlmslSuUNOgUeb6yRvs0="/>
              <p:cNvSpPr>
                <a:spLocks noGrp="1"/>
              </p:cNvSpPr>
              <p:nvPr>
                <p:ph type="title"/>
              </p:nvPr>
            </p:nvSpPr>
            <p:spPr>
              <a:xfrm>
                <a:off x="276497" y="209908"/>
                <a:ext cx="10515600" cy="1325563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a.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AB, BC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 descr="OPL20U25GSXzBJYl68kk8uQGfFKzs7yb1M4KJWUiLk6ZEvGF+qCIPSnY57AbBFCvTWID07 2024 T9 CD 06565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6497" y="209908"/>
                <a:ext cx="10515600" cy="1325563"/>
              </a:xfrm>
              <a:blipFill>
                <a:blip r:embed="rId2"/>
                <a:stretch>
                  <a:fillRect l="-1159" t="-19266" b="-24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 descr="OPL20U25GSXzBJYl68kk8uQGfFKzs7yb1M4KJWUiLk6ZEvGF+qCIPSnY57AbBFCvTWID07 2024 T9 CD 06565+K4lPs7H94VUqPe2XwIsfPRnrXQE//QTEXxb8/8N4CNc6FpgZahzpTjFhMzSA7T/nHJa11DE8Ng2TP3iAmRczFlmslSuUNOgUeb6yRvs0="/>
              <p:cNvSpPr txBox="1">
                <a:spLocks/>
              </p:cNvSpPr>
              <p:nvPr/>
            </p:nvSpPr>
            <p:spPr>
              <a:xfrm>
                <a:off x="370626" y="3094478"/>
                <a:ext cx="10733314" cy="35139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2800" i="1" dirty="0">
                    <a:solidFill>
                      <a:schemeClr val="bg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sz="2800" i="1" dirty="0">
                    <a:solidFill>
                      <a:schemeClr val="bg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có: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cos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cos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itle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26" y="3094478"/>
                <a:ext cx="10733314" cy="3513907"/>
              </a:xfrm>
              <a:prstGeom prst="rect">
                <a:avLst/>
              </a:prstGeom>
              <a:blipFill>
                <a:blip r:embed="rId3"/>
                <a:stretch>
                  <a:fillRect l="-1193" t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70626" y="1826315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3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F7986D-71C0-418B-E41F-135EA00C72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19146" y="206834"/>
            <a:ext cx="4753865" cy="2887644"/>
            <a:chOff x="264" y="115"/>
            <a:chExt cx="3472" cy="2109"/>
          </a:xfrm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4DF6DE75-4CCE-8D75-3909-C1144EE1FD3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4" y="115"/>
              <a:ext cx="3472" cy="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">
              <a:extLst>
                <a:ext uri="{FF2B5EF4-FFF2-40B4-BE49-F238E27FC236}">
                  <a16:creationId xmlns:a16="http://schemas.microsoft.com/office/drawing/2014/main" id="{4AD899A2-E32B-AA5C-286C-4E8A08CFC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" y="1911"/>
              <a:ext cx="2736" cy="0"/>
            </a:xfrm>
            <a:prstGeom prst="line">
              <a:avLst/>
            </a:prstGeom>
            <a:noFill/>
            <a:ln w="793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4">
              <a:extLst>
                <a:ext uri="{FF2B5EF4-FFF2-40B4-BE49-F238E27FC236}">
                  <a16:creationId xmlns:a16="http://schemas.microsoft.com/office/drawing/2014/main" id="{66653455-63B3-43E2-FC95-FB9132B94C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5" y="554"/>
              <a:ext cx="1358" cy="1357"/>
            </a:xfrm>
            <a:prstGeom prst="line">
              <a:avLst/>
            </a:prstGeom>
            <a:noFill/>
            <a:ln w="793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35">
              <a:extLst>
                <a:ext uri="{FF2B5EF4-FFF2-40B4-BE49-F238E27FC236}">
                  <a16:creationId xmlns:a16="http://schemas.microsoft.com/office/drawing/2014/main" id="{724E2F00-4DE8-95EA-F347-34E32B379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" y="554"/>
              <a:ext cx="1378" cy="1357"/>
            </a:xfrm>
            <a:prstGeom prst="line">
              <a:avLst/>
            </a:prstGeom>
            <a:noFill/>
            <a:ln w="793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775B1D9B-AA10-8F01-20BC-02E6C45D4C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644"/>
              <a:ext cx="86" cy="97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6E95159F-8EB2-34CB-542D-F2E847DA57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0" y="645"/>
              <a:ext cx="96" cy="96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54F3A50B-59A2-584D-90CF-0D093083E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" y="871"/>
              <a:ext cx="15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300" b="1" i="1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4" name="Group 42">
              <a:extLst>
                <a:ext uri="{FF2B5EF4-FFF2-40B4-BE49-F238E27FC236}">
                  <a16:creationId xmlns:a16="http://schemas.microsoft.com/office/drawing/2014/main" id="{452E93F8-8162-5F4D-E831-B1B7860E1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" y="1841"/>
              <a:ext cx="292" cy="331"/>
              <a:chOff x="366" y="1841"/>
              <a:chExt cx="292" cy="331"/>
            </a:xfrm>
          </p:grpSpPr>
          <p:sp>
            <p:nvSpPr>
              <p:cNvPr id="23" name="Oval 39">
                <a:extLst>
                  <a:ext uri="{FF2B5EF4-FFF2-40B4-BE49-F238E27FC236}">
                    <a16:creationId xmlns:a16="http://schemas.microsoft.com/office/drawing/2014/main" id="{1F55B1D7-E045-FEE4-631D-C9A9DD6FE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1891"/>
                <a:ext cx="41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40">
                <a:extLst>
                  <a:ext uri="{FF2B5EF4-FFF2-40B4-BE49-F238E27FC236}">
                    <a16:creationId xmlns:a16="http://schemas.microsoft.com/office/drawing/2014/main" id="{26BD7678-203B-1E22-F59E-826FAF0ED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1891"/>
                <a:ext cx="41" cy="40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6C27ED82-1302-56E7-BB4B-0A4D2C5A4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1841"/>
                <a:ext cx="270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roup 46">
              <a:extLst>
                <a:ext uri="{FF2B5EF4-FFF2-40B4-BE49-F238E27FC236}">
                  <a16:creationId xmlns:a16="http://schemas.microsoft.com/office/drawing/2014/main" id="{8B8D1260-C0FC-904E-E089-257459AD4D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3" y="1841"/>
              <a:ext cx="361" cy="331"/>
              <a:chOff x="3353" y="1841"/>
              <a:chExt cx="361" cy="331"/>
            </a:xfrm>
          </p:grpSpPr>
          <p:sp>
            <p:nvSpPr>
              <p:cNvPr id="20" name="Oval 43">
                <a:extLst>
                  <a:ext uri="{FF2B5EF4-FFF2-40B4-BE49-F238E27FC236}">
                    <a16:creationId xmlns:a16="http://schemas.microsoft.com/office/drawing/2014/main" id="{9C14C462-703F-4F55-449F-7ABA37F45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3" y="1891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44">
                <a:extLst>
                  <a:ext uri="{FF2B5EF4-FFF2-40B4-BE49-F238E27FC236}">
                    <a16:creationId xmlns:a16="http://schemas.microsoft.com/office/drawing/2014/main" id="{75632F97-C5A6-6936-231C-812DE625C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3" y="1891"/>
                <a:ext cx="40" cy="40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45">
                <a:extLst>
                  <a:ext uri="{FF2B5EF4-FFF2-40B4-BE49-F238E27FC236}">
                    <a16:creationId xmlns:a16="http://schemas.microsoft.com/office/drawing/2014/main" id="{66879541-7C29-44E8-F1E7-A2A2ADAC3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1841"/>
                <a:ext cx="270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50">
              <a:extLst>
                <a:ext uri="{FF2B5EF4-FFF2-40B4-BE49-F238E27FC236}">
                  <a16:creationId xmlns:a16="http://schemas.microsoft.com/office/drawing/2014/main" id="{618757C1-CF51-0DAE-44E5-85278D6F22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9" y="217"/>
              <a:ext cx="270" cy="357"/>
              <a:chOff x="1919" y="217"/>
              <a:chExt cx="270" cy="357"/>
            </a:xfrm>
          </p:grpSpPr>
          <p:sp>
            <p:nvSpPr>
              <p:cNvPr id="17" name="Oval 47">
                <a:extLst>
                  <a:ext uri="{FF2B5EF4-FFF2-40B4-BE49-F238E27FC236}">
                    <a16:creationId xmlns:a16="http://schemas.microsoft.com/office/drawing/2014/main" id="{DCAA96A6-C657-0D07-70F2-48E821C1B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534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48">
                <a:extLst>
                  <a:ext uri="{FF2B5EF4-FFF2-40B4-BE49-F238E27FC236}">
                    <a16:creationId xmlns:a16="http://schemas.microsoft.com/office/drawing/2014/main" id="{0FFA88EB-EE67-6020-1FD0-7CEB22840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534"/>
                <a:ext cx="40" cy="40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49">
                <a:extLst>
                  <a:ext uri="{FF2B5EF4-FFF2-40B4-BE49-F238E27FC236}">
                    <a16:creationId xmlns:a16="http://schemas.microsoft.com/office/drawing/2014/main" id="{4E30726C-7FAF-0DEE-4B12-12FB6CD32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17"/>
                <a:ext cx="270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12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05510" y="323604"/>
            <a:ext cx="456086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77)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22068" y="1160186"/>
            <a:ext cx="705430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03977" y="2333486"/>
                <a:ext cx="6669903" cy="48974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MNP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NP=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𝑀𝑁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/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=</a:t>
                </a:r>
                <a:r>
                  <a:rPr lang="en-AE" sz="2800" dirty="0">
                    <a:solidFill>
                      <a:schemeClr val="bg1"/>
                    </a:solidFill>
                  </a:rPr>
                  <a:t>…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cos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…...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…...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cot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77" y="2333486"/>
                <a:ext cx="6669903" cy="4897495"/>
              </a:xfrm>
              <a:prstGeom prst="rect">
                <a:avLst/>
              </a:prstGeom>
              <a:blipFill>
                <a:blip r:embed="rId4"/>
                <a:stretch>
                  <a:fillRect l="-1826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98E969-A2C3-B92A-D0B6-CCD17664E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70" y="4565541"/>
            <a:ext cx="1561730" cy="1561730"/>
          </a:xfrm>
          <a:prstGeom prst="rect">
            <a:avLst/>
          </a:prstGeom>
        </p:spPr>
      </p:pic>
      <p:pic>
        <p:nvPicPr>
          <p:cNvPr id="19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88" y="593095"/>
            <a:ext cx="5015957" cy="3573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75570" y="2288058"/>
                <a:ext cx="6669903" cy="49883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MNP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𝑀𝑁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𝑀𝑃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MNP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cos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cot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0" y="2288058"/>
                <a:ext cx="6669903" cy="4988353"/>
              </a:xfrm>
              <a:prstGeom prst="rect">
                <a:avLst/>
              </a:prstGeom>
              <a:blipFill>
                <a:blip r:embed="rId8"/>
                <a:stretch>
                  <a:fillRect l="-1920" t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9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364362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TỈ SỐ LƯỢNG GIÁC CỦA GÓC NHỌN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653378"/>
            <a:ext cx="10164550" cy="1073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AC=</a:t>
            </a:r>
            <a:r>
              <a:rPr lang="fr-FR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fr-FR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155850" y="1577594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3408" y="2070791"/>
                <a:ext cx="6967677" cy="43333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: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        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 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 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cot 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08" y="2070791"/>
                <a:ext cx="6967677" cy="4333366"/>
              </a:xfrm>
              <a:prstGeom prst="rect">
                <a:avLst/>
              </a:prstGeom>
              <a:blipFill>
                <a:blip r:embed="rId5"/>
                <a:stretch>
                  <a:fillRect l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4172B0-4C57-0A76-24F5-C3B4FE2DA0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5" y="4709093"/>
            <a:ext cx="2093844" cy="2093844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7" y="1536757"/>
            <a:ext cx="5025624" cy="3529141"/>
          </a:xfrm>
          <a:prstGeom prst="rect">
            <a:avLst/>
          </a:prstGeom>
        </p:spPr>
      </p:pic>
      <p:sp>
        <p:nvSpPr>
          <p:cNvPr id="11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7805C-C58D-4D8E-9A42-1A95C4DAA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550" y="237098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38506" y="669402"/>
            <a:ext cx="11336125" cy="1073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AB=</a:t>
            </a:r>
            <a:r>
              <a:rPr lang="fr-FR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AC=</a:t>
            </a:r>
            <a:r>
              <a:rPr lang="fr-FR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34450" y="1645524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68770B-D050-CC77-E474-FE74E8CE5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10559389" y="6338914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34450" y="2161508"/>
                <a:ext cx="7175682" cy="4233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: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           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 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              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cot 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50" y="2161508"/>
                <a:ext cx="7175682" cy="4233659"/>
              </a:xfrm>
              <a:prstGeom prst="rect">
                <a:avLst/>
              </a:prstGeom>
              <a:blipFill>
                <a:blip r:embed="rId5"/>
                <a:stretch>
                  <a:fillRect l="-1784" r="-510" b="-1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4172B0-4C57-0A76-24F5-C3B4FE2DA0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552" y="4245070"/>
            <a:ext cx="2093844" cy="2093844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64" y="-1429689"/>
            <a:ext cx="10724605" cy="11770421"/>
          </a:xfrm>
          <a:prstGeom prst="rect">
            <a:avLst/>
          </a:prstGeom>
        </p:spPr>
      </p:pic>
      <p:sp>
        <p:nvSpPr>
          <p:cNvPr id="9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4D6799-62C4-4ACA-8057-3B0A59EA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0668" y="154432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TỈ SỐ LƯỢNG GIÁC CỦA GÓC NHỌN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D6F441-B794-46FE-A816-ACDA079C6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2261" y="142887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1478280" y="111293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LUẬT CHƠI</a:t>
            </a: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550817" y="2687774"/>
            <a:ext cx="10515600" cy="1466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628153" y="617977"/>
            <a:ext cx="3199129" cy="1571254"/>
          </a:xfrm>
          <a:prstGeom prst="rect">
            <a:avLst/>
          </a:prstGeom>
          <a:noFill/>
        </p:spPr>
        <p:txBody>
          <a:bodyPr wrap="none" lIns="93020" tIns="46509" rIns="93020" bIns="46509">
            <a:spAutoFit/>
          </a:bodyPr>
          <a:lstStyle/>
          <a:p>
            <a:pPr algn="ctr" defTabSz="93028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Ô SỐ </a:t>
            </a:r>
          </a:p>
          <a:p>
            <a:pPr algn="ctr" defTabSz="93028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2422312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825986" y="323966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6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7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6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25" name="quay dung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998075" y="5616412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PLAY</a:t>
            </a:r>
            <a:endParaRPr lang="vi-VN" sz="32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6" name="Rounded Rectangle 25" descr="OPL20U25GSXzBJYl68kk8uQGfFKzs7yb1M4KJWUiLk6ZEvGF+qCIPSnY57AbBFCvTWID07 2024 T9 CD 06565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ounded Rectangle 26" descr="OPL20U25GSXzBJYl68kk8uQGfFKzs7yb1M4KJWUiLk6ZEvGF+qCIPSnY57AbBFCvTWID07 2024 T9 CD 06565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3608586" y="22039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ounded Rectangle 27" descr="OPL20U25GSXzBJYl68kk8uQGfFKzs7yb1M4KJWUiLk6ZEvGF+qCIPSnY57AbBFCvTWID07 2024 T9 CD 06565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897512" y="36380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5" name="Rounded Rectangle 34" descr="OPL20U25GSXzBJYl68kk8uQGfFKzs7yb1M4KJWUiLk6ZEvGF+qCIPSnY57AbBFCvTWID07 2024 T9 CD 06565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3631834" y="36380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1" name="Rectangle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822" y="332804"/>
            <a:ext cx="3199129" cy="1571254"/>
          </a:xfrm>
          <a:prstGeom prst="rect">
            <a:avLst/>
          </a:prstGeom>
          <a:noFill/>
        </p:spPr>
        <p:txBody>
          <a:bodyPr wrap="none" lIns="93020" tIns="46509" rIns="93020" bIns="46509">
            <a:spAutoFit/>
          </a:bodyPr>
          <a:lstStyle/>
          <a:p>
            <a:pPr algn="ctr" defTabSz="93028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Ô SỐ </a:t>
            </a:r>
          </a:p>
          <a:p>
            <a:pPr algn="ctr" defTabSz="93028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" y="845535"/>
            <a:ext cx="495300" cy="438151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41" y="1207477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3" y="680281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7" y="66385"/>
            <a:ext cx="1475511" cy="1514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7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3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5" y="2586451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8" y="5451628"/>
            <a:ext cx="1242047" cy="10593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207640" y="5278180"/>
            <a:ext cx="1984360" cy="14062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  <p:sp>
        <p:nvSpPr>
          <p:cNvPr id="63" name="Rounded Rectangle 62">
            <a:hlinkClick r:id="rId13" action="ppaction://hlinksldjump"/>
          </p:cNvPr>
          <p:cNvSpPr/>
          <p:nvPr/>
        </p:nvSpPr>
        <p:spPr>
          <a:xfrm>
            <a:off x="2254765" y="303413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14" action="ppaction://hlinksldjump"/>
          </p:cNvPr>
          <p:cNvSpPr/>
          <p:nvPr/>
        </p:nvSpPr>
        <p:spPr>
          <a:xfrm>
            <a:off x="506437" y="6020972"/>
            <a:ext cx="713672" cy="444525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5127987" y="5161013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C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 descr="OPL20U25GSXzBJYl68kk8uQGfFKzs7yb1M4KJWUiLk6ZEvGF+qCIPSnY57AbBFCvTWID07 2024 T9 CD 06565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284514" y="287381"/>
            <a:ext cx="6490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764313" y="1011602"/>
                <a:ext cx="10563496" cy="3549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 algn="just">
                  <a:spcBef>
                    <a:spcPts val="300"/>
                  </a:spcBef>
                  <a:spcAft>
                    <a:spcPts val="300"/>
                  </a:spcAft>
                  <a:buAutoNum type="alphaUcPeriod"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sin 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MN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                      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B. sin 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MN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tan 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MN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          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D. cot 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NP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13" y="1011602"/>
                <a:ext cx="10563496" cy="3549561"/>
              </a:xfrm>
              <a:prstGeom prst="rect">
                <a:avLst/>
              </a:prstGeom>
              <a:blipFill>
                <a:blip r:embed="rId3"/>
                <a:stretch>
                  <a:fillRect l="-1443" b="-1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39" y="872156"/>
            <a:ext cx="4811270" cy="34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7090682" y="5161013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C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ID07 2024 T9 CD 06565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33153" y="708448"/>
            <a:ext cx="6490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4050" y="2157062"/>
                <a:ext cx="10563496" cy="17940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A. tan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B. tan 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sin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D. cos 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50" y="2157062"/>
                <a:ext cx="10563496" cy="1794017"/>
              </a:xfrm>
              <a:prstGeom prst="rect">
                <a:avLst/>
              </a:prstGeom>
              <a:blipFill>
                <a:blip r:embed="rId3"/>
                <a:stretch>
                  <a:fillRect l="-1443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53" y="1080903"/>
            <a:ext cx="5127827" cy="36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563811" y="5424944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D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ID07 2024 T9 CD 06565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33153" y="708448"/>
            <a:ext cx="6490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4050" y="2157062"/>
                <a:ext cx="10563496" cy="1790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A. sin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B. cos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cos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D. sin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50" y="2157062"/>
                <a:ext cx="10563496" cy="1790683"/>
              </a:xfrm>
              <a:prstGeom prst="rect">
                <a:avLst/>
              </a:prstGeom>
              <a:blipFill>
                <a:blip r:embed="rId3"/>
                <a:stretch>
                  <a:fillRect l="-1443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14" y="1000835"/>
            <a:ext cx="5361605" cy="35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0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7759338" y="5484472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B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ID07 2024 T9 CD 06565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33153" y="708448"/>
            <a:ext cx="6490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4050" y="2157062"/>
                <a:ext cx="10563496" cy="1792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A. sin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B. cos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 lvl="0" algn="just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cos B = 6               D. sin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50" y="2157062"/>
                <a:ext cx="10563496" cy="1792542"/>
              </a:xfrm>
              <a:prstGeom prst="rect">
                <a:avLst/>
              </a:prstGeom>
              <a:blipFill>
                <a:blip r:embed="rId3"/>
                <a:stretch>
                  <a:fillRect l="-1443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81" y="1082768"/>
            <a:ext cx="5087439" cy="33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7136675" y="5718858"/>
            <a:ext cx="2647406" cy="11156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A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 descr="OPL20U25GSXzBJYl68kk8uQGfFKzs7yb1M4KJWUiLk6ZEvGF+qCIPSnY57AbBFCvTWID07 2024 T9 CD 06565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49086" y="1453137"/>
            <a:ext cx="2872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17862" y="175864"/>
                <a:ext cx="11765281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5: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sét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trúng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gãy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ngang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thân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vừa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(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 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62" y="175864"/>
                <a:ext cx="11765281" cy="2554545"/>
              </a:xfrm>
              <a:prstGeom prst="rect">
                <a:avLst/>
              </a:prstGeom>
              <a:blipFill>
                <a:blip r:embed="rId3"/>
                <a:stretch>
                  <a:fillRect l="-1295" t="-3341" r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17862" y="3268757"/>
            <a:ext cx="10563496" cy="1183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7,7 m                              B. 8,7 m           </a:t>
            </a:r>
          </a:p>
          <a:p>
            <a:pPr lvl="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6,7 m                              D. 4,7 m</a:t>
            </a:r>
          </a:p>
        </p:txBody>
      </p:sp>
    </p:spTree>
    <p:extLst>
      <p:ext uri="{BB962C8B-B14F-4D97-AF65-F5344CB8AC3E}">
        <p14:creationId xmlns:p14="http://schemas.microsoft.com/office/powerpoint/2010/main" val="126639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07 2024 T9 CD 06565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6" y="0"/>
            <a:ext cx="12192000" cy="6911245"/>
          </a:xfrm>
        </p:spPr>
      </p:pic>
    </p:spTree>
    <p:extLst>
      <p:ext uri="{BB962C8B-B14F-4D97-AF65-F5344CB8AC3E}">
        <p14:creationId xmlns:p14="http://schemas.microsoft.com/office/powerpoint/2010/main" val="1330467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349677" y="3853122"/>
            <a:ext cx="10204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xem lại các bài GV chữa và hướng dẫn làm ở trên lớp.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413" y="2193165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155821" y="3282704"/>
            <a:ext cx="4594910" cy="10465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3011040" y="1510820"/>
            <a:ext cx="2197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7052074" y="2690727"/>
            <a:ext cx="36986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1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0CED0C-73C6-4064-8207-CD2A71967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3749" y="134458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88954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3D81E8-2E4F-496E-0171-234BAC1BEF13}"/>
              </a:ext>
            </a:extLst>
          </p:cNvPr>
          <p:cNvSpPr txBox="1"/>
          <p:nvPr/>
        </p:nvSpPr>
        <p:spPr>
          <a:xfrm>
            <a:off x="1034836" y="2358241"/>
            <a:ext cx="9834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cách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AE5A6A-7F2D-FDB7-DA2D-C12EAC81084C}"/>
              </a:ext>
            </a:extLst>
          </p:cNvPr>
          <p:cNvSpPr/>
          <p:nvPr/>
        </p:nvSpPr>
        <p:spPr>
          <a:xfrm>
            <a:off x="3720712" y="1210040"/>
            <a:ext cx="3004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7638289</TotalTime>
  <Words>2010</Words>
  <Application>Microsoft Office PowerPoint</Application>
  <PresentationFormat>Widescreen</PresentationFormat>
  <Paragraphs>315</Paragraphs>
  <Slides>37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Agency FB</vt:lpstr>
      <vt:lpstr>Anaheim</vt:lpstr>
      <vt:lpstr>Archivo Black</vt:lpstr>
      <vt:lpstr>Arial</vt:lpstr>
      <vt:lpstr>Calibri</vt:lpstr>
      <vt:lpstr>Calibri Light</vt:lpstr>
      <vt:lpstr>Cambria Math</vt:lpstr>
      <vt:lpstr>Open Sans</vt:lpstr>
      <vt:lpstr>Roboto Condensed Light</vt:lpstr>
      <vt:lpstr>Times New Roman</vt:lpstr>
      <vt:lpstr>1_Office Theme</vt:lpstr>
      <vt:lpstr>2_Office Theme</vt:lpstr>
      <vt:lpstr>PowerPoint Presentation</vt:lpstr>
      <vt:lpstr>A. THIẾT BỊ DẠY HỌC VÀ HỌC LIỆU</vt:lpstr>
      <vt:lpstr>B. CHÚ THÍCH</vt:lpstr>
      <vt:lpstr>BÀI 1. TỈ SỐ LƯỢNG GIÁC CỦA GÓC NHỌN</vt:lpstr>
      <vt:lpstr>PowerPoint Presentation</vt:lpstr>
      <vt:lpstr>BÀI 1. TỈ SỐ LƯỢNG GIÁC CỦA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TỈ SỐ LƯỢNG GIÁC CỦA GÓC NHỌN</vt:lpstr>
      <vt:lpstr>PowerPoint Presentation</vt:lpstr>
      <vt:lpstr>PowerPoint Presentation</vt:lpstr>
      <vt:lpstr>PowerPoint Presentation</vt:lpstr>
      <vt:lpstr>PowerPoint Presentation</vt:lpstr>
      <vt:lpstr>Ví dụ 1  Cho hình thoi ABCD có hai đường chéo cắt nhau tại điểm O a) Tính tỉ số "OB" /"AB"  là sin của góc nhọn nào? Tỉ số "OB" /"BC"  là côsin của góc nhọn nào? b) Viết tỉ số lượng giác của mỗi góc nhọn sau tan("OCD" ) ̂", cot " ("OAD" ) ̂</vt:lpstr>
      <vt:lpstr>Ví dụ 2  Cho tam giác đều ABC có AB = 2a Kẻ đường cao AH  a) Tính độ dài các đoạn thẳng BH, AH b) "Tính các tỉ số lượng giác của góc" 〖 30〗^o</vt:lpstr>
      <vt:lpstr>Ví dụ 3  Cho tam giác ABC vuông cân tại A có AB = a. a) Tính độ dài các cạnh AB, BC và số đo góc B b) Tính các tỉ số lượng giác của góc 45^o</vt:lpstr>
      <vt:lpstr>PowerPoint Presentation</vt:lpstr>
      <vt:lpstr> LUYỆN TẬP</vt:lpstr>
      <vt:lpstr>BÀI 1. TỈ SỐ LƯỢNG GIÁC CỦA GÓC NHỌN</vt:lpstr>
      <vt:lpstr>BÀI 1. TỈ SỐ LƯỢNG GIÁC CỦA GÓC NHỌN</vt:lpstr>
      <vt:lpstr> CỦNG CỐ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thu dao</cp:lastModifiedBy>
  <cp:revision>464</cp:revision>
  <dcterms:created xsi:type="dcterms:W3CDTF">2022-08-03T11:07:12Z</dcterms:created>
  <dcterms:modified xsi:type="dcterms:W3CDTF">2025-05-13T14:24:51Z</dcterms:modified>
</cp:coreProperties>
</file>