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256" r:id="rId2"/>
    <p:sldId id="257" r:id="rId3"/>
    <p:sldId id="258" r:id="rId4"/>
    <p:sldId id="262" r:id="rId5"/>
    <p:sldId id="276" r:id="rId6"/>
    <p:sldId id="259" r:id="rId7"/>
    <p:sldId id="295" r:id="rId8"/>
    <p:sldId id="296" r:id="rId9"/>
    <p:sldId id="297" r:id="rId10"/>
    <p:sldId id="298" r:id="rId11"/>
    <p:sldId id="299" r:id="rId12"/>
    <p:sldId id="264" r:id="rId13"/>
    <p:sldId id="270" r:id="rId14"/>
    <p:sldId id="260" r:id="rId15"/>
    <p:sldId id="263" r:id="rId16"/>
    <p:sldId id="300" r:id="rId17"/>
    <p:sldId id="301" r:id="rId18"/>
    <p:sldId id="302" r:id="rId19"/>
    <p:sldId id="303" r:id="rId20"/>
    <p:sldId id="304" r:id="rId21"/>
    <p:sldId id="305" r:id="rId22"/>
    <p:sldId id="306" r:id="rId23"/>
    <p:sldId id="307" r:id="rId24"/>
    <p:sldId id="290" r:id="rId25"/>
    <p:sldId id="308" r:id="rId26"/>
    <p:sldId id="5642" r:id="rId27"/>
    <p:sldId id="277" r:id="rId28"/>
    <p:sldId id="5637" r:id="rId29"/>
    <p:sldId id="5638" r:id="rId30"/>
    <p:sldId id="5639" r:id="rId31"/>
    <p:sldId id="5640" r:id="rId32"/>
    <p:sldId id="269" r:id="rId33"/>
    <p:sldId id="281" r:id="rId34"/>
  </p:sldIdLst>
  <p:sldSz cx="9144000" cy="5143500" type="screen16x9"/>
  <p:notesSz cx="6858000" cy="9144000"/>
  <p:embeddedFontLst>
    <p:embeddedFont>
      <p:font typeface="Bebas Neue" panose="020B0606020202050201" pitchFamily="34" charset="0"/>
      <p:regular r:id="rId36"/>
    </p:embeddedFon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Fira Sans Condensed Black" panose="020B0A03050000020004" pitchFamily="34" charset="0"/>
      <p:bold r:id="rId45"/>
      <p:boldItalic r:id="rId46"/>
    </p:embeddedFont>
    <p:embeddedFont>
      <p:font typeface="Grandstander Black" panose="020B0604020202020204" charset="-93"/>
      <p:bold r:id="rId47"/>
      <p:boldItalic r:id="rId48"/>
    </p:embeddedFont>
    <p:embeddedFont>
      <p:font typeface="Mina" panose="020B0604020202020204" charset="0"/>
      <p:regular r:id="rId49"/>
      <p:bold r:id="rId50"/>
    </p:embeddedFont>
    <p:embeddedFont>
      <p:font typeface="Nunito Light" pitchFamily="2" charset="-93"/>
      <p:regular r:id="rId51"/>
      <p:italic r:id="rId52"/>
    </p:embeddedFont>
    <p:embeddedFont>
      <p:font typeface="PT Sans" panose="020B0503020203020204" pitchFamily="34" charset="0"/>
      <p:regular r:id="rId53"/>
      <p:bold r:id="rId54"/>
      <p:italic r:id="rId55"/>
      <p:boldItalic r:id="rId56"/>
    </p:embeddedFont>
    <p:embeddedFont>
      <p:font typeface="Roboto Condensed Light" panose="02000000000000000000" pitchFamily="2" charset="0"/>
      <p:regular r:id="rId57"/>
      <p: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9AA0A6"/>
          </p15:clr>
        </p15:guide>
        <p15:guide id="2" pos="5688">
          <p15:clr>
            <a:srgbClr val="9AA0A6"/>
          </p15:clr>
        </p15:guide>
        <p15:guide id="3" orient="horz" pos="5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AE8E8"/>
    <a:srgbClr val="CE572D"/>
    <a:srgbClr val="073533"/>
    <a:srgbClr val="F88252"/>
    <a:srgbClr val="FFD992"/>
    <a:srgbClr val="2BA3B4"/>
    <a:srgbClr val="F56E2E"/>
    <a:srgbClr val="68D4D6"/>
    <a:srgbClr val="F9C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22307-0DD1-4CDE-BC18-9E75C2EA93C5}">
  <a:tblStyle styleId="{49D22307-0DD1-4CDE-BC18-9E75C2EA93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8"/>
      </p:cViewPr>
      <p:guideLst>
        <p:guide orient="horz" pos="3240"/>
        <p:guide pos="5688"/>
        <p:guide orient="horz" pos="5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07293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f92704a4a_1_1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f92704a4a_1_1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68b7c2f7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68b7c2f7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70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68b7c2f7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68b7c2f7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26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d1c46e3352_2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d1c46e3352_2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1082364d04_0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1082364d04_0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0dc5d1815b_1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0dc5d1815b_1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02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8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97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5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0dc5d181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c5d181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60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197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678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0dc5d1815b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0dc5d1815b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51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5"/>
        <p:cNvGrpSpPr/>
        <p:nvPr/>
      </p:nvGrpSpPr>
      <p:grpSpPr>
        <a:xfrm>
          <a:off x="0" y="0"/>
          <a:ext cx="0" cy="0"/>
          <a:chOff x="0" y="0"/>
          <a:chExt cx="0" cy="0"/>
        </a:xfrm>
      </p:grpSpPr>
      <p:sp>
        <p:nvSpPr>
          <p:cNvPr id="2946" name="Google Shape;2946;g11082364d04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7" name="Google Shape;2947;g11082364d04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1082364d04_0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1082364d04_0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39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110461ffc31_1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110461ffc31_1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626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068b7c2f7_3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068b7c2f7_3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9980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1671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11068b7c2f7_0_4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11068b7c2f7_0_4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11068b7c2f7_3_2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11068b7c2f7_3_2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1068b7c2f7_3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1068b7c2f7_3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g110461ffc31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110461ffc31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68b7c2f7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68b7c2f7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68b7c2f7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68b7c2f7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14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68b7c2f7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68b7c2f7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12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68b7c2f7_3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68b7c2f7_3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84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0" name="Google Shape;10;p2"/>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715703" y="1056750"/>
            <a:ext cx="4715100" cy="2229300"/>
          </a:xfrm>
          <a:prstGeom prst="rect">
            <a:avLst/>
          </a:prstGeom>
        </p:spPr>
        <p:txBody>
          <a:bodyPr spcFirstLastPara="1" wrap="square" lIns="91425" tIns="91425" rIns="91425" bIns="91425" anchor="t" anchorCtr="0">
            <a:noAutofit/>
          </a:bodyPr>
          <a:lstStyle>
            <a:lvl1pPr lvl="0" algn="r">
              <a:lnSpc>
                <a:spcPct val="80000"/>
              </a:lnSpc>
              <a:spcBef>
                <a:spcPts val="0"/>
              </a:spcBef>
              <a:spcAft>
                <a:spcPts val="0"/>
              </a:spcAft>
              <a:buClr>
                <a:srgbClr val="191919"/>
              </a:buClr>
              <a:buSzPts val="5200"/>
              <a:buNone/>
              <a:defRPr sz="4200">
                <a:solidFill>
                  <a:srgbClr val="073533"/>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3715650" y="3624475"/>
            <a:ext cx="4715100" cy="462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500"/>
              <a:buNone/>
              <a:defRPr sz="17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bg>
      <p:bgPr>
        <a:solidFill>
          <a:schemeClr val="dk2"/>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76" name="Google Shape;76;p14"/>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title"/>
          </p:nvPr>
        </p:nvSpPr>
        <p:spPr>
          <a:xfrm>
            <a:off x="1678288" y="1063075"/>
            <a:ext cx="57876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000">
                <a:solidFill>
                  <a:schemeClr val="accent3"/>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78" name="Google Shape;78;p14"/>
          <p:cNvSpPr txBox="1">
            <a:spLocks noGrp="1"/>
          </p:cNvSpPr>
          <p:nvPr>
            <p:ph type="subTitle" idx="1"/>
          </p:nvPr>
        </p:nvSpPr>
        <p:spPr>
          <a:xfrm>
            <a:off x="2427538" y="3079000"/>
            <a:ext cx="4289100" cy="66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81" name="Google Shape;81;p15"/>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1226400" y="3133588"/>
            <a:ext cx="3345600" cy="465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3" name="Google Shape;83;p15"/>
          <p:cNvSpPr txBox="1">
            <a:spLocks noGrp="1"/>
          </p:cNvSpPr>
          <p:nvPr>
            <p:ph type="subTitle" idx="1"/>
          </p:nvPr>
        </p:nvSpPr>
        <p:spPr>
          <a:xfrm>
            <a:off x="1226400" y="1544600"/>
            <a:ext cx="6691200" cy="1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
    <p:bg>
      <p:bgPr>
        <a:solidFill>
          <a:schemeClr val="dk2"/>
        </a:solidFill>
        <a:effectLst/>
      </p:bgPr>
    </p:bg>
    <p:spTree>
      <p:nvGrpSpPr>
        <p:cNvPr id="1" name="Shape 84"/>
        <p:cNvGrpSpPr/>
        <p:nvPr/>
      </p:nvGrpSpPr>
      <p:grpSpPr>
        <a:xfrm>
          <a:off x="0" y="0"/>
          <a:ext cx="0" cy="0"/>
          <a:chOff x="0" y="0"/>
          <a:chExt cx="0" cy="0"/>
        </a:xfrm>
      </p:grpSpPr>
      <p:pic>
        <p:nvPicPr>
          <p:cNvPr id="85" name="Google Shape;85;p16"/>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86" name="Google Shape;86;p16"/>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a:spLocks noGrp="1"/>
          </p:cNvSpPr>
          <p:nvPr>
            <p:ph type="title"/>
          </p:nvPr>
        </p:nvSpPr>
        <p:spPr>
          <a:xfrm>
            <a:off x="4150125" y="1028925"/>
            <a:ext cx="3912600" cy="1683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8" name="Google Shape;88;p16"/>
          <p:cNvSpPr txBox="1">
            <a:spLocks noGrp="1"/>
          </p:cNvSpPr>
          <p:nvPr>
            <p:ph type="subTitle" idx="1"/>
          </p:nvPr>
        </p:nvSpPr>
        <p:spPr>
          <a:xfrm>
            <a:off x="4150125" y="3048975"/>
            <a:ext cx="3912600" cy="106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dk2"/>
        </a:solidFill>
        <a:effectLst/>
      </p:bgPr>
    </p:bg>
    <p:spTree>
      <p:nvGrpSpPr>
        <p:cNvPr id="1" name="Shape 145"/>
        <p:cNvGrpSpPr/>
        <p:nvPr/>
      </p:nvGrpSpPr>
      <p:grpSpPr>
        <a:xfrm>
          <a:off x="0" y="0"/>
          <a:ext cx="0" cy="0"/>
          <a:chOff x="0" y="0"/>
          <a:chExt cx="0" cy="0"/>
        </a:xfrm>
      </p:grpSpPr>
      <p:pic>
        <p:nvPicPr>
          <p:cNvPr id="146" name="Google Shape;146;p23"/>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47" name="Google Shape;147;p23"/>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txBox="1">
            <a:spLocks noGrp="1"/>
          </p:cNvSpPr>
          <p:nvPr>
            <p:ph type="title" hasCustomPrompt="1"/>
          </p:nvPr>
        </p:nvSpPr>
        <p:spPr>
          <a:xfrm>
            <a:off x="4784275" y="535013"/>
            <a:ext cx="3646500" cy="706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9" name="Google Shape;149;p23"/>
          <p:cNvSpPr txBox="1">
            <a:spLocks noGrp="1"/>
          </p:cNvSpPr>
          <p:nvPr>
            <p:ph type="subTitle" idx="1"/>
          </p:nvPr>
        </p:nvSpPr>
        <p:spPr>
          <a:xfrm>
            <a:off x="4784275" y="1241290"/>
            <a:ext cx="3646500" cy="42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Font typeface="PT Sans"/>
              <a:buNone/>
              <a:defRPr>
                <a:latin typeface="PT Sans"/>
                <a:ea typeface="PT Sans"/>
                <a:cs typeface="PT Sans"/>
                <a:sym typeface="PT Sans"/>
              </a:defRPr>
            </a:lvl4pPr>
            <a:lvl5pPr lvl="4" algn="ctr" rtl="0">
              <a:lnSpc>
                <a:spcPct val="100000"/>
              </a:lnSpc>
              <a:spcBef>
                <a:spcPts val="0"/>
              </a:spcBef>
              <a:spcAft>
                <a:spcPts val="0"/>
              </a:spcAft>
              <a:buSzPts val="1500"/>
              <a:buFont typeface="PT Sans"/>
              <a:buNone/>
              <a:defRPr>
                <a:latin typeface="PT Sans"/>
                <a:ea typeface="PT Sans"/>
                <a:cs typeface="PT Sans"/>
                <a:sym typeface="PT Sans"/>
              </a:defRPr>
            </a:lvl5pPr>
            <a:lvl6pPr lvl="5" algn="ctr" rtl="0">
              <a:lnSpc>
                <a:spcPct val="100000"/>
              </a:lnSpc>
              <a:spcBef>
                <a:spcPts val="0"/>
              </a:spcBef>
              <a:spcAft>
                <a:spcPts val="0"/>
              </a:spcAft>
              <a:buSzPts val="1500"/>
              <a:buFont typeface="PT Sans"/>
              <a:buNone/>
              <a:defRPr>
                <a:latin typeface="PT Sans"/>
                <a:ea typeface="PT Sans"/>
                <a:cs typeface="PT Sans"/>
                <a:sym typeface="PT Sans"/>
              </a:defRPr>
            </a:lvl6pPr>
            <a:lvl7pPr lvl="6" algn="ctr" rtl="0">
              <a:lnSpc>
                <a:spcPct val="100000"/>
              </a:lnSpc>
              <a:spcBef>
                <a:spcPts val="0"/>
              </a:spcBef>
              <a:spcAft>
                <a:spcPts val="0"/>
              </a:spcAft>
              <a:buSzPts val="1500"/>
              <a:buFont typeface="PT Sans"/>
              <a:buNone/>
              <a:defRPr>
                <a:latin typeface="PT Sans"/>
                <a:ea typeface="PT Sans"/>
                <a:cs typeface="PT Sans"/>
                <a:sym typeface="PT Sans"/>
              </a:defRPr>
            </a:lvl7pPr>
            <a:lvl8pPr lvl="7" algn="ctr" rtl="0">
              <a:lnSpc>
                <a:spcPct val="100000"/>
              </a:lnSpc>
              <a:spcBef>
                <a:spcPts val="0"/>
              </a:spcBef>
              <a:spcAft>
                <a:spcPts val="0"/>
              </a:spcAft>
              <a:buSzPts val="1500"/>
              <a:buFont typeface="PT Sans"/>
              <a:buNone/>
              <a:defRPr>
                <a:latin typeface="PT Sans"/>
                <a:ea typeface="PT Sans"/>
                <a:cs typeface="PT Sans"/>
                <a:sym typeface="PT Sans"/>
              </a:defRPr>
            </a:lvl8pPr>
            <a:lvl9pPr lvl="8" algn="ctr" rtl="0">
              <a:lnSpc>
                <a:spcPct val="100000"/>
              </a:lnSpc>
              <a:spcBef>
                <a:spcPts val="0"/>
              </a:spcBef>
              <a:spcAft>
                <a:spcPts val="0"/>
              </a:spcAft>
              <a:buSzPts val="1500"/>
              <a:buFont typeface="PT Sans"/>
              <a:buNone/>
              <a:defRPr>
                <a:latin typeface="PT Sans"/>
                <a:ea typeface="PT Sans"/>
                <a:cs typeface="PT Sans"/>
                <a:sym typeface="PT Sans"/>
              </a:defRPr>
            </a:lvl9pPr>
          </a:lstStyle>
          <a:p>
            <a:endParaRPr dirty="0"/>
          </a:p>
        </p:txBody>
      </p:sp>
      <p:sp>
        <p:nvSpPr>
          <p:cNvPr id="150" name="Google Shape;150;p23"/>
          <p:cNvSpPr txBox="1">
            <a:spLocks noGrp="1"/>
          </p:cNvSpPr>
          <p:nvPr>
            <p:ph type="title" idx="2" hasCustomPrompt="1"/>
          </p:nvPr>
        </p:nvSpPr>
        <p:spPr>
          <a:xfrm>
            <a:off x="4784275" y="2003954"/>
            <a:ext cx="3646500" cy="706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1" name="Google Shape;151;p23"/>
          <p:cNvSpPr txBox="1">
            <a:spLocks noGrp="1"/>
          </p:cNvSpPr>
          <p:nvPr>
            <p:ph type="subTitle" idx="3"/>
          </p:nvPr>
        </p:nvSpPr>
        <p:spPr>
          <a:xfrm>
            <a:off x="4784275" y="2710232"/>
            <a:ext cx="3646500" cy="42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Font typeface="PT Sans"/>
              <a:buNone/>
              <a:defRPr>
                <a:latin typeface="PT Sans"/>
                <a:ea typeface="PT Sans"/>
                <a:cs typeface="PT Sans"/>
                <a:sym typeface="PT Sans"/>
              </a:defRPr>
            </a:lvl4pPr>
            <a:lvl5pPr lvl="4" algn="ctr" rtl="0">
              <a:lnSpc>
                <a:spcPct val="100000"/>
              </a:lnSpc>
              <a:spcBef>
                <a:spcPts val="0"/>
              </a:spcBef>
              <a:spcAft>
                <a:spcPts val="0"/>
              </a:spcAft>
              <a:buSzPts val="1500"/>
              <a:buFont typeface="PT Sans"/>
              <a:buNone/>
              <a:defRPr>
                <a:latin typeface="PT Sans"/>
                <a:ea typeface="PT Sans"/>
                <a:cs typeface="PT Sans"/>
                <a:sym typeface="PT Sans"/>
              </a:defRPr>
            </a:lvl5pPr>
            <a:lvl6pPr lvl="5" algn="ctr" rtl="0">
              <a:lnSpc>
                <a:spcPct val="100000"/>
              </a:lnSpc>
              <a:spcBef>
                <a:spcPts val="0"/>
              </a:spcBef>
              <a:spcAft>
                <a:spcPts val="0"/>
              </a:spcAft>
              <a:buSzPts val="1500"/>
              <a:buFont typeface="PT Sans"/>
              <a:buNone/>
              <a:defRPr>
                <a:latin typeface="PT Sans"/>
                <a:ea typeface="PT Sans"/>
                <a:cs typeface="PT Sans"/>
                <a:sym typeface="PT Sans"/>
              </a:defRPr>
            </a:lvl6pPr>
            <a:lvl7pPr lvl="6" algn="ctr" rtl="0">
              <a:lnSpc>
                <a:spcPct val="100000"/>
              </a:lnSpc>
              <a:spcBef>
                <a:spcPts val="0"/>
              </a:spcBef>
              <a:spcAft>
                <a:spcPts val="0"/>
              </a:spcAft>
              <a:buSzPts val="1500"/>
              <a:buFont typeface="PT Sans"/>
              <a:buNone/>
              <a:defRPr>
                <a:latin typeface="PT Sans"/>
                <a:ea typeface="PT Sans"/>
                <a:cs typeface="PT Sans"/>
                <a:sym typeface="PT Sans"/>
              </a:defRPr>
            </a:lvl7pPr>
            <a:lvl8pPr lvl="7" algn="ctr" rtl="0">
              <a:lnSpc>
                <a:spcPct val="100000"/>
              </a:lnSpc>
              <a:spcBef>
                <a:spcPts val="0"/>
              </a:spcBef>
              <a:spcAft>
                <a:spcPts val="0"/>
              </a:spcAft>
              <a:buSzPts val="1500"/>
              <a:buFont typeface="PT Sans"/>
              <a:buNone/>
              <a:defRPr>
                <a:latin typeface="PT Sans"/>
                <a:ea typeface="PT Sans"/>
                <a:cs typeface="PT Sans"/>
                <a:sym typeface="PT Sans"/>
              </a:defRPr>
            </a:lvl8pPr>
            <a:lvl9pPr lvl="8" algn="ctr" rtl="0">
              <a:lnSpc>
                <a:spcPct val="100000"/>
              </a:lnSpc>
              <a:spcBef>
                <a:spcPts val="0"/>
              </a:spcBef>
              <a:spcAft>
                <a:spcPts val="0"/>
              </a:spcAft>
              <a:buSzPts val="1500"/>
              <a:buFont typeface="PT Sans"/>
              <a:buNone/>
              <a:defRPr>
                <a:latin typeface="PT Sans"/>
                <a:ea typeface="PT Sans"/>
                <a:cs typeface="PT Sans"/>
                <a:sym typeface="PT Sans"/>
              </a:defRPr>
            </a:lvl9pPr>
          </a:lstStyle>
          <a:p>
            <a:endParaRPr dirty="0"/>
          </a:p>
        </p:txBody>
      </p:sp>
      <p:sp>
        <p:nvSpPr>
          <p:cNvPr id="152" name="Google Shape;152;p23"/>
          <p:cNvSpPr txBox="1">
            <a:spLocks noGrp="1"/>
          </p:cNvSpPr>
          <p:nvPr>
            <p:ph type="title" idx="4" hasCustomPrompt="1"/>
          </p:nvPr>
        </p:nvSpPr>
        <p:spPr>
          <a:xfrm>
            <a:off x="4784275" y="3472871"/>
            <a:ext cx="3646500" cy="706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3" name="Google Shape;153;p23"/>
          <p:cNvSpPr txBox="1">
            <a:spLocks noGrp="1"/>
          </p:cNvSpPr>
          <p:nvPr>
            <p:ph type="subTitle" idx="5"/>
          </p:nvPr>
        </p:nvSpPr>
        <p:spPr>
          <a:xfrm>
            <a:off x="4784275" y="4179149"/>
            <a:ext cx="3646500" cy="42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Font typeface="PT Sans"/>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Font typeface="PT Sans"/>
              <a:buNone/>
              <a:defRPr>
                <a:latin typeface="PT Sans"/>
                <a:ea typeface="PT Sans"/>
                <a:cs typeface="PT Sans"/>
                <a:sym typeface="PT Sans"/>
              </a:defRPr>
            </a:lvl4pPr>
            <a:lvl5pPr lvl="4" algn="ctr" rtl="0">
              <a:lnSpc>
                <a:spcPct val="100000"/>
              </a:lnSpc>
              <a:spcBef>
                <a:spcPts val="0"/>
              </a:spcBef>
              <a:spcAft>
                <a:spcPts val="0"/>
              </a:spcAft>
              <a:buSzPts val="1500"/>
              <a:buFont typeface="PT Sans"/>
              <a:buNone/>
              <a:defRPr>
                <a:latin typeface="PT Sans"/>
                <a:ea typeface="PT Sans"/>
                <a:cs typeface="PT Sans"/>
                <a:sym typeface="PT Sans"/>
              </a:defRPr>
            </a:lvl5pPr>
            <a:lvl6pPr lvl="5" algn="ctr" rtl="0">
              <a:lnSpc>
                <a:spcPct val="100000"/>
              </a:lnSpc>
              <a:spcBef>
                <a:spcPts val="0"/>
              </a:spcBef>
              <a:spcAft>
                <a:spcPts val="0"/>
              </a:spcAft>
              <a:buSzPts val="1500"/>
              <a:buFont typeface="PT Sans"/>
              <a:buNone/>
              <a:defRPr>
                <a:latin typeface="PT Sans"/>
                <a:ea typeface="PT Sans"/>
                <a:cs typeface="PT Sans"/>
                <a:sym typeface="PT Sans"/>
              </a:defRPr>
            </a:lvl6pPr>
            <a:lvl7pPr lvl="6" algn="ctr" rtl="0">
              <a:lnSpc>
                <a:spcPct val="100000"/>
              </a:lnSpc>
              <a:spcBef>
                <a:spcPts val="0"/>
              </a:spcBef>
              <a:spcAft>
                <a:spcPts val="0"/>
              </a:spcAft>
              <a:buSzPts val="1500"/>
              <a:buFont typeface="PT Sans"/>
              <a:buNone/>
              <a:defRPr>
                <a:latin typeface="PT Sans"/>
                <a:ea typeface="PT Sans"/>
                <a:cs typeface="PT Sans"/>
                <a:sym typeface="PT Sans"/>
              </a:defRPr>
            </a:lvl7pPr>
            <a:lvl8pPr lvl="7" algn="ctr" rtl="0">
              <a:lnSpc>
                <a:spcPct val="100000"/>
              </a:lnSpc>
              <a:spcBef>
                <a:spcPts val="0"/>
              </a:spcBef>
              <a:spcAft>
                <a:spcPts val="0"/>
              </a:spcAft>
              <a:buSzPts val="1500"/>
              <a:buFont typeface="PT Sans"/>
              <a:buNone/>
              <a:defRPr>
                <a:latin typeface="PT Sans"/>
                <a:ea typeface="PT Sans"/>
                <a:cs typeface="PT Sans"/>
                <a:sym typeface="PT Sans"/>
              </a:defRPr>
            </a:lvl8pPr>
            <a:lvl9pPr lvl="8" algn="ctr" rtl="0">
              <a:lnSpc>
                <a:spcPct val="100000"/>
              </a:lnSpc>
              <a:spcBef>
                <a:spcPts val="0"/>
              </a:spcBef>
              <a:spcAft>
                <a:spcPts val="0"/>
              </a:spcAft>
              <a:buSzPts val="1500"/>
              <a:buFont typeface="PT Sans"/>
              <a:buNone/>
              <a:defRPr>
                <a:latin typeface="PT Sans"/>
                <a:ea typeface="PT Sans"/>
                <a:cs typeface="PT Sans"/>
                <a:sym typeface="PT Sans"/>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3">
    <p:bg>
      <p:bgPr>
        <a:solidFill>
          <a:schemeClr val="dk2"/>
        </a:solidFill>
        <a:effectLst/>
      </p:bgPr>
    </p:bg>
    <p:spTree>
      <p:nvGrpSpPr>
        <p:cNvPr id="1" name="Shape 167"/>
        <p:cNvGrpSpPr/>
        <p:nvPr/>
      </p:nvGrpSpPr>
      <p:grpSpPr>
        <a:xfrm>
          <a:off x="0" y="0"/>
          <a:ext cx="0" cy="0"/>
          <a:chOff x="0" y="0"/>
          <a:chExt cx="0" cy="0"/>
        </a:xfrm>
      </p:grpSpPr>
      <p:pic>
        <p:nvPicPr>
          <p:cNvPr id="168" name="Google Shape;168;p25"/>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69" name="Google Shape;169;p25"/>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txBox="1">
            <a:spLocks noGrp="1"/>
          </p:cNvSpPr>
          <p:nvPr>
            <p:ph type="title"/>
          </p:nvPr>
        </p:nvSpPr>
        <p:spPr>
          <a:xfrm>
            <a:off x="713100" y="360400"/>
            <a:ext cx="3858900" cy="1128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1" name="Google Shape;171;p25"/>
          <p:cNvSpPr txBox="1">
            <a:spLocks noGrp="1"/>
          </p:cNvSpPr>
          <p:nvPr>
            <p:ph type="subTitle" idx="1"/>
          </p:nvPr>
        </p:nvSpPr>
        <p:spPr>
          <a:xfrm>
            <a:off x="713100" y="1777425"/>
            <a:ext cx="3858900" cy="122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172" name="Google Shape;172;p25"/>
          <p:cNvSpPr txBox="1"/>
          <p:nvPr/>
        </p:nvSpPr>
        <p:spPr>
          <a:xfrm>
            <a:off x="713100" y="3551075"/>
            <a:ext cx="3651300" cy="710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dirty="0">
                <a:solidFill>
                  <a:schemeClr val="accent6"/>
                </a:solidFill>
                <a:latin typeface="Arial" panose="020B0604020202020204" pitchFamily="34" charset="0"/>
                <a:ea typeface="DM Sans"/>
                <a:cs typeface="Arial" panose="020B0604020202020204" pitchFamily="34" charset="0"/>
                <a:sym typeface="DM Sans"/>
              </a:rPr>
              <a:t>CREDITS: This presentation template was created by </a:t>
            </a:r>
            <a:r>
              <a:rPr lang="en" sz="1200" b="1" dirty="0">
                <a:solidFill>
                  <a:schemeClr val="accent6"/>
                </a:solidFill>
                <a:uFill>
                  <a:noFill/>
                </a:uFill>
                <a:latin typeface="Arial" panose="020B0604020202020204" pitchFamily="34" charset="0"/>
                <a:ea typeface="DM Sans"/>
                <a:cs typeface="Arial" panose="020B0604020202020204" pitchFamily="34" charset="0"/>
                <a:sym typeface="DM Sans"/>
                <a:hlinkClick r:id="rId3">
                  <a:extLst>
                    <a:ext uri="{A12FA001-AC4F-418D-AE19-62706E023703}">
                      <ahyp:hlinkClr xmlns:ahyp="http://schemas.microsoft.com/office/drawing/2018/hyperlinkcolor" val="tx"/>
                    </a:ext>
                  </a:extLst>
                </a:hlinkClick>
              </a:rPr>
              <a:t>Slidesgo</a:t>
            </a:r>
            <a:r>
              <a:rPr lang="en" sz="1200" dirty="0">
                <a:solidFill>
                  <a:schemeClr val="accent6"/>
                </a:solidFill>
                <a:latin typeface="Arial" panose="020B0604020202020204" pitchFamily="34" charset="0"/>
                <a:ea typeface="DM Sans"/>
                <a:cs typeface="Arial" panose="020B0604020202020204" pitchFamily="34" charset="0"/>
                <a:sym typeface="DM Sans"/>
              </a:rPr>
              <a:t>, including icons by </a:t>
            </a:r>
            <a:r>
              <a:rPr lang="en" sz="1200" b="1" dirty="0">
                <a:solidFill>
                  <a:schemeClr val="accent6"/>
                </a:solidFill>
                <a:uFill>
                  <a:noFill/>
                </a:uFill>
                <a:latin typeface="Arial" panose="020B0604020202020204" pitchFamily="34" charset="0"/>
                <a:ea typeface="DM Sans"/>
                <a:cs typeface="Arial" panose="020B0604020202020204" pitchFamily="34" charset="0"/>
                <a:sym typeface="DM Sans"/>
                <a:hlinkClick r:id="rId4">
                  <a:extLst>
                    <a:ext uri="{A12FA001-AC4F-418D-AE19-62706E023703}">
                      <ahyp:hlinkClr xmlns:ahyp="http://schemas.microsoft.com/office/drawing/2018/hyperlinkcolor" val="tx"/>
                    </a:ext>
                  </a:extLst>
                </a:hlinkClick>
              </a:rPr>
              <a:t>Flaticon</a:t>
            </a:r>
            <a:r>
              <a:rPr lang="en" sz="1200" b="1" dirty="0">
                <a:solidFill>
                  <a:schemeClr val="accent6"/>
                </a:solidFill>
                <a:latin typeface="Arial" panose="020B0604020202020204" pitchFamily="34" charset="0"/>
                <a:ea typeface="DM Sans"/>
                <a:cs typeface="Arial" panose="020B0604020202020204" pitchFamily="34" charset="0"/>
                <a:sym typeface="DM Sans"/>
              </a:rPr>
              <a:t> </a:t>
            </a:r>
            <a:r>
              <a:rPr lang="en" sz="1200" dirty="0">
                <a:solidFill>
                  <a:schemeClr val="accent6"/>
                </a:solidFill>
                <a:latin typeface="Arial" panose="020B0604020202020204" pitchFamily="34" charset="0"/>
                <a:ea typeface="DM Sans"/>
                <a:cs typeface="Arial" panose="020B0604020202020204" pitchFamily="34" charset="0"/>
                <a:sym typeface="DM Sans"/>
              </a:rPr>
              <a:t>and infographics &amp; images by </a:t>
            </a:r>
            <a:r>
              <a:rPr lang="en" sz="1200" b="1" dirty="0">
                <a:solidFill>
                  <a:schemeClr val="accent6"/>
                </a:solidFill>
                <a:uFill>
                  <a:noFill/>
                </a:uFill>
                <a:latin typeface="Arial" panose="020B0604020202020204" pitchFamily="34" charset="0"/>
                <a:ea typeface="DM Sans"/>
                <a:cs typeface="Arial" panose="020B0604020202020204" pitchFamily="34" charset="0"/>
                <a:sym typeface="DM Sans"/>
                <a:hlinkClick r:id="rId5">
                  <a:extLst>
                    <a:ext uri="{A12FA001-AC4F-418D-AE19-62706E023703}">
                      <ahyp:hlinkClr xmlns:ahyp="http://schemas.microsoft.com/office/drawing/2018/hyperlinkcolor" val="tx"/>
                    </a:ext>
                  </a:extLst>
                </a:hlinkClick>
              </a:rPr>
              <a:t>Freepik</a:t>
            </a:r>
            <a:endParaRPr sz="1200" b="1" dirty="0">
              <a:solidFill>
                <a:schemeClr val="accent6"/>
              </a:solidFill>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4"/>
        </a:solidFill>
        <a:effectLst/>
      </p:bgPr>
    </p:bg>
    <p:spTree>
      <p:nvGrpSpPr>
        <p:cNvPr id="1" name="Shape 173"/>
        <p:cNvGrpSpPr/>
        <p:nvPr/>
      </p:nvGrpSpPr>
      <p:grpSpPr>
        <a:xfrm>
          <a:off x="0" y="0"/>
          <a:ext cx="0" cy="0"/>
          <a:chOff x="0" y="0"/>
          <a:chExt cx="0" cy="0"/>
        </a:xfrm>
      </p:grpSpPr>
      <p:pic>
        <p:nvPicPr>
          <p:cNvPr id="174" name="Google Shape;174;p26"/>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75" name="Google Shape;175;p26"/>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1"/>
        </a:solidFill>
        <a:effectLst/>
      </p:bgPr>
    </p:bg>
    <p:spTree>
      <p:nvGrpSpPr>
        <p:cNvPr id="1" name="Shape 176"/>
        <p:cNvGrpSpPr/>
        <p:nvPr/>
      </p:nvGrpSpPr>
      <p:grpSpPr>
        <a:xfrm>
          <a:off x="0" y="0"/>
          <a:ext cx="0" cy="0"/>
          <a:chOff x="0" y="0"/>
          <a:chExt cx="0" cy="0"/>
        </a:xfrm>
      </p:grpSpPr>
      <p:pic>
        <p:nvPicPr>
          <p:cNvPr id="177" name="Google Shape;177;p27"/>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78" name="Google Shape;178;p27"/>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411"/>
        <p:cNvGrpSpPr/>
        <p:nvPr/>
      </p:nvGrpSpPr>
      <p:grpSpPr>
        <a:xfrm>
          <a:off x="0" y="0"/>
          <a:ext cx="0" cy="0"/>
          <a:chOff x="0" y="0"/>
          <a:chExt cx="0" cy="0"/>
        </a:xfrm>
      </p:grpSpPr>
      <p:sp>
        <p:nvSpPr>
          <p:cNvPr id="412" name="Google Shape;41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Fira Sans Condensed Black" panose="020B0A030500000200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413" name="Google Shape;413;p18"/>
          <p:cNvSpPr txBox="1">
            <a:spLocks noGrp="1"/>
          </p:cNvSpPr>
          <p:nvPr>
            <p:ph type="subTitle" idx="1"/>
          </p:nvPr>
        </p:nvSpPr>
        <p:spPr>
          <a:xfrm>
            <a:off x="5111250" y="3058025"/>
            <a:ext cx="26400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14" name="Google Shape;414;p18"/>
          <p:cNvSpPr txBox="1">
            <a:spLocks noGrp="1"/>
          </p:cNvSpPr>
          <p:nvPr>
            <p:ph type="subTitle" idx="2"/>
          </p:nvPr>
        </p:nvSpPr>
        <p:spPr>
          <a:xfrm>
            <a:off x="1392725" y="3058025"/>
            <a:ext cx="26400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15" name="Google Shape;415;p18"/>
          <p:cNvSpPr txBox="1">
            <a:spLocks noGrp="1"/>
          </p:cNvSpPr>
          <p:nvPr>
            <p:ph type="subTitle" idx="3"/>
          </p:nvPr>
        </p:nvSpPr>
        <p:spPr>
          <a:xfrm>
            <a:off x="1392736" y="2499125"/>
            <a:ext cx="2640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416" name="Google Shape;416;p18"/>
          <p:cNvSpPr txBox="1">
            <a:spLocks noGrp="1"/>
          </p:cNvSpPr>
          <p:nvPr>
            <p:ph type="subTitle" idx="4"/>
          </p:nvPr>
        </p:nvSpPr>
        <p:spPr>
          <a:xfrm>
            <a:off x="5111264" y="2499125"/>
            <a:ext cx="2640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grpSp>
        <p:nvGrpSpPr>
          <p:cNvPr id="417" name="Google Shape;417;p18"/>
          <p:cNvGrpSpPr/>
          <p:nvPr/>
        </p:nvGrpSpPr>
        <p:grpSpPr>
          <a:xfrm>
            <a:off x="3904350" y="4265878"/>
            <a:ext cx="1335300" cy="2259000"/>
            <a:chOff x="3904350" y="4265878"/>
            <a:chExt cx="1335300" cy="2259000"/>
          </a:xfrm>
        </p:grpSpPr>
        <p:sp>
          <p:nvSpPr>
            <p:cNvPr id="418" name="Google Shape;418;p18"/>
            <p:cNvSpPr/>
            <p:nvPr/>
          </p:nvSpPr>
          <p:spPr>
            <a:xfrm>
              <a:off x="3904350" y="4265878"/>
              <a:ext cx="1335300" cy="22590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419" name="Google Shape;419;p18"/>
            <p:cNvGrpSpPr/>
            <p:nvPr/>
          </p:nvGrpSpPr>
          <p:grpSpPr>
            <a:xfrm>
              <a:off x="4290282" y="4446043"/>
              <a:ext cx="563433" cy="601404"/>
              <a:chOff x="419500" y="225973"/>
              <a:chExt cx="587461" cy="627050"/>
            </a:xfrm>
          </p:grpSpPr>
          <p:sp>
            <p:nvSpPr>
              <p:cNvPr id="420" name="Google Shape;420;p18"/>
              <p:cNvSpPr/>
              <p:nvPr/>
            </p:nvSpPr>
            <p:spPr>
              <a:xfrm>
                <a:off x="419500" y="225973"/>
                <a:ext cx="587461" cy="627050"/>
              </a:xfrm>
              <a:custGeom>
                <a:avLst/>
                <a:gdLst/>
                <a:ahLst/>
                <a:cxnLst/>
                <a:rect l="l" t="t" r="r" b="b"/>
                <a:pathLst>
                  <a:path w="431" h="460" extrusionOk="0">
                    <a:moveTo>
                      <a:pt x="344" y="230"/>
                    </a:moveTo>
                    <a:cubicBezTo>
                      <a:pt x="358" y="219"/>
                      <a:pt x="370" y="208"/>
                      <a:pt x="380" y="197"/>
                    </a:cubicBezTo>
                    <a:cubicBezTo>
                      <a:pt x="414" y="162"/>
                      <a:pt x="426" y="133"/>
                      <a:pt x="415" y="115"/>
                    </a:cubicBezTo>
                    <a:cubicBezTo>
                      <a:pt x="399" y="88"/>
                      <a:pt x="344" y="95"/>
                      <a:pt x="280" y="118"/>
                    </a:cubicBezTo>
                    <a:cubicBezTo>
                      <a:pt x="269" y="51"/>
                      <a:pt x="247" y="0"/>
                      <a:pt x="216" y="0"/>
                    </a:cubicBezTo>
                    <a:cubicBezTo>
                      <a:pt x="184" y="0"/>
                      <a:pt x="162" y="51"/>
                      <a:pt x="151" y="118"/>
                    </a:cubicBezTo>
                    <a:cubicBezTo>
                      <a:pt x="87" y="95"/>
                      <a:pt x="32" y="88"/>
                      <a:pt x="16" y="115"/>
                    </a:cubicBezTo>
                    <a:cubicBezTo>
                      <a:pt x="5" y="133"/>
                      <a:pt x="17" y="162"/>
                      <a:pt x="51" y="197"/>
                    </a:cubicBezTo>
                    <a:cubicBezTo>
                      <a:pt x="61" y="208"/>
                      <a:pt x="73" y="219"/>
                      <a:pt x="87" y="230"/>
                    </a:cubicBezTo>
                    <a:cubicBezTo>
                      <a:pt x="34" y="273"/>
                      <a:pt x="0" y="318"/>
                      <a:pt x="16" y="345"/>
                    </a:cubicBezTo>
                    <a:cubicBezTo>
                      <a:pt x="23" y="357"/>
                      <a:pt x="38" y="363"/>
                      <a:pt x="58" y="363"/>
                    </a:cubicBezTo>
                    <a:cubicBezTo>
                      <a:pt x="83" y="363"/>
                      <a:pt x="116" y="355"/>
                      <a:pt x="151" y="341"/>
                    </a:cubicBezTo>
                    <a:cubicBezTo>
                      <a:pt x="162" y="409"/>
                      <a:pt x="184" y="460"/>
                      <a:pt x="216" y="460"/>
                    </a:cubicBezTo>
                    <a:cubicBezTo>
                      <a:pt x="247" y="460"/>
                      <a:pt x="269" y="409"/>
                      <a:pt x="280" y="341"/>
                    </a:cubicBezTo>
                    <a:cubicBezTo>
                      <a:pt x="315" y="355"/>
                      <a:pt x="348" y="363"/>
                      <a:pt x="373" y="363"/>
                    </a:cubicBezTo>
                    <a:cubicBezTo>
                      <a:pt x="393" y="363"/>
                      <a:pt x="408" y="357"/>
                      <a:pt x="415" y="345"/>
                    </a:cubicBezTo>
                    <a:cubicBezTo>
                      <a:pt x="431" y="318"/>
                      <a:pt x="397" y="273"/>
                      <a:pt x="344" y="230"/>
                    </a:cubicBezTo>
                    <a:close/>
                    <a:moveTo>
                      <a:pt x="62" y="186"/>
                    </a:moveTo>
                    <a:cubicBezTo>
                      <a:pt x="31" y="153"/>
                      <a:pt x="25" y="132"/>
                      <a:pt x="30" y="123"/>
                    </a:cubicBezTo>
                    <a:cubicBezTo>
                      <a:pt x="34" y="116"/>
                      <a:pt x="44" y="113"/>
                      <a:pt x="58" y="113"/>
                    </a:cubicBezTo>
                    <a:cubicBezTo>
                      <a:pt x="80" y="113"/>
                      <a:pt x="111" y="120"/>
                      <a:pt x="149" y="134"/>
                    </a:cubicBezTo>
                    <a:cubicBezTo>
                      <a:pt x="146" y="152"/>
                      <a:pt x="145" y="170"/>
                      <a:pt x="144" y="188"/>
                    </a:cubicBezTo>
                    <a:cubicBezTo>
                      <a:pt x="128" y="198"/>
                      <a:pt x="113" y="209"/>
                      <a:pt x="99" y="220"/>
                    </a:cubicBezTo>
                    <a:cubicBezTo>
                      <a:pt x="85" y="208"/>
                      <a:pt x="73" y="197"/>
                      <a:pt x="62" y="186"/>
                    </a:cubicBezTo>
                    <a:close/>
                    <a:moveTo>
                      <a:pt x="143" y="252"/>
                    </a:moveTo>
                    <a:cubicBezTo>
                      <a:pt x="132" y="245"/>
                      <a:pt x="122" y="237"/>
                      <a:pt x="112" y="230"/>
                    </a:cubicBezTo>
                    <a:cubicBezTo>
                      <a:pt x="122" y="223"/>
                      <a:pt x="132" y="215"/>
                      <a:pt x="143" y="208"/>
                    </a:cubicBezTo>
                    <a:cubicBezTo>
                      <a:pt x="142" y="215"/>
                      <a:pt x="142" y="223"/>
                      <a:pt x="142" y="230"/>
                    </a:cubicBezTo>
                    <a:cubicBezTo>
                      <a:pt x="142" y="237"/>
                      <a:pt x="142" y="244"/>
                      <a:pt x="143" y="252"/>
                    </a:cubicBezTo>
                    <a:close/>
                    <a:moveTo>
                      <a:pt x="30" y="337"/>
                    </a:moveTo>
                    <a:cubicBezTo>
                      <a:pt x="21" y="321"/>
                      <a:pt x="47" y="283"/>
                      <a:pt x="99" y="240"/>
                    </a:cubicBezTo>
                    <a:cubicBezTo>
                      <a:pt x="113" y="251"/>
                      <a:pt x="128" y="261"/>
                      <a:pt x="144" y="272"/>
                    </a:cubicBezTo>
                    <a:cubicBezTo>
                      <a:pt x="145" y="290"/>
                      <a:pt x="146" y="308"/>
                      <a:pt x="149" y="325"/>
                    </a:cubicBezTo>
                    <a:cubicBezTo>
                      <a:pt x="85" y="350"/>
                      <a:pt x="39" y="353"/>
                      <a:pt x="30" y="337"/>
                    </a:cubicBezTo>
                    <a:close/>
                    <a:moveTo>
                      <a:pt x="271" y="178"/>
                    </a:moveTo>
                    <a:cubicBezTo>
                      <a:pt x="265" y="174"/>
                      <a:pt x="258" y="170"/>
                      <a:pt x="252" y="167"/>
                    </a:cubicBezTo>
                    <a:cubicBezTo>
                      <a:pt x="246" y="163"/>
                      <a:pt x="239" y="159"/>
                      <a:pt x="233" y="156"/>
                    </a:cubicBezTo>
                    <a:cubicBezTo>
                      <a:pt x="245" y="150"/>
                      <a:pt x="256" y="145"/>
                      <a:pt x="267" y="140"/>
                    </a:cubicBezTo>
                    <a:cubicBezTo>
                      <a:pt x="269" y="152"/>
                      <a:pt x="270" y="165"/>
                      <a:pt x="271" y="178"/>
                    </a:cubicBezTo>
                    <a:close/>
                    <a:moveTo>
                      <a:pt x="216" y="16"/>
                    </a:moveTo>
                    <a:cubicBezTo>
                      <a:pt x="234" y="16"/>
                      <a:pt x="254" y="57"/>
                      <a:pt x="265" y="124"/>
                    </a:cubicBezTo>
                    <a:cubicBezTo>
                      <a:pt x="249" y="131"/>
                      <a:pt x="232" y="138"/>
                      <a:pt x="215" y="147"/>
                    </a:cubicBezTo>
                    <a:cubicBezTo>
                      <a:pt x="199" y="138"/>
                      <a:pt x="182" y="131"/>
                      <a:pt x="166" y="124"/>
                    </a:cubicBezTo>
                    <a:cubicBezTo>
                      <a:pt x="177" y="57"/>
                      <a:pt x="197" y="16"/>
                      <a:pt x="216" y="16"/>
                    </a:cubicBezTo>
                    <a:close/>
                    <a:moveTo>
                      <a:pt x="164" y="140"/>
                    </a:moveTo>
                    <a:cubicBezTo>
                      <a:pt x="175" y="145"/>
                      <a:pt x="186" y="150"/>
                      <a:pt x="198" y="156"/>
                    </a:cubicBezTo>
                    <a:cubicBezTo>
                      <a:pt x="192" y="159"/>
                      <a:pt x="185" y="163"/>
                      <a:pt x="179" y="167"/>
                    </a:cubicBezTo>
                    <a:cubicBezTo>
                      <a:pt x="173" y="170"/>
                      <a:pt x="166" y="174"/>
                      <a:pt x="160" y="178"/>
                    </a:cubicBezTo>
                    <a:cubicBezTo>
                      <a:pt x="161" y="165"/>
                      <a:pt x="162" y="152"/>
                      <a:pt x="164" y="140"/>
                    </a:cubicBezTo>
                    <a:close/>
                    <a:moveTo>
                      <a:pt x="160" y="282"/>
                    </a:moveTo>
                    <a:cubicBezTo>
                      <a:pt x="166" y="286"/>
                      <a:pt x="173" y="290"/>
                      <a:pt x="179" y="293"/>
                    </a:cubicBezTo>
                    <a:cubicBezTo>
                      <a:pt x="185" y="297"/>
                      <a:pt x="192" y="300"/>
                      <a:pt x="198" y="304"/>
                    </a:cubicBezTo>
                    <a:cubicBezTo>
                      <a:pt x="186" y="310"/>
                      <a:pt x="175" y="315"/>
                      <a:pt x="164" y="319"/>
                    </a:cubicBezTo>
                    <a:cubicBezTo>
                      <a:pt x="162" y="308"/>
                      <a:pt x="161" y="295"/>
                      <a:pt x="160" y="282"/>
                    </a:cubicBezTo>
                    <a:close/>
                    <a:moveTo>
                      <a:pt x="216" y="444"/>
                    </a:moveTo>
                    <a:cubicBezTo>
                      <a:pt x="197" y="444"/>
                      <a:pt x="177" y="403"/>
                      <a:pt x="166" y="336"/>
                    </a:cubicBezTo>
                    <a:cubicBezTo>
                      <a:pt x="182" y="329"/>
                      <a:pt x="199" y="321"/>
                      <a:pt x="215" y="313"/>
                    </a:cubicBezTo>
                    <a:cubicBezTo>
                      <a:pt x="232" y="321"/>
                      <a:pt x="249" y="329"/>
                      <a:pt x="265" y="336"/>
                    </a:cubicBezTo>
                    <a:cubicBezTo>
                      <a:pt x="254" y="403"/>
                      <a:pt x="234" y="444"/>
                      <a:pt x="216" y="444"/>
                    </a:cubicBezTo>
                    <a:close/>
                    <a:moveTo>
                      <a:pt x="267" y="319"/>
                    </a:moveTo>
                    <a:cubicBezTo>
                      <a:pt x="256" y="315"/>
                      <a:pt x="245" y="310"/>
                      <a:pt x="233" y="304"/>
                    </a:cubicBezTo>
                    <a:cubicBezTo>
                      <a:pt x="239" y="300"/>
                      <a:pt x="246" y="297"/>
                      <a:pt x="252" y="293"/>
                    </a:cubicBezTo>
                    <a:cubicBezTo>
                      <a:pt x="258" y="290"/>
                      <a:pt x="265" y="286"/>
                      <a:pt x="271" y="282"/>
                    </a:cubicBezTo>
                    <a:cubicBezTo>
                      <a:pt x="270" y="295"/>
                      <a:pt x="269" y="308"/>
                      <a:pt x="267" y="319"/>
                    </a:cubicBezTo>
                    <a:close/>
                    <a:moveTo>
                      <a:pt x="272" y="263"/>
                    </a:moveTo>
                    <a:cubicBezTo>
                      <a:pt x="263" y="268"/>
                      <a:pt x="254" y="274"/>
                      <a:pt x="244" y="279"/>
                    </a:cubicBezTo>
                    <a:cubicBezTo>
                      <a:pt x="234" y="285"/>
                      <a:pt x="225" y="290"/>
                      <a:pt x="215" y="295"/>
                    </a:cubicBezTo>
                    <a:cubicBezTo>
                      <a:pt x="206" y="290"/>
                      <a:pt x="197" y="285"/>
                      <a:pt x="187" y="279"/>
                    </a:cubicBezTo>
                    <a:cubicBezTo>
                      <a:pt x="177" y="274"/>
                      <a:pt x="168" y="268"/>
                      <a:pt x="159" y="263"/>
                    </a:cubicBezTo>
                    <a:cubicBezTo>
                      <a:pt x="159" y="252"/>
                      <a:pt x="158" y="241"/>
                      <a:pt x="158" y="230"/>
                    </a:cubicBezTo>
                    <a:cubicBezTo>
                      <a:pt x="158" y="219"/>
                      <a:pt x="159" y="208"/>
                      <a:pt x="159" y="197"/>
                    </a:cubicBezTo>
                    <a:cubicBezTo>
                      <a:pt x="168" y="192"/>
                      <a:pt x="177" y="186"/>
                      <a:pt x="187" y="180"/>
                    </a:cubicBezTo>
                    <a:cubicBezTo>
                      <a:pt x="197" y="175"/>
                      <a:pt x="206" y="170"/>
                      <a:pt x="215" y="165"/>
                    </a:cubicBezTo>
                    <a:cubicBezTo>
                      <a:pt x="225" y="170"/>
                      <a:pt x="234" y="175"/>
                      <a:pt x="244" y="180"/>
                    </a:cubicBezTo>
                    <a:cubicBezTo>
                      <a:pt x="254" y="186"/>
                      <a:pt x="263" y="192"/>
                      <a:pt x="272" y="197"/>
                    </a:cubicBezTo>
                    <a:cubicBezTo>
                      <a:pt x="272" y="208"/>
                      <a:pt x="273" y="219"/>
                      <a:pt x="273" y="230"/>
                    </a:cubicBezTo>
                    <a:cubicBezTo>
                      <a:pt x="273" y="241"/>
                      <a:pt x="272" y="252"/>
                      <a:pt x="272" y="263"/>
                    </a:cubicBezTo>
                    <a:close/>
                    <a:moveTo>
                      <a:pt x="373" y="113"/>
                    </a:moveTo>
                    <a:cubicBezTo>
                      <a:pt x="387" y="113"/>
                      <a:pt x="397" y="116"/>
                      <a:pt x="401" y="123"/>
                    </a:cubicBezTo>
                    <a:cubicBezTo>
                      <a:pt x="406" y="132"/>
                      <a:pt x="400" y="153"/>
                      <a:pt x="369" y="186"/>
                    </a:cubicBezTo>
                    <a:cubicBezTo>
                      <a:pt x="358" y="197"/>
                      <a:pt x="346" y="208"/>
                      <a:pt x="332" y="220"/>
                    </a:cubicBezTo>
                    <a:cubicBezTo>
                      <a:pt x="318" y="209"/>
                      <a:pt x="303" y="198"/>
                      <a:pt x="287" y="188"/>
                    </a:cubicBezTo>
                    <a:cubicBezTo>
                      <a:pt x="286" y="170"/>
                      <a:pt x="285" y="152"/>
                      <a:pt x="282" y="134"/>
                    </a:cubicBezTo>
                    <a:cubicBezTo>
                      <a:pt x="320" y="120"/>
                      <a:pt x="351" y="113"/>
                      <a:pt x="373" y="113"/>
                    </a:cubicBezTo>
                    <a:close/>
                    <a:moveTo>
                      <a:pt x="288" y="208"/>
                    </a:moveTo>
                    <a:cubicBezTo>
                      <a:pt x="299" y="215"/>
                      <a:pt x="309" y="223"/>
                      <a:pt x="319" y="230"/>
                    </a:cubicBezTo>
                    <a:cubicBezTo>
                      <a:pt x="309" y="237"/>
                      <a:pt x="299" y="245"/>
                      <a:pt x="288" y="252"/>
                    </a:cubicBezTo>
                    <a:cubicBezTo>
                      <a:pt x="289" y="244"/>
                      <a:pt x="289" y="237"/>
                      <a:pt x="289" y="230"/>
                    </a:cubicBezTo>
                    <a:cubicBezTo>
                      <a:pt x="289" y="223"/>
                      <a:pt x="289" y="215"/>
                      <a:pt x="288" y="208"/>
                    </a:cubicBezTo>
                    <a:close/>
                    <a:moveTo>
                      <a:pt x="401" y="337"/>
                    </a:moveTo>
                    <a:cubicBezTo>
                      <a:pt x="392" y="353"/>
                      <a:pt x="346" y="350"/>
                      <a:pt x="282" y="325"/>
                    </a:cubicBezTo>
                    <a:cubicBezTo>
                      <a:pt x="285" y="308"/>
                      <a:pt x="286" y="290"/>
                      <a:pt x="287" y="272"/>
                    </a:cubicBezTo>
                    <a:cubicBezTo>
                      <a:pt x="303" y="261"/>
                      <a:pt x="318" y="251"/>
                      <a:pt x="332" y="240"/>
                    </a:cubicBezTo>
                    <a:cubicBezTo>
                      <a:pt x="384" y="283"/>
                      <a:pt x="410" y="321"/>
                      <a:pt x="401" y="33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8"/>
              <p:cNvSpPr/>
              <p:nvPr/>
            </p:nvSpPr>
            <p:spPr>
              <a:xfrm>
                <a:off x="687988" y="519132"/>
                <a:ext cx="50400" cy="504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8"/>
              <p:cNvSpPr/>
              <p:nvPr/>
            </p:nvSpPr>
            <p:spPr>
              <a:xfrm>
                <a:off x="534239" y="359644"/>
                <a:ext cx="37800" cy="369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8"/>
              <p:cNvSpPr/>
              <p:nvPr/>
            </p:nvSpPr>
            <p:spPr>
              <a:xfrm>
                <a:off x="910007" y="468647"/>
                <a:ext cx="38400" cy="378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8"/>
              <p:cNvSpPr/>
              <p:nvPr/>
            </p:nvSpPr>
            <p:spPr>
              <a:xfrm>
                <a:off x="627750" y="722220"/>
                <a:ext cx="38400" cy="378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5" name="Google Shape;425;p18"/>
          <p:cNvGrpSpPr/>
          <p:nvPr/>
        </p:nvGrpSpPr>
        <p:grpSpPr>
          <a:xfrm>
            <a:off x="8496261" y="-101797"/>
            <a:ext cx="1570339" cy="2259000"/>
            <a:chOff x="8496261" y="-101797"/>
            <a:chExt cx="1570339" cy="2259000"/>
          </a:xfrm>
        </p:grpSpPr>
        <p:sp>
          <p:nvSpPr>
            <p:cNvPr id="426" name="Google Shape;426;p18"/>
            <p:cNvSpPr/>
            <p:nvPr/>
          </p:nvSpPr>
          <p:spPr>
            <a:xfrm rot="10800000">
              <a:off x="8731300" y="-101797"/>
              <a:ext cx="1335300" cy="22590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427" name="Google Shape;427;p18"/>
            <p:cNvGrpSpPr/>
            <p:nvPr/>
          </p:nvGrpSpPr>
          <p:grpSpPr>
            <a:xfrm>
              <a:off x="8496261" y="1458287"/>
              <a:ext cx="532792" cy="475741"/>
              <a:chOff x="8478461" y="3341662"/>
              <a:chExt cx="532792" cy="475741"/>
            </a:xfrm>
          </p:grpSpPr>
          <p:sp>
            <p:nvSpPr>
              <p:cNvPr id="428" name="Google Shape;428;p18"/>
              <p:cNvSpPr/>
              <p:nvPr/>
            </p:nvSpPr>
            <p:spPr>
              <a:xfrm>
                <a:off x="8503153" y="3341662"/>
                <a:ext cx="482313" cy="444467"/>
              </a:xfrm>
              <a:custGeom>
                <a:avLst/>
                <a:gdLst/>
                <a:ahLst/>
                <a:cxnLst/>
                <a:rect l="l" t="t" r="r" b="b"/>
                <a:pathLst>
                  <a:path w="370" h="341" extrusionOk="0">
                    <a:moveTo>
                      <a:pt x="368" y="26"/>
                    </a:moveTo>
                    <a:cubicBezTo>
                      <a:pt x="366" y="22"/>
                      <a:pt x="361" y="21"/>
                      <a:pt x="357" y="23"/>
                    </a:cubicBezTo>
                    <a:cubicBezTo>
                      <a:pt x="292" y="61"/>
                      <a:pt x="292" y="61"/>
                      <a:pt x="292" y="61"/>
                    </a:cubicBezTo>
                    <a:cubicBezTo>
                      <a:pt x="189" y="1"/>
                      <a:pt x="189" y="1"/>
                      <a:pt x="189" y="1"/>
                    </a:cubicBezTo>
                    <a:cubicBezTo>
                      <a:pt x="186" y="0"/>
                      <a:pt x="183" y="0"/>
                      <a:pt x="181" y="1"/>
                    </a:cubicBezTo>
                    <a:cubicBezTo>
                      <a:pt x="72" y="64"/>
                      <a:pt x="72" y="64"/>
                      <a:pt x="72" y="64"/>
                    </a:cubicBezTo>
                    <a:cubicBezTo>
                      <a:pt x="70" y="65"/>
                      <a:pt x="68" y="68"/>
                      <a:pt x="68" y="71"/>
                    </a:cubicBezTo>
                    <a:cubicBezTo>
                      <a:pt x="68" y="192"/>
                      <a:pt x="68" y="192"/>
                      <a:pt x="68" y="192"/>
                    </a:cubicBezTo>
                    <a:cubicBezTo>
                      <a:pt x="6" y="228"/>
                      <a:pt x="6" y="228"/>
                      <a:pt x="6" y="228"/>
                    </a:cubicBezTo>
                    <a:cubicBezTo>
                      <a:pt x="2" y="231"/>
                      <a:pt x="0" y="236"/>
                      <a:pt x="3" y="239"/>
                    </a:cubicBezTo>
                    <a:cubicBezTo>
                      <a:pt x="4" y="242"/>
                      <a:pt x="7" y="243"/>
                      <a:pt x="10" y="243"/>
                    </a:cubicBezTo>
                    <a:cubicBezTo>
                      <a:pt x="11" y="243"/>
                      <a:pt x="12" y="243"/>
                      <a:pt x="14" y="242"/>
                    </a:cubicBezTo>
                    <a:cubicBezTo>
                      <a:pt x="77" y="205"/>
                      <a:pt x="77" y="205"/>
                      <a:pt x="77" y="205"/>
                    </a:cubicBezTo>
                    <a:cubicBezTo>
                      <a:pt x="177" y="263"/>
                      <a:pt x="177" y="263"/>
                      <a:pt x="177" y="263"/>
                    </a:cubicBezTo>
                    <a:cubicBezTo>
                      <a:pt x="177" y="333"/>
                      <a:pt x="177" y="333"/>
                      <a:pt x="177" y="333"/>
                    </a:cubicBezTo>
                    <a:cubicBezTo>
                      <a:pt x="177" y="337"/>
                      <a:pt x="180" y="341"/>
                      <a:pt x="185" y="341"/>
                    </a:cubicBezTo>
                    <a:cubicBezTo>
                      <a:pt x="189" y="341"/>
                      <a:pt x="193" y="337"/>
                      <a:pt x="193" y="333"/>
                    </a:cubicBezTo>
                    <a:cubicBezTo>
                      <a:pt x="193" y="263"/>
                      <a:pt x="193" y="263"/>
                      <a:pt x="193" y="263"/>
                    </a:cubicBezTo>
                    <a:cubicBezTo>
                      <a:pt x="297" y="203"/>
                      <a:pt x="297" y="203"/>
                      <a:pt x="297" y="203"/>
                    </a:cubicBezTo>
                    <a:cubicBezTo>
                      <a:pt x="299" y="201"/>
                      <a:pt x="301" y="199"/>
                      <a:pt x="301" y="196"/>
                    </a:cubicBezTo>
                    <a:cubicBezTo>
                      <a:pt x="301" y="74"/>
                      <a:pt x="301" y="74"/>
                      <a:pt x="301" y="74"/>
                    </a:cubicBezTo>
                    <a:cubicBezTo>
                      <a:pt x="365" y="37"/>
                      <a:pt x="365" y="37"/>
                      <a:pt x="365" y="37"/>
                    </a:cubicBezTo>
                    <a:cubicBezTo>
                      <a:pt x="369" y="35"/>
                      <a:pt x="370" y="30"/>
                      <a:pt x="368" y="26"/>
                    </a:cubicBezTo>
                    <a:close/>
                    <a:moveTo>
                      <a:pt x="285" y="191"/>
                    </a:moveTo>
                    <a:cubicBezTo>
                      <a:pt x="185" y="249"/>
                      <a:pt x="185" y="249"/>
                      <a:pt x="185" y="249"/>
                    </a:cubicBezTo>
                    <a:cubicBezTo>
                      <a:pt x="86" y="192"/>
                      <a:pt x="86" y="192"/>
                      <a:pt x="86" y="192"/>
                    </a:cubicBezTo>
                    <a:cubicBezTo>
                      <a:pt x="86" y="192"/>
                      <a:pt x="85" y="191"/>
                      <a:pt x="85" y="191"/>
                    </a:cubicBezTo>
                    <a:cubicBezTo>
                      <a:pt x="85" y="191"/>
                      <a:pt x="85" y="190"/>
                      <a:pt x="84" y="190"/>
                    </a:cubicBezTo>
                    <a:cubicBezTo>
                      <a:pt x="84" y="75"/>
                      <a:pt x="84" y="75"/>
                      <a:pt x="84" y="75"/>
                    </a:cubicBezTo>
                    <a:cubicBezTo>
                      <a:pt x="185" y="17"/>
                      <a:pt x="185" y="17"/>
                      <a:pt x="185" y="17"/>
                    </a:cubicBezTo>
                    <a:cubicBezTo>
                      <a:pt x="285" y="75"/>
                      <a:pt x="285" y="75"/>
                      <a:pt x="285" y="75"/>
                    </a:cubicBezTo>
                    <a:cubicBezTo>
                      <a:pt x="285" y="75"/>
                      <a:pt x="285" y="75"/>
                      <a:pt x="285" y="76"/>
                    </a:cubicBezTo>
                    <a:lnTo>
                      <a:pt x="285" y="19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8"/>
              <p:cNvSpPr/>
              <p:nvPr/>
            </p:nvSpPr>
            <p:spPr>
              <a:xfrm>
                <a:off x="8723732" y="3775703"/>
                <a:ext cx="41700" cy="41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8"/>
              <p:cNvSpPr/>
              <p:nvPr/>
            </p:nvSpPr>
            <p:spPr>
              <a:xfrm>
                <a:off x="8478461" y="3641265"/>
                <a:ext cx="41700" cy="41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8"/>
              <p:cNvSpPr/>
              <p:nvPr/>
            </p:nvSpPr>
            <p:spPr>
              <a:xfrm>
                <a:off x="8969553" y="3347149"/>
                <a:ext cx="41700" cy="41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2" name="Google Shape;432;p18"/>
          <p:cNvSpPr/>
          <p:nvPr/>
        </p:nvSpPr>
        <p:spPr>
          <a:xfrm rot="10800000">
            <a:off x="5647498" y="-1560670"/>
            <a:ext cx="1165500" cy="19716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433" name="Google Shape;433;p18"/>
          <p:cNvGrpSpPr/>
          <p:nvPr/>
        </p:nvGrpSpPr>
        <p:grpSpPr>
          <a:xfrm>
            <a:off x="-1580875" y="1994533"/>
            <a:ext cx="2259000" cy="1531119"/>
            <a:chOff x="-1580875" y="1994533"/>
            <a:chExt cx="2259000" cy="1531119"/>
          </a:xfrm>
        </p:grpSpPr>
        <p:sp>
          <p:nvSpPr>
            <p:cNvPr id="434" name="Google Shape;434;p18"/>
            <p:cNvSpPr/>
            <p:nvPr/>
          </p:nvSpPr>
          <p:spPr>
            <a:xfrm rot="5400000">
              <a:off x="-1119025" y="1728503"/>
              <a:ext cx="1335300" cy="22590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435" name="Google Shape;435;p18"/>
            <p:cNvGrpSpPr/>
            <p:nvPr/>
          </p:nvGrpSpPr>
          <p:grpSpPr>
            <a:xfrm>
              <a:off x="161272" y="1994533"/>
              <a:ext cx="200897" cy="504592"/>
              <a:chOff x="7002588" y="3418100"/>
              <a:chExt cx="611188" cy="1535113"/>
            </a:xfrm>
          </p:grpSpPr>
          <p:sp>
            <p:nvSpPr>
              <p:cNvPr id="436" name="Google Shape;436;p18"/>
              <p:cNvSpPr/>
              <p:nvPr/>
            </p:nvSpPr>
            <p:spPr>
              <a:xfrm>
                <a:off x="7002588" y="3848313"/>
                <a:ext cx="611188" cy="509588"/>
              </a:xfrm>
              <a:custGeom>
                <a:avLst/>
                <a:gdLst/>
                <a:ahLst/>
                <a:cxnLst/>
                <a:rect l="l" t="t" r="r" b="b"/>
                <a:pathLst>
                  <a:path w="162" h="135" extrusionOk="0">
                    <a:moveTo>
                      <a:pt x="162" y="27"/>
                    </a:moveTo>
                    <a:cubicBezTo>
                      <a:pt x="162" y="135"/>
                      <a:pt x="162" y="135"/>
                      <a:pt x="162" y="135"/>
                    </a:cubicBezTo>
                    <a:cubicBezTo>
                      <a:pt x="0" y="135"/>
                      <a:pt x="0" y="135"/>
                      <a:pt x="0" y="135"/>
                    </a:cubicBezTo>
                    <a:cubicBezTo>
                      <a:pt x="0" y="27"/>
                      <a:pt x="0" y="27"/>
                      <a:pt x="0" y="27"/>
                    </a:cubicBezTo>
                    <a:cubicBezTo>
                      <a:pt x="0" y="12"/>
                      <a:pt x="12" y="0"/>
                      <a:pt x="27" y="0"/>
                    </a:cubicBezTo>
                    <a:cubicBezTo>
                      <a:pt x="135" y="0"/>
                      <a:pt x="135" y="0"/>
                      <a:pt x="135" y="0"/>
                    </a:cubicBezTo>
                    <a:cubicBezTo>
                      <a:pt x="150" y="0"/>
                      <a:pt x="162" y="12"/>
                      <a:pt x="162" y="2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8"/>
              <p:cNvSpPr/>
              <p:nvPr/>
            </p:nvSpPr>
            <p:spPr>
              <a:xfrm>
                <a:off x="7002588" y="4357900"/>
                <a:ext cx="611188" cy="595313"/>
              </a:xfrm>
              <a:custGeom>
                <a:avLst/>
                <a:gdLst/>
                <a:ahLst/>
                <a:cxnLst/>
                <a:rect l="l" t="t" r="r" b="b"/>
                <a:pathLst>
                  <a:path w="162" h="158" extrusionOk="0">
                    <a:moveTo>
                      <a:pt x="162" y="0"/>
                    </a:moveTo>
                    <a:cubicBezTo>
                      <a:pt x="162" y="146"/>
                      <a:pt x="162" y="146"/>
                      <a:pt x="162" y="146"/>
                    </a:cubicBezTo>
                    <a:cubicBezTo>
                      <a:pt x="162" y="152"/>
                      <a:pt x="157" y="158"/>
                      <a:pt x="150" y="158"/>
                    </a:cubicBezTo>
                    <a:cubicBezTo>
                      <a:pt x="12" y="158"/>
                      <a:pt x="12" y="158"/>
                      <a:pt x="12" y="158"/>
                    </a:cubicBezTo>
                    <a:cubicBezTo>
                      <a:pt x="5" y="158"/>
                      <a:pt x="0" y="152"/>
                      <a:pt x="0" y="146"/>
                    </a:cubicBezTo>
                    <a:cubicBezTo>
                      <a:pt x="0" y="0"/>
                      <a:pt x="0" y="0"/>
                      <a:pt x="0" y="0"/>
                    </a:cubicBezTo>
                    <a:lnTo>
                      <a:pt x="16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8"/>
              <p:cNvSpPr/>
              <p:nvPr/>
            </p:nvSpPr>
            <p:spPr>
              <a:xfrm>
                <a:off x="7175626" y="3754650"/>
                <a:ext cx="263400" cy="93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8"/>
              <p:cNvSpPr/>
              <p:nvPr/>
            </p:nvSpPr>
            <p:spPr>
              <a:xfrm>
                <a:off x="7081963" y="3418100"/>
                <a:ext cx="452438" cy="336550"/>
              </a:xfrm>
              <a:custGeom>
                <a:avLst/>
                <a:gdLst/>
                <a:ahLst/>
                <a:cxnLst/>
                <a:rect l="l" t="t" r="r" b="b"/>
                <a:pathLst>
                  <a:path w="120" h="89" extrusionOk="0">
                    <a:moveTo>
                      <a:pt x="120" y="28"/>
                    </a:moveTo>
                    <a:cubicBezTo>
                      <a:pt x="120" y="89"/>
                      <a:pt x="120" y="89"/>
                      <a:pt x="120" y="89"/>
                    </a:cubicBezTo>
                    <a:cubicBezTo>
                      <a:pt x="0" y="89"/>
                      <a:pt x="0" y="89"/>
                      <a:pt x="0" y="89"/>
                    </a:cubicBezTo>
                    <a:cubicBezTo>
                      <a:pt x="0" y="28"/>
                      <a:pt x="0" y="28"/>
                      <a:pt x="0" y="28"/>
                    </a:cubicBezTo>
                    <a:cubicBezTo>
                      <a:pt x="0" y="13"/>
                      <a:pt x="12" y="0"/>
                      <a:pt x="28" y="0"/>
                    </a:cubicBezTo>
                    <a:cubicBezTo>
                      <a:pt x="92" y="0"/>
                      <a:pt x="92" y="0"/>
                      <a:pt x="92" y="0"/>
                    </a:cubicBezTo>
                    <a:cubicBezTo>
                      <a:pt x="108" y="0"/>
                      <a:pt x="120" y="13"/>
                      <a:pt x="120" y="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8"/>
              <p:cNvSpPr/>
              <p:nvPr/>
            </p:nvSpPr>
            <p:spPr>
              <a:xfrm>
                <a:off x="7066088" y="4443625"/>
                <a:ext cx="169863" cy="60325"/>
              </a:xfrm>
              <a:custGeom>
                <a:avLst/>
                <a:gdLst/>
                <a:ahLst/>
                <a:cxnLst/>
                <a:rect l="l" t="t" r="r" b="b"/>
                <a:pathLst>
                  <a:path w="45" h="16" extrusionOk="0">
                    <a:moveTo>
                      <a:pt x="37" y="16"/>
                    </a:moveTo>
                    <a:cubicBezTo>
                      <a:pt x="8" y="16"/>
                      <a:pt x="8" y="16"/>
                      <a:pt x="8" y="16"/>
                    </a:cubicBezTo>
                    <a:cubicBezTo>
                      <a:pt x="3" y="16"/>
                      <a:pt x="0" y="12"/>
                      <a:pt x="0" y="8"/>
                    </a:cubicBezTo>
                    <a:cubicBezTo>
                      <a:pt x="0" y="4"/>
                      <a:pt x="3" y="0"/>
                      <a:pt x="8" y="0"/>
                    </a:cubicBezTo>
                    <a:cubicBezTo>
                      <a:pt x="37" y="0"/>
                      <a:pt x="37" y="0"/>
                      <a:pt x="37" y="0"/>
                    </a:cubicBezTo>
                    <a:cubicBezTo>
                      <a:pt x="41" y="0"/>
                      <a:pt x="45" y="4"/>
                      <a:pt x="45" y="8"/>
                    </a:cubicBezTo>
                    <a:cubicBezTo>
                      <a:pt x="45" y="12"/>
                      <a:pt x="41" y="16"/>
                      <a:pt x="37"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8"/>
              <p:cNvSpPr/>
              <p:nvPr/>
            </p:nvSpPr>
            <p:spPr>
              <a:xfrm>
                <a:off x="7251826" y="4553163"/>
                <a:ext cx="109538" cy="60325"/>
              </a:xfrm>
              <a:custGeom>
                <a:avLst/>
                <a:gdLst/>
                <a:ahLst/>
                <a:cxnLst/>
                <a:rect l="l" t="t" r="r" b="b"/>
                <a:pathLst>
                  <a:path w="29" h="16" extrusionOk="0">
                    <a:moveTo>
                      <a:pt x="21" y="16"/>
                    </a:moveTo>
                    <a:cubicBezTo>
                      <a:pt x="8" y="16"/>
                      <a:pt x="8" y="16"/>
                      <a:pt x="8" y="16"/>
                    </a:cubicBezTo>
                    <a:cubicBezTo>
                      <a:pt x="3" y="16"/>
                      <a:pt x="0" y="12"/>
                      <a:pt x="0" y="8"/>
                    </a:cubicBezTo>
                    <a:cubicBezTo>
                      <a:pt x="0" y="4"/>
                      <a:pt x="3" y="0"/>
                      <a:pt x="8" y="0"/>
                    </a:cubicBezTo>
                    <a:cubicBezTo>
                      <a:pt x="21" y="0"/>
                      <a:pt x="21" y="0"/>
                      <a:pt x="21" y="0"/>
                    </a:cubicBezTo>
                    <a:cubicBezTo>
                      <a:pt x="25" y="0"/>
                      <a:pt x="29" y="4"/>
                      <a:pt x="29" y="8"/>
                    </a:cubicBezTo>
                    <a:cubicBezTo>
                      <a:pt x="29" y="12"/>
                      <a:pt x="25" y="16"/>
                      <a:pt x="21"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8"/>
              <p:cNvSpPr/>
              <p:nvPr/>
            </p:nvSpPr>
            <p:spPr>
              <a:xfrm>
                <a:off x="7081963" y="4730963"/>
                <a:ext cx="123825" cy="60325"/>
              </a:xfrm>
              <a:custGeom>
                <a:avLst/>
                <a:gdLst/>
                <a:ahLst/>
                <a:cxnLst/>
                <a:rect l="l" t="t" r="r" b="b"/>
                <a:pathLst>
                  <a:path w="33" h="16" extrusionOk="0">
                    <a:moveTo>
                      <a:pt x="25" y="16"/>
                    </a:moveTo>
                    <a:cubicBezTo>
                      <a:pt x="8" y="16"/>
                      <a:pt x="8" y="16"/>
                      <a:pt x="8" y="16"/>
                    </a:cubicBezTo>
                    <a:cubicBezTo>
                      <a:pt x="4" y="16"/>
                      <a:pt x="0" y="12"/>
                      <a:pt x="0" y="8"/>
                    </a:cubicBezTo>
                    <a:cubicBezTo>
                      <a:pt x="0" y="3"/>
                      <a:pt x="4" y="0"/>
                      <a:pt x="8" y="0"/>
                    </a:cubicBezTo>
                    <a:cubicBezTo>
                      <a:pt x="25" y="0"/>
                      <a:pt x="25" y="0"/>
                      <a:pt x="25" y="0"/>
                    </a:cubicBezTo>
                    <a:cubicBezTo>
                      <a:pt x="29" y="0"/>
                      <a:pt x="33" y="3"/>
                      <a:pt x="33" y="8"/>
                    </a:cubicBezTo>
                    <a:cubicBezTo>
                      <a:pt x="33" y="12"/>
                      <a:pt x="29" y="16"/>
                      <a:pt x="25"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8"/>
              <p:cNvSpPr/>
              <p:nvPr/>
            </p:nvSpPr>
            <p:spPr>
              <a:xfrm>
                <a:off x="7345488" y="4659525"/>
                <a:ext cx="98425" cy="60325"/>
              </a:xfrm>
              <a:custGeom>
                <a:avLst/>
                <a:gdLst/>
                <a:ahLst/>
                <a:cxnLst/>
                <a:rect l="l" t="t" r="r" b="b"/>
                <a:pathLst>
                  <a:path w="26" h="16" extrusionOk="0">
                    <a:moveTo>
                      <a:pt x="18" y="16"/>
                    </a:moveTo>
                    <a:cubicBezTo>
                      <a:pt x="8" y="16"/>
                      <a:pt x="8" y="16"/>
                      <a:pt x="8" y="16"/>
                    </a:cubicBezTo>
                    <a:cubicBezTo>
                      <a:pt x="4" y="16"/>
                      <a:pt x="0" y="12"/>
                      <a:pt x="0" y="8"/>
                    </a:cubicBezTo>
                    <a:cubicBezTo>
                      <a:pt x="0" y="3"/>
                      <a:pt x="4" y="0"/>
                      <a:pt x="8" y="0"/>
                    </a:cubicBezTo>
                    <a:cubicBezTo>
                      <a:pt x="18" y="0"/>
                      <a:pt x="18" y="0"/>
                      <a:pt x="18" y="0"/>
                    </a:cubicBezTo>
                    <a:cubicBezTo>
                      <a:pt x="23" y="0"/>
                      <a:pt x="26" y="3"/>
                      <a:pt x="26" y="8"/>
                    </a:cubicBezTo>
                    <a:cubicBezTo>
                      <a:pt x="26" y="12"/>
                      <a:pt x="23" y="16"/>
                      <a:pt x="18"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8"/>
              <p:cNvSpPr/>
              <p:nvPr/>
            </p:nvSpPr>
            <p:spPr>
              <a:xfrm>
                <a:off x="7323263" y="4805575"/>
                <a:ext cx="180975" cy="60325"/>
              </a:xfrm>
              <a:custGeom>
                <a:avLst/>
                <a:gdLst/>
                <a:ahLst/>
                <a:cxnLst/>
                <a:rect l="l" t="t" r="r" b="b"/>
                <a:pathLst>
                  <a:path w="48" h="16" extrusionOk="0">
                    <a:moveTo>
                      <a:pt x="40" y="16"/>
                    </a:moveTo>
                    <a:cubicBezTo>
                      <a:pt x="8" y="16"/>
                      <a:pt x="8" y="16"/>
                      <a:pt x="8" y="16"/>
                    </a:cubicBezTo>
                    <a:cubicBezTo>
                      <a:pt x="3" y="16"/>
                      <a:pt x="0" y="12"/>
                      <a:pt x="0" y="8"/>
                    </a:cubicBezTo>
                    <a:cubicBezTo>
                      <a:pt x="0" y="4"/>
                      <a:pt x="3" y="0"/>
                      <a:pt x="8" y="0"/>
                    </a:cubicBezTo>
                    <a:cubicBezTo>
                      <a:pt x="40" y="0"/>
                      <a:pt x="40" y="0"/>
                      <a:pt x="40" y="0"/>
                    </a:cubicBezTo>
                    <a:cubicBezTo>
                      <a:pt x="44" y="0"/>
                      <a:pt x="48" y="4"/>
                      <a:pt x="48" y="8"/>
                    </a:cubicBezTo>
                    <a:cubicBezTo>
                      <a:pt x="48" y="12"/>
                      <a:pt x="44" y="16"/>
                      <a:pt x="40"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8"/>
              <p:cNvSpPr/>
              <p:nvPr/>
            </p:nvSpPr>
            <p:spPr>
              <a:xfrm>
                <a:off x="7416926" y="4421400"/>
                <a:ext cx="90488" cy="60325"/>
              </a:xfrm>
              <a:custGeom>
                <a:avLst/>
                <a:gdLst/>
                <a:ahLst/>
                <a:cxnLst/>
                <a:rect l="l" t="t" r="r" b="b"/>
                <a:pathLst>
                  <a:path w="24" h="16" extrusionOk="0">
                    <a:moveTo>
                      <a:pt x="16" y="16"/>
                    </a:moveTo>
                    <a:cubicBezTo>
                      <a:pt x="8" y="16"/>
                      <a:pt x="8" y="16"/>
                      <a:pt x="8" y="16"/>
                    </a:cubicBezTo>
                    <a:cubicBezTo>
                      <a:pt x="4" y="16"/>
                      <a:pt x="0" y="13"/>
                      <a:pt x="0" y="8"/>
                    </a:cubicBezTo>
                    <a:cubicBezTo>
                      <a:pt x="0" y="4"/>
                      <a:pt x="4" y="0"/>
                      <a:pt x="8" y="0"/>
                    </a:cubicBezTo>
                    <a:cubicBezTo>
                      <a:pt x="16" y="0"/>
                      <a:pt x="16" y="0"/>
                      <a:pt x="16" y="0"/>
                    </a:cubicBezTo>
                    <a:cubicBezTo>
                      <a:pt x="21" y="0"/>
                      <a:pt x="24" y="4"/>
                      <a:pt x="24" y="8"/>
                    </a:cubicBezTo>
                    <a:cubicBezTo>
                      <a:pt x="24" y="13"/>
                      <a:pt x="21" y="16"/>
                      <a:pt x="16"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414315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550"/>
        <p:cNvGrpSpPr/>
        <p:nvPr/>
      </p:nvGrpSpPr>
      <p:grpSpPr>
        <a:xfrm>
          <a:off x="0" y="0"/>
          <a:ext cx="0" cy="0"/>
          <a:chOff x="0" y="0"/>
          <a:chExt cx="0" cy="0"/>
        </a:xfrm>
      </p:grpSpPr>
      <p:sp>
        <p:nvSpPr>
          <p:cNvPr id="551" name="Google Shape;55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Fira Sans Condensed Black" panose="020B0A030500000200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552" name="Google Shape;552;p22"/>
          <p:cNvSpPr txBox="1">
            <a:spLocks noGrp="1"/>
          </p:cNvSpPr>
          <p:nvPr>
            <p:ph type="subTitle" idx="1"/>
          </p:nvPr>
        </p:nvSpPr>
        <p:spPr>
          <a:xfrm>
            <a:off x="1009400" y="1989827"/>
            <a:ext cx="2043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553" name="Google Shape;553;p22"/>
          <p:cNvSpPr txBox="1">
            <a:spLocks noGrp="1"/>
          </p:cNvSpPr>
          <p:nvPr>
            <p:ph type="subTitle" idx="2"/>
          </p:nvPr>
        </p:nvSpPr>
        <p:spPr>
          <a:xfrm>
            <a:off x="3550506" y="1989827"/>
            <a:ext cx="2043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554" name="Google Shape;554;p22"/>
          <p:cNvSpPr txBox="1">
            <a:spLocks noGrp="1"/>
          </p:cNvSpPr>
          <p:nvPr>
            <p:ph type="subTitle" idx="3"/>
          </p:nvPr>
        </p:nvSpPr>
        <p:spPr>
          <a:xfrm>
            <a:off x="1009400" y="3633198"/>
            <a:ext cx="2043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555" name="Google Shape;555;p22"/>
          <p:cNvSpPr txBox="1">
            <a:spLocks noGrp="1"/>
          </p:cNvSpPr>
          <p:nvPr>
            <p:ph type="subTitle" idx="4"/>
          </p:nvPr>
        </p:nvSpPr>
        <p:spPr>
          <a:xfrm>
            <a:off x="3550506" y="3633198"/>
            <a:ext cx="2043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556" name="Google Shape;556;p22"/>
          <p:cNvSpPr txBox="1">
            <a:spLocks noGrp="1"/>
          </p:cNvSpPr>
          <p:nvPr>
            <p:ph type="subTitle" idx="5"/>
          </p:nvPr>
        </p:nvSpPr>
        <p:spPr>
          <a:xfrm>
            <a:off x="6091611" y="1989827"/>
            <a:ext cx="2043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557" name="Google Shape;557;p22"/>
          <p:cNvSpPr txBox="1">
            <a:spLocks noGrp="1"/>
          </p:cNvSpPr>
          <p:nvPr>
            <p:ph type="subTitle" idx="6"/>
          </p:nvPr>
        </p:nvSpPr>
        <p:spPr>
          <a:xfrm>
            <a:off x="6091611" y="3633198"/>
            <a:ext cx="2043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558" name="Google Shape;558;p22"/>
          <p:cNvSpPr txBox="1">
            <a:spLocks noGrp="1"/>
          </p:cNvSpPr>
          <p:nvPr>
            <p:ph type="subTitle" idx="7"/>
          </p:nvPr>
        </p:nvSpPr>
        <p:spPr>
          <a:xfrm>
            <a:off x="1010326" y="1497225"/>
            <a:ext cx="2040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559" name="Google Shape;559;p22"/>
          <p:cNvSpPr txBox="1">
            <a:spLocks noGrp="1"/>
          </p:cNvSpPr>
          <p:nvPr>
            <p:ph type="subTitle" idx="8"/>
          </p:nvPr>
        </p:nvSpPr>
        <p:spPr>
          <a:xfrm>
            <a:off x="3551431" y="1497225"/>
            <a:ext cx="2040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560" name="Google Shape;560;p22"/>
          <p:cNvSpPr txBox="1">
            <a:spLocks noGrp="1"/>
          </p:cNvSpPr>
          <p:nvPr>
            <p:ph type="subTitle" idx="9"/>
          </p:nvPr>
        </p:nvSpPr>
        <p:spPr>
          <a:xfrm>
            <a:off x="6092537" y="1497225"/>
            <a:ext cx="2040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561" name="Google Shape;561;p22"/>
          <p:cNvSpPr txBox="1">
            <a:spLocks noGrp="1"/>
          </p:cNvSpPr>
          <p:nvPr>
            <p:ph type="subTitle" idx="13"/>
          </p:nvPr>
        </p:nvSpPr>
        <p:spPr>
          <a:xfrm>
            <a:off x="1010326" y="3140572"/>
            <a:ext cx="2040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562" name="Google Shape;562;p22"/>
          <p:cNvSpPr txBox="1">
            <a:spLocks noGrp="1"/>
          </p:cNvSpPr>
          <p:nvPr>
            <p:ph type="subTitle" idx="14"/>
          </p:nvPr>
        </p:nvSpPr>
        <p:spPr>
          <a:xfrm>
            <a:off x="3551431" y="3140572"/>
            <a:ext cx="2040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563" name="Google Shape;563;p22"/>
          <p:cNvSpPr txBox="1">
            <a:spLocks noGrp="1"/>
          </p:cNvSpPr>
          <p:nvPr>
            <p:ph type="subTitle" idx="15"/>
          </p:nvPr>
        </p:nvSpPr>
        <p:spPr>
          <a:xfrm>
            <a:off x="6092537" y="3140572"/>
            <a:ext cx="2040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Mina"/>
              <a:buNone/>
              <a:defRPr sz="2400" b="1">
                <a:solidFill>
                  <a:schemeClr val="dk1"/>
                </a:solidFill>
                <a:latin typeface="Fira Sans Condensed Black" panose="020B0A03050000020004" pitchFamily="34" charset="0"/>
                <a:ea typeface="Fira Sans Condensed Black" panose="020B0A03050000020004" pitchFamily="34" charset="0"/>
                <a:cs typeface="Mina"/>
                <a:sym typeface="Mina"/>
              </a:defRPr>
            </a:lvl1pPr>
            <a:lvl2pPr lvl="1" rtl="0">
              <a:lnSpc>
                <a:spcPct val="100000"/>
              </a:lnSpc>
              <a:spcBef>
                <a:spcPts val="0"/>
              </a:spcBef>
              <a:spcAft>
                <a:spcPts val="0"/>
              </a:spcAft>
              <a:buSzPts val="2400"/>
              <a:buFont typeface="Mina"/>
              <a:buNone/>
              <a:defRPr sz="2400" b="1">
                <a:latin typeface="Mina"/>
                <a:ea typeface="Mina"/>
                <a:cs typeface="Mina"/>
                <a:sym typeface="Mina"/>
              </a:defRPr>
            </a:lvl2pPr>
            <a:lvl3pPr lvl="2" rtl="0">
              <a:lnSpc>
                <a:spcPct val="100000"/>
              </a:lnSpc>
              <a:spcBef>
                <a:spcPts val="0"/>
              </a:spcBef>
              <a:spcAft>
                <a:spcPts val="0"/>
              </a:spcAft>
              <a:buSzPts val="2400"/>
              <a:buFont typeface="Mina"/>
              <a:buNone/>
              <a:defRPr sz="2400" b="1">
                <a:latin typeface="Mina"/>
                <a:ea typeface="Mina"/>
                <a:cs typeface="Mina"/>
                <a:sym typeface="Mina"/>
              </a:defRPr>
            </a:lvl3pPr>
            <a:lvl4pPr lvl="3" rtl="0">
              <a:lnSpc>
                <a:spcPct val="100000"/>
              </a:lnSpc>
              <a:spcBef>
                <a:spcPts val="0"/>
              </a:spcBef>
              <a:spcAft>
                <a:spcPts val="0"/>
              </a:spcAft>
              <a:buSzPts val="2400"/>
              <a:buFont typeface="Mina"/>
              <a:buNone/>
              <a:defRPr sz="2400" b="1">
                <a:latin typeface="Mina"/>
                <a:ea typeface="Mina"/>
                <a:cs typeface="Mina"/>
                <a:sym typeface="Mina"/>
              </a:defRPr>
            </a:lvl4pPr>
            <a:lvl5pPr lvl="4" rtl="0">
              <a:lnSpc>
                <a:spcPct val="100000"/>
              </a:lnSpc>
              <a:spcBef>
                <a:spcPts val="0"/>
              </a:spcBef>
              <a:spcAft>
                <a:spcPts val="0"/>
              </a:spcAft>
              <a:buSzPts val="2400"/>
              <a:buFont typeface="Mina"/>
              <a:buNone/>
              <a:defRPr sz="2400" b="1">
                <a:latin typeface="Mina"/>
                <a:ea typeface="Mina"/>
                <a:cs typeface="Mina"/>
                <a:sym typeface="Mina"/>
              </a:defRPr>
            </a:lvl5pPr>
            <a:lvl6pPr lvl="5" rtl="0">
              <a:lnSpc>
                <a:spcPct val="100000"/>
              </a:lnSpc>
              <a:spcBef>
                <a:spcPts val="0"/>
              </a:spcBef>
              <a:spcAft>
                <a:spcPts val="0"/>
              </a:spcAft>
              <a:buSzPts val="2400"/>
              <a:buFont typeface="Mina"/>
              <a:buNone/>
              <a:defRPr sz="2400" b="1">
                <a:latin typeface="Mina"/>
                <a:ea typeface="Mina"/>
                <a:cs typeface="Mina"/>
                <a:sym typeface="Mina"/>
              </a:defRPr>
            </a:lvl6pPr>
            <a:lvl7pPr lvl="6" rtl="0">
              <a:lnSpc>
                <a:spcPct val="100000"/>
              </a:lnSpc>
              <a:spcBef>
                <a:spcPts val="0"/>
              </a:spcBef>
              <a:spcAft>
                <a:spcPts val="0"/>
              </a:spcAft>
              <a:buSzPts val="2400"/>
              <a:buFont typeface="Mina"/>
              <a:buNone/>
              <a:defRPr sz="2400" b="1">
                <a:latin typeface="Mina"/>
                <a:ea typeface="Mina"/>
                <a:cs typeface="Mina"/>
                <a:sym typeface="Mina"/>
              </a:defRPr>
            </a:lvl7pPr>
            <a:lvl8pPr lvl="7" rtl="0">
              <a:lnSpc>
                <a:spcPct val="100000"/>
              </a:lnSpc>
              <a:spcBef>
                <a:spcPts val="0"/>
              </a:spcBef>
              <a:spcAft>
                <a:spcPts val="0"/>
              </a:spcAft>
              <a:buSzPts val="2400"/>
              <a:buFont typeface="Mina"/>
              <a:buNone/>
              <a:defRPr sz="2400" b="1">
                <a:latin typeface="Mina"/>
                <a:ea typeface="Mina"/>
                <a:cs typeface="Mina"/>
                <a:sym typeface="Mina"/>
              </a:defRPr>
            </a:lvl8pPr>
            <a:lvl9pPr lvl="8" rtl="0">
              <a:lnSpc>
                <a:spcPct val="100000"/>
              </a:lnSpc>
              <a:spcBef>
                <a:spcPts val="0"/>
              </a:spcBef>
              <a:spcAft>
                <a:spcPts val="0"/>
              </a:spcAft>
              <a:buSzPts val="2400"/>
              <a:buFont typeface="Mina"/>
              <a:buNone/>
              <a:defRPr sz="2400" b="1">
                <a:latin typeface="Mina"/>
                <a:ea typeface="Mina"/>
                <a:cs typeface="Mina"/>
                <a:sym typeface="Mina"/>
              </a:defRPr>
            </a:lvl9pPr>
          </a:lstStyle>
          <a:p>
            <a:endParaRPr dirty="0"/>
          </a:p>
        </p:txBody>
      </p:sp>
      <p:sp>
        <p:nvSpPr>
          <p:cNvPr id="564" name="Google Shape;564;p22"/>
          <p:cNvSpPr/>
          <p:nvPr/>
        </p:nvSpPr>
        <p:spPr>
          <a:xfrm rot="10800000">
            <a:off x="8430775" y="-594275"/>
            <a:ext cx="555900" cy="19716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565" name="Google Shape;565;p22"/>
          <p:cNvGrpSpPr/>
          <p:nvPr/>
        </p:nvGrpSpPr>
        <p:grpSpPr>
          <a:xfrm>
            <a:off x="-365975" y="4508425"/>
            <a:ext cx="1971600" cy="555900"/>
            <a:chOff x="-365975" y="4508425"/>
            <a:chExt cx="1971600" cy="555900"/>
          </a:xfrm>
        </p:grpSpPr>
        <p:sp>
          <p:nvSpPr>
            <p:cNvPr id="566" name="Google Shape;566;p22"/>
            <p:cNvSpPr/>
            <p:nvPr/>
          </p:nvSpPr>
          <p:spPr>
            <a:xfrm rot="5400000">
              <a:off x="341875" y="3800575"/>
              <a:ext cx="555900" cy="19716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567" name="Google Shape;567;p22"/>
            <p:cNvGrpSpPr/>
            <p:nvPr/>
          </p:nvGrpSpPr>
          <p:grpSpPr>
            <a:xfrm>
              <a:off x="144792" y="4540073"/>
              <a:ext cx="461509" cy="492611"/>
              <a:chOff x="419500" y="225973"/>
              <a:chExt cx="587461" cy="627050"/>
            </a:xfrm>
          </p:grpSpPr>
          <p:sp>
            <p:nvSpPr>
              <p:cNvPr id="568" name="Google Shape;568;p22"/>
              <p:cNvSpPr/>
              <p:nvPr/>
            </p:nvSpPr>
            <p:spPr>
              <a:xfrm>
                <a:off x="419500" y="225973"/>
                <a:ext cx="587461" cy="627050"/>
              </a:xfrm>
              <a:custGeom>
                <a:avLst/>
                <a:gdLst/>
                <a:ahLst/>
                <a:cxnLst/>
                <a:rect l="l" t="t" r="r" b="b"/>
                <a:pathLst>
                  <a:path w="431" h="460" extrusionOk="0">
                    <a:moveTo>
                      <a:pt x="344" y="230"/>
                    </a:moveTo>
                    <a:cubicBezTo>
                      <a:pt x="358" y="219"/>
                      <a:pt x="370" y="208"/>
                      <a:pt x="380" y="197"/>
                    </a:cubicBezTo>
                    <a:cubicBezTo>
                      <a:pt x="414" y="162"/>
                      <a:pt x="426" y="133"/>
                      <a:pt x="415" y="115"/>
                    </a:cubicBezTo>
                    <a:cubicBezTo>
                      <a:pt x="399" y="88"/>
                      <a:pt x="344" y="95"/>
                      <a:pt x="280" y="118"/>
                    </a:cubicBezTo>
                    <a:cubicBezTo>
                      <a:pt x="269" y="51"/>
                      <a:pt x="247" y="0"/>
                      <a:pt x="216" y="0"/>
                    </a:cubicBezTo>
                    <a:cubicBezTo>
                      <a:pt x="184" y="0"/>
                      <a:pt x="162" y="51"/>
                      <a:pt x="151" y="118"/>
                    </a:cubicBezTo>
                    <a:cubicBezTo>
                      <a:pt x="87" y="95"/>
                      <a:pt x="32" y="88"/>
                      <a:pt x="16" y="115"/>
                    </a:cubicBezTo>
                    <a:cubicBezTo>
                      <a:pt x="5" y="133"/>
                      <a:pt x="17" y="162"/>
                      <a:pt x="51" y="197"/>
                    </a:cubicBezTo>
                    <a:cubicBezTo>
                      <a:pt x="61" y="208"/>
                      <a:pt x="73" y="219"/>
                      <a:pt x="87" y="230"/>
                    </a:cubicBezTo>
                    <a:cubicBezTo>
                      <a:pt x="34" y="273"/>
                      <a:pt x="0" y="318"/>
                      <a:pt x="16" y="345"/>
                    </a:cubicBezTo>
                    <a:cubicBezTo>
                      <a:pt x="23" y="357"/>
                      <a:pt x="38" y="363"/>
                      <a:pt x="58" y="363"/>
                    </a:cubicBezTo>
                    <a:cubicBezTo>
                      <a:pt x="83" y="363"/>
                      <a:pt x="116" y="355"/>
                      <a:pt x="151" y="341"/>
                    </a:cubicBezTo>
                    <a:cubicBezTo>
                      <a:pt x="162" y="409"/>
                      <a:pt x="184" y="460"/>
                      <a:pt x="216" y="460"/>
                    </a:cubicBezTo>
                    <a:cubicBezTo>
                      <a:pt x="247" y="460"/>
                      <a:pt x="269" y="409"/>
                      <a:pt x="280" y="341"/>
                    </a:cubicBezTo>
                    <a:cubicBezTo>
                      <a:pt x="315" y="355"/>
                      <a:pt x="348" y="363"/>
                      <a:pt x="373" y="363"/>
                    </a:cubicBezTo>
                    <a:cubicBezTo>
                      <a:pt x="393" y="363"/>
                      <a:pt x="408" y="357"/>
                      <a:pt x="415" y="345"/>
                    </a:cubicBezTo>
                    <a:cubicBezTo>
                      <a:pt x="431" y="318"/>
                      <a:pt x="397" y="273"/>
                      <a:pt x="344" y="230"/>
                    </a:cubicBezTo>
                    <a:close/>
                    <a:moveTo>
                      <a:pt x="62" y="186"/>
                    </a:moveTo>
                    <a:cubicBezTo>
                      <a:pt x="31" y="153"/>
                      <a:pt x="25" y="132"/>
                      <a:pt x="30" y="123"/>
                    </a:cubicBezTo>
                    <a:cubicBezTo>
                      <a:pt x="34" y="116"/>
                      <a:pt x="44" y="113"/>
                      <a:pt x="58" y="113"/>
                    </a:cubicBezTo>
                    <a:cubicBezTo>
                      <a:pt x="80" y="113"/>
                      <a:pt x="111" y="120"/>
                      <a:pt x="149" y="134"/>
                    </a:cubicBezTo>
                    <a:cubicBezTo>
                      <a:pt x="146" y="152"/>
                      <a:pt x="145" y="170"/>
                      <a:pt x="144" y="188"/>
                    </a:cubicBezTo>
                    <a:cubicBezTo>
                      <a:pt x="128" y="198"/>
                      <a:pt x="113" y="209"/>
                      <a:pt x="99" y="220"/>
                    </a:cubicBezTo>
                    <a:cubicBezTo>
                      <a:pt x="85" y="208"/>
                      <a:pt x="73" y="197"/>
                      <a:pt x="62" y="186"/>
                    </a:cubicBezTo>
                    <a:close/>
                    <a:moveTo>
                      <a:pt x="143" y="252"/>
                    </a:moveTo>
                    <a:cubicBezTo>
                      <a:pt x="132" y="245"/>
                      <a:pt x="122" y="237"/>
                      <a:pt x="112" y="230"/>
                    </a:cubicBezTo>
                    <a:cubicBezTo>
                      <a:pt x="122" y="223"/>
                      <a:pt x="132" y="215"/>
                      <a:pt x="143" y="208"/>
                    </a:cubicBezTo>
                    <a:cubicBezTo>
                      <a:pt x="142" y="215"/>
                      <a:pt x="142" y="223"/>
                      <a:pt x="142" y="230"/>
                    </a:cubicBezTo>
                    <a:cubicBezTo>
                      <a:pt x="142" y="237"/>
                      <a:pt x="142" y="244"/>
                      <a:pt x="143" y="252"/>
                    </a:cubicBezTo>
                    <a:close/>
                    <a:moveTo>
                      <a:pt x="30" y="337"/>
                    </a:moveTo>
                    <a:cubicBezTo>
                      <a:pt x="21" y="321"/>
                      <a:pt x="47" y="283"/>
                      <a:pt x="99" y="240"/>
                    </a:cubicBezTo>
                    <a:cubicBezTo>
                      <a:pt x="113" y="251"/>
                      <a:pt x="128" y="261"/>
                      <a:pt x="144" y="272"/>
                    </a:cubicBezTo>
                    <a:cubicBezTo>
                      <a:pt x="145" y="290"/>
                      <a:pt x="146" y="308"/>
                      <a:pt x="149" y="325"/>
                    </a:cubicBezTo>
                    <a:cubicBezTo>
                      <a:pt x="85" y="350"/>
                      <a:pt x="39" y="353"/>
                      <a:pt x="30" y="337"/>
                    </a:cubicBezTo>
                    <a:close/>
                    <a:moveTo>
                      <a:pt x="271" y="178"/>
                    </a:moveTo>
                    <a:cubicBezTo>
                      <a:pt x="265" y="174"/>
                      <a:pt x="258" y="170"/>
                      <a:pt x="252" y="167"/>
                    </a:cubicBezTo>
                    <a:cubicBezTo>
                      <a:pt x="246" y="163"/>
                      <a:pt x="239" y="159"/>
                      <a:pt x="233" y="156"/>
                    </a:cubicBezTo>
                    <a:cubicBezTo>
                      <a:pt x="245" y="150"/>
                      <a:pt x="256" y="145"/>
                      <a:pt x="267" y="140"/>
                    </a:cubicBezTo>
                    <a:cubicBezTo>
                      <a:pt x="269" y="152"/>
                      <a:pt x="270" y="165"/>
                      <a:pt x="271" y="178"/>
                    </a:cubicBezTo>
                    <a:close/>
                    <a:moveTo>
                      <a:pt x="216" y="16"/>
                    </a:moveTo>
                    <a:cubicBezTo>
                      <a:pt x="234" y="16"/>
                      <a:pt x="254" y="57"/>
                      <a:pt x="265" y="124"/>
                    </a:cubicBezTo>
                    <a:cubicBezTo>
                      <a:pt x="249" y="131"/>
                      <a:pt x="232" y="138"/>
                      <a:pt x="215" y="147"/>
                    </a:cubicBezTo>
                    <a:cubicBezTo>
                      <a:pt x="199" y="138"/>
                      <a:pt x="182" y="131"/>
                      <a:pt x="166" y="124"/>
                    </a:cubicBezTo>
                    <a:cubicBezTo>
                      <a:pt x="177" y="57"/>
                      <a:pt x="197" y="16"/>
                      <a:pt x="216" y="16"/>
                    </a:cubicBezTo>
                    <a:close/>
                    <a:moveTo>
                      <a:pt x="164" y="140"/>
                    </a:moveTo>
                    <a:cubicBezTo>
                      <a:pt x="175" y="145"/>
                      <a:pt x="186" y="150"/>
                      <a:pt x="198" y="156"/>
                    </a:cubicBezTo>
                    <a:cubicBezTo>
                      <a:pt x="192" y="159"/>
                      <a:pt x="185" y="163"/>
                      <a:pt x="179" y="167"/>
                    </a:cubicBezTo>
                    <a:cubicBezTo>
                      <a:pt x="173" y="170"/>
                      <a:pt x="166" y="174"/>
                      <a:pt x="160" y="178"/>
                    </a:cubicBezTo>
                    <a:cubicBezTo>
                      <a:pt x="161" y="165"/>
                      <a:pt x="162" y="152"/>
                      <a:pt x="164" y="140"/>
                    </a:cubicBezTo>
                    <a:close/>
                    <a:moveTo>
                      <a:pt x="160" y="282"/>
                    </a:moveTo>
                    <a:cubicBezTo>
                      <a:pt x="166" y="286"/>
                      <a:pt x="173" y="290"/>
                      <a:pt x="179" y="293"/>
                    </a:cubicBezTo>
                    <a:cubicBezTo>
                      <a:pt x="185" y="297"/>
                      <a:pt x="192" y="300"/>
                      <a:pt x="198" y="304"/>
                    </a:cubicBezTo>
                    <a:cubicBezTo>
                      <a:pt x="186" y="310"/>
                      <a:pt x="175" y="315"/>
                      <a:pt x="164" y="319"/>
                    </a:cubicBezTo>
                    <a:cubicBezTo>
                      <a:pt x="162" y="308"/>
                      <a:pt x="161" y="295"/>
                      <a:pt x="160" y="282"/>
                    </a:cubicBezTo>
                    <a:close/>
                    <a:moveTo>
                      <a:pt x="216" y="444"/>
                    </a:moveTo>
                    <a:cubicBezTo>
                      <a:pt x="197" y="444"/>
                      <a:pt x="177" y="403"/>
                      <a:pt x="166" y="336"/>
                    </a:cubicBezTo>
                    <a:cubicBezTo>
                      <a:pt x="182" y="329"/>
                      <a:pt x="199" y="321"/>
                      <a:pt x="215" y="313"/>
                    </a:cubicBezTo>
                    <a:cubicBezTo>
                      <a:pt x="232" y="321"/>
                      <a:pt x="249" y="329"/>
                      <a:pt x="265" y="336"/>
                    </a:cubicBezTo>
                    <a:cubicBezTo>
                      <a:pt x="254" y="403"/>
                      <a:pt x="234" y="444"/>
                      <a:pt x="216" y="444"/>
                    </a:cubicBezTo>
                    <a:close/>
                    <a:moveTo>
                      <a:pt x="267" y="319"/>
                    </a:moveTo>
                    <a:cubicBezTo>
                      <a:pt x="256" y="315"/>
                      <a:pt x="245" y="310"/>
                      <a:pt x="233" y="304"/>
                    </a:cubicBezTo>
                    <a:cubicBezTo>
                      <a:pt x="239" y="300"/>
                      <a:pt x="246" y="297"/>
                      <a:pt x="252" y="293"/>
                    </a:cubicBezTo>
                    <a:cubicBezTo>
                      <a:pt x="258" y="290"/>
                      <a:pt x="265" y="286"/>
                      <a:pt x="271" y="282"/>
                    </a:cubicBezTo>
                    <a:cubicBezTo>
                      <a:pt x="270" y="295"/>
                      <a:pt x="269" y="308"/>
                      <a:pt x="267" y="319"/>
                    </a:cubicBezTo>
                    <a:close/>
                    <a:moveTo>
                      <a:pt x="272" y="263"/>
                    </a:moveTo>
                    <a:cubicBezTo>
                      <a:pt x="263" y="268"/>
                      <a:pt x="254" y="274"/>
                      <a:pt x="244" y="279"/>
                    </a:cubicBezTo>
                    <a:cubicBezTo>
                      <a:pt x="234" y="285"/>
                      <a:pt x="225" y="290"/>
                      <a:pt x="215" y="295"/>
                    </a:cubicBezTo>
                    <a:cubicBezTo>
                      <a:pt x="206" y="290"/>
                      <a:pt x="197" y="285"/>
                      <a:pt x="187" y="279"/>
                    </a:cubicBezTo>
                    <a:cubicBezTo>
                      <a:pt x="177" y="274"/>
                      <a:pt x="168" y="268"/>
                      <a:pt x="159" y="263"/>
                    </a:cubicBezTo>
                    <a:cubicBezTo>
                      <a:pt x="159" y="252"/>
                      <a:pt x="158" y="241"/>
                      <a:pt x="158" y="230"/>
                    </a:cubicBezTo>
                    <a:cubicBezTo>
                      <a:pt x="158" y="219"/>
                      <a:pt x="159" y="208"/>
                      <a:pt x="159" y="197"/>
                    </a:cubicBezTo>
                    <a:cubicBezTo>
                      <a:pt x="168" y="192"/>
                      <a:pt x="177" y="186"/>
                      <a:pt x="187" y="180"/>
                    </a:cubicBezTo>
                    <a:cubicBezTo>
                      <a:pt x="197" y="175"/>
                      <a:pt x="206" y="170"/>
                      <a:pt x="215" y="165"/>
                    </a:cubicBezTo>
                    <a:cubicBezTo>
                      <a:pt x="225" y="170"/>
                      <a:pt x="234" y="175"/>
                      <a:pt x="244" y="180"/>
                    </a:cubicBezTo>
                    <a:cubicBezTo>
                      <a:pt x="254" y="186"/>
                      <a:pt x="263" y="192"/>
                      <a:pt x="272" y="197"/>
                    </a:cubicBezTo>
                    <a:cubicBezTo>
                      <a:pt x="272" y="208"/>
                      <a:pt x="273" y="219"/>
                      <a:pt x="273" y="230"/>
                    </a:cubicBezTo>
                    <a:cubicBezTo>
                      <a:pt x="273" y="241"/>
                      <a:pt x="272" y="252"/>
                      <a:pt x="272" y="263"/>
                    </a:cubicBezTo>
                    <a:close/>
                    <a:moveTo>
                      <a:pt x="373" y="113"/>
                    </a:moveTo>
                    <a:cubicBezTo>
                      <a:pt x="387" y="113"/>
                      <a:pt x="397" y="116"/>
                      <a:pt x="401" y="123"/>
                    </a:cubicBezTo>
                    <a:cubicBezTo>
                      <a:pt x="406" y="132"/>
                      <a:pt x="400" y="153"/>
                      <a:pt x="369" y="186"/>
                    </a:cubicBezTo>
                    <a:cubicBezTo>
                      <a:pt x="358" y="197"/>
                      <a:pt x="346" y="208"/>
                      <a:pt x="332" y="220"/>
                    </a:cubicBezTo>
                    <a:cubicBezTo>
                      <a:pt x="318" y="209"/>
                      <a:pt x="303" y="198"/>
                      <a:pt x="287" y="188"/>
                    </a:cubicBezTo>
                    <a:cubicBezTo>
                      <a:pt x="286" y="170"/>
                      <a:pt x="285" y="152"/>
                      <a:pt x="282" y="134"/>
                    </a:cubicBezTo>
                    <a:cubicBezTo>
                      <a:pt x="320" y="120"/>
                      <a:pt x="351" y="113"/>
                      <a:pt x="373" y="113"/>
                    </a:cubicBezTo>
                    <a:close/>
                    <a:moveTo>
                      <a:pt x="288" y="208"/>
                    </a:moveTo>
                    <a:cubicBezTo>
                      <a:pt x="299" y="215"/>
                      <a:pt x="309" y="223"/>
                      <a:pt x="319" y="230"/>
                    </a:cubicBezTo>
                    <a:cubicBezTo>
                      <a:pt x="309" y="237"/>
                      <a:pt x="299" y="245"/>
                      <a:pt x="288" y="252"/>
                    </a:cubicBezTo>
                    <a:cubicBezTo>
                      <a:pt x="289" y="244"/>
                      <a:pt x="289" y="237"/>
                      <a:pt x="289" y="230"/>
                    </a:cubicBezTo>
                    <a:cubicBezTo>
                      <a:pt x="289" y="223"/>
                      <a:pt x="289" y="215"/>
                      <a:pt x="288" y="208"/>
                    </a:cubicBezTo>
                    <a:close/>
                    <a:moveTo>
                      <a:pt x="401" y="337"/>
                    </a:moveTo>
                    <a:cubicBezTo>
                      <a:pt x="392" y="353"/>
                      <a:pt x="346" y="350"/>
                      <a:pt x="282" y="325"/>
                    </a:cubicBezTo>
                    <a:cubicBezTo>
                      <a:pt x="285" y="308"/>
                      <a:pt x="286" y="290"/>
                      <a:pt x="287" y="272"/>
                    </a:cubicBezTo>
                    <a:cubicBezTo>
                      <a:pt x="303" y="261"/>
                      <a:pt x="318" y="251"/>
                      <a:pt x="332" y="240"/>
                    </a:cubicBezTo>
                    <a:cubicBezTo>
                      <a:pt x="384" y="283"/>
                      <a:pt x="410" y="321"/>
                      <a:pt x="401" y="337"/>
                    </a:cubicBezTo>
                    <a:close/>
                  </a:path>
                </a:pathLst>
              </a:custGeom>
              <a:solidFill>
                <a:srgbClr val="D9D9D9">
                  <a:alpha val="559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2"/>
              <p:cNvSpPr/>
              <p:nvPr/>
            </p:nvSpPr>
            <p:spPr>
              <a:xfrm>
                <a:off x="687988" y="519132"/>
                <a:ext cx="50400" cy="504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2"/>
              <p:cNvSpPr/>
              <p:nvPr/>
            </p:nvSpPr>
            <p:spPr>
              <a:xfrm>
                <a:off x="534239" y="359644"/>
                <a:ext cx="37800" cy="369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2"/>
              <p:cNvSpPr/>
              <p:nvPr/>
            </p:nvSpPr>
            <p:spPr>
              <a:xfrm>
                <a:off x="910007" y="468647"/>
                <a:ext cx="38400" cy="378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2"/>
              <p:cNvSpPr/>
              <p:nvPr/>
            </p:nvSpPr>
            <p:spPr>
              <a:xfrm>
                <a:off x="627750" y="722220"/>
                <a:ext cx="38400" cy="378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73" name="Google Shape;573;p22"/>
          <p:cNvGrpSpPr/>
          <p:nvPr/>
        </p:nvGrpSpPr>
        <p:grpSpPr>
          <a:xfrm>
            <a:off x="8528561" y="3127461"/>
            <a:ext cx="1439439" cy="2369542"/>
            <a:chOff x="8528561" y="3127461"/>
            <a:chExt cx="1439439" cy="2369542"/>
          </a:xfrm>
        </p:grpSpPr>
        <p:sp>
          <p:nvSpPr>
            <p:cNvPr id="574" name="Google Shape;574;p22"/>
            <p:cNvSpPr/>
            <p:nvPr/>
          </p:nvSpPr>
          <p:spPr>
            <a:xfrm>
              <a:off x="8632700" y="3238003"/>
              <a:ext cx="1335300" cy="22590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575" name="Google Shape;575;p22"/>
            <p:cNvGrpSpPr/>
            <p:nvPr/>
          </p:nvGrpSpPr>
          <p:grpSpPr>
            <a:xfrm rot="10800000">
              <a:off x="8528561" y="3127461"/>
              <a:ext cx="532792" cy="475741"/>
              <a:chOff x="8478461" y="3341662"/>
              <a:chExt cx="532792" cy="475741"/>
            </a:xfrm>
          </p:grpSpPr>
          <p:sp>
            <p:nvSpPr>
              <p:cNvPr id="576" name="Google Shape;576;p22"/>
              <p:cNvSpPr/>
              <p:nvPr/>
            </p:nvSpPr>
            <p:spPr>
              <a:xfrm>
                <a:off x="8503153" y="3341662"/>
                <a:ext cx="482313" cy="444467"/>
              </a:xfrm>
              <a:custGeom>
                <a:avLst/>
                <a:gdLst/>
                <a:ahLst/>
                <a:cxnLst/>
                <a:rect l="l" t="t" r="r" b="b"/>
                <a:pathLst>
                  <a:path w="370" h="341" extrusionOk="0">
                    <a:moveTo>
                      <a:pt x="368" y="26"/>
                    </a:moveTo>
                    <a:cubicBezTo>
                      <a:pt x="366" y="22"/>
                      <a:pt x="361" y="21"/>
                      <a:pt x="357" y="23"/>
                    </a:cubicBezTo>
                    <a:cubicBezTo>
                      <a:pt x="292" y="61"/>
                      <a:pt x="292" y="61"/>
                      <a:pt x="292" y="61"/>
                    </a:cubicBezTo>
                    <a:cubicBezTo>
                      <a:pt x="189" y="1"/>
                      <a:pt x="189" y="1"/>
                      <a:pt x="189" y="1"/>
                    </a:cubicBezTo>
                    <a:cubicBezTo>
                      <a:pt x="186" y="0"/>
                      <a:pt x="183" y="0"/>
                      <a:pt x="181" y="1"/>
                    </a:cubicBezTo>
                    <a:cubicBezTo>
                      <a:pt x="72" y="64"/>
                      <a:pt x="72" y="64"/>
                      <a:pt x="72" y="64"/>
                    </a:cubicBezTo>
                    <a:cubicBezTo>
                      <a:pt x="70" y="65"/>
                      <a:pt x="68" y="68"/>
                      <a:pt x="68" y="71"/>
                    </a:cubicBezTo>
                    <a:cubicBezTo>
                      <a:pt x="68" y="192"/>
                      <a:pt x="68" y="192"/>
                      <a:pt x="68" y="192"/>
                    </a:cubicBezTo>
                    <a:cubicBezTo>
                      <a:pt x="6" y="228"/>
                      <a:pt x="6" y="228"/>
                      <a:pt x="6" y="228"/>
                    </a:cubicBezTo>
                    <a:cubicBezTo>
                      <a:pt x="2" y="231"/>
                      <a:pt x="0" y="236"/>
                      <a:pt x="3" y="239"/>
                    </a:cubicBezTo>
                    <a:cubicBezTo>
                      <a:pt x="4" y="242"/>
                      <a:pt x="7" y="243"/>
                      <a:pt x="10" y="243"/>
                    </a:cubicBezTo>
                    <a:cubicBezTo>
                      <a:pt x="11" y="243"/>
                      <a:pt x="12" y="243"/>
                      <a:pt x="14" y="242"/>
                    </a:cubicBezTo>
                    <a:cubicBezTo>
                      <a:pt x="77" y="205"/>
                      <a:pt x="77" y="205"/>
                      <a:pt x="77" y="205"/>
                    </a:cubicBezTo>
                    <a:cubicBezTo>
                      <a:pt x="177" y="263"/>
                      <a:pt x="177" y="263"/>
                      <a:pt x="177" y="263"/>
                    </a:cubicBezTo>
                    <a:cubicBezTo>
                      <a:pt x="177" y="333"/>
                      <a:pt x="177" y="333"/>
                      <a:pt x="177" y="333"/>
                    </a:cubicBezTo>
                    <a:cubicBezTo>
                      <a:pt x="177" y="337"/>
                      <a:pt x="180" y="341"/>
                      <a:pt x="185" y="341"/>
                    </a:cubicBezTo>
                    <a:cubicBezTo>
                      <a:pt x="189" y="341"/>
                      <a:pt x="193" y="337"/>
                      <a:pt x="193" y="333"/>
                    </a:cubicBezTo>
                    <a:cubicBezTo>
                      <a:pt x="193" y="263"/>
                      <a:pt x="193" y="263"/>
                      <a:pt x="193" y="263"/>
                    </a:cubicBezTo>
                    <a:cubicBezTo>
                      <a:pt x="297" y="203"/>
                      <a:pt x="297" y="203"/>
                      <a:pt x="297" y="203"/>
                    </a:cubicBezTo>
                    <a:cubicBezTo>
                      <a:pt x="299" y="201"/>
                      <a:pt x="301" y="199"/>
                      <a:pt x="301" y="196"/>
                    </a:cubicBezTo>
                    <a:cubicBezTo>
                      <a:pt x="301" y="74"/>
                      <a:pt x="301" y="74"/>
                      <a:pt x="301" y="74"/>
                    </a:cubicBezTo>
                    <a:cubicBezTo>
                      <a:pt x="365" y="37"/>
                      <a:pt x="365" y="37"/>
                      <a:pt x="365" y="37"/>
                    </a:cubicBezTo>
                    <a:cubicBezTo>
                      <a:pt x="369" y="35"/>
                      <a:pt x="370" y="30"/>
                      <a:pt x="368" y="26"/>
                    </a:cubicBezTo>
                    <a:close/>
                    <a:moveTo>
                      <a:pt x="285" y="191"/>
                    </a:moveTo>
                    <a:cubicBezTo>
                      <a:pt x="185" y="249"/>
                      <a:pt x="185" y="249"/>
                      <a:pt x="185" y="249"/>
                    </a:cubicBezTo>
                    <a:cubicBezTo>
                      <a:pt x="86" y="192"/>
                      <a:pt x="86" y="192"/>
                      <a:pt x="86" y="192"/>
                    </a:cubicBezTo>
                    <a:cubicBezTo>
                      <a:pt x="86" y="192"/>
                      <a:pt x="85" y="191"/>
                      <a:pt x="85" y="191"/>
                    </a:cubicBezTo>
                    <a:cubicBezTo>
                      <a:pt x="85" y="191"/>
                      <a:pt x="85" y="190"/>
                      <a:pt x="84" y="190"/>
                    </a:cubicBezTo>
                    <a:cubicBezTo>
                      <a:pt x="84" y="75"/>
                      <a:pt x="84" y="75"/>
                      <a:pt x="84" y="75"/>
                    </a:cubicBezTo>
                    <a:cubicBezTo>
                      <a:pt x="185" y="17"/>
                      <a:pt x="185" y="17"/>
                      <a:pt x="185" y="17"/>
                    </a:cubicBezTo>
                    <a:cubicBezTo>
                      <a:pt x="285" y="75"/>
                      <a:pt x="285" y="75"/>
                      <a:pt x="285" y="75"/>
                    </a:cubicBezTo>
                    <a:cubicBezTo>
                      <a:pt x="285" y="75"/>
                      <a:pt x="285" y="75"/>
                      <a:pt x="285" y="76"/>
                    </a:cubicBezTo>
                    <a:lnTo>
                      <a:pt x="285" y="19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2"/>
              <p:cNvSpPr/>
              <p:nvPr/>
            </p:nvSpPr>
            <p:spPr>
              <a:xfrm>
                <a:off x="8723732" y="3775703"/>
                <a:ext cx="41700" cy="41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2"/>
              <p:cNvSpPr/>
              <p:nvPr/>
            </p:nvSpPr>
            <p:spPr>
              <a:xfrm>
                <a:off x="8478461" y="3641265"/>
                <a:ext cx="41700" cy="41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2"/>
              <p:cNvSpPr/>
              <p:nvPr/>
            </p:nvSpPr>
            <p:spPr>
              <a:xfrm>
                <a:off x="8969553" y="3347149"/>
                <a:ext cx="41700" cy="417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0" name="Google Shape;580;p22"/>
          <p:cNvGrpSpPr/>
          <p:nvPr/>
        </p:nvGrpSpPr>
        <p:grpSpPr>
          <a:xfrm>
            <a:off x="-824000" y="-269172"/>
            <a:ext cx="1335300" cy="2375909"/>
            <a:chOff x="-824000" y="-269172"/>
            <a:chExt cx="1335300" cy="2375909"/>
          </a:xfrm>
        </p:grpSpPr>
        <p:sp>
          <p:nvSpPr>
            <p:cNvPr id="581" name="Google Shape;581;p22"/>
            <p:cNvSpPr/>
            <p:nvPr/>
          </p:nvSpPr>
          <p:spPr>
            <a:xfrm rot="10800000">
              <a:off x="-824000" y="-269172"/>
              <a:ext cx="1335300" cy="2259000"/>
            </a:xfrm>
            <a:prstGeom prst="round2SameRect">
              <a:avLst>
                <a:gd name="adj1" fmla="val 49439"/>
                <a:gd name="adj2" fmla="val 0"/>
              </a:avLst>
            </a:prstGeom>
            <a:noFill/>
            <a:ln w="952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Heebo"/>
                <a:cs typeface="Arial" panose="020B0604020202020204" pitchFamily="34" charset="0"/>
                <a:sym typeface="Heebo"/>
              </a:endParaRPr>
            </a:p>
          </p:txBody>
        </p:sp>
        <p:grpSp>
          <p:nvGrpSpPr>
            <p:cNvPr id="582" name="Google Shape;582;p22"/>
            <p:cNvGrpSpPr/>
            <p:nvPr/>
          </p:nvGrpSpPr>
          <p:grpSpPr>
            <a:xfrm>
              <a:off x="144802" y="1613390"/>
              <a:ext cx="283404" cy="493346"/>
              <a:chOff x="147549" y="1300150"/>
              <a:chExt cx="348248" cy="606300"/>
            </a:xfrm>
          </p:grpSpPr>
          <p:sp>
            <p:nvSpPr>
              <p:cNvPr id="583" name="Google Shape;583;p22"/>
              <p:cNvSpPr/>
              <p:nvPr/>
            </p:nvSpPr>
            <p:spPr>
              <a:xfrm>
                <a:off x="147549" y="1300150"/>
                <a:ext cx="348248" cy="434493"/>
              </a:xfrm>
              <a:custGeom>
                <a:avLst/>
                <a:gdLst/>
                <a:ahLst/>
                <a:cxnLst/>
                <a:rect l="l" t="t" r="r" b="b"/>
                <a:pathLst>
                  <a:path w="221" h="276" extrusionOk="0">
                    <a:moveTo>
                      <a:pt x="151" y="276"/>
                    </a:moveTo>
                    <a:cubicBezTo>
                      <a:pt x="151" y="276"/>
                      <a:pt x="152" y="251"/>
                      <a:pt x="159" y="232"/>
                    </a:cubicBezTo>
                    <a:cubicBezTo>
                      <a:pt x="173" y="198"/>
                      <a:pt x="221" y="183"/>
                      <a:pt x="221" y="114"/>
                    </a:cubicBezTo>
                    <a:cubicBezTo>
                      <a:pt x="221" y="45"/>
                      <a:pt x="175" y="0"/>
                      <a:pt x="110" y="0"/>
                    </a:cubicBezTo>
                    <a:cubicBezTo>
                      <a:pt x="110" y="0"/>
                      <a:pt x="110" y="0"/>
                      <a:pt x="110" y="0"/>
                    </a:cubicBezTo>
                    <a:cubicBezTo>
                      <a:pt x="46" y="0"/>
                      <a:pt x="0" y="45"/>
                      <a:pt x="0" y="114"/>
                    </a:cubicBezTo>
                    <a:cubicBezTo>
                      <a:pt x="0" y="183"/>
                      <a:pt x="48" y="198"/>
                      <a:pt x="61" y="232"/>
                    </a:cubicBezTo>
                    <a:cubicBezTo>
                      <a:pt x="68" y="251"/>
                      <a:pt x="69" y="276"/>
                      <a:pt x="69" y="276"/>
                    </a:cubicBezTo>
                    <a:lnTo>
                      <a:pt x="151"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22"/>
              <p:cNvSpPr/>
              <p:nvPr/>
            </p:nvSpPr>
            <p:spPr>
              <a:xfrm>
                <a:off x="223169" y="1512421"/>
                <a:ext cx="195019" cy="231508"/>
              </a:xfrm>
              <a:custGeom>
                <a:avLst/>
                <a:gdLst/>
                <a:ahLst/>
                <a:cxnLst/>
                <a:rect l="l" t="t" r="r" b="b"/>
                <a:pathLst>
                  <a:path w="124" h="147" extrusionOk="0">
                    <a:moveTo>
                      <a:pt x="78" y="147"/>
                    </a:moveTo>
                    <a:cubicBezTo>
                      <a:pt x="75" y="147"/>
                      <a:pt x="72" y="144"/>
                      <a:pt x="72" y="141"/>
                    </a:cubicBezTo>
                    <a:cubicBezTo>
                      <a:pt x="72" y="49"/>
                      <a:pt x="72" y="49"/>
                      <a:pt x="72" y="49"/>
                    </a:cubicBezTo>
                    <a:cubicBezTo>
                      <a:pt x="70" y="49"/>
                      <a:pt x="67" y="49"/>
                      <a:pt x="65" y="49"/>
                    </a:cubicBezTo>
                    <a:cubicBezTo>
                      <a:pt x="59" y="49"/>
                      <a:pt x="59" y="49"/>
                      <a:pt x="59" y="49"/>
                    </a:cubicBezTo>
                    <a:cubicBezTo>
                      <a:pt x="56" y="49"/>
                      <a:pt x="54" y="49"/>
                      <a:pt x="52" y="49"/>
                    </a:cubicBezTo>
                    <a:cubicBezTo>
                      <a:pt x="52" y="141"/>
                      <a:pt x="52" y="141"/>
                      <a:pt x="52" y="141"/>
                    </a:cubicBezTo>
                    <a:cubicBezTo>
                      <a:pt x="52" y="144"/>
                      <a:pt x="49" y="147"/>
                      <a:pt x="46" y="147"/>
                    </a:cubicBezTo>
                    <a:cubicBezTo>
                      <a:pt x="42" y="147"/>
                      <a:pt x="40" y="144"/>
                      <a:pt x="40" y="141"/>
                    </a:cubicBezTo>
                    <a:cubicBezTo>
                      <a:pt x="40" y="48"/>
                      <a:pt x="40" y="48"/>
                      <a:pt x="40" y="48"/>
                    </a:cubicBezTo>
                    <a:cubicBezTo>
                      <a:pt x="29" y="47"/>
                      <a:pt x="20" y="44"/>
                      <a:pt x="11" y="38"/>
                    </a:cubicBezTo>
                    <a:cubicBezTo>
                      <a:pt x="3" y="33"/>
                      <a:pt x="0" y="24"/>
                      <a:pt x="2" y="15"/>
                    </a:cubicBezTo>
                    <a:cubicBezTo>
                      <a:pt x="4" y="8"/>
                      <a:pt x="11" y="0"/>
                      <a:pt x="25" y="0"/>
                    </a:cubicBezTo>
                    <a:cubicBezTo>
                      <a:pt x="43" y="0"/>
                      <a:pt x="50" y="21"/>
                      <a:pt x="52" y="33"/>
                    </a:cubicBezTo>
                    <a:cubicBezTo>
                      <a:pt x="52" y="34"/>
                      <a:pt x="52" y="34"/>
                      <a:pt x="52" y="34"/>
                    </a:cubicBezTo>
                    <a:cubicBezTo>
                      <a:pt x="52" y="37"/>
                      <a:pt x="52" y="37"/>
                      <a:pt x="52" y="37"/>
                    </a:cubicBezTo>
                    <a:cubicBezTo>
                      <a:pt x="54" y="37"/>
                      <a:pt x="56" y="37"/>
                      <a:pt x="59" y="37"/>
                    </a:cubicBezTo>
                    <a:cubicBezTo>
                      <a:pt x="65" y="37"/>
                      <a:pt x="65" y="37"/>
                      <a:pt x="65" y="37"/>
                    </a:cubicBezTo>
                    <a:cubicBezTo>
                      <a:pt x="67" y="37"/>
                      <a:pt x="70" y="37"/>
                      <a:pt x="72" y="37"/>
                    </a:cubicBezTo>
                    <a:cubicBezTo>
                      <a:pt x="72" y="34"/>
                      <a:pt x="72" y="34"/>
                      <a:pt x="72" y="34"/>
                    </a:cubicBezTo>
                    <a:cubicBezTo>
                      <a:pt x="72" y="34"/>
                      <a:pt x="72" y="34"/>
                      <a:pt x="72" y="33"/>
                    </a:cubicBezTo>
                    <a:cubicBezTo>
                      <a:pt x="73" y="21"/>
                      <a:pt x="80" y="0"/>
                      <a:pt x="99" y="0"/>
                    </a:cubicBezTo>
                    <a:cubicBezTo>
                      <a:pt x="112" y="0"/>
                      <a:pt x="119" y="8"/>
                      <a:pt x="121" y="15"/>
                    </a:cubicBezTo>
                    <a:cubicBezTo>
                      <a:pt x="124" y="24"/>
                      <a:pt x="120" y="33"/>
                      <a:pt x="112" y="38"/>
                    </a:cubicBezTo>
                    <a:cubicBezTo>
                      <a:pt x="103" y="44"/>
                      <a:pt x="94" y="47"/>
                      <a:pt x="84" y="48"/>
                    </a:cubicBezTo>
                    <a:cubicBezTo>
                      <a:pt x="84" y="141"/>
                      <a:pt x="84" y="141"/>
                      <a:pt x="84" y="141"/>
                    </a:cubicBezTo>
                    <a:cubicBezTo>
                      <a:pt x="84" y="144"/>
                      <a:pt x="81" y="147"/>
                      <a:pt x="78" y="147"/>
                    </a:cubicBezTo>
                    <a:close/>
                    <a:moveTo>
                      <a:pt x="25" y="12"/>
                    </a:moveTo>
                    <a:cubicBezTo>
                      <a:pt x="19" y="12"/>
                      <a:pt x="15" y="15"/>
                      <a:pt x="14" y="19"/>
                    </a:cubicBezTo>
                    <a:cubicBezTo>
                      <a:pt x="13" y="21"/>
                      <a:pt x="14" y="25"/>
                      <a:pt x="18" y="28"/>
                    </a:cubicBezTo>
                    <a:cubicBezTo>
                      <a:pt x="25" y="33"/>
                      <a:pt x="32" y="35"/>
                      <a:pt x="40" y="36"/>
                    </a:cubicBezTo>
                    <a:cubicBezTo>
                      <a:pt x="40" y="34"/>
                      <a:pt x="40" y="34"/>
                      <a:pt x="40" y="34"/>
                    </a:cubicBezTo>
                    <a:cubicBezTo>
                      <a:pt x="39" y="32"/>
                      <a:pt x="36" y="12"/>
                      <a:pt x="25" y="12"/>
                    </a:cubicBezTo>
                    <a:close/>
                    <a:moveTo>
                      <a:pt x="84" y="34"/>
                    </a:moveTo>
                    <a:cubicBezTo>
                      <a:pt x="84" y="36"/>
                      <a:pt x="84" y="36"/>
                      <a:pt x="84" y="36"/>
                    </a:cubicBezTo>
                    <a:cubicBezTo>
                      <a:pt x="92" y="35"/>
                      <a:pt x="99" y="33"/>
                      <a:pt x="106" y="28"/>
                    </a:cubicBezTo>
                    <a:cubicBezTo>
                      <a:pt x="110" y="25"/>
                      <a:pt x="111" y="21"/>
                      <a:pt x="110" y="19"/>
                    </a:cubicBezTo>
                    <a:cubicBezTo>
                      <a:pt x="109" y="15"/>
                      <a:pt x="105" y="12"/>
                      <a:pt x="99" y="12"/>
                    </a:cubicBezTo>
                    <a:cubicBezTo>
                      <a:pt x="87" y="12"/>
                      <a:pt x="84" y="32"/>
                      <a:pt x="84" y="3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2"/>
              <p:cNvSpPr/>
              <p:nvPr/>
            </p:nvSpPr>
            <p:spPr>
              <a:xfrm>
                <a:off x="377061" y="1844759"/>
                <a:ext cx="19237" cy="14594"/>
              </a:xfrm>
              <a:custGeom>
                <a:avLst/>
                <a:gdLst/>
                <a:ahLst/>
                <a:cxnLst/>
                <a:rect l="l" t="t" r="r" b="b"/>
                <a:pathLst>
                  <a:path w="12" h="9" extrusionOk="0">
                    <a:moveTo>
                      <a:pt x="12" y="0"/>
                    </a:moveTo>
                    <a:cubicBezTo>
                      <a:pt x="10" y="3"/>
                      <a:pt x="8" y="5"/>
                      <a:pt x="5" y="7"/>
                    </a:cubicBezTo>
                    <a:cubicBezTo>
                      <a:pt x="3" y="8"/>
                      <a:pt x="2" y="8"/>
                      <a:pt x="0" y="9"/>
                    </a:cubicBezTo>
                    <a:cubicBezTo>
                      <a:pt x="2" y="8"/>
                      <a:pt x="3" y="8"/>
                      <a:pt x="4" y="7"/>
                    </a:cubicBezTo>
                    <a:cubicBezTo>
                      <a:pt x="5" y="7"/>
                      <a:pt x="5" y="7"/>
                      <a:pt x="5" y="6"/>
                    </a:cubicBezTo>
                    <a:cubicBezTo>
                      <a:pt x="8" y="5"/>
                      <a:pt x="10" y="3"/>
                      <a:pt x="12"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2"/>
              <p:cNvSpPr/>
              <p:nvPr/>
            </p:nvSpPr>
            <p:spPr>
              <a:xfrm>
                <a:off x="240415" y="1734643"/>
                <a:ext cx="160526" cy="45771"/>
              </a:xfrm>
              <a:custGeom>
                <a:avLst/>
                <a:gdLst/>
                <a:ahLst/>
                <a:cxnLst/>
                <a:rect l="l" t="t" r="r" b="b"/>
                <a:pathLst>
                  <a:path w="242" h="69" extrusionOk="0">
                    <a:moveTo>
                      <a:pt x="242" y="0"/>
                    </a:moveTo>
                    <a:lnTo>
                      <a:pt x="242" y="69"/>
                    </a:lnTo>
                    <a:lnTo>
                      <a:pt x="0" y="2"/>
                    </a:lnTo>
                    <a:lnTo>
                      <a:pt x="0" y="0"/>
                    </a:lnTo>
                    <a:lnTo>
                      <a:pt x="242"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2"/>
              <p:cNvSpPr/>
              <p:nvPr/>
            </p:nvSpPr>
            <p:spPr>
              <a:xfrm>
                <a:off x="240415" y="1735970"/>
                <a:ext cx="160526" cy="85572"/>
              </a:xfrm>
              <a:custGeom>
                <a:avLst/>
                <a:gdLst/>
                <a:ahLst/>
                <a:cxnLst/>
                <a:rect l="l" t="t" r="r" b="b"/>
                <a:pathLst>
                  <a:path w="242" h="129" extrusionOk="0">
                    <a:moveTo>
                      <a:pt x="242" y="67"/>
                    </a:moveTo>
                    <a:lnTo>
                      <a:pt x="242" y="129"/>
                    </a:lnTo>
                    <a:lnTo>
                      <a:pt x="0" y="62"/>
                    </a:lnTo>
                    <a:lnTo>
                      <a:pt x="0" y="0"/>
                    </a:lnTo>
                    <a:lnTo>
                      <a:pt x="242" y="6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2"/>
              <p:cNvSpPr/>
              <p:nvPr/>
            </p:nvSpPr>
            <p:spPr>
              <a:xfrm>
                <a:off x="240415" y="1777097"/>
                <a:ext cx="160526" cy="78939"/>
              </a:xfrm>
              <a:custGeom>
                <a:avLst/>
                <a:gdLst/>
                <a:ahLst/>
                <a:cxnLst/>
                <a:rect l="l" t="t" r="r" b="b"/>
                <a:pathLst>
                  <a:path w="102" h="50" extrusionOk="0">
                    <a:moveTo>
                      <a:pt x="102" y="28"/>
                    </a:moveTo>
                    <a:cubicBezTo>
                      <a:pt x="102" y="33"/>
                      <a:pt x="102" y="33"/>
                      <a:pt x="102" y="33"/>
                    </a:cubicBezTo>
                    <a:cubicBezTo>
                      <a:pt x="102" y="33"/>
                      <a:pt x="102" y="34"/>
                      <a:pt x="102" y="35"/>
                    </a:cubicBezTo>
                    <a:cubicBezTo>
                      <a:pt x="102" y="35"/>
                      <a:pt x="102" y="36"/>
                      <a:pt x="102" y="36"/>
                    </a:cubicBezTo>
                    <a:cubicBezTo>
                      <a:pt x="102" y="37"/>
                      <a:pt x="102" y="37"/>
                      <a:pt x="101" y="38"/>
                    </a:cubicBezTo>
                    <a:cubicBezTo>
                      <a:pt x="101" y="38"/>
                      <a:pt x="101" y="38"/>
                      <a:pt x="101" y="38"/>
                    </a:cubicBezTo>
                    <a:cubicBezTo>
                      <a:pt x="101" y="40"/>
                      <a:pt x="100" y="41"/>
                      <a:pt x="99" y="43"/>
                    </a:cubicBezTo>
                    <a:cubicBezTo>
                      <a:pt x="97" y="46"/>
                      <a:pt x="95" y="48"/>
                      <a:pt x="92" y="49"/>
                    </a:cubicBezTo>
                    <a:cubicBezTo>
                      <a:pt x="92" y="50"/>
                      <a:pt x="92" y="50"/>
                      <a:pt x="91" y="50"/>
                    </a:cubicBezTo>
                    <a:cubicBezTo>
                      <a:pt x="0" y="25"/>
                      <a:pt x="0" y="25"/>
                      <a:pt x="0" y="25"/>
                    </a:cubicBezTo>
                    <a:cubicBezTo>
                      <a:pt x="0" y="0"/>
                      <a:pt x="0" y="0"/>
                      <a:pt x="0" y="0"/>
                    </a:cubicBezTo>
                    <a:lnTo>
                      <a:pt x="102"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2"/>
              <p:cNvSpPr/>
              <p:nvPr/>
            </p:nvSpPr>
            <p:spPr>
              <a:xfrm>
                <a:off x="240415" y="1816898"/>
                <a:ext cx="143279" cy="42454"/>
              </a:xfrm>
              <a:custGeom>
                <a:avLst/>
                <a:gdLst/>
                <a:ahLst/>
                <a:cxnLst/>
                <a:rect l="l" t="t" r="r" b="b"/>
                <a:pathLst>
                  <a:path w="91" h="27" extrusionOk="0">
                    <a:moveTo>
                      <a:pt x="91" y="25"/>
                    </a:moveTo>
                    <a:cubicBezTo>
                      <a:pt x="90" y="26"/>
                      <a:pt x="89" y="26"/>
                      <a:pt x="87" y="27"/>
                    </a:cubicBezTo>
                    <a:cubicBezTo>
                      <a:pt x="87" y="27"/>
                      <a:pt x="86" y="27"/>
                      <a:pt x="85" y="27"/>
                    </a:cubicBezTo>
                    <a:cubicBezTo>
                      <a:pt x="84" y="27"/>
                      <a:pt x="83" y="27"/>
                      <a:pt x="83" y="27"/>
                    </a:cubicBezTo>
                    <a:cubicBezTo>
                      <a:pt x="19" y="27"/>
                      <a:pt x="19" y="27"/>
                      <a:pt x="19" y="27"/>
                    </a:cubicBezTo>
                    <a:cubicBezTo>
                      <a:pt x="16" y="27"/>
                      <a:pt x="13" y="26"/>
                      <a:pt x="10" y="25"/>
                    </a:cubicBezTo>
                    <a:cubicBezTo>
                      <a:pt x="4" y="21"/>
                      <a:pt x="0" y="15"/>
                      <a:pt x="0" y="8"/>
                    </a:cubicBezTo>
                    <a:cubicBezTo>
                      <a:pt x="0" y="0"/>
                      <a:pt x="0" y="0"/>
                      <a:pt x="0" y="0"/>
                    </a:cubicBezTo>
                    <a:lnTo>
                      <a:pt x="91"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2"/>
              <p:cNvSpPr/>
              <p:nvPr/>
            </p:nvSpPr>
            <p:spPr>
              <a:xfrm>
                <a:off x="256335" y="1856036"/>
                <a:ext cx="128686" cy="50414"/>
              </a:xfrm>
              <a:custGeom>
                <a:avLst/>
                <a:gdLst/>
                <a:ahLst/>
                <a:cxnLst/>
                <a:rect l="l" t="t" r="r" b="b"/>
                <a:pathLst>
                  <a:path w="82" h="32" extrusionOk="0">
                    <a:moveTo>
                      <a:pt x="82" y="0"/>
                    </a:moveTo>
                    <a:cubicBezTo>
                      <a:pt x="60" y="22"/>
                      <a:pt x="60" y="22"/>
                      <a:pt x="60" y="22"/>
                    </a:cubicBezTo>
                    <a:cubicBezTo>
                      <a:pt x="49" y="32"/>
                      <a:pt x="32" y="32"/>
                      <a:pt x="22" y="22"/>
                    </a:cubicBezTo>
                    <a:cubicBezTo>
                      <a:pt x="0" y="0"/>
                      <a:pt x="0" y="0"/>
                      <a:pt x="0" y="0"/>
                    </a:cubicBezTo>
                    <a:cubicBezTo>
                      <a:pt x="3" y="1"/>
                      <a:pt x="6" y="2"/>
                      <a:pt x="9" y="2"/>
                    </a:cubicBezTo>
                    <a:cubicBezTo>
                      <a:pt x="73" y="2"/>
                      <a:pt x="73" y="2"/>
                      <a:pt x="73" y="2"/>
                    </a:cubicBezTo>
                    <a:cubicBezTo>
                      <a:pt x="73" y="2"/>
                      <a:pt x="74" y="2"/>
                      <a:pt x="75" y="2"/>
                    </a:cubicBezTo>
                    <a:cubicBezTo>
                      <a:pt x="76" y="2"/>
                      <a:pt x="77" y="2"/>
                      <a:pt x="77" y="2"/>
                    </a:cubicBezTo>
                    <a:cubicBezTo>
                      <a:pt x="79" y="1"/>
                      <a:pt x="80" y="1"/>
                      <a:pt x="82"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2"/>
              <p:cNvSpPr/>
              <p:nvPr/>
            </p:nvSpPr>
            <p:spPr>
              <a:xfrm>
                <a:off x="385021" y="1854709"/>
                <a:ext cx="1990" cy="1327"/>
              </a:xfrm>
              <a:custGeom>
                <a:avLst/>
                <a:gdLst/>
                <a:ahLst/>
                <a:cxnLst/>
                <a:rect l="l" t="t" r="r" b="b"/>
                <a:pathLst>
                  <a:path w="3" h="2" extrusionOk="0">
                    <a:moveTo>
                      <a:pt x="0" y="2"/>
                    </a:moveTo>
                    <a:lnTo>
                      <a:pt x="0" y="0"/>
                    </a:lnTo>
                    <a:lnTo>
                      <a:pt x="3" y="0"/>
                    </a:lnTo>
                    <a:lnTo>
                      <a:pt x="0" y="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2"/>
              <p:cNvSpPr/>
              <p:nvPr/>
            </p:nvSpPr>
            <p:spPr>
              <a:xfrm>
                <a:off x="385021" y="1854709"/>
                <a:ext cx="1990" cy="1327"/>
              </a:xfrm>
              <a:custGeom>
                <a:avLst/>
                <a:gdLst/>
                <a:ahLst/>
                <a:cxnLst/>
                <a:rect l="l" t="t" r="r" b="b"/>
                <a:pathLst>
                  <a:path w="3" h="2" extrusionOk="0">
                    <a:moveTo>
                      <a:pt x="0" y="2"/>
                    </a:moveTo>
                    <a:lnTo>
                      <a:pt x="0" y="0"/>
                    </a:lnTo>
                    <a:lnTo>
                      <a:pt x="3"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2"/>
              <p:cNvSpPr/>
              <p:nvPr/>
            </p:nvSpPr>
            <p:spPr>
              <a:xfrm>
                <a:off x="193319" y="1337961"/>
                <a:ext cx="97510" cy="94195"/>
              </a:xfrm>
              <a:custGeom>
                <a:avLst/>
                <a:gdLst/>
                <a:ahLst/>
                <a:cxnLst/>
                <a:rect l="l" t="t" r="r" b="b"/>
                <a:pathLst>
                  <a:path w="62" h="60" extrusionOk="0">
                    <a:moveTo>
                      <a:pt x="7" y="60"/>
                    </a:moveTo>
                    <a:cubicBezTo>
                      <a:pt x="6" y="60"/>
                      <a:pt x="5" y="60"/>
                      <a:pt x="4" y="59"/>
                    </a:cubicBezTo>
                    <a:cubicBezTo>
                      <a:pt x="1" y="58"/>
                      <a:pt x="0" y="55"/>
                      <a:pt x="1" y="52"/>
                    </a:cubicBezTo>
                    <a:cubicBezTo>
                      <a:pt x="2" y="48"/>
                      <a:pt x="2" y="48"/>
                      <a:pt x="2" y="48"/>
                    </a:cubicBezTo>
                    <a:cubicBezTo>
                      <a:pt x="6" y="40"/>
                      <a:pt x="9" y="31"/>
                      <a:pt x="16" y="24"/>
                    </a:cubicBezTo>
                    <a:cubicBezTo>
                      <a:pt x="20" y="19"/>
                      <a:pt x="24" y="16"/>
                      <a:pt x="27" y="14"/>
                    </a:cubicBezTo>
                    <a:cubicBezTo>
                      <a:pt x="34" y="9"/>
                      <a:pt x="43" y="6"/>
                      <a:pt x="50" y="3"/>
                    </a:cubicBezTo>
                    <a:cubicBezTo>
                      <a:pt x="53" y="2"/>
                      <a:pt x="53" y="2"/>
                      <a:pt x="53" y="2"/>
                    </a:cubicBezTo>
                    <a:cubicBezTo>
                      <a:pt x="56" y="0"/>
                      <a:pt x="60" y="2"/>
                      <a:pt x="61" y="5"/>
                    </a:cubicBezTo>
                    <a:cubicBezTo>
                      <a:pt x="62" y="8"/>
                      <a:pt x="61" y="11"/>
                      <a:pt x="58" y="13"/>
                    </a:cubicBezTo>
                    <a:cubicBezTo>
                      <a:pt x="55" y="14"/>
                      <a:pt x="55" y="14"/>
                      <a:pt x="55" y="14"/>
                    </a:cubicBezTo>
                    <a:cubicBezTo>
                      <a:pt x="47" y="17"/>
                      <a:pt x="40" y="20"/>
                      <a:pt x="33" y="24"/>
                    </a:cubicBezTo>
                    <a:cubicBezTo>
                      <a:pt x="31" y="26"/>
                      <a:pt x="28" y="28"/>
                      <a:pt x="25" y="32"/>
                    </a:cubicBezTo>
                    <a:cubicBezTo>
                      <a:pt x="19" y="37"/>
                      <a:pt x="16" y="45"/>
                      <a:pt x="13" y="53"/>
                    </a:cubicBezTo>
                    <a:cubicBezTo>
                      <a:pt x="12" y="56"/>
                      <a:pt x="12" y="56"/>
                      <a:pt x="12" y="56"/>
                    </a:cubicBezTo>
                    <a:cubicBezTo>
                      <a:pt x="11" y="58"/>
                      <a:pt x="9" y="60"/>
                      <a:pt x="7" y="6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55453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15" name="Google Shape;15;p3"/>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713225" y="1847225"/>
            <a:ext cx="4871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5" y="952475"/>
            <a:ext cx="4871100" cy="894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713225" y="2899250"/>
            <a:ext cx="4871100" cy="37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21" name="Google Shape;21;p4"/>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720000" y="1114325"/>
            <a:ext cx="7704000" cy="348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solidFill>
                  <a:srgbClr val="434343"/>
                </a:solidFill>
                <a:latin typeface="Arial" panose="020B0604020202020204" pitchFamily="34" charset="0"/>
                <a:cs typeface="Arial" panose="020B0604020202020204" pitchFamily="34" charset="0"/>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dirty="0"/>
          </a:p>
        </p:txBody>
      </p:sp>
      <p:sp>
        <p:nvSpPr>
          <p:cNvPr id="23" name="Google Shape;23;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26" name="Google Shape;26;p5"/>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942387" y="2256800"/>
            <a:ext cx="29811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5"/>
          <p:cNvSpPr txBox="1">
            <a:spLocks noGrp="1"/>
          </p:cNvSpPr>
          <p:nvPr>
            <p:ph type="title" idx="2"/>
          </p:nvPr>
        </p:nvSpPr>
        <p:spPr>
          <a:xfrm>
            <a:off x="5008805" y="2256800"/>
            <a:ext cx="29811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 name="Google Shape;29;p5"/>
          <p:cNvSpPr txBox="1">
            <a:spLocks noGrp="1"/>
          </p:cNvSpPr>
          <p:nvPr>
            <p:ph type="subTitle" idx="1"/>
          </p:nvPr>
        </p:nvSpPr>
        <p:spPr>
          <a:xfrm>
            <a:off x="5008800" y="2695450"/>
            <a:ext cx="2981100" cy="1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30" name="Google Shape;30;p5"/>
          <p:cNvSpPr txBox="1">
            <a:spLocks noGrp="1"/>
          </p:cNvSpPr>
          <p:nvPr>
            <p:ph type="subTitle" idx="3"/>
          </p:nvPr>
        </p:nvSpPr>
        <p:spPr>
          <a:xfrm>
            <a:off x="942250" y="2695450"/>
            <a:ext cx="2981100" cy="1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31" name="Google Shape;31;p5"/>
          <p:cNvSpPr txBox="1">
            <a:spLocks noGrp="1"/>
          </p:cNvSpPr>
          <p:nvPr>
            <p:ph type="title" idx="4"/>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6"/>
        <p:cNvGrpSpPr/>
        <p:nvPr/>
      </p:nvGrpSpPr>
      <p:grpSpPr>
        <a:xfrm>
          <a:off x="0" y="0"/>
          <a:ext cx="0" cy="0"/>
          <a:chOff x="0" y="0"/>
          <a:chExt cx="0" cy="0"/>
        </a:xfrm>
      </p:grpSpPr>
      <p:pic>
        <p:nvPicPr>
          <p:cNvPr id="37" name="Google Shape;37;p7"/>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38" name="Google Shape;38;p7"/>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713225" y="911763"/>
            <a:ext cx="4313100" cy="1084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0" name="Google Shape;40;p7"/>
          <p:cNvSpPr txBox="1">
            <a:spLocks noGrp="1"/>
          </p:cNvSpPr>
          <p:nvPr>
            <p:ph type="subTitle" idx="1"/>
          </p:nvPr>
        </p:nvSpPr>
        <p:spPr>
          <a:xfrm>
            <a:off x="713225" y="2090325"/>
            <a:ext cx="4313100" cy="209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600"/>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500"/>
              <a:buFont typeface="Nunito Light"/>
              <a:buChar char="○"/>
              <a:defRPr/>
            </a:lvl5pPr>
            <a:lvl6pPr lvl="5" algn="ctr" rtl="0">
              <a:lnSpc>
                <a:spcPct val="100000"/>
              </a:lnSpc>
              <a:spcBef>
                <a:spcPts val="0"/>
              </a:spcBef>
              <a:spcAft>
                <a:spcPts val="0"/>
              </a:spcAft>
              <a:buClr>
                <a:srgbClr val="999999"/>
              </a:buClr>
              <a:buSzPts val="15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500"/>
              <a:buFont typeface="Nunito Light"/>
              <a:buChar char="■"/>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43" name="Google Shape;43;p8"/>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1994400" y="1404725"/>
            <a:ext cx="5155200" cy="2227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713225" y="704800"/>
            <a:ext cx="4530300" cy="1186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2"/>
        <p:cNvGrpSpPr/>
        <p:nvPr/>
      </p:nvGrpSpPr>
      <p:grpSpPr>
        <a:xfrm>
          <a:off x="0" y="0"/>
          <a:ext cx="0" cy="0"/>
          <a:chOff x="0" y="0"/>
          <a:chExt cx="0" cy="0"/>
        </a:xfrm>
      </p:grpSpPr>
      <p:pic>
        <p:nvPicPr>
          <p:cNvPr id="53" name="Google Shape;53;p11"/>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54" name="Google Shape;54;p11"/>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2019765" y="1205475"/>
            <a:ext cx="5104800" cy="172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 name="Google Shape;56;p11"/>
          <p:cNvSpPr txBox="1">
            <a:spLocks noGrp="1"/>
          </p:cNvSpPr>
          <p:nvPr>
            <p:ph type="subTitle" idx="1"/>
          </p:nvPr>
        </p:nvSpPr>
        <p:spPr>
          <a:xfrm>
            <a:off x="2019765" y="3163600"/>
            <a:ext cx="51048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58"/>
        <p:cNvGrpSpPr/>
        <p:nvPr/>
      </p:nvGrpSpPr>
      <p:grpSpPr>
        <a:xfrm>
          <a:off x="0" y="0"/>
          <a:ext cx="0" cy="0"/>
          <a:chOff x="0" y="0"/>
          <a:chExt cx="0" cy="0"/>
        </a:xfrm>
      </p:grpSpPr>
      <p:pic>
        <p:nvPicPr>
          <p:cNvPr id="59" name="Google Shape;59;p13"/>
          <p:cNvPicPr preferRelativeResize="0"/>
          <p:nvPr/>
        </p:nvPicPr>
        <p:blipFill>
          <a:blip r:embed="rId2">
            <a:alphaModFix/>
          </a:blip>
          <a:stretch>
            <a:fillRect/>
          </a:stretch>
        </p:blipFill>
        <p:spPr>
          <a:xfrm>
            <a:off x="1850" y="-12"/>
            <a:ext cx="9140300" cy="5143501"/>
          </a:xfrm>
          <a:prstGeom prst="rect">
            <a:avLst/>
          </a:prstGeom>
          <a:noFill/>
          <a:ln>
            <a:noFill/>
          </a:ln>
        </p:spPr>
      </p:pic>
      <p:sp>
        <p:nvSpPr>
          <p:cNvPr id="60" name="Google Shape;60;p13"/>
          <p:cNvSpPr/>
          <p:nvPr/>
        </p:nvSpPr>
        <p:spPr>
          <a:xfrm>
            <a:off x="308250" y="280050"/>
            <a:ext cx="8527500" cy="4583400"/>
          </a:xfrm>
          <a:prstGeom prst="rect">
            <a:avLst/>
          </a:prstGeom>
          <a:solidFill>
            <a:schemeClr val="dk1"/>
          </a:solidFill>
          <a:ln w="952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p:nvPr>
        </p:nvSpPr>
        <p:spPr>
          <a:xfrm>
            <a:off x="713225" y="1874773"/>
            <a:ext cx="3712500" cy="34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 name="Google Shape;62;p13"/>
          <p:cNvSpPr txBox="1">
            <a:spLocks noGrp="1"/>
          </p:cNvSpPr>
          <p:nvPr>
            <p:ph type="subTitle" idx="1"/>
          </p:nvPr>
        </p:nvSpPr>
        <p:spPr>
          <a:xfrm>
            <a:off x="713225" y="2217176"/>
            <a:ext cx="3712500" cy="57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3" name="Google Shape;63;p13"/>
          <p:cNvSpPr txBox="1">
            <a:spLocks noGrp="1"/>
          </p:cNvSpPr>
          <p:nvPr>
            <p:ph type="title" idx="2"/>
          </p:nvPr>
        </p:nvSpPr>
        <p:spPr>
          <a:xfrm>
            <a:off x="4718225" y="1874773"/>
            <a:ext cx="3712500" cy="34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4" name="Google Shape;64;p13"/>
          <p:cNvSpPr txBox="1">
            <a:spLocks noGrp="1"/>
          </p:cNvSpPr>
          <p:nvPr>
            <p:ph type="subTitle" idx="3"/>
          </p:nvPr>
        </p:nvSpPr>
        <p:spPr>
          <a:xfrm>
            <a:off x="4718224" y="2217176"/>
            <a:ext cx="3712500" cy="57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5" name="Google Shape;65;p13"/>
          <p:cNvSpPr txBox="1">
            <a:spLocks noGrp="1"/>
          </p:cNvSpPr>
          <p:nvPr>
            <p:ph type="title" idx="4" hasCustomPrompt="1"/>
          </p:nvPr>
        </p:nvSpPr>
        <p:spPr>
          <a:xfrm>
            <a:off x="713225" y="1422363"/>
            <a:ext cx="1183500" cy="45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title" idx="5" hasCustomPrompt="1"/>
          </p:nvPr>
        </p:nvSpPr>
        <p:spPr>
          <a:xfrm>
            <a:off x="4718233" y="1422363"/>
            <a:ext cx="1183500" cy="45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68" name="Google Shape;68;p13"/>
          <p:cNvSpPr txBox="1">
            <a:spLocks noGrp="1"/>
          </p:cNvSpPr>
          <p:nvPr>
            <p:ph type="title" idx="7"/>
          </p:nvPr>
        </p:nvSpPr>
        <p:spPr>
          <a:xfrm>
            <a:off x="713225" y="3387573"/>
            <a:ext cx="3712500" cy="34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 name="Google Shape;69;p13"/>
          <p:cNvSpPr txBox="1">
            <a:spLocks noGrp="1"/>
          </p:cNvSpPr>
          <p:nvPr>
            <p:ph type="subTitle" idx="8"/>
          </p:nvPr>
        </p:nvSpPr>
        <p:spPr>
          <a:xfrm>
            <a:off x="713225" y="3729976"/>
            <a:ext cx="3712500" cy="57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70" name="Google Shape;70;p13"/>
          <p:cNvSpPr txBox="1">
            <a:spLocks noGrp="1"/>
          </p:cNvSpPr>
          <p:nvPr>
            <p:ph type="title" idx="9"/>
          </p:nvPr>
        </p:nvSpPr>
        <p:spPr>
          <a:xfrm>
            <a:off x="4718225" y="3387573"/>
            <a:ext cx="3712500" cy="34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 name="Google Shape;71;p13"/>
          <p:cNvSpPr txBox="1">
            <a:spLocks noGrp="1"/>
          </p:cNvSpPr>
          <p:nvPr>
            <p:ph type="subTitle" idx="13"/>
          </p:nvPr>
        </p:nvSpPr>
        <p:spPr>
          <a:xfrm>
            <a:off x="4718224" y="3729976"/>
            <a:ext cx="3712500" cy="57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72" name="Google Shape;72;p13"/>
          <p:cNvSpPr txBox="1">
            <a:spLocks noGrp="1"/>
          </p:cNvSpPr>
          <p:nvPr>
            <p:ph type="title" idx="14" hasCustomPrompt="1"/>
          </p:nvPr>
        </p:nvSpPr>
        <p:spPr>
          <a:xfrm>
            <a:off x="713225" y="2935163"/>
            <a:ext cx="1183500" cy="45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15" hasCustomPrompt="1"/>
          </p:nvPr>
        </p:nvSpPr>
        <p:spPr>
          <a:xfrm>
            <a:off x="4718233" y="2935163"/>
            <a:ext cx="1183500" cy="45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1pPr>
            <a:lvl2pPr lvl="1"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2pPr>
            <a:lvl3pPr lvl="2"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3pPr>
            <a:lvl4pPr lvl="3"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4pPr>
            <a:lvl5pPr lvl="4"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5pPr>
            <a:lvl6pPr lvl="5"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6pPr>
            <a:lvl7pPr lvl="6"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7pPr>
            <a:lvl8pPr lvl="7"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8pPr>
            <a:lvl9pPr lvl="8" rtl="0">
              <a:spcBef>
                <a:spcPts val="0"/>
              </a:spcBef>
              <a:spcAft>
                <a:spcPts val="0"/>
              </a:spcAft>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1pPr>
            <a:lvl2pPr marL="914400" lvl="1"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2pPr>
            <a:lvl3pPr marL="1371600" lvl="2"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3pPr>
            <a:lvl4pPr marL="1828800" lvl="3"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4pPr>
            <a:lvl5pPr marL="2286000" lvl="4"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5pPr>
            <a:lvl6pPr marL="2743200" lvl="5"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6pPr>
            <a:lvl7pPr marL="3200400" lvl="6"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7pPr>
            <a:lvl8pPr marL="3657600" lvl="7"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8pPr>
            <a:lvl9pPr marL="4114800" lvl="8" indent="-323850">
              <a:lnSpc>
                <a:spcPct val="115000"/>
              </a:lnSpc>
              <a:spcBef>
                <a:spcPts val="0"/>
              </a:spcBef>
              <a:spcAft>
                <a:spcPts val="0"/>
              </a:spcAft>
              <a:buClr>
                <a:schemeClr val="accent6"/>
              </a:buClr>
              <a:buSzPts val="1500"/>
              <a:buFont typeface="DM Sans"/>
              <a:buChar char="■"/>
              <a:defRPr sz="1500">
                <a:solidFill>
                  <a:schemeClr val="accent6"/>
                </a:solidFill>
                <a:latin typeface="DM Sans"/>
                <a:ea typeface="DM Sans"/>
                <a:cs typeface="DM Sans"/>
                <a:sym typeface="DM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9" r:id="rId13"/>
    <p:sldLayoutId id="2147483671" r:id="rId14"/>
    <p:sldLayoutId id="2147483672" r:id="rId15"/>
    <p:sldLayoutId id="2147483673" r:id="rId16"/>
    <p:sldLayoutId id="2147483677" r:id="rId17"/>
    <p:sldLayoutId id="214748367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ctrTitle"/>
          </p:nvPr>
        </p:nvSpPr>
        <p:spPr>
          <a:xfrm>
            <a:off x="3358555" y="1056750"/>
            <a:ext cx="5072248" cy="2229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5400" dirty="0">
                <a:solidFill>
                  <a:schemeClr val="accent6"/>
                </a:solidFill>
              </a:rPr>
              <a:t>BÀI 19:</a:t>
            </a:r>
            <a:r>
              <a:rPr lang="en" sz="5400" dirty="0"/>
              <a:t> </a:t>
            </a:r>
            <a:br>
              <a:rPr lang="en" sz="5400" dirty="0"/>
            </a:br>
            <a:r>
              <a:rPr lang="en" sz="5400" dirty="0">
                <a:solidFill>
                  <a:schemeClr val="accent3"/>
                </a:solidFill>
              </a:rPr>
              <a:t>DÃY HOẠT ĐỘNG HÓA HỌC</a:t>
            </a:r>
            <a:endParaRPr sz="5400" dirty="0"/>
          </a:p>
        </p:txBody>
      </p:sp>
      <p:cxnSp>
        <p:nvCxnSpPr>
          <p:cNvPr id="192" name="Google Shape;192;p31"/>
          <p:cNvCxnSpPr/>
          <p:nvPr/>
        </p:nvCxnSpPr>
        <p:spPr>
          <a:xfrm rot="10800000">
            <a:off x="4046075" y="3459188"/>
            <a:ext cx="4399800" cy="0"/>
          </a:xfrm>
          <a:prstGeom prst="straightConnector1">
            <a:avLst/>
          </a:prstGeom>
          <a:noFill/>
          <a:ln w="9525" cap="flat" cmpd="sng">
            <a:solidFill>
              <a:schemeClr val="accent6"/>
            </a:solidFill>
            <a:prstDash val="dash"/>
            <a:round/>
            <a:headEnd type="none" w="med" len="med"/>
            <a:tailEnd type="none" w="med" len="med"/>
          </a:ln>
        </p:spPr>
      </p:cxnSp>
      <p:grpSp>
        <p:nvGrpSpPr>
          <p:cNvPr id="193" name="Google Shape;193;p31"/>
          <p:cNvGrpSpPr/>
          <p:nvPr/>
        </p:nvGrpSpPr>
        <p:grpSpPr>
          <a:xfrm>
            <a:off x="1377094" y="1705474"/>
            <a:ext cx="1469498" cy="2510881"/>
            <a:chOff x="2951300" y="1323675"/>
            <a:chExt cx="1715300" cy="2930875"/>
          </a:xfrm>
        </p:grpSpPr>
        <p:sp>
          <p:nvSpPr>
            <p:cNvPr id="194" name="Google Shape;194;p31"/>
            <p:cNvSpPr/>
            <p:nvPr/>
          </p:nvSpPr>
          <p:spPr>
            <a:xfrm>
              <a:off x="3476350" y="1332925"/>
              <a:ext cx="665125" cy="147625"/>
            </a:xfrm>
            <a:custGeom>
              <a:avLst/>
              <a:gdLst/>
              <a:ahLst/>
              <a:cxnLst/>
              <a:rect l="l" t="t" r="r" b="b"/>
              <a:pathLst>
                <a:path w="26605" h="5905" extrusionOk="0">
                  <a:moveTo>
                    <a:pt x="2956" y="0"/>
                  </a:moveTo>
                  <a:cubicBezTo>
                    <a:pt x="1329" y="0"/>
                    <a:pt x="10" y="1319"/>
                    <a:pt x="5" y="2946"/>
                  </a:cubicBezTo>
                  <a:cubicBezTo>
                    <a:pt x="1" y="4579"/>
                    <a:pt x="1322" y="5904"/>
                    <a:pt x="2956" y="5904"/>
                  </a:cubicBezTo>
                  <a:cubicBezTo>
                    <a:pt x="2958" y="5904"/>
                    <a:pt x="2959" y="5904"/>
                    <a:pt x="2961" y="5904"/>
                  </a:cubicBezTo>
                  <a:lnTo>
                    <a:pt x="23654" y="5904"/>
                  </a:lnTo>
                  <a:cubicBezTo>
                    <a:pt x="23656" y="5904"/>
                    <a:pt x="23659" y="5904"/>
                    <a:pt x="23662" y="5904"/>
                  </a:cubicBezTo>
                  <a:cubicBezTo>
                    <a:pt x="24441" y="5904"/>
                    <a:pt x="25189" y="5593"/>
                    <a:pt x="25743" y="5043"/>
                  </a:cubicBezTo>
                  <a:cubicBezTo>
                    <a:pt x="26295" y="4485"/>
                    <a:pt x="26604" y="3731"/>
                    <a:pt x="26604" y="2946"/>
                  </a:cubicBezTo>
                  <a:cubicBezTo>
                    <a:pt x="26602" y="1319"/>
                    <a:pt x="25285" y="0"/>
                    <a:pt x="23658" y="0"/>
                  </a:cubicBezTo>
                  <a:cubicBezTo>
                    <a:pt x="23656" y="0"/>
                    <a:pt x="23655" y="0"/>
                    <a:pt x="23654" y="0"/>
                  </a:cubicBezTo>
                  <a:lnTo>
                    <a:pt x="2961" y="0"/>
                  </a:lnTo>
                  <a:cubicBezTo>
                    <a:pt x="2959" y="0"/>
                    <a:pt x="2958" y="0"/>
                    <a:pt x="2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3220600" y="1480525"/>
              <a:ext cx="1176675" cy="1438125"/>
            </a:xfrm>
            <a:custGeom>
              <a:avLst/>
              <a:gdLst/>
              <a:ahLst/>
              <a:cxnLst/>
              <a:rect l="l" t="t" r="r" b="b"/>
              <a:pathLst>
                <a:path w="47067" h="57525" extrusionOk="0">
                  <a:moveTo>
                    <a:pt x="17235" y="0"/>
                  </a:moveTo>
                  <a:lnTo>
                    <a:pt x="17235" y="46904"/>
                  </a:lnTo>
                  <a:lnTo>
                    <a:pt x="14659" y="47693"/>
                  </a:lnTo>
                  <a:cubicBezTo>
                    <a:pt x="8725" y="49501"/>
                    <a:pt x="3689" y="52985"/>
                    <a:pt x="0" y="57525"/>
                  </a:cubicBezTo>
                  <a:lnTo>
                    <a:pt x="47067" y="57525"/>
                  </a:lnTo>
                  <a:cubicBezTo>
                    <a:pt x="43381" y="52985"/>
                    <a:pt x="38352" y="49501"/>
                    <a:pt x="32417" y="47693"/>
                  </a:cubicBezTo>
                  <a:lnTo>
                    <a:pt x="29832" y="46904"/>
                  </a:lnTo>
                  <a:lnTo>
                    <a:pt x="29832" y="35859"/>
                  </a:lnTo>
                  <a:lnTo>
                    <a:pt x="29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2960425" y="1480525"/>
              <a:ext cx="1697100" cy="2764900"/>
            </a:xfrm>
            <a:custGeom>
              <a:avLst/>
              <a:gdLst/>
              <a:ahLst/>
              <a:cxnLst/>
              <a:rect l="l" t="t" r="r" b="b"/>
              <a:pathLst>
                <a:path w="67884" h="110596" extrusionOk="0">
                  <a:moveTo>
                    <a:pt x="23993" y="0"/>
                  </a:moveTo>
                  <a:lnTo>
                    <a:pt x="23993" y="44202"/>
                  </a:lnTo>
                  <a:cubicBezTo>
                    <a:pt x="10103" y="48451"/>
                    <a:pt x="0" y="61369"/>
                    <a:pt x="0" y="76654"/>
                  </a:cubicBezTo>
                  <a:cubicBezTo>
                    <a:pt x="0" y="95399"/>
                    <a:pt x="15197" y="110595"/>
                    <a:pt x="33942" y="110595"/>
                  </a:cubicBezTo>
                  <a:cubicBezTo>
                    <a:pt x="52687" y="110595"/>
                    <a:pt x="67883" y="95399"/>
                    <a:pt x="67883" y="76654"/>
                  </a:cubicBezTo>
                  <a:cubicBezTo>
                    <a:pt x="67883" y="61369"/>
                    <a:pt x="57779" y="48451"/>
                    <a:pt x="43890" y="44202"/>
                  </a:cubicBezTo>
                  <a:lnTo>
                    <a:pt x="43890" y="0"/>
                  </a:lnTo>
                  <a:lnTo>
                    <a:pt x="40239" y="0"/>
                  </a:lnTo>
                  <a:lnTo>
                    <a:pt x="40239" y="46904"/>
                  </a:lnTo>
                  <a:lnTo>
                    <a:pt x="42824" y="47693"/>
                  </a:lnTo>
                  <a:cubicBezTo>
                    <a:pt x="48759" y="49501"/>
                    <a:pt x="53788" y="52985"/>
                    <a:pt x="57474" y="57525"/>
                  </a:cubicBezTo>
                  <a:cubicBezTo>
                    <a:pt x="61758" y="62777"/>
                    <a:pt x="64232" y="69465"/>
                    <a:pt x="64232" y="76654"/>
                  </a:cubicBezTo>
                  <a:cubicBezTo>
                    <a:pt x="64232" y="93363"/>
                    <a:pt x="50641" y="106944"/>
                    <a:pt x="33942" y="106944"/>
                  </a:cubicBezTo>
                  <a:cubicBezTo>
                    <a:pt x="17240" y="106944"/>
                    <a:pt x="3649" y="93363"/>
                    <a:pt x="3649" y="76654"/>
                  </a:cubicBezTo>
                  <a:cubicBezTo>
                    <a:pt x="3649" y="69465"/>
                    <a:pt x="6123" y="62777"/>
                    <a:pt x="10407" y="57525"/>
                  </a:cubicBezTo>
                  <a:cubicBezTo>
                    <a:pt x="14096" y="52985"/>
                    <a:pt x="19132" y="49501"/>
                    <a:pt x="25066" y="47693"/>
                  </a:cubicBezTo>
                  <a:lnTo>
                    <a:pt x="27642" y="46904"/>
                  </a:lnTo>
                  <a:lnTo>
                    <a:pt x="27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3051650" y="2918625"/>
              <a:ext cx="1514575" cy="1235525"/>
            </a:xfrm>
            <a:custGeom>
              <a:avLst/>
              <a:gdLst/>
              <a:ahLst/>
              <a:cxnLst/>
              <a:rect l="l" t="t" r="r" b="b"/>
              <a:pathLst>
                <a:path w="60583" h="49421" extrusionOk="0">
                  <a:moveTo>
                    <a:pt x="6758" y="1"/>
                  </a:moveTo>
                  <a:cubicBezTo>
                    <a:pt x="2474" y="5253"/>
                    <a:pt x="0" y="11941"/>
                    <a:pt x="0" y="19130"/>
                  </a:cubicBezTo>
                  <a:cubicBezTo>
                    <a:pt x="0" y="35839"/>
                    <a:pt x="13591" y="49420"/>
                    <a:pt x="30293" y="49420"/>
                  </a:cubicBezTo>
                  <a:cubicBezTo>
                    <a:pt x="46992" y="49420"/>
                    <a:pt x="60583" y="35839"/>
                    <a:pt x="60583" y="19130"/>
                  </a:cubicBezTo>
                  <a:cubicBezTo>
                    <a:pt x="60583" y="11941"/>
                    <a:pt x="58109" y="5253"/>
                    <a:pt x="53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2951300" y="1480525"/>
              <a:ext cx="1715300" cy="2774025"/>
            </a:xfrm>
            <a:custGeom>
              <a:avLst/>
              <a:gdLst/>
              <a:ahLst/>
              <a:cxnLst/>
              <a:rect l="l" t="t" r="r" b="b"/>
              <a:pathLst>
                <a:path w="68612" h="110961" extrusionOk="0">
                  <a:moveTo>
                    <a:pt x="23993" y="0"/>
                  </a:moveTo>
                  <a:lnTo>
                    <a:pt x="23993" y="43934"/>
                  </a:lnTo>
                  <a:cubicBezTo>
                    <a:pt x="9630" y="48447"/>
                    <a:pt x="0" y="61562"/>
                    <a:pt x="0" y="76654"/>
                  </a:cubicBezTo>
                  <a:cubicBezTo>
                    <a:pt x="0" y="95569"/>
                    <a:pt x="15389" y="110961"/>
                    <a:pt x="34307" y="110961"/>
                  </a:cubicBezTo>
                  <a:cubicBezTo>
                    <a:pt x="53222" y="110961"/>
                    <a:pt x="68611" y="95571"/>
                    <a:pt x="68611" y="76654"/>
                  </a:cubicBezTo>
                  <a:cubicBezTo>
                    <a:pt x="68611" y="61562"/>
                    <a:pt x="58981" y="48447"/>
                    <a:pt x="44618" y="43934"/>
                  </a:cubicBezTo>
                  <a:lnTo>
                    <a:pt x="44618" y="0"/>
                  </a:lnTo>
                  <a:lnTo>
                    <a:pt x="43890" y="0"/>
                  </a:lnTo>
                  <a:lnTo>
                    <a:pt x="43890" y="44472"/>
                  </a:lnTo>
                  <a:lnTo>
                    <a:pt x="44146" y="44551"/>
                  </a:lnTo>
                  <a:cubicBezTo>
                    <a:pt x="58341" y="48893"/>
                    <a:pt x="67880" y="61795"/>
                    <a:pt x="67880" y="76654"/>
                  </a:cubicBezTo>
                  <a:cubicBezTo>
                    <a:pt x="67880" y="95169"/>
                    <a:pt x="52819" y="110232"/>
                    <a:pt x="34307" y="110232"/>
                  </a:cubicBezTo>
                  <a:cubicBezTo>
                    <a:pt x="15794" y="110232"/>
                    <a:pt x="731" y="95169"/>
                    <a:pt x="731" y="76654"/>
                  </a:cubicBezTo>
                  <a:cubicBezTo>
                    <a:pt x="731" y="61795"/>
                    <a:pt x="10270" y="48893"/>
                    <a:pt x="24465" y="44551"/>
                  </a:cubicBezTo>
                  <a:lnTo>
                    <a:pt x="24721" y="44472"/>
                  </a:lnTo>
                  <a:lnTo>
                    <a:pt x="247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3042525" y="1480525"/>
              <a:ext cx="1532850" cy="2682800"/>
            </a:xfrm>
            <a:custGeom>
              <a:avLst/>
              <a:gdLst/>
              <a:ahLst/>
              <a:cxnLst/>
              <a:rect l="l" t="t" r="r" b="b"/>
              <a:pathLst>
                <a:path w="61314" h="107312" extrusionOk="0">
                  <a:moveTo>
                    <a:pt x="23993" y="0"/>
                  </a:moveTo>
                  <a:lnTo>
                    <a:pt x="23993" y="46634"/>
                  </a:lnTo>
                  <a:lnTo>
                    <a:pt x="21675" y="47344"/>
                  </a:lnTo>
                  <a:cubicBezTo>
                    <a:pt x="15801" y="49135"/>
                    <a:pt x="10672" y="52573"/>
                    <a:pt x="6842" y="57292"/>
                  </a:cubicBezTo>
                  <a:cubicBezTo>
                    <a:pt x="2432" y="62705"/>
                    <a:pt x="0" y="69579"/>
                    <a:pt x="0" y="76654"/>
                  </a:cubicBezTo>
                  <a:cubicBezTo>
                    <a:pt x="0" y="93556"/>
                    <a:pt x="13753" y="107312"/>
                    <a:pt x="30658" y="107312"/>
                  </a:cubicBezTo>
                  <a:cubicBezTo>
                    <a:pt x="47560" y="107312"/>
                    <a:pt x="61313" y="93558"/>
                    <a:pt x="61313" y="76654"/>
                  </a:cubicBezTo>
                  <a:cubicBezTo>
                    <a:pt x="61313" y="69579"/>
                    <a:pt x="58881" y="62705"/>
                    <a:pt x="54471" y="57294"/>
                  </a:cubicBezTo>
                  <a:cubicBezTo>
                    <a:pt x="50639" y="52573"/>
                    <a:pt x="45512" y="49133"/>
                    <a:pt x="39645" y="47344"/>
                  </a:cubicBezTo>
                  <a:lnTo>
                    <a:pt x="37320" y="46634"/>
                  </a:lnTo>
                  <a:lnTo>
                    <a:pt x="37320" y="0"/>
                  </a:lnTo>
                  <a:lnTo>
                    <a:pt x="36592" y="0"/>
                  </a:lnTo>
                  <a:lnTo>
                    <a:pt x="36592" y="47174"/>
                  </a:lnTo>
                  <a:lnTo>
                    <a:pt x="39433" y="48042"/>
                  </a:lnTo>
                  <a:cubicBezTo>
                    <a:pt x="45161" y="49787"/>
                    <a:pt x="50164" y="53147"/>
                    <a:pt x="53906" y="57755"/>
                  </a:cubicBezTo>
                  <a:cubicBezTo>
                    <a:pt x="58213" y="63033"/>
                    <a:pt x="60585" y="69747"/>
                    <a:pt x="60585" y="76654"/>
                  </a:cubicBezTo>
                  <a:cubicBezTo>
                    <a:pt x="60585" y="93156"/>
                    <a:pt x="47160" y="106581"/>
                    <a:pt x="30658" y="106581"/>
                  </a:cubicBezTo>
                  <a:cubicBezTo>
                    <a:pt x="14154" y="106581"/>
                    <a:pt x="731" y="93156"/>
                    <a:pt x="731" y="76654"/>
                  </a:cubicBezTo>
                  <a:cubicBezTo>
                    <a:pt x="731" y="69747"/>
                    <a:pt x="3100" y="63038"/>
                    <a:pt x="7407" y="57755"/>
                  </a:cubicBezTo>
                  <a:cubicBezTo>
                    <a:pt x="11147" y="53150"/>
                    <a:pt x="16153" y="49789"/>
                    <a:pt x="21889" y="48042"/>
                  </a:cubicBezTo>
                  <a:lnTo>
                    <a:pt x="24724" y="47174"/>
                  </a:lnTo>
                  <a:lnTo>
                    <a:pt x="247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3467325" y="1323675"/>
              <a:ext cx="685775" cy="165975"/>
            </a:xfrm>
            <a:custGeom>
              <a:avLst/>
              <a:gdLst/>
              <a:ahLst/>
              <a:cxnLst/>
              <a:rect l="l" t="t" r="r" b="b"/>
              <a:pathLst>
                <a:path w="27431" h="6639" extrusionOk="0">
                  <a:moveTo>
                    <a:pt x="24015" y="733"/>
                  </a:moveTo>
                  <a:cubicBezTo>
                    <a:pt x="25411" y="780"/>
                    <a:pt x="26516" y="1925"/>
                    <a:pt x="26516" y="3321"/>
                  </a:cubicBezTo>
                  <a:cubicBezTo>
                    <a:pt x="26516" y="4717"/>
                    <a:pt x="25411" y="5860"/>
                    <a:pt x="24015" y="5909"/>
                  </a:cubicBezTo>
                  <a:lnTo>
                    <a:pt x="3319" y="5909"/>
                  </a:lnTo>
                  <a:cubicBezTo>
                    <a:pt x="1890" y="5904"/>
                    <a:pt x="734" y="4745"/>
                    <a:pt x="732" y="3316"/>
                  </a:cubicBezTo>
                  <a:cubicBezTo>
                    <a:pt x="736" y="1890"/>
                    <a:pt x="1893" y="733"/>
                    <a:pt x="3319" y="733"/>
                  </a:cubicBezTo>
                  <a:close/>
                  <a:moveTo>
                    <a:pt x="24116" y="1"/>
                  </a:moveTo>
                  <a:cubicBezTo>
                    <a:pt x="24082" y="1"/>
                    <a:pt x="24048" y="1"/>
                    <a:pt x="24015" y="3"/>
                  </a:cubicBezTo>
                  <a:lnTo>
                    <a:pt x="3322" y="3"/>
                  </a:lnTo>
                  <a:cubicBezTo>
                    <a:pt x="1490" y="5"/>
                    <a:pt x="5" y="1485"/>
                    <a:pt x="1" y="3316"/>
                  </a:cubicBezTo>
                  <a:cubicBezTo>
                    <a:pt x="1" y="5148"/>
                    <a:pt x="1490" y="6637"/>
                    <a:pt x="3322" y="6637"/>
                  </a:cubicBezTo>
                  <a:lnTo>
                    <a:pt x="24015" y="6637"/>
                  </a:lnTo>
                  <a:cubicBezTo>
                    <a:pt x="24048" y="6638"/>
                    <a:pt x="24082" y="6639"/>
                    <a:pt x="24116" y="6639"/>
                  </a:cubicBezTo>
                  <a:cubicBezTo>
                    <a:pt x="25941" y="6639"/>
                    <a:pt x="27431" y="5158"/>
                    <a:pt x="27431" y="3321"/>
                  </a:cubicBezTo>
                  <a:cubicBezTo>
                    <a:pt x="27431" y="1481"/>
                    <a:pt x="25941" y="1"/>
                    <a:pt x="24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3220425" y="2909450"/>
              <a:ext cx="1177025" cy="18275"/>
            </a:xfrm>
            <a:custGeom>
              <a:avLst/>
              <a:gdLst/>
              <a:ahLst/>
              <a:cxnLst/>
              <a:rect l="l" t="t" r="r" b="b"/>
              <a:pathLst>
                <a:path w="47081" h="731" extrusionOk="0">
                  <a:moveTo>
                    <a:pt x="0" y="0"/>
                  </a:moveTo>
                  <a:lnTo>
                    <a:pt x="7" y="731"/>
                  </a:lnTo>
                  <a:lnTo>
                    <a:pt x="47081" y="731"/>
                  </a:lnTo>
                  <a:lnTo>
                    <a:pt x="470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p:nvPr/>
          </p:nvSpPr>
          <p:spPr>
            <a:xfrm>
              <a:off x="3852350" y="2367925"/>
              <a:ext cx="114075" cy="18225"/>
            </a:xfrm>
            <a:custGeom>
              <a:avLst/>
              <a:gdLst/>
              <a:ahLst/>
              <a:cxnLst/>
              <a:rect l="l" t="t" r="r" b="b"/>
              <a:pathLst>
                <a:path w="4563" h="729" extrusionOk="0">
                  <a:moveTo>
                    <a:pt x="1" y="0"/>
                  </a:moveTo>
                  <a:lnTo>
                    <a:pt x="1" y="728"/>
                  </a:lnTo>
                  <a:lnTo>
                    <a:pt x="4562" y="728"/>
                  </a:lnTo>
                  <a:lnTo>
                    <a:pt x="4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3852350" y="2226300"/>
              <a:ext cx="114075" cy="18250"/>
            </a:xfrm>
            <a:custGeom>
              <a:avLst/>
              <a:gdLst/>
              <a:ahLst/>
              <a:cxnLst/>
              <a:rect l="l" t="t" r="r" b="b"/>
              <a:pathLst>
                <a:path w="4563" h="730" extrusionOk="0">
                  <a:moveTo>
                    <a:pt x="1" y="1"/>
                  </a:moveTo>
                  <a:lnTo>
                    <a:pt x="1" y="729"/>
                  </a:lnTo>
                  <a:lnTo>
                    <a:pt x="4562" y="729"/>
                  </a:lnTo>
                  <a:lnTo>
                    <a:pt x="4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3852350" y="2084825"/>
              <a:ext cx="114075" cy="18275"/>
            </a:xfrm>
            <a:custGeom>
              <a:avLst/>
              <a:gdLst/>
              <a:ahLst/>
              <a:cxnLst/>
              <a:rect l="l" t="t" r="r" b="b"/>
              <a:pathLst>
                <a:path w="4563" h="731" extrusionOk="0">
                  <a:moveTo>
                    <a:pt x="1" y="0"/>
                  </a:moveTo>
                  <a:lnTo>
                    <a:pt x="1" y="731"/>
                  </a:lnTo>
                  <a:lnTo>
                    <a:pt x="4562" y="731"/>
                  </a:lnTo>
                  <a:lnTo>
                    <a:pt x="4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3852350" y="1943275"/>
              <a:ext cx="114075" cy="18225"/>
            </a:xfrm>
            <a:custGeom>
              <a:avLst/>
              <a:gdLst/>
              <a:ahLst/>
              <a:cxnLst/>
              <a:rect l="l" t="t" r="r" b="b"/>
              <a:pathLst>
                <a:path w="4563" h="729" extrusionOk="0">
                  <a:moveTo>
                    <a:pt x="1" y="0"/>
                  </a:moveTo>
                  <a:lnTo>
                    <a:pt x="1" y="729"/>
                  </a:lnTo>
                  <a:lnTo>
                    <a:pt x="4562" y="729"/>
                  </a:lnTo>
                  <a:lnTo>
                    <a:pt x="45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3852350" y="1801650"/>
              <a:ext cx="114075" cy="18300"/>
            </a:xfrm>
            <a:custGeom>
              <a:avLst/>
              <a:gdLst/>
              <a:ahLst/>
              <a:cxnLst/>
              <a:rect l="l" t="t" r="r" b="b"/>
              <a:pathLst>
                <a:path w="4563" h="732" extrusionOk="0">
                  <a:moveTo>
                    <a:pt x="1" y="1"/>
                  </a:moveTo>
                  <a:lnTo>
                    <a:pt x="1" y="732"/>
                  </a:lnTo>
                  <a:lnTo>
                    <a:pt x="4562" y="732"/>
                  </a:lnTo>
                  <a:lnTo>
                    <a:pt x="4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3852350" y="1660050"/>
              <a:ext cx="114075" cy="18300"/>
            </a:xfrm>
            <a:custGeom>
              <a:avLst/>
              <a:gdLst/>
              <a:ahLst/>
              <a:cxnLst/>
              <a:rect l="l" t="t" r="r" b="b"/>
              <a:pathLst>
                <a:path w="4563" h="732" extrusionOk="0">
                  <a:moveTo>
                    <a:pt x="1" y="1"/>
                  </a:moveTo>
                  <a:lnTo>
                    <a:pt x="1" y="731"/>
                  </a:lnTo>
                  <a:lnTo>
                    <a:pt x="4562" y="731"/>
                  </a:lnTo>
                  <a:lnTo>
                    <a:pt x="4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4011600" y="2768600"/>
              <a:ext cx="420775" cy="878450"/>
            </a:xfrm>
            <a:custGeom>
              <a:avLst/>
              <a:gdLst/>
              <a:ahLst/>
              <a:cxnLst/>
              <a:rect l="l" t="t" r="r" b="b"/>
              <a:pathLst>
                <a:path w="16831" h="35138" extrusionOk="0">
                  <a:moveTo>
                    <a:pt x="282" y="0"/>
                  </a:moveTo>
                  <a:lnTo>
                    <a:pt x="0" y="673"/>
                  </a:lnTo>
                  <a:cubicBezTo>
                    <a:pt x="2639" y="1778"/>
                    <a:pt x="5083" y="3326"/>
                    <a:pt x="7261" y="5278"/>
                  </a:cubicBezTo>
                  <a:lnTo>
                    <a:pt x="7747" y="4734"/>
                  </a:lnTo>
                  <a:cubicBezTo>
                    <a:pt x="5506" y="2730"/>
                    <a:pt x="2998" y="1136"/>
                    <a:pt x="282" y="0"/>
                  </a:cubicBezTo>
                  <a:close/>
                  <a:moveTo>
                    <a:pt x="9844" y="6819"/>
                  </a:moveTo>
                  <a:lnTo>
                    <a:pt x="9304" y="7307"/>
                  </a:lnTo>
                  <a:cubicBezTo>
                    <a:pt x="9786" y="7840"/>
                    <a:pt x="10251" y="8399"/>
                    <a:pt x="10689" y="8962"/>
                  </a:cubicBezTo>
                  <a:lnTo>
                    <a:pt x="11268" y="8517"/>
                  </a:lnTo>
                  <a:cubicBezTo>
                    <a:pt x="10819" y="7936"/>
                    <a:pt x="10340" y="7363"/>
                    <a:pt x="9844" y="6819"/>
                  </a:cubicBezTo>
                  <a:close/>
                  <a:moveTo>
                    <a:pt x="15450" y="16309"/>
                  </a:moveTo>
                  <a:lnTo>
                    <a:pt x="14759" y="16541"/>
                  </a:lnTo>
                  <a:cubicBezTo>
                    <a:pt x="14829" y="16746"/>
                    <a:pt x="14894" y="16956"/>
                    <a:pt x="14961" y="17165"/>
                  </a:cubicBezTo>
                  <a:cubicBezTo>
                    <a:pt x="15178" y="17868"/>
                    <a:pt x="15366" y="18589"/>
                    <a:pt x="15520" y="19313"/>
                  </a:cubicBezTo>
                  <a:lnTo>
                    <a:pt x="16237" y="19162"/>
                  </a:lnTo>
                  <a:cubicBezTo>
                    <a:pt x="16076" y="18412"/>
                    <a:pt x="15881" y="17672"/>
                    <a:pt x="15657" y="16951"/>
                  </a:cubicBezTo>
                  <a:cubicBezTo>
                    <a:pt x="15592" y="16735"/>
                    <a:pt x="15522" y="16521"/>
                    <a:pt x="15450" y="16309"/>
                  </a:cubicBezTo>
                  <a:close/>
                  <a:moveTo>
                    <a:pt x="16609" y="21349"/>
                  </a:moveTo>
                  <a:lnTo>
                    <a:pt x="15883" y="21442"/>
                  </a:lnTo>
                  <a:cubicBezTo>
                    <a:pt x="16027" y="22557"/>
                    <a:pt x="16099" y="23681"/>
                    <a:pt x="16099" y="24807"/>
                  </a:cubicBezTo>
                  <a:cubicBezTo>
                    <a:pt x="16097" y="26564"/>
                    <a:pt x="15925" y="28317"/>
                    <a:pt x="15587" y="30041"/>
                  </a:cubicBezTo>
                  <a:lnTo>
                    <a:pt x="16302" y="30183"/>
                  </a:lnTo>
                  <a:cubicBezTo>
                    <a:pt x="16651" y="28412"/>
                    <a:pt x="16828" y="26613"/>
                    <a:pt x="16830" y="24807"/>
                  </a:cubicBezTo>
                  <a:cubicBezTo>
                    <a:pt x="16828" y="23651"/>
                    <a:pt x="16753" y="22497"/>
                    <a:pt x="16609" y="21349"/>
                  </a:cubicBezTo>
                  <a:close/>
                  <a:moveTo>
                    <a:pt x="14878" y="32831"/>
                  </a:moveTo>
                  <a:cubicBezTo>
                    <a:pt x="14666" y="33518"/>
                    <a:pt x="14422" y="34200"/>
                    <a:pt x="14154" y="34868"/>
                  </a:cubicBezTo>
                  <a:lnTo>
                    <a:pt x="14831" y="35138"/>
                  </a:lnTo>
                  <a:cubicBezTo>
                    <a:pt x="15103" y="34456"/>
                    <a:pt x="15357" y="33753"/>
                    <a:pt x="15576" y="33048"/>
                  </a:cubicBezTo>
                  <a:lnTo>
                    <a:pt x="14878" y="3283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1"/>
          <p:cNvGrpSpPr/>
          <p:nvPr/>
        </p:nvGrpSpPr>
        <p:grpSpPr>
          <a:xfrm>
            <a:off x="2956656" y="2565494"/>
            <a:ext cx="330579" cy="1036179"/>
            <a:chOff x="4795075" y="2327550"/>
            <a:chExt cx="385875" cy="1209500"/>
          </a:xfrm>
        </p:grpSpPr>
        <p:sp>
          <p:nvSpPr>
            <p:cNvPr id="210" name="Google Shape;210;p31"/>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31"/>
          <p:cNvGrpSpPr/>
          <p:nvPr/>
        </p:nvGrpSpPr>
        <p:grpSpPr>
          <a:xfrm>
            <a:off x="2804399" y="3872390"/>
            <a:ext cx="485578" cy="495644"/>
            <a:chOff x="4617350" y="3853050"/>
            <a:chExt cx="566800" cy="578550"/>
          </a:xfrm>
        </p:grpSpPr>
        <p:sp>
          <p:nvSpPr>
            <p:cNvPr id="229" name="Google Shape;229;p31"/>
            <p:cNvSpPr/>
            <p:nvPr/>
          </p:nvSpPr>
          <p:spPr>
            <a:xfrm>
              <a:off x="4626475" y="3863500"/>
              <a:ext cx="275500" cy="318150"/>
            </a:xfrm>
            <a:custGeom>
              <a:avLst/>
              <a:gdLst/>
              <a:ahLst/>
              <a:cxnLst/>
              <a:rect l="l" t="t" r="r" b="b"/>
              <a:pathLst>
                <a:path w="11020" h="12726" extrusionOk="0">
                  <a:moveTo>
                    <a:pt x="5511" y="1"/>
                  </a:moveTo>
                  <a:lnTo>
                    <a:pt x="1" y="3185"/>
                  </a:lnTo>
                  <a:lnTo>
                    <a:pt x="1" y="9545"/>
                  </a:lnTo>
                  <a:lnTo>
                    <a:pt x="5511" y="12726"/>
                  </a:lnTo>
                  <a:lnTo>
                    <a:pt x="11020" y="9545"/>
                  </a:lnTo>
                  <a:lnTo>
                    <a:pt x="11020" y="3185"/>
                  </a:lnTo>
                  <a:lnTo>
                    <a:pt x="5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4617350" y="3853050"/>
              <a:ext cx="293700" cy="339150"/>
            </a:xfrm>
            <a:custGeom>
              <a:avLst/>
              <a:gdLst/>
              <a:ahLst/>
              <a:cxnLst/>
              <a:rect l="l" t="t" r="r" b="b"/>
              <a:pathLst>
                <a:path w="11748" h="13566" extrusionOk="0">
                  <a:moveTo>
                    <a:pt x="5874" y="840"/>
                  </a:moveTo>
                  <a:lnTo>
                    <a:pt x="11019" y="3812"/>
                  </a:lnTo>
                  <a:lnTo>
                    <a:pt x="11019" y="9751"/>
                  </a:lnTo>
                  <a:lnTo>
                    <a:pt x="5876" y="12720"/>
                  </a:lnTo>
                  <a:lnTo>
                    <a:pt x="729" y="9751"/>
                  </a:lnTo>
                  <a:lnTo>
                    <a:pt x="729" y="3812"/>
                  </a:lnTo>
                  <a:lnTo>
                    <a:pt x="5874" y="840"/>
                  </a:lnTo>
                  <a:close/>
                  <a:moveTo>
                    <a:pt x="5876" y="0"/>
                  </a:moveTo>
                  <a:lnTo>
                    <a:pt x="0" y="3388"/>
                  </a:lnTo>
                  <a:lnTo>
                    <a:pt x="0" y="10172"/>
                  </a:lnTo>
                  <a:lnTo>
                    <a:pt x="5876" y="13565"/>
                  </a:lnTo>
                  <a:lnTo>
                    <a:pt x="11748" y="10172"/>
                  </a:lnTo>
                  <a:lnTo>
                    <a:pt x="11748" y="3388"/>
                  </a:lnTo>
                  <a:lnTo>
                    <a:pt x="58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4899575" y="3863500"/>
              <a:ext cx="275500" cy="318150"/>
            </a:xfrm>
            <a:custGeom>
              <a:avLst/>
              <a:gdLst/>
              <a:ahLst/>
              <a:cxnLst/>
              <a:rect l="l" t="t" r="r" b="b"/>
              <a:pathLst>
                <a:path w="11020" h="12726" extrusionOk="0">
                  <a:moveTo>
                    <a:pt x="5509" y="1"/>
                  </a:moveTo>
                  <a:lnTo>
                    <a:pt x="0" y="3185"/>
                  </a:lnTo>
                  <a:lnTo>
                    <a:pt x="0" y="9545"/>
                  </a:lnTo>
                  <a:lnTo>
                    <a:pt x="5509" y="12726"/>
                  </a:lnTo>
                  <a:lnTo>
                    <a:pt x="11019" y="9545"/>
                  </a:lnTo>
                  <a:lnTo>
                    <a:pt x="11019" y="3185"/>
                  </a:lnTo>
                  <a:lnTo>
                    <a:pt x="5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4890375" y="3853050"/>
              <a:ext cx="293775" cy="339150"/>
            </a:xfrm>
            <a:custGeom>
              <a:avLst/>
              <a:gdLst/>
              <a:ahLst/>
              <a:cxnLst/>
              <a:rect l="l" t="t" r="r" b="b"/>
              <a:pathLst>
                <a:path w="11751" h="13566" extrusionOk="0">
                  <a:moveTo>
                    <a:pt x="5877" y="840"/>
                  </a:moveTo>
                  <a:lnTo>
                    <a:pt x="11020" y="3812"/>
                  </a:lnTo>
                  <a:lnTo>
                    <a:pt x="11020" y="9751"/>
                  </a:lnTo>
                  <a:lnTo>
                    <a:pt x="5877" y="12720"/>
                  </a:lnTo>
                  <a:lnTo>
                    <a:pt x="731" y="9751"/>
                  </a:lnTo>
                  <a:lnTo>
                    <a:pt x="731" y="3812"/>
                  </a:lnTo>
                  <a:lnTo>
                    <a:pt x="5877" y="840"/>
                  </a:lnTo>
                  <a:close/>
                  <a:moveTo>
                    <a:pt x="5877" y="0"/>
                  </a:moveTo>
                  <a:lnTo>
                    <a:pt x="1" y="3388"/>
                  </a:lnTo>
                  <a:lnTo>
                    <a:pt x="1" y="10172"/>
                  </a:lnTo>
                  <a:lnTo>
                    <a:pt x="5877" y="13565"/>
                  </a:lnTo>
                  <a:lnTo>
                    <a:pt x="11750" y="10172"/>
                  </a:lnTo>
                  <a:lnTo>
                    <a:pt x="11750" y="3388"/>
                  </a:lnTo>
                  <a:lnTo>
                    <a:pt x="58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4764250" y="4102925"/>
              <a:ext cx="275500" cy="318125"/>
            </a:xfrm>
            <a:custGeom>
              <a:avLst/>
              <a:gdLst/>
              <a:ahLst/>
              <a:cxnLst/>
              <a:rect l="l" t="t" r="r" b="b"/>
              <a:pathLst>
                <a:path w="11020" h="12725" extrusionOk="0">
                  <a:moveTo>
                    <a:pt x="5509" y="0"/>
                  </a:moveTo>
                  <a:lnTo>
                    <a:pt x="0" y="3184"/>
                  </a:lnTo>
                  <a:lnTo>
                    <a:pt x="0" y="9544"/>
                  </a:lnTo>
                  <a:lnTo>
                    <a:pt x="5509" y="12725"/>
                  </a:lnTo>
                  <a:lnTo>
                    <a:pt x="11019" y="9544"/>
                  </a:lnTo>
                  <a:lnTo>
                    <a:pt x="11019" y="3184"/>
                  </a:lnTo>
                  <a:lnTo>
                    <a:pt x="5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4755050" y="4092450"/>
              <a:ext cx="293775" cy="339150"/>
            </a:xfrm>
            <a:custGeom>
              <a:avLst/>
              <a:gdLst/>
              <a:ahLst/>
              <a:cxnLst/>
              <a:rect l="l" t="t" r="r" b="b"/>
              <a:pathLst>
                <a:path w="11751" h="13566" extrusionOk="0">
                  <a:moveTo>
                    <a:pt x="5877" y="840"/>
                  </a:moveTo>
                  <a:lnTo>
                    <a:pt x="11020" y="3812"/>
                  </a:lnTo>
                  <a:lnTo>
                    <a:pt x="11020" y="9751"/>
                  </a:lnTo>
                  <a:lnTo>
                    <a:pt x="5877" y="12725"/>
                  </a:lnTo>
                  <a:lnTo>
                    <a:pt x="731" y="9751"/>
                  </a:lnTo>
                  <a:lnTo>
                    <a:pt x="731" y="3812"/>
                  </a:lnTo>
                  <a:lnTo>
                    <a:pt x="5877" y="840"/>
                  </a:lnTo>
                  <a:close/>
                  <a:moveTo>
                    <a:pt x="5877" y="0"/>
                  </a:moveTo>
                  <a:lnTo>
                    <a:pt x="1" y="3389"/>
                  </a:lnTo>
                  <a:lnTo>
                    <a:pt x="1" y="10172"/>
                  </a:lnTo>
                  <a:lnTo>
                    <a:pt x="5877" y="13565"/>
                  </a:lnTo>
                  <a:lnTo>
                    <a:pt x="11750" y="10172"/>
                  </a:lnTo>
                  <a:lnTo>
                    <a:pt x="11750" y="3389"/>
                  </a:lnTo>
                  <a:lnTo>
                    <a:pt x="58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1"/>
          <p:cNvGrpSpPr/>
          <p:nvPr/>
        </p:nvGrpSpPr>
        <p:grpSpPr>
          <a:xfrm>
            <a:off x="2538243" y="775483"/>
            <a:ext cx="433040" cy="1964713"/>
            <a:chOff x="4306675" y="238125"/>
            <a:chExt cx="505475" cy="2293350"/>
          </a:xfrm>
        </p:grpSpPr>
        <p:sp>
          <p:nvSpPr>
            <p:cNvPr id="236" name="Google Shape;236;p31"/>
            <p:cNvSpPr/>
            <p:nvPr/>
          </p:nvSpPr>
          <p:spPr>
            <a:xfrm>
              <a:off x="4316975" y="2431050"/>
              <a:ext cx="257125" cy="90200"/>
            </a:xfrm>
            <a:custGeom>
              <a:avLst/>
              <a:gdLst/>
              <a:ahLst/>
              <a:cxnLst/>
              <a:rect l="l" t="t" r="r" b="b"/>
              <a:pathLst>
                <a:path w="10285" h="3608" extrusionOk="0">
                  <a:moveTo>
                    <a:pt x="305" y="0"/>
                  </a:moveTo>
                  <a:lnTo>
                    <a:pt x="0" y="2190"/>
                  </a:lnTo>
                  <a:lnTo>
                    <a:pt x="9972" y="3607"/>
                  </a:lnTo>
                  <a:lnTo>
                    <a:pt x="10284" y="1415"/>
                  </a:lnTo>
                  <a:lnTo>
                    <a:pt x="7861" y="1073"/>
                  </a:lnTo>
                  <a:lnTo>
                    <a:pt x="7854" y="1108"/>
                  </a:lnTo>
                  <a:lnTo>
                    <a:pt x="5271" y="701"/>
                  </a:lnTo>
                  <a:lnTo>
                    <a:pt x="5155" y="687"/>
                  </a:lnTo>
                  <a:lnTo>
                    <a:pt x="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4330650" y="2128100"/>
              <a:ext cx="314250" cy="102825"/>
            </a:xfrm>
            <a:custGeom>
              <a:avLst/>
              <a:gdLst/>
              <a:ahLst/>
              <a:cxnLst/>
              <a:rect l="l" t="t" r="r" b="b"/>
              <a:pathLst>
                <a:path w="12570" h="4113" extrusionOk="0">
                  <a:moveTo>
                    <a:pt x="352" y="1"/>
                  </a:moveTo>
                  <a:lnTo>
                    <a:pt x="0" y="2197"/>
                  </a:lnTo>
                  <a:lnTo>
                    <a:pt x="3419" y="2740"/>
                  </a:lnTo>
                  <a:lnTo>
                    <a:pt x="6118" y="3154"/>
                  </a:lnTo>
                  <a:lnTo>
                    <a:pt x="8811" y="3577"/>
                  </a:lnTo>
                  <a:lnTo>
                    <a:pt x="12220" y="4113"/>
                  </a:lnTo>
                  <a:lnTo>
                    <a:pt x="12569" y="1907"/>
                  </a:lnTo>
                  <a:lnTo>
                    <a:pt x="9155" y="1374"/>
                  </a:lnTo>
                  <a:lnTo>
                    <a:pt x="6460" y="950"/>
                  </a:lnTo>
                  <a:lnTo>
                    <a:pt x="3759" y="524"/>
                  </a:lnTo>
                  <a:lnTo>
                    <a:pt x="3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4632650" y="713925"/>
              <a:ext cx="142500" cy="220250"/>
            </a:xfrm>
            <a:custGeom>
              <a:avLst/>
              <a:gdLst/>
              <a:ahLst/>
              <a:cxnLst/>
              <a:rect l="l" t="t" r="r" b="b"/>
              <a:pathLst>
                <a:path w="5700" h="8810" extrusionOk="0">
                  <a:moveTo>
                    <a:pt x="3245" y="1"/>
                  </a:moveTo>
                  <a:cubicBezTo>
                    <a:pt x="1439" y="1"/>
                    <a:pt x="887" y="2315"/>
                    <a:pt x="703" y="3555"/>
                  </a:cubicBezTo>
                  <a:cubicBezTo>
                    <a:pt x="505" y="4877"/>
                    <a:pt x="0" y="8093"/>
                    <a:pt x="0" y="8093"/>
                  </a:cubicBezTo>
                  <a:lnTo>
                    <a:pt x="0" y="8102"/>
                  </a:lnTo>
                  <a:lnTo>
                    <a:pt x="2293" y="8452"/>
                  </a:lnTo>
                  <a:lnTo>
                    <a:pt x="4592" y="8810"/>
                  </a:lnTo>
                  <a:cubicBezTo>
                    <a:pt x="4592" y="8810"/>
                    <a:pt x="5097" y="5580"/>
                    <a:pt x="5302" y="4270"/>
                  </a:cubicBezTo>
                  <a:cubicBezTo>
                    <a:pt x="5504" y="2957"/>
                    <a:pt x="5700" y="358"/>
                    <a:pt x="3605" y="30"/>
                  </a:cubicBezTo>
                  <a:cubicBezTo>
                    <a:pt x="3480" y="10"/>
                    <a:pt x="3360" y="1"/>
                    <a:pt x="3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4378300" y="2196575"/>
              <a:ext cx="172625" cy="261300"/>
            </a:xfrm>
            <a:custGeom>
              <a:avLst/>
              <a:gdLst/>
              <a:ahLst/>
              <a:cxnLst/>
              <a:rect l="l" t="t" r="r" b="b"/>
              <a:pathLst>
                <a:path w="6905" h="10452" extrusionOk="0">
                  <a:moveTo>
                    <a:pt x="1513" y="1"/>
                  </a:moveTo>
                  <a:lnTo>
                    <a:pt x="0" y="9640"/>
                  </a:lnTo>
                  <a:lnTo>
                    <a:pt x="2702" y="10066"/>
                  </a:lnTo>
                  <a:lnTo>
                    <a:pt x="2818" y="10080"/>
                  </a:lnTo>
                  <a:lnTo>
                    <a:pt x="5408" y="10452"/>
                  </a:lnTo>
                  <a:lnTo>
                    <a:pt x="6905" y="838"/>
                  </a:lnTo>
                  <a:lnTo>
                    <a:pt x="4212" y="415"/>
                  </a:lnTo>
                  <a:lnTo>
                    <a:pt x="1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4555675" y="906925"/>
              <a:ext cx="246175" cy="152625"/>
            </a:xfrm>
            <a:custGeom>
              <a:avLst/>
              <a:gdLst/>
              <a:ahLst/>
              <a:cxnLst/>
              <a:rect l="l" t="t" r="r" b="b"/>
              <a:pathLst>
                <a:path w="9847" h="6105" extrusionOk="0">
                  <a:moveTo>
                    <a:pt x="664" y="1"/>
                  </a:moveTo>
                  <a:lnTo>
                    <a:pt x="1" y="4674"/>
                  </a:lnTo>
                  <a:lnTo>
                    <a:pt x="1890" y="4967"/>
                  </a:lnTo>
                  <a:lnTo>
                    <a:pt x="3168" y="5172"/>
                  </a:lnTo>
                  <a:lnTo>
                    <a:pt x="3240" y="5176"/>
                  </a:lnTo>
                  <a:lnTo>
                    <a:pt x="4585" y="5388"/>
                  </a:lnTo>
                  <a:lnTo>
                    <a:pt x="5867" y="5593"/>
                  </a:lnTo>
                  <a:lnTo>
                    <a:pt x="5935" y="5602"/>
                  </a:lnTo>
                  <a:lnTo>
                    <a:pt x="7285" y="5814"/>
                  </a:lnTo>
                  <a:lnTo>
                    <a:pt x="9184" y="6105"/>
                  </a:lnTo>
                  <a:lnTo>
                    <a:pt x="9847" y="1432"/>
                  </a:lnTo>
                  <a:lnTo>
                    <a:pt x="7671" y="1090"/>
                  </a:lnTo>
                  <a:lnTo>
                    <a:pt x="5372" y="732"/>
                  </a:lnTo>
                  <a:lnTo>
                    <a:pt x="3079" y="382"/>
                  </a:lnTo>
                  <a:lnTo>
                    <a:pt x="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4424600" y="1031075"/>
              <a:ext cx="313200" cy="1131375"/>
            </a:xfrm>
            <a:custGeom>
              <a:avLst/>
              <a:gdLst/>
              <a:ahLst/>
              <a:cxnLst/>
              <a:rect l="l" t="t" r="r" b="b"/>
              <a:pathLst>
                <a:path w="12528" h="45255" extrusionOk="0">
                  <a:moveTo>
                    <a:pt x="7133" y="1"/>
                  </a:moveTo>
                  <a:lnTo>
                    <a:pt x="5732" y="7706"/>
                  </a:lnTo>
                  <a:lnTo>
                    <a:pt x="4725" y="14169"/>
                  </a:lnTo>
                  <a:lnTo>
                    <a:pt x="3719" y="20629"/>
                  </a:lnTo>
                  <a:lnTo>
                    <a:pt x="2709" y="27080"/>
                  </a:lnTo>
                  <a:lnTo>
                    <a:pt x="1697" y="33537"/>
                  </a:lnTo>
                  <a:lnTo>
                    <a:pt x="1" y="44405"/>
                  </a:lnTo>
                  <a:lnTo>
                    <a:pt x="2702" y="44831"/>
                  </a:lnTo>
                  <a:lnTo>
                    <a:pt x="5397" y="45255"/>
                  </a:lnTo>
                  <a:lnTo>
                    <a:pt x="7089" y="34385"/>
                  </a:lnTo>
                  <a:lnTo>
                    <a:pt x="8106" y="27927"/>
                  </a:lnTo>
                  <a:lnTo>
                    <a:pt x="9111" y="21467"/>
                  </a:lnTo>
                  <a:lnTo>
                    <a:pt x="10119" y="15013"/>
                  </a:lnTo>
                  <a:lnTo>
                    <a:pt x="11124" y="8553"/>
                  </a:lnTo>
                  <a:lnTo>
                    <a:pt x="12528" y="848"/>
                  </a:lnTo>
                  <a:lnTo>
                    <a:pt x="11178" y="636"/>
                  </a:lnTo>
                  <a:lnTo>
                    <a:pt x="11110" y="627"/>
                  </a:lnTo>
                  <a:lnTo>
                    <a:pt x="11096" y="722"/>
                  </a:lnTo>
                  <a:lnTo>
                    <a:pt x="7550" y="22453"/>
                  </a:lnTo>
                  <a:cubicBezTo>
                    <a:pt x="7437" y="23100"/>
                    <a:pt x="6873" y="23566"/>
                    <a:pt x="6234" y="23566"/>
                  </a:cubicBezTo>
                  <a:cubicBezTo>
                    <a:pt x="6161" y="23566"/>
                    <a:pt x="6086" y="23560"/>
                    <a:pt x="6012" y="23547"/>
                  </a:cubicBezTo>
                  <a:lnTo>
                    <a:pt x="5958" y="23540"/>
                  </a:lnTo>
                  <a:cubicBezTo>
                    <a:pt x="5227" y="23419"/>
                    <a:pt x="4734" y="22728"/>
                    <a:pt x="4855" y="21999"/>
                  </a:cubicBezTo>
                  <a:lnTo>
                    <a:pt x="8404" y="269"/>
                  </a:lnTo>
                  <a:lnTo>
                    <a:pt x="8411" y="206"/>
                  </a:lnTo>
                  <a:lnTo>
                    <a:pt x="71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4542925" y="1036150"/>
              <a:ext cx="159450" cy="584075"/>
            </a:xfrm>
            <a:custGeom>
              <a:avLst/>
              <a:gdLst/>
              <a:ahLst/>
              <a:cxnLst/>
              <a:rect l="l" t="t" r="r" b="b"/>
              <a:pathLst>
                <a:path w="6378" h="23363" extrusionOk="0">
                  <a:moveTo>
                    <a:pt x="3678" y="0"/>
                  </a:moveTo>
                  <a:lnTo>
                    <a:pt x="3671" y="66"/>
                  </a:lnTo>
                  <a:lnTo>
                    <a:pt x="122" y="21796"/>
                  </a:lnTo>
                  <a:cubicBezTo>
                    <a:pt x="1" y="22525"/>
                    <a:pt x="494" y="23216"/>
                    <a:pt x="1225" y="23337"/>
                  </a:cubicBezTo>
                  <a:lnTo>
                    <a:pt x="1279" y="23344"/>
                  </a:lnTo>
                  <a:cubicBezTo>
                    <a:pt x="1353" y="23357"/>
                    <a:pt x="1428" y="23363"/>
                    <a:pt x="1501" y="23363"/>
                  </a:cubicBezTo>
                  <a:cubicBezTo>
                    <a:pt x="2140" y="23363"/>
                    <a:pt x="2704" y="22897"/>
                    <a:pt x="2817" y="22250"/>
                  </a:cubicBezTo>
                  <a:lnTo>
                    <a:pt x="6363" y="519"/>
                  </a:lnTo>
                  <a:lnTo>
                    <a:pt x="6377" y="424"/>
                  </a:lnTo>
                  <a:lnTo>
                    <a:pt x="5093" y="219"/>
                  </a:lnTo>
                  <a:lnTo>
                    <a:pt x="3750" y="7"/>
                  </a:lnTo>
                  <a:lnTo>
                    <a:pt x="3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4415525" y="1029400"/>
              <a:ext cx="196375" cy="1113275"/>
            </a:xfrm>
            <a:custGeom>
              <a:avLst/>
              <a:gdLst/>
              <a:ahLst/>
              <a:cxnLst/>
              <a:rect l="l" t="t" r="r" b="b"/>
              <a:pathLst>
                <a:path w="7855" h="44531" extrusionOk="0">
                  <a:moveTo>
                    <a:pt x="7138" y="0"/>
                  </a:moveTo>
                  <a:lnTo>
                    <a:pt x="5735" y="7720"/>
                  </a:lnTo>
                  <a:lnTo>
                    <a:pt x="1" y="44482"/>
                  </a:lnTo>
                  <a:lnTo>
                    <a:pt x="724" y="44530"/>
                  </a:lnTo>
                  <a:lnTo>
                    <a:pt x="6456" y="7841"/>
                  </a:lnTo>
                  <a:lnTo>
                    <a:pt x="7855" y="131"/>
                  </a:lnTo>
                  <a:lnTo>
                    <a:pt x="71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4545325" y="896450"/>
              <a:ext cx="146050" cy="154200"/>
            </a:xfrm>
            <a:custGeom>
              <a:avLst/>
              <a:gdLst/>
              <a:ahLst/>
              <a:cxnLst/>
              <a:rect l="l" t="t" r="r" b="b"/>
              <a:pathLst>
                <a:path w="5842" h="6168" extrusionOk="0">
                  <a:moveTo>
                    <a:pt x="768" y="1"/>
                  </a:moveTo>
                  <a:lnTo>
                    <a:pt x="0" y="5398"/>
                  </a:lnTo>
                  <a:lnTo>
                    <a:pt x="4941" y="6168"/>
                  </a:lnTo>
                  <a:lnTo>
                    <a:pt x="5053" y="5446"/>
                  </a:lnTo>
                  <a:lnTo>
                    <a:pt x="827" y="4788"/>
                  </a:lnTo>
                  <a:lnTo>
                    <a:pt x="1387" y="839"/>
                  </a:lnTo>
                  <a:lnTo>
                    <a:pt x="5732" y="1511"/>
                  </a:lnTo>
                  <a:lnTo>
                    <a:pt x="5842" y="790"/>
                  </a:lnTo>
                  <a:lnTo>
                    <a:pt x="7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4623625" y="704800"/>
              <a:ext cx="100625" cy="212925"/>
            </a:xfrm>
            <a:custGeom>
              <a:avLst/>
              <a:gdLst/>
              <a:ahLst/>
              <a:cxnLst/>
              <a:rect l="l" t="t" r="r" b="b"/>
              <a:pathLst>
                <a:path w="4025" h="8517" extrusionOk="0">
                  <a:moveTo>
                    <a:pt x="3602" y="0"/>
                  </a:moveTo>
                  <a:cubicBezTo>
                    <a:pt x="2481" y="0"/>
                    <a:pt x="1203" y="754"/>
                    <a:pt x="704" y="3867"/>
                  </a:cubicBezTo>
                  <a:cubicBezTo>
                    <a:pt x="506" y="5186"/>
                    <a:pt x="1" y="8405"/>
                    <a:pt x="1" y="8405"/>
                  </a:cubicBezTo>
                  <a:lnTo>
                    <a:pt x="722" y="8516"/>
                  </a:lnTo>
                  <a:cubicBezTo>
                    <a:pt x="722" y="8516"/>
                    <a:pt x="1227" y="5293"/>
                    <a:pt x="1423" y="3976"/>
                  </a:cubicBezTo>
                  <a:cubicBezTo>
                    <a:pt x="1770" y="1820"/>
                    <a:pt x="2511" y="732"/>
                    <a:pt x="3621" y="732"/>
                  </a:cubicBezTo>
                  <a:cubicBezTo>
                    <a:pt x="3714" y="732"/>
                    <a:pt x="3811" y="740"/>
                    <a:pt x="3910" y="755"/>
                  </a:cubicBezTo>
                  <a:lnTo>
                    <a:pt x="4024" y="34"/>
                  </a:lnTo>
                  <a:cubicBezTo>
                    <a:pt x="3888" y="13"/>
                    <a:pt x="3746" y="0"/>
                    <a:pt x="3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4320225" y="2117750"/>
              <a:ext cx="173350" cy="98225"/>
            </a:xfrm>
            <a:custGeom>
              <a:avLst/>
              <a:gdLst/>
              <a:ahLst/>
              <a:cxnLst/>
              <a:rect l="l" t="t" r="r" b="b"/>
              <a:pathLst>
                <a:path w="6934" h="3929" extrusionOk="0">
                  <a:moveTo>
                    <a:pt x="464" y="0"/>
                  </a:moveTo>
                  <a:lnTo>
                    <a:pt x="1" y="2914"/>
                  </a:lnTo>
                  <a:lnTo>
                    <a:pt x="6479" y="3929"/>
                  </a:lnTo>
                  <a:lnTo>
                    <a:pt x="6591" y="3207"/>
                  </a:lnTo>
                  <a:lnTo>
                    <a:pt x="836" y="2309"/>
                  </a:lnTo>
                  <a:lnTo>
                    <a:pt x="1071" y="831"/>
                  </a:lnTo>
                  <a:lnTo>
                    <a:pt x="6819" y="1725"/>
                  </a:lnTo>
                  <a:lnTo>
                    <a:pt x="6933" y="1003"/>
                  </a:lnTo>
                  <a:lnTo>
                    <a:pt x="4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4367875" y="2195125"/>
              <a:ext cx="79375" cy="262125"/>
            </a:xfrm>
            <a:custGeom>
              <a:avLst/>
              <a:gdLst/>
              <a:ahLst/>
              <a:cxnLst/>
              <a:rect l="l" t="t" r="r" b="b"/>
              <a:pathLst>
                <a:path w="3175" h="10485" extrusionOk="0">
                  <a:moveTo>
                    <a:pt x="1569" y="0"/>
                  </a:moveTo>
                  <a:lnTo>
                    <a:pt x="1" y="10003"/>
                  </a:lnTo>
                  <a:lnTo>
                    <a:pt x="3061" y="10484"/>
                  </a:lnTo>
                  <a:lnTo>
                    <a:pt x="3175" y="9763"/>
                  </a:lnTo>
                  <a:lnTo>
                    <a:pt x="834" y="9395"/>
                  </a:lnTo>
                  <a:lnTo>
                    <a:pt x="2291" y="112"/>
                  </a:lnTo>
                  <a:lnTo>
                    <a:pt x="15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4550500" y="1050575"/>
              <a:ext cx="196325" cy="1113275"/>
            </a:xfrm>
            <a:custGeom>
              <a:avLst/>
              <a:gdLst/>
              <a:ahLst/>
              <a:cxnLst/>
              <a:rect l="l" t="t" r="r" b="b"/>
              <a:pathLst>
                <a:path w="7853" h="44531" extrusionOk="0">
                  <a:moveTo>
                    <a:pt x="7133" y="1"/>
                  </a:moveTo>
                  <a:lnTo>
                    <a:pt x="5730" y="7717"/>
                  </a:lnTo>
                  <a:lnTo>
                    <a:pt x="1" y="44416"/>
                  </a:lnTo>
                  <a:lnTo>
                    <a:pt x="722" y="44530"/>
                  </a:lnTo>
                  <a:lnTo>
                    <a:pt x="6449" y="7841"/>
                  </a:lnTo>
                  <a:lnTo>
                    <a:pt x="7852" y="131"/>
                  </a:lnTo>
                  <a:lnTo>
                    <a:pt x="71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4668825" y="916175"/>
              <a:ext cx="143325" cy="153800"/>
            </a:xfrm>
            <a:custGeom>
              <a:avLst/>
              <a:gdLst/>
              <a:ahLst/>
              <a:cxnLst/>
              <a:rect l="l" t="t" r="r" b="b"/>
              <a:pathLst>
                <a:path w="5733" h="6152" extrusionOk="0">
                  <a:moveTo>
                    <a:pt x="902" y="1"/>
                  </a:moveTo>
                  <a:lnTo>
                    <a:pt x="792" y="722"/>
                  </a:lnTo>
                  <a:lnTo>
                    <a:pt x="4907" y="1369"/>
                  </a:lnTo>
                  <a:lnTo>
                    <a:pt x="4346" y="5318"/>
                  </a:lnTo>
                  <a:lnTo>
                    <a:pt x="117" y="4657"/>
                  </a:lnTo>
                  <a:lnTo>
                    <a:pt x="1" y="5379"/>
                  </a:lnTo>
                  <a:lnTo>
                    <a:pt x="4965" y="6152"/>
                  </a:lnTo>
                  <a:lnTo>
                    <a:pt x="5733" y="757"/>
                  </a:lnTo>
                  <a:lnTo>
                    <a:pt x="9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4712400" y="238125"/>
              <a:ext cx="91200" cy="697525"/>
            </a:xfrm>
            <a:custGeom>
              <a:avLst/>
              <a:gdLst/>
              <a:ahLst/>
              <a:cxnLst/>
              <a:rect l="l" t="t" r="r" b="b"/>
              <a:pathLst>
                <a:path w="3648" h="27901" extrusionOk="0">
                  <a:moveTo>
                    <a:pt x="2924" y="0"/>
                  </a:moveTo>
                  <a:lnTo>
                    <a:pt x="1" y="19364"/>
                  </a:lnTo>
                  <a:lnTo>
                    <a:pt x="359" y="19422"/>
                  </a:lnTo>
                  <a:cubicBezTo>
                    <a:pt x="1646" y="19625"/>
                    <a:pt x="2112" y="20909"/>
                    <a:pt x="1751" y="23246"/>
                  </a:cubicBezTo>
                  <a:lnTo>
                    <a:pt x="1041" y="27786"/>
                  </a:lnTo>
                  <a:lnTo>
                    <a:pt x="1763" y="27900"/>
                  </a:lnTo>
                  <a:lnTo>
                    <a:pt x="2472" y="23360"/>
                  </a:lnTo>
                  <a:cubicBezTo>
                    <a:pt x="2963" y="20195"/>
                    <a:pt x="1926" y="19101"/>
                    <a:pt x="829" y="18780"/>
                  </a:cubicBezTo>
                  <a:lnTo>
                    <a:pt x="3648" y="107"/>
                  </a:lnTo>
                  <a:lnTo>
                    <a:pt x="29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4482150" y="2142825"/>
              <a:ext cx="173225" cy="98450"/>
            </a:xfrm>
            <a:custGeom>
              <a:avLst/>
              <a:gdLst/>
              <a:ahLst/>
              <a:cxnLst/>
              <a:rect l="l" t="t" r="r" b="b"/>
              <a:pathLst>
                <a:path w="6929" h="3938" extrusionOk="0">
                  <a:moveTo>
                    <a:pt x="456" y="0"/>
                  </a:moveTo>
                  <a:lnTo>
                    <a:pt x="342" y="722"/>
                  </a:lnTo>
                  <a:lnTo>
                    <a:pt x="6090" y="1620"/>
                  </a:lnTo>
                  <a:lnTo>
                    <a:pt x="5855" y="3105"/>
                  </a:lnTo>
                  <a:lnTo>
                    <a:pt x="114" y="2204"/>
                  </a:lnTo>
                  <a:lnTo>
                    <a:pt x="0" y="2926"/>
                  </a:lnTo>
                  <a:lnTo>
                    <a:pt x="6463" y="3938"/>
                  </a:lnTo>
                  <a:lnTo>
                    <a:pt x="6928" y="1013"/>
                  </a:lnTo>
                  <a:lnTo>
                    <a:pt x="4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4447300" y="2216125"/>
              <a:ext cx="112650" cy="252225"/>
            </a:xfrm>
            <a:custGeom>
              <a:avLst/>
              <a:gdLst/>
              <a:ahLst/>
              <a:cxnLst/>
              <a:rect l="l" t="t" r="r" b="b"/>
              <a:pathLst>
                <a:path w="4506" h="10089" extrusionOk="0">
                  <a:moveTo>
                    <a:pt x="3784" y="1"/>
                  </a:moveTo>
                  <a:lnTo>
                    <a:pt x="2337" y="9288"/>
                  </a:lnTo>
                  <a:lnTo>
                    <a:pt x="114" y="8937"/>
                  </a:lnTo>
                  <a:lnTo>
                    <a:pt x="0" y="9658"/>
                  </a:lnTo>
                  <a:lnTo>
                    <a:pt x="2583" y="10065"/>
                  </a:lnTo>
                  <a:lnTo>
                    <a:pt x="2953" y="10089"/>
                  </a:lnTo>
                  <a:lnTo>
                    <a:pt x="4506" y="115"/>
                  </a:lnTo>
                  <a:lnTo>
                    <a:pt x="3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4524100" y="1703975"/>
              <a:ext cx="70400" cy="28650"/>
            </a:xfrm>
            <a:custGeom>
              <a:avLst/>
              <a:gdLst/>
              <a:ahLst/>
              <a:cxnLst/>
              <a:rect l="l" t="t" r="r" b="b"/>
              <a:pathLst>
                <a:path w="2816" h="1146" extrusionOk="0">
                  <a:moveTo>
                    <a:pt x="114" y="1"/>
                  </a:moveTo>
                  <a:lnTo>
                    <a:pt x="0" y="722"/>
                  </a:lnTo>
                  <a:lnTo>
                    <a:pt x="2702" y="1146"/>
                  </a:lnTo>
                  <a:lnTo>
                    <a:pt x="2816" y="424"/>
                  </a:lnTo>
                  <a:lnTo>
                    <a:pt x="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4499025" y="1865475"/>
              <a:ext cx="70350" cy="28650"/>
            </a:xfrm>
            <a:custGeom>
              <a:avLst/>
              <a:gdLst/>
              <a:ahLst/>
              <a:cxnLst/>
              <a:rect l="l" t="t" r="r" b="b"/>
              <a:pathLst>
                <a:path w="2814" h="1146" extrusionOk="0">
                  <a:moveTo>
                    <a:pt x="112" y="1"/>
                  </a:moveTo>
                  <a:lnTo>
                    <a:pt x="0" y="722"/>
                  </a:lnTo>
                  <a:lnTo>
                    <a:pt x="2699" y="1146"/>
                  </a:lnTo>
                  <a:lnTo>
                    <a:pt x="2814" y="424"/>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4306675" y="2420675"/>
              <a:ext cx="277700" cy="110800"/>
            </a:xfrm>
            <a:custGeom>
              <a:avLst/>
              <a:gdLst/>
              <a:ahLst/>
              <a:cxnLst/>
              <a:rect l="l" t="t" r="r" b="b"/>
              <a:pathLst>
                <a:path w="11108" h="4432" extrusionOk="0">
                  <a:moveTo>
                    <a:pt x="1029" y="827"/>
                  </a:moveTo>
                  <a:lnTo>
                    <a:pt x="10282" y="2139"/>
                  </a:lnTo>
                  <a:lnTo>
                    <a:pt x="10072" y="3608"/>
                  </a:lnTo>
                  <a:lnTo>
                    <a:pt x="827" y="2293"/>
                  </a:lnTo>
                  <a:lnTo>
                    <a:pt x="1029" y="827"/>
                  </a:lnTo>
                  <a:close/>
                  <a:moveTo>
                    <a:pt x="410" y="1"/>
                  </a:moveTo>
                  <a:lnTo>
                    <a:pt x="0" y="2917"/>
                  </a:lnTo>
                  <a:lnTo>
                    <a:pt x="10694" y="4432"/>
                  </a:lnTo>
                  <a:lnTo>
                    <a:pt x="11108" y="1520"/>
                  </a:lnTo>
                  <a:lnTo>
                    <a:pt x="4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31"/>
          <p:cNvGrpSpPr/>
          <p:nvPr/>
        </p:nvGrpSpPr>
        <p:grpSpPr>
          <a:xfrm>
            <a:off x="932252" y="2565494"/>
            <a:ext cx="334798" cy="1036179"/>
            <a:chOff x="2432050" y="2327550"/>
            <a:chExt cx="390800" cy="1209500"/>
          </a:xfrm>
        </p:grpSpPr>
        <p:sp>
          <p:nvSpPr>
            <p:cNvPr id="257" name="Google Shape;257;p31"/>
            <p:cNvSpPr/>
            <p:nvPr/>
          </p:nvSpPr>
          <p:spPr>
            <a:xfrm>
              <a:off x="2447975" y="2336675"/>
              <a:ext cx="364050" cy="104625"/>
            </a:xfrm>
            <a:custGeom>
              <a:avLst/>
              <a:gdLst/>
              <a:ahLst/>
              <a:cxnLst/>
              <a:rect l="l" t="t" r="r" b="b"/>
              <a:pathLst>
                <a:path w="14562" h="4185" extrusionOk="0">
                  <a:moveTo>
                    <a:pt x="12542" y="0"/>
                  </a:moveTo>
                  <a:lnTo>
                    <a:pt x="2007" y="17"/>
                  </a:lnTo>
                  <a:cubicBezTo>
                    <a:pt x="888" y="56"/>
                    <a:pt x="1" y="978"/>
                    <a:pt x="1" y="2099"/>
                  </a:cubicBezTo>
                  <a:cubicBezTo>
                    <a:pt x="1" y="3221"/>
                    <a:pt x="888" y="4143"/>
                    <a:pt x="2007" y="4185"/>
                  </a:cubicBezTo>
                  <a:lnTo>
                    <a:pt x="2016" y="4185"/>
                  </a:lnTo>
                  <a:lnTo>
                    <a:pt x="4962" y="4175"/>
                  </a:lnTo>
                  <a:lnTo>
                    <a:pt x="9600" y="4175"/>
                  </a:lnTo>
                  <a:lnTo>
                    <a:pt x="12547" y="4171"/>
                  </a:lnTo>
                  <a:cubicBezTo>
                    <a:pt x="13668" y="4131"/>
                    <a:pt x="14557" y="3212"/>
                    <a:pt x="14560" y="2090"/>
                  </a:cubicBezTo>
                  <a:cubicBezTo>
                    <a:pt x="14562" y="969"/>
                    <a:pt x="13678" y="45"/>
                    <a:pt x="12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2572075" y="2441050"/>
              <a:ext cx="116450" cy="379800"/>
            </a:xfrm>
            <a:custGeom>
              <a:avLst/>
              <a:gdLst/>
              <a:ahLst/>
              <a:cxnLst/>
              <a:rect l="l" t="t" r="r" b="b"/>
              <a:pathLst>
                <a:path w="4658" h="15192" extrusionOk="0">
                  <a:moveTo>
                    <a:pt x="1" y="0"/>
                  </a:moveTo>
                  <a:lnTo>
                    <a:pt x="8" y="5022"/>
                  </a:lnTo>
                  <a:lnTo>
                    <a:pt x="15" y="9258"/>
                  </a:lnTo>
                  <a:lnTo>
                    <a:pt x="24" y="13484"/>
                  </a:lnTo>
                  <a:lnTo>
                    <a:pt x="24" y="15192"/>
                  </a:lnTo>
                  <a:lnTo>
                    <a:pt x="4657" y="15183"/>
                  </a:lnTo>
                  <a:lnTo>
                    <a:pt x="4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2572600" y="2820600"/>
              <a:ext cx="116850" cy="628875"/>
            </a:xfrm>
            <a:custGeom>
              <a:avLst/>
              <a:gdLst/>
              <a:ahLst/>
              <a:cxnLst/>
              <a:rect l="l" t="t" r="r" b="b"/>
              <a:pathLst>
                <a:path w="4674" h="25155" extrusionOk="0">
                  <a:moveTo>
                    <a:pt x="4636" y="1"/>
                  </a:moveTo>
                  <a:lnTo>
                    <a:pt x="1" y="10"/>
                  </a:lnTo>
                  <a:lnTo>
                    <a:pt x="8" y="2535"/>
                  </a:lnTo>
                  <a:lnTo>
                    <a:pt x="17" y="6766"/>
                  </a:lnTo>
                  <a:lnTo>
                    <a:pt x="38" y="22839"/>
                  </a:lnTo>
                  <a:cubicBezTo>
                    <a:pt x="38" y="24119"/>
                    <a:pt x="1078" y="25155"/>
                    <a:pt x="2358" y="25155"/>
                  </a:cubicBezTo>
                  <a:cubicBezTo>
                    <a:pt x="3636" y="25155"/>
                    <a:pt x="4674" y="24110"/>
                    <a:pt x="4674" y="22832"/>
                  </a:cubicBezTo>
                  <a:lnTo>
                    <a:pt x="4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2493825" y="2441050"/>
              <a:ext cx="78450" cy="125750"/>
            </a:xfrm>
            <a:custGeom>
              <a:avLst/>
              <a:gdLst/>
              <a:ahLst/>
              <a:cxnLst/>
              <a:rect l="l" t="t" r="r" b="b"/>
              <a:pathLst>
                <a:path w="3138" h="5030" extrusionOk="0">
                  <a:moveTo>
                    <a:pt x="3131" y="0"/>
                  </a:moveTo>
                  <a:lnTo>
                    <a:pt x="182" y="10"/>
                  </a:lnTo>
                  <a:lnTo>
                    <a:pt x="1" y="10"/>
                  </a:lnTo>
                  <a:lnTo>
                    <a:pt x="5" y="5029"/>
                  </a:lnTo>
                  <a:lnTo>
                    <a:pt x="3138" y="5022"/>
                  </a:lnTo>
                  <a:lnTo>
                    <a:pt x="3131"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2494175" y="2672475"/>
              <a:ext cx="78525" cy="105800"/>
            </a:xfrm>
            <a:custGeom>
              <a:avLst/>
              <a:gdLst/>
              <a:ahLst/>
              <a:cxnLst/>
              <a:rect l="l" t="t" r="r" b="b"/>
              <a:pathLst>
                <a:path w="3141" h="4232" extrusionOk="0">
                  <a:moveTo>
                    <a:pt x="3131" y="1"/>
                  </a:moveTo>
                  <a:lnTo>
                    <a:pt x="1" y="5"/>
                  </a:lnTo>
                  <a:lnTo>
                    <a:pt x="1" y="1846"/>
                  </a:lnTo>
                  <a:lnTo>
                    <a:pt x="5" y="4231"/>
                  </a:lnTo>
                  <a:lnTo>
                    <a:pt x="3140" y="4227"/>
                  </a:lnTo>
                  <a:lnTo>
                    <a:pt x="3131"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2494075" y="2566650"/>
              <a:ext cx="78500" cy="106025"/>
            </a:xfrm>
            <a:custGeom>
              <a:avLst/>
              <a:gdLst/>
              <a:ahLst/>
              <a:cxnLst/>
              <a:rect l="l" t="t" r="r" b="b"/>
              <a:pathLst>
                <a:path w="3140" h="4241" extrusionOk="0">
                  <a:moveTo>
                    <a:pt x="3130" y="1"/>
                  </a:moveTo>
                  <a:lnTo>
                    <a:pt x="0" y="8"/>
                  </a:lnTo>
                  <a:lnTo>
                    <a:pt x="9" y="4241"/>
                  </a:lnTo>
                  <a:lnTo>
                    <a:pt x="3139" y="4236"/>
                  </a:lnTo>
                  <a:lnTo>
                    <a:pt x="3130"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2494300" y="2778125"/>
              <a:ext cx="78500" cy="105975"/>
            </a:xfrm>
            <a:custGeom>
              <a:avLst/>
              <a:gdLst/>
              <a:ahLst/>
              <a:cxnLst/>
              <a:rect l="l" t="t" r="r" b="b"/>
              <a:pathLst>
                <a:path w="3140" h="4239" extrusionOk="0">
                  <a:moveTo>
                    <a:pt x="3135" y="1"/>
                  </a:moveTo>
                  <a:lnTo>
                    <a:pt x="0" y="5"/>
                  </a:lnTo>
                  <a:lnTo>
                    <a:pt x="0" y="4239"/>
                  </a:lnTo>
                  <a:lnTo>
                    <a:pt x="3140" y="4234"/>
                  </a:lnTo>
                  <a:lnTo>
                    <a:pt x="3135" y="1709"/>
                  </a:lnTo>
                  <a:lnTo>
                    <a:pt x="3135"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2494425" y="2883950"/>
              <a:ext cx="78675" cy="106025"/>
            </a:xfrm>
            <a:custGeom>
              <a:avLst/>
              <a:gdLst/>
              <a:ahLst/>
              <a:cxnLst/>
              <a:rect l="l" t="t" r="r" b="b"/>
              <a:pathLst>
                <a:path w="3147" h="4241" extrusionOk="0">
                  <a:moveTo>
                    <a:pt x="3139" y="1"/>
                  </a:moveTo>
                  <a:lnTo>
                    <a:pt x="0" y="6"/>
                  </a:lnTo>
                  <a:lnTo>
                    <a:pt x="7" y="4241"/>
                  </a:lnTo>
                  <a:lnTo>
                    <a:pt x="3146" y="4234"/>
                  </a:lnTo>
                  <a:lnTo>
                    <a:pt x="3139"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2494525" y="2440925"/>
              <a:ext cx="273225" cy="1086975"/>
            </a:xfrm>
            <a:custGeom>
              <a:avLst/>
              <a:gdLst/>
              <a:ahLst/>
              <a:cxnLst/>
              <a:rect l="l" t="t" r="r" b="b"/>
              <a:pathLst>
                <a:path w="10929" h="43479" extrusionOk="0">
                  <a:moveTo>
                    <a:pt x="10685" y="1"/>
                  </a:moveTo>
                  <a:lnTo>
                    <a:pt x="7738" y="5"/>
                  </a:lnTo>
                  <a:lnTo>
                    <a:pt x="7759" y="15188"/>
                  </a:lnTo>
                  <a:lnTo>
                    <a:pt x="7797" y="38019"/>
                  </a:lnTo>
                  <a:cubicBezTo>
                    <a:pt x="7797" y="39297"/>
                    <a:pt x="6759" y="40342"/>
                    <a:pt x="5481" y="40342"/>
                  </a:cubicBezTo>
                  <a:cubicBezTo>
                    <a:pt x="4201" y="40342"/>
                    <a:pt x="3161" y="39306"/>
                    <a:pt x="3159" y="38026"/>
                  </a:cubicBezTo>
                  <a:lnTo>
                    <a:pt x="3140" y="21953"/>
                  </a:lnTo>
                  <a:lnTo>
                    <a:pt x="1" y="21962"/>
                  </a:lnTo>
                  <a:lnTo>
                    <a:pt x="15" y="29998"/>
                  </a:lnTo>
                  <a:lnTo>
                    <a:pt x="29" y="38033"/>
                  </a:lnTo>
                  <a:cubicBezTo>
                    <a:pt x="29" y="41042"/>
                    <a:pt x="2472" y="43479"/>
                    <a:pt x="5481" y="43479"/>
                  </a:cubicBezTo>
                  <a:cubicBezTo>
                    <a:pt x="8492" y="43472"/>
                    <a:pt x="10929" y="41031"/>
                    <a:pt x="10927" y="38019"/>
                  </a:cubicBezTo>
                  <a:lnTo>
                    <a:pt x="10913" y="29981"/>
                  </a:lnTo>
                  <a:lnTo>
                    <a:pt x="10882" y="11085"/>
                  </a:lnTo>
                  <a:lnTo>
                    <a:pt x="10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484650" y="2431800"/>
              <a:ext cx="292250" cy="1105250"/>
            </a:xfrm>
            <a:custGeom>
              <a:avLst/>
              <a:gdLst/>
              <a:ahLst/>
              <a:cxnLst/>
              <a:rect l="l" t="t" r="r" b="b"/>
              <a:pathLst>
                <a:path w="11690" h="44210" extrusionOk="0">
                  <a:moveTo>
                    <a:pt x="11080" y="0"/>
                  </a:moveTo>
                  <a:lnTo>
                    <a:pt x="11080" y="368"/>
                  </a:lnTo>
                  <a:lnTo>
                    <a:pt x="10900" y="368"/>
                  </a:lnTo>
                  <a:lnTo>
                    <a:pt x="10959" y="38387"/>
                  </a:lnTo>
                  <a:cubicBezTo>
                    <a:pt x="10959" y="41191"/>
                    <a:pt x="8680" y="43481"/>
                    <a:pt x="5876" y="43481"/>
                  </a:cubicBezTo>
                  <a:cubicBezTo>
                    <a:pt x="3072" y="43481"/>
                    <a:pt x="789" y="41202"/>
                    <a:pt x="789" y="38403"/>
                  </a:cubicBezTo>
                  <a:lnTo>
                    <a:pt x="731" y="380"/>
                  </a:lnTo>
                  <a:lnTo>
                    <a:pt x="542" y="380"/>
                  </a:lnTo>
                  <a:lnTo>
                    <a:pt x="542" y="12"/>
                  </a:lnTo>
                  <a:lnTo>
                    <a:pt x="0" y="12"/>
                  </a:lnTo>
                  <a:lnTo>
                    <a:pt x="58" y="38398"/>
                  </a:lnTo>
                  <a:cubicBezTo>
                    <a:pt x="58" y="41600"/>
                    <a:pt x="2667" y="44209"/>
                    <a:pt x="5878" y="44209"/>
                  </a:cubicBezTo>
                  <a:cubicBezTo>
                    <a:pt x="9083" y="44202"/>
                    <a:pt x="11689" y="41591"/>
                    <a:pt x="11689" y="38384"/>
                  </a:cubicBezTo>
                  <a:lnTo>
                    <a:pt x="116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2562950" y="2440925"/>
              <a:ext cx="135575" cy="1017625"/>
            </a:xfrm>
            <a:custGeom>
              <a:avLst/>
              <a:gdLst/>
              <a:ahLst/>
              <a:cxnLst/>
              <a:rect l="l" t="t" r="r" b="b"/>
              <a:pathLst>
                <a:path w="5423" h="40705" extrusionOk="0">
                  <a:moveTo>
                    <a:pt x="5364" y="1"/>
                  </a:moveTo>
                  <a:lnTo>
                    <a:pt x="4636" y="5"/>
                  </a:lnTo>
                  <a:lnTo>
                    <a:pt x="4694" y="38019"/>
                  </a:lnTo>
                  <a:cubicBezTo>
                    <a:pt x="4694" y="39097"/>
                    <a:pt x="3822" y="39972"/>
                    <a:pt x="2744" y="39974"/>
                  </a:cubicBezTo>
                  <a:lnTo>
                    <a:pt x="2732" y="39974"/>
                  </a:lnTo>
                  <a:cubicBezTo>
                    <a:pt x="1657" y="39972"/>
                    <a:pt x="787" y="39099"/>
                    <a:pt x="789" y="38026"/>
                  </a:cubicBezTo>
                  <a:lnTo>
                    <a:pt x="731" y="5"/>
                  </a:lnTo>
                  <a:lnTo>
                    <a:pt x="0" y="5"/>
                  </a:lnTo>
                  <a:lnTo>
                    <a:pt x="59" y="38029"/>
                  </a:lnTo>
                  <a:cubicBezTo>
                    <a:pt x="59" y="38741"/>
                    <a:pt x="345" y="39425"/>
                    <a:pt x="850" y="39927"/>
                  </a:cubicBezTo>
                  <a:cubicBezTo>
                    <a:pt x="1346" y="40423"/>
                    <a:pt x="2019" y="40705"/>
                    <a:pt x="2721" y="40705"/>
                  </a:cubicBezTo>
                  <a:cubicBezTo>
                    <a:pt x="2724" y="40705"/>
                    <a:pt x="2727" y="40705"/>
                    <a:pt x="2730" y="40705"/>
                  </a:cubicBezTo>
                  <a:lnTo>
                    <a:pt x="2744" y="40705"/>
                  </a:lnTo>
                  <a:cubicBezTo>
                    <a:pt x="4222" y="40705"/>
                    <a:pt x="5423" y="39499"/>
                    <a:pt x="5423" y="38019"/>
                  </a:cubicBezTo>
                  <a:lnTo>
                    <a:pt x="53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2432050" y="2327550"/>
              <a:ext cx="390800" cy="122825"/>
            </a:xfrm>
            <a:custGeom>
              <a:avLst/>
              <a:gdLst/>
              <a:ahLst/>
              <a:cxnLst/>
              <a:rect l="l" t="t" r="r" b="b"/>
              <a:pathLst>
                <a:path w="15632" h="4913" extrusionOk="0">
                  <a:moveTo>
                    <a:pt x="13193" y="731"/>
                  </a:moveTo>
                  <a:cubicBezTo>
                    <a:pt x="14142" y="733"/>
                    <a:pt x="14910" y="1503"/>
                    <a:pt x="14908" y="2453"/>
                  </a:cubicBezTo>
                  <a:cubicBezTo>
                    <a:pt x="14906" y="3401"/>
                    <a:pt x="14135" y="4168"/>
                    <a:pt x="13188" y="4168"/>
                  </a:cubicBezTo>
                  <a:cubicBezTo>
                    <a:pt x="13186" y="4168"/>
                    <a:pt x="13185" y="4168"/>
                    <a:pt x="13184" y="4168"/>
                  </a:cubicBezTo>
                  <a:lnTo>
                    <a:pt x="2644" y="4182"/>
                  </a:lnTo>
                  <a:cubicBezTo>
                    <a:pt x="1694" y="4182"/>
                    <a:pt x="927" y="3414"/>
                    <a:pt x="927" y="2464"/>
                  </a:cubicBezTo>
                  <a:cubicBezTo>
                    <a:pt x="927" y="1513"/>
                    <a:pt x="1694" y="745"/>
                    <a:pt x="2644" y="745"/>
                  </a:cubicBezTo>
                  <a:lnTo>
                    <a:pt x="13193" y="731"/>
                  </a:lnTo>
                  <a:close/>
                  <a:moveTo>
                    <a:pt x="13183" y="0"/>
                  </a:moveTo>
                  <a:cubicBezTo>
                    <a:pt x="13182" y="0"/>
                    <a:pt x="13180" y="0"/>
                    <a:pt x="13179" y="0"/>
                  </a:cubicBezTo>
                  <a:lnTo>
                    <a:pt x="2646" y="14"/>
                  </a:lnTo>
                  <a:cubicBezTo>
                    <a:pt x="2644" y="14"/>
                    <a:pt x="2642" y="14"/>
                    <a:pt x="2641" y="14"/>
                  </a:cubicBezTo>
                  <a:cubicBezTo>
                    <a:pt x="1649" y="14"/>
                    <a:pt x="754" y="614"/>
                    <a:pt x="377" y="1531"/>
                  </a:cubicBezTo>
                  <a:cubicBezTo>
                    <a:pt x="0" y="2448"/>
                    <a:pt x="214" y="3505"/>
                    <a:pt x="924" y="4203"/>
                  </a:cubicBezTo>
                  <a:cubicBezTo>
                    <a:pt x="1380" y="4657"/>
                    <a:pt x="1999" y="4913"/>
                    <a:pt x="2646" y="4913"/>
                  </a:cubicBezTo>
                  <a:lnTo>
                    <a:pt x="2653" y="4913"/>
                  </a:lnTo>
                  <a:lnTo>
                    <a:pt x="13184" y="4899"/>
                  </a:lnTo>
                  <a:cubicBezTo>
                    <a:pt x="14538" y="4896"/>
                    <a:pt x="15632" y="3798"/>
                    <a:pt x="15629" y="2446"/>
                  </a:cubicBezTo>
                  <a:cubicBezTo>
                    <a:pt x="15629" y="1095"/>
                    <a:pt x="14533" y="0"/>
                    <a:pt x="13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2493950" y="2557450"/>
              <a:ext cx="111725" cy="18475"/>
            </a:xfrm>
            <a:custGeom>
              <a:avLst/>
              <a:gdLst/>
              <a:ahLst/>
              <a:cxnLst/>
              <a:rect l="l" t="t" r="r" b="b"/>
              <a:pathLst>
                <a:path w="4469" h="739" extrusionOk="0">
                  <a:moveTo>
                    <a:pt x="4469" y="1"/>
                  </a:moveTo>
                  <a:lnTo>
                    <a:pt x="0" y="8"/>
                  </a:lnTo>
                  <a:lnTo>
                    <a:pt x="3" y="739"/>
                  </a:lnTo>
                  <a:lnTo>
                    <a:pt x="4469" y="732"/>
                  </a:lnTo>
                  <a:lnTo>
                    <a:pt x="4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2494175" y="2663275"/>
              <a:ext cx="111675" cy="18550"/>
            </a:xfrm>
            <a:custGeom>
              <a:avLst/>
              <a:gdLst/>
              <a:ahLst/>
              <a:cxnLst/>
              <a:rect l="l" t="t" r="r" b="b"/>
              <a:pathLst>
                <a:path w="4467" h="742" extrusionOk="0">
                  <a:moveTo>
                    <a:pt x="4466" y="1"/>
                  </a:moveTo>
                  <a:lnTo>
                    <a:pt x="1" y="10"/>
                  </a:lnTo>
                  <a:lnTo>
                    <a:pt x="1" y="741"/>
                  </a:lnTo>
                  <a:lnTo>
                    <a:pt x="4466" y="732"/>
                  </a:lnTo>
                  <a:lnTo>
                    <a:pt x="4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2494175" y="2768950"/>
              <a:ext cx="111675" cy="18450"/>
            </a:xfrm>
            <a:custGeom>
              <a:avLst/>
              <a:gdLst/>
              <a:ahLst/>
              <a:cxnLst/>
              <a:rect l="l" t="t" r="r" b="b"/>
              <a:pathLst>
                <a:path w="4467" h="738" extrusionOk="0">
                  <a:moveTo>
                    <a:pt x="4466" y="0"/>
                  </a:moveTo>
                  <a:lnTo>
                    <a:pt x="1" y="9"/>
                  </a:lnTo>
                  <a:lnTo>
                    <a:pt x="10" y="738"/>
                  </a:lnTo>
                  <a:lnTo>
                    <a:pt x="4466" y="731"/>
                  </a:lnTo>
                  <a:lnTo>
                    <a:pt x="44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2494300" y="2874775"/>
              <a:ext cx="111725" cy="18525"/>
            </a:xfrm>
            <a:custGeom>
              <a:avLst/>
              <a:gdLst/>
              <a:ahLst/>
              <a:cxnLst/>
              <a:rect l="l" t="t" r="r" b="b"/>
              <a:pathLst>
                <a:path w="4469" h="741" extrusionOk="0">
                  <a:moveTo>
                    <a:pt x="4468" y="0"/>
                  </a:moveTo>
                  <a:lnTo>
                    <a:pt x="0" y="9"/>
                  </a:lnTo>
                  <a:lnTo>
                    <a:pt x="5" y="740"/>
                  </a:lnTo>
                  <a:lnTo>
                    <a:pt x="4468" y="731"/>
                  </a:lnTo>
                  <a:lnTo>
                    <a:pt x="44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2494475" y="2980650"/>
              <a:ext cx="111725" cy="18400"/>
            </a:xfrm>
            <a:custGeom>
              <a:avLst/>
              <a:gdLst/>
              <a:ahLst/>
              <a:cxnLst/>
              <a:rect l="l" t="t" r="r" b="b"/>
              <a:pathLst>
                <a:path w="4469" h="736" extrusionOk="0">
                  <a:moveTo>
                    <a:pt x="4468" y="1"/>
                  </a:moveTo>
                  <a:lnTo>
                    <a:pt x="0" y="8"/>
                  </a:lnTo>
                  <a:lnTo>
                    <a:pt x="3" y="736"/>
                  </a:lnTo>
                  <a:lnTo>
                    <a:pt x="4468" y="731"/>
                  </a:lnTo>
                  <a:lnTo>
                    <a:pt x="4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2572075" y="2811475"/>
              <a:ext cx="115925" cy="18450"/>
            </a:xfrm>
            <a:custGeom>
              <a:avLst/>
              <a:gdLst/>
              <a:ahLst/>
              <a:cxnLst/>
              <a:rect l="l" t="t" r="r" b="b"/>
              <a:pathLst>
                <a:path w="4637" h="738" extrusionOk="0">
                  <a:moveTo>
                    <a:pt x="4636" y="0"/>
                  </a:moveTo>
                  <a:lnTo>
                    <a:pt x="1" y="10"/>
                  </a:lnTo>
                  <a:lnTo>
                    <a:pt x="3" y="738"/>
                  </a:lnTo>
                  <a:lnTo>
                    <a:pt x="4636" y="731"/>
                  </a:lnTo>
                  <a:lnTo>
                    <a:pt x="4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1"/>
          <p:cNvGrpSpPr/>
          <p:nvPr/>
        </p:nvGrpSpPr>
        <p:grpSpPr>
          <a:xfrm>
            <a:off x="933687" y="3872390"/>
            <a:ext cx="485642" cy="495644"/>
            <a:chOff x="2433725" y="3853050"/>
            <a:chExt cx="566875" cy="578550"/>
          </a:xfrm>
        </p:grpSpPr>
        <p:sp>
          <p:nvSpPr>
            <p:cNvPr id="276" name="Google Shape;276;p31"/>
            <p:cNvSpPr/>
            <p:nvPr/>
          </p:nvSpPr>
          <p:spPr>
            <a:xfrm>
              <a:off x="2715900" y="3863500"/>
              <a:ext cx="275500" cy="318150"/>
            </a:xfrm>
            <a:custGeom>
              <a:avLst/>
              <a:gdLst/>
              <a:ahLst/>
              <a:cxnLst/>
              <a:rect l="l" t="t" r="r" b="b"/>
              <a:pathLst>
                <a:path w="11020" h="12726" extrusionOk="0">
                  <a:moveTo>
                    <a:pt x="5511" y="1"/>
                  </a:moveTo>
                  <a:lnTo>
                    <a:pt x="0" y="3185"/>
                  </a:lnTo>
                  <a:lnTo>
                    <a:pt x="0" y="9545"/>
                  </a:lnTo>
                  <a:lnTo>
                    <a:pt x="5511" y="12726"/>
                  </a:lnTo>
                  <a:lnTo>
                    <a:pt x="11019" y="9545"/>
                  </a:lnTo>
                  <a:lnTo>
                    <a:pt x="11019" y="3185"/>
                  </a:lnTo>
                  <a:lnTo>
                    <a:pt x="5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2706825" y="3853050"/>
              <a:ext cx="293775" cy="339150"/>
            </a:xfrm>
            <a:custGeom>
              <a:avLst/>
              <a:gdLst/>
              <a:ahLst/>
              <a:cxnLst/>
              <a:rect l="l" t="t" r="r" b="b"/>
              <a:pathLst>
                <a:path w="11751" h="13566" extrusionOk="0">
                  <a:moveTo>
                    <a:pt x="5874" y="840"/>
                  </a:moveTo>
                  <a:lnTo>
                    <a:pt x="11019" y="3812"/>
                  </a:lnTo>
                  <a:lnTo>
                    <a:pt x="11019" y="9751"/>
                  </a:lnTo>
                  <a:lnTo>
                    <a:pt x="5874" y="12720"/>
                  </a:lnTo>
                  <a:lnTo>
                    <a:pt x="731" y="9751"/>
                  </a:lnTo>
                  <a:lnTo>
                    <a:pt x="731" y="3812"/>
                  </a:lnTo>
                  <a:lnTo>
                    <a:pt x="5874" y="840"/>
                  </a:lnTo>
                  <a:close/>
                  <a:moveTo>
                    <a:pt x="5874" y="0"/>
                  </a:moveTo>
                  <a:lnTo>
                    <a:pt x="0" y="3388"/>
                  </a:lnTo>
                  <a:lnTo>
                    <a:pt x="0" y="10172"/>
                  </a:lnTo>
                  <a:lnTo>
                    <a:pt x="5874" y="13565"/>
                  </a:lnTo>
                  <a:lnTo>
                    <a:pt x="11750" y="10172"/>
                  </a:lnTo>
                  <a:lnTo>
                    <a:pt x="11750" y="3388"/>
                  </a:lnTo>
                  <a:lnTo>
                    <a:pt x="58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2442800" y="3863500"/>
              <a:ext cx="275500" cy="318150"/>
            </a:xfrm>
            <a:custGeom>
              <a:avLst/>
              <a:gdLst/>
              <a:ahLst/>
              <a:cxnLst/>
              <a:rect l="l" t="t" r="r" b="b"/>
              <a:pathLst>
                <a:path w="11020" h="12726" extrusionOk="0">
                  <a:moveTo>
                    <a:pt x="5512" y="1"/>
                  </a:moveTo>
                  <a:lnTo>
                    <a:pt x="1" y="3185"/>
                  </a:lnTo>
                  <a:lnTo>
                    <a:pt x="1" y="9545"/>
                  </a:lnTo>
                  <a:lnTo>
                    <a:pt x="5512" y="12726"/>
                  </a:lnTo>
                  <a:lnTo>
                    <a:pt x="11020" y="9545"/>
                  </a:lnTo>
                  <a:lnTo>
                    <a:pt x="11020" y="3185"/>
                  </a:lnTo>
                  <a:lnTo>
                    <a:pt x="55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2433725" y="3853050"/>
              <a:ext cx="293775" cy="339150"/>
            </a:xfrm>
            <a:custGeom>
              <a:avLst/>
              <a:gdLst/>
              <a:ahLst/>
              <a:cxnLst/>
              <a:rect l="l" t="t" r="r" b="b"/>
              <a:pathLst>
                <a:path w="11751" h="13566" extrusionOk="0">
                  <a:moveTo>
                    <a:pt x="5875" y="840"/>
                  </a:moveTo>
                  <a:lnTo>
                    <a:pt x="11020" y="3812"/>
                  </a:lnTo>
                  <a:lnTo>
                    <a:pt x="11020" y="9751"/>
                  </a:lnTo>
                  <a:lnTo>
                    <a:pt x="5875" y="12720"/>
                  </a:lnTo>
                  <a:lnTo>
                    <a:pt x="732" y="9751"/>
                  </a:lnTo>
                  <a:lnTo>
                    <a:pt x="732" y="3812"/>
                  </a:lnTo>
                  <a:lnTo>
                    <a:pt x="5875" y="840"/>
                  </a:lnTo>
                  <a:close/>
                  <a:moveTo>
                    <a:pt x="5875" y="0"/>
                  </a:moveTo>
                  <a:lnTo>
                    <a:pt x="1" y="3388"/>
                  </a:lnTo>
                  <a:lnTo>
                    <a:pt x="1" y="10172"/>
                  </a:lnTo>
                  <a:lnTo>
                    <a:pt x="5875" y="13565"/>
                  </a:lnTo>
                  <a:lnTo>
                    <a:pt x="11751" y="10172"/>
                  </a:lnTo>
                  <a:lnTo>
                    <a:pt x="11751" y="3388"/>
                  </a:lnTo>
                  <a:lnTo>
                    <a:pt x="58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2578200" y="4102925"/>
              <a:ext cx="275500" cy="318125"/>
            </a:xfrm>
            <a:custGeom>
              <a:avLst/>
              <a:gdLst/>
              <a:ahLst/>
              <a:cxnLst/>
              <a:rect l="l" t="t" r="r" b="b"/>
              <a:pathLst>
                <a:path w="11020" h="12725" extrusionOk="0">
                  <a:moveTo>
                    <a:pt x="5508" y="0"/>
                  </a:moveTo>
                  <a:lnTo>
                    <a:pt x="0" y="3184"/>
                  </a:lnTo>
                  <a:lnTo>
                    <a:pt x="0" y="9544"/>
                  </a:lnTo>
                  <a:lnTo>
                    <a:pt x="5508" y="12725"/>
                  </a:lnTo>
                  <a:lnTo>
                    <a:pt x="11019" y="9544"/>
                  </a:lnTo>
                  <a:lnTo>
                    <a:pt x="11019" y="3184"/>
                  </a:lnTo>
                  <a:lnTo>
                    <a:pt x="5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2569050" y="4092450"/>
              <a:ext cx="293775" cy="339150"/>
            </a:xfrm>
            <a:custGeom>
              <a:avLst/>
              <a:gdLst/>
              <a:ahLst/>
              <a:cxnLst/>
              <a:rect l="l" t="t" r="r" b="b"/>
              <a:pathLst>
                <a:path w="11751" h="13566" extrusionOk="0">
                  <a:moveTo>
                    <a:pt x="5874" y="840"/>
                  </a:moveTo>
                  <a:lnTo>
                    <a:pt x="11020" y="3812"/>
                  </a:lnTo>
                  <a:lnTo>
                    <a:pt x="11020" y="9751"/>
                  </a:lnTo>
                  <a:lnTo>
                    <a:pt x="5874" y="12725"/>
                  </a:lnTo>
                  <a:lnTo>
                    <a:pt x="731" y="9751"/>
                  </a:lnTo>
                  <a:lnTo>
                    <a:pt x="731" y="3812"/>
                  </a:lnTo>
                  <a:lnTo>
                    <a:pt x="5874" y="840"/>
                  </a:lnTo>
                  <a:close/>
                  <a:moveTo>
                    <a:pt x="5874" y="0"/>
                  </a:moveTo>
                  <a:lnTo>
                    <a:pt x="1" y="3389"/>
                  </a:lnTo>
                  <a:lnTo>
                    <a:pt x="1" y="10172"/>
                  </a:lnTo>
                  <a:lnTo>
                    <a:pt x="5874" y="13565"/>
                  </a:lnTo>
                  <a:lnTo>
                    <a:pt x="11750" y="10172"/>
                  </a:lnTo>
                  <a:lnTo>
                    <a:pt x="11750" y="3389"/>
                  </a:lnTo>
                  <a:lnTo>
                    <a:pt x="58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1"/>
          <p:cNvGrpSpPr/>
          <p:nvPr/>
        </p:nvGrpSpPr>
        <p:grpSpPr>
          <a:xfrm>
            <a:off x="1252380" y="775483"/>
            <a:ext cx="433040" cy="1964713"/>
            <a:chOff x="2805725" y="238125"/>
            <a:chExt cx="505475" cy="2293350"/>
          </a:xfrm>
        </p:grpSpPr>
        <p:sp>
          <p:nvSpPr>
            <p:cNvPr id="283" name="Google Shape;283;p31"/>
            <p:cNvSpPr/>
            <p:nvPr/>
          </p:nvSpPr>
          <p:spPr>
            <a:xfrm>
              <a:off x="3043800" y="2431050"/>
              <a:ext cx="257100" cy="90200"/>
            </a:xfrm>
            <a:custGeom>
              <a:avLst/>
              <a:gdLst/>
              <a:ahLst/>
              <a:cxnLst/>
              <a:rect l="l" t="t" r="r" b="b"/>
              <a:pathLst>
                <a:path w="10284" h="3608" extrusionOk="0">
                  <a:moveTo>
                    <a:pt x="9979" y="0"/>
                  </a:moveTo>
                  <a:lnTo>
                    <a:pt x="5132" y="687"/>
                  </a:lnTo>
                  <a:lnTo>
                    <a:pt x="5013" y="701"/>
                  </a:lnTo>
                  <a:lnTo>
                    <a:pt x="2430" y="1108"/>
                  </a:lnTo>
                  <a:lnTo>
                    <a:pt x="2425" y="1073"/>
                  </a:lnTo>
                  <a:lnTo>
                    <a:pt x="0" y="1415"/>
                  </a:lnTo>
                  <a:lnTo>
                    <a:pt x="312" y="3607"/>
                  </a:lnTo>
                  <a:lnTo>
                    <a:pt x="10284" y="2190"/>
                  </a:lnTo>
                  <a:lnTo>
                    <a:pt x="99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2973000" y="2128100"/>
              <a:ext cx="314225" cy="102825"/>
            </a:xfrm>
            <a:custGeom>
              <a:avLst/>
              <a:gdLst/>
              <a:ahLst/>
              <a:cxnLst/>
              <a:rect l="l" t="t" r="r" b="b"/>
              <a:pathLst>
                <a:path w="12569" h="4113" extrusionOk="0">
                  <a:moveTo>
                    <a:pt x="12218" y="1"/>
                  </a:moveTo>
                  <a:lnTo>
                    <a:pt x="8811" y="524"/>
                  </a:lnTo>
                  <a:lnTo>
                    <a:pt x="6109" y="950"/>
                  </a:lnTo>
                  <a:lnTo>
                    <a:pt x="3414" y="1374"/>
                  </a:lnTo>
                  <a:lnTo>
                    <a:pt x="0" y="1907"/>
                  </a:lnTo>
                  <a:lnTo>
                    <a:pt x="349" y="4113"/>
                  </a:lnTo>
                  <a:lnTo>
                    <a:pt x="3758" y="3577"/>
                  </a:lnTo>
                  <a:lnTo>
                    <a:pt x="6451" y="3154"/>
                  </a:lnTo>
                  <a:lnTo>
                    <a:pt x="9155" y="2740"/>
                  </a:lnTo>
                  <a:lnTo>
                    <a:pt x="12569" y="2197"/>
                  </a:lnTo>
                  <a:lnTo>
                    <a:pt x="122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2842725" y="713925"/>
              <a:ext cx="142500" cy="220250"/>
            </a:xfrm>
            <a:custGeom>
              <a:avLst/>
              <a:gdLst/>
              <a:ahLst/>
              <a:cxnLst/>
              <a:rect l="l" t="t" r="r" b="b"/>
              <a:pathLst>
                <a:path w="5700" h="8810" extrusionOk="0">
                  <a:moveTo>
                    <a:pt x="2456" y="1"/>
                  </a:moveTo>
                  <a:cubicBezTo>
                    <a:pt x="2341" y="1"/>
                    <a:pt x="2220" y="10"/>
                    <a:pt x="2095" y="30"/>
                  </a:cubicBezTo>
                  <a:cubicBezTo>
                    <a:pt x="1" y="358"/>
                    <a:pt x="196" y="2957"/>
                    <a:pt x="399" y="4270"/>
                  </a:cubicBezTo>
                  <a:cubicBezTo>
                    <a:pt x="603" y="5580"/>
                    <a:pt x="1108" y="8810"/>
                    <a:pt x="1108" y="8810"/>
                  </a:cubicBezTo>
                  <a:lnTo>
                    <a:pt x="3408" y="8452"/>
                  </a:lnTo>
                  <a:lnTo>
                    <a:pt x="5700" y="8102"/>
                  </a:lnTo>
                  <a:lnTo>
                    <a:pt x="5700" y="8093"/>
                  </a:lnTo>
                  <a:cubicBezTo>
                    <a:pt x="5700" y="8093"/>
                    <a:pt x="5197" y="4877"/>
                    <a:pt x="4999" y="3555"/>
                  </a:cubicBezTo>
                  <a:cubicBezTo>
                    <a:pt x="4813" y="2315"/>
                    <a:pt x="4261" y="1"/>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066950" y="2196575"/>
              <a:ext cx="172650" cy="261300"/>
            </a:xfrm>
            <a:custGeom>
              <a:avLst/>
              <a:gdLst/>
              <a:ahLst/>
              <a:cxnLst/>
              <a:rect l="l" t="t" r="r" b="b"/>
              <a:pathLst>
                <a:path w="6906" h="10452" extrusionOk="0">
                  <a:moveTo>
                    <a:pt x="5397" y="1"/>
                  </a:moveTo>
                  <a:lnTo>
                    <a:pt x="2693" y="415"/>
                  </a:lnTo>
                  <a:lnTo>
                    <a:pt x="0" y="838"/>
                  </a:lnTo>
                  <a:lnTo>
                    <a:pt x="1499" y="10452"/>
                  </a:lnTo>
                  <a:lnTo>
                    <a:pt x="4087" y="10080"/>
                  </a:lnTo>
                  <a:lnTo>
                    <a:pt x="4206" y="10066"/>
                  </a:lnTo>
                  <a:lnTo>
                    <a:pt x="6905" y="9640"/>
                  </a:lnTo>
                  <a:lnTo>
                    <a:pt x="5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2816025" y="906925"/>
              <a:ext cx="246225" cy="152625"/>
            </a:xfrm>
            <a:custGeom>
              <a:avLst/>
              <a:gdLst/>
              <a:ahLst/>
              <a:cxnLst/>
              <a:rect l="l" t="t" r="r" b="b"/>
              <a:pathLst>
                <a:path w="9849" h="6105" extrusionOk="0">
                  <a:moveTo>
                    <a:pt x="9186" y="1"/>
                  </a:moveTo>
                  <a:lnTo>
                    <a:pt x="6768" y="382"/>
                  </a:lnTo>
                  <a:lnTo>
                    <a:pt x="4476" y="732"/>
                  </a:lnTo>
                  <a:lnTo>
                    <a:pt x="2176" y="1090"/>
                  </a:lnTo>
                  <a:lnTo>
                    <a:pt x="0" y="1432"/>
                  </a:lnTo>
                  <a:lnTo>
                    <a:pt x="664" y="6105"/>
                  </a:lnTo>
                  <a:lnTo>
                    <a:pt x="2565" y="5814"/>
                  </a:lnTo>
                  <a:lnTo>
                    <a:pt x="3915" y="5602"/>
                  </a:lnTo>
                  <a:lnTo>
                    <a:pt x="3980" y="5593"/>
                  </a:lnTo>
                  <a:lnTo>
                    <a:pt x="5264" y="5388"/>
                  </a:lnTo>
                  <a:lnTo>
                    <a:pt x="6607" y="5176"/>
                  </a:lnTo>
                  <a:lnTo>
                    <a:pt x="6679" y="5172"/>
                  </a:lnTo>
                  <a:lnTo>
                    <a:pt x="7957" y="4967"/>
                  </a:lnTo>
                  <a:lnTo>
                    <a:pt x="9849" y="4674"/>
                  </a:lnTo>
                  <a:lnTo>
                    <a:pt x="91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2880125" y="1031075"/>
              <a:ext cx="313150" cy="1131375"/>
            </a:xfrm>
            <a:custGeom>
              <a:avLst/>
              <a:gdLst/>
              <a:ahLst/>
              <a:cxnLst/>
              <a:rect l="l" t="t" r="r" b="b"/>
              <a:pathLst>
                <a:path w="12526" h="45255" extrusionOk="0">
                  <a:moveTo>
                    <a:pt x="5393" y="1"/>
                  </a:moveTo>
                  <a:lnTo>
                    <a:pt x="4115" y="206"/>
                  </a:lnTo>
                  <a:lnTo>
                    <a:pt x="4122" y="269"/>
                  </a:lnTo>
                  <a:lnTo>
                    <a:pt x="7671" y="21999"/>
                  </a:lnTo>
                  <a:cubicBezTo>
                    <a:pt x="7792" y="22728"/>
                    <a:pt x="7299" y="23419"/>
                    <a:pt x="6568" y="23540"/>
                  </a:cubicBezTo>
                  <a:lnTo>
                    <a:pt x="6519" y="23547"/>
                  </a:lnTo>
                  <a:cubicBezTo>
                    <a:pt x="6445" y="23559"/>
                    <a:pt x="6370" y="23565"/>
                    <a:pt x="6297" y="23565"/>
                  </a:cubicBezTo>
                  <a:cubicBezTo>
                    <a:pt x="5656" y="23565"/>
                    <a:pt x="5089" y="23105"/>
                    <a:pt x="4976" y="22453"/>
                  </a:cubicBezTo>
                  <a:lnTo>
                    <a:pt x="1432" y="722"/>
                  </a:lnTo>
                  <a:lnTo>
                    <a:pt x="1416" y="627"/>
                  </a:lnTo>
                  <a:lnTo>
                    <a:pt x="1351" y="636"/>
                  </a:lnTo>
                  <a:lnTo>
                    <a:pt x="1" y="848"/>
                  </a:lnTo>
                  <a:lnTo>
                    <a:pt x="1402" y="8553"/>
                  </a:lnTo>
                  <a:lnTo>
                    <a:pt x="2410" y="15013"/>
                  </a:lnTo>
                  <a:lnTo>
                    <a:pt x="3415" y="21467"/>
                  </a:lnTo>
                  <a:lnTo>
                    <a:pt x="4423" y="27927"/>
                  </a:lnTo>
                  <a:lnTo>
                    <a:pt x="5437" y="34385"/>
                  </a:lnTo>
                  <a:lnTo>
                    <a:pt x="7129" y="45255"/>
                  </a:lnTo>
                  <a:lnTo>
                    <a:pt x="9824" y="44831"/>
                  </a:lnTo>
                  <a:lnTo>
                    <a:pt x="12526" y="44405"/>
                  </a:lnTo>
                  <a:lnTo>
                    <a:pt x="10829" y="33537"/>
                  </a:lnTo>
                  <a:lnTo>
                    <a:pt x="9817" y="27080"/>
                  </a:lnTo>
                  <a:lnTo>
                    <a:pt x="8809" y="20629"/>
                  </a:lnTo>
                  <a:lnTo>
                    <a:pt x="7802" y="14169"/>
                  </a:lnTo>
                  <a:lnTo>
                    <a:pt x="6796" y="7706"/>
                  </a:lnTo>
                  <a:lnTo>
                    <a:pt x="5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2915500" y="1036150"/>
              <a:ext cx="159450" cy="584075"/>
            </a:xfrm>
            <a:custGeom>
              <a:avLst/>
              <a:gdLst/>
              <a:ahLst/>
              <a:cxnLst/>
              <a:rect l="l" t="t" r="r" b="b"/>
              <a:pathLst>
                <a:path w="6378" h="23363" extrusionOk="0">
                  <a:moveTo>
                    <a:pt x="2700" y="0"/>
                  </a:moveTo>
                  <a:lnTo>
                    <a:pt x="2628" y="7"/>
                  </a:lnTo>
                  <a:lnTo>
                    <a:pt x="1283" y="219"/>
                  </a:lnTo>
                  <a:lnTo>
                    <a:pt x="1" y="424"/>
                  </a:lnTo>
                  <a:lnTo>
                    <a:pt x="17" y="519"/>
                  </a:lnTo>
                  <a:lnTo>
                    <a:pt x="3561" y="22250"/>
                  </a:lnTo>
                  <a:cubicBezTo>
                    <a:pt x="3674" y="22902"/>
                    <a:pt x="4241" y="23362"/>
                    <a:pt x="4882" y="23362"/>
                  </a:cubicBezTo>
                  <a:cubicBezTo>
                    <a:pt x="4955" y="23362"/>
                    <a:pt x="5030" y="23356"/>
                    <a:pt x="5104" y="23344"/>
                  </a:cubicBezTo>
                  <a:lnTo>
                    <a:pt x="5153" y="23337"/>
                  </a:lnTo>
                  <a:cubicBezTo>
                    <a:pt x="5884" y="23216"/>
                    <a:pt x="6377" y="22525"/>
                    <a:pt x="6256" y="21796"/>
                  </a:cubicBezTo>
                  <a:lnTo>
                    <a:pt x="2707" y="66"/>
                  </a:lnTo>
                  <a:lnTo>
                    <a:pt x="2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005975" y="1029400"/>
              <a:ext cx="196325" cy="1112050"/>
            </a:xfrm>
            <a:custGeom>
              <a:avLst/>
              <a:gdLst/>
              <a:ahLst/>
              <a:cxnLst/>
              <a:rect l="l" t="t" r="r" b="b"/>
              <a:pathLst>
                <a:path w="7853" h="44482" extrusionOk="0">
                  <a:moveTo>
                    <a:pt x="717" y="0"/>
                  </a:moveTo>
                  <a:lnTo>
                    <a:pt x="1" y="131"/>
                  </a:lnTo>
                  <a:lnTo>
                    <a:pt x="1402" y="7831"/>
                  </a:lnTo>
                  <a:lnTo>
                    <a:pt x="7124" y="44482"/>
                  </a:lnTo>
                  <a:lnTo>
                    <a:pt x="7852" y="44419"/>
                  </a:lnTo>
                  <a:lnTo>
                    <a:pt x="2118" y="7710"/>
                  </a:lnTo>
                  <a:lnTo>
                    <a:pt x="717"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2926500" y="896575"/>
              <a:ext cx="146050" cy="154075"/>
            </a:xfrm>
            <a:custGeom>
              <a:avLst/>
              <a:gdLst/>
              <a:ahLst/>
              <a:cxnLst/>
              <a:rect l="l" t="t" r="r" b="b"/>
              <a:pathLst>
                <a:path w="5842" h="6163" extrusionOk="0">
                  <a:moveTo>
                    <a:pt x="5074" y="1"/>
                  </a:moveTo>
                  <a:lnTo>
                    <a:pt x="1" y="785"/>
                  </a:lnTo>
                  <a:lnTo>
                    <a:pt x="112" y="1506"/>
                  </a:lnTo>
                  <a:lnTo>
                    <a:pt x="4455" y="834"/>
                  </a:lnTo>
                  <a:lnTo>
                    <a:pt x="5016" y="4783"/>
                  </a:lnTo>
                  <a:lnTo>
                    <a:pt x="790" y="5441"/>
                  </a:lnTo>
                  <a:lnTo>
                    <a:pt x="904" y="6163"/>
                  </a:lnTo>
                  <a:lnTo>
                    <a:pt x="5842" y="5393"/>
                  </a:lnTo>
                  <a:lnTo>
                    <a:pt x="5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2893625" y="704800"/>
              <a:ext cx="100625" cy="212925"/>
            </a:xfrm>
            <a:custGeom>
              <a:avLst/>
              <a:gdLst/>
              <a:ahLst/>
              <a:cxnLst/>
              <a:rect l="l" t="t" r="r" b="b"/>
              <a:pathLst>
                <a:path w="4025" h="8517" extrusionOk="0">
                  <a:moveTo>
                    <a:pt x="424" y="0"/>
                  </a:moveTo>
                  <a:cubicBezTo>
                    <a:pt x="279" y="0"/>
                    <a:pt x="138" y="12"/>
                    <a:pt x="1" y="34"/>
                  </a:cubicBezTo>
                  <a:lnTo>
                    <a:pt x="115" y="755"/>
                  </a:lnTo>
                  <a:cubicBezTo>
                    <a:pt x="214" y="740"/>
                    <a:pt x="310" y="732"/>
                    <a:pt x="404" y="732"/>
                  </a:cubicBezTo>
                  <a:cubicBezTo>
                    <a:pt x="1514" y="732"/>
                    <a:pt x="2255" y="1822"/>
                    <a:pt x="2603" y="3974"/>
                  </a:cubicBezTo>
                  <a:cubicBezTo>
                    <a:pt x="2800" y="5293"/>
                    <a:pt x="3303" y="8516"/>
                    <a:pt x="3303" y="8516"/>
                  </a:cubicBezTo>
                  <a:lnTo>
                    <a:pt x="4024" y="8405"/>
                  </a:lnTo>
                  <a:cubicBezTo>
                    <a:pt x="4024" y="8405"/>
                    <a:pt x="3522" y="5186"/>
                    <a:pt x="3324" y="3862"/>
                  </a:cubicBezTo>
                  <a:cubicBezTo>
                    <a:pt x="2823" y="754"/>
                    <a:pt x="1547" y="0"/>
                    <a:pt x="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124300" y="2117750"/>
              <a:ext cx="173350" cy="98225"/>
            </a:xfrm>
            <a:custGeom>
              <a:avLst/>
              <a:gdLst/>
              <a:ahLst/>
              <a:cxnLst/>
              <a:rect l="l" t="t" r="r" b="b"/>
              <a:pathLst>
                <a:path w="6934" h="3929" extrusionOk="0">
                  <a:moveTo>
                    <a:pt x="6470" y="0"/>
                  </a:moveTo>
                  <a:lnTo>
                    <a:pt x="1" y="1003"/>
                  </a:lnTo>
                  <a:lnTo>
                    <a:pt x="115" y="1725"/>
                  </a:lnTo>
                  <a:lnTo>
                    <a:pt x="5863" y="831"/>
                  </a:lnTo>
                  <a:lnTo>
                    <a:pt x="6098" y="2309"/>
                  </a:lnTo>
                  <a:lnTo>
                    <a:pt x="345" y="3207"/>
                  </a:lnTo>
                  <a:lnTo>
                    <a:pt x="455" y="3929"/>
                  </a:lnTo>
                  <a:lnTo>
                    <a:pt x="6934" y="2914"/>
                  </a:lnTo>
                  <a:lnTo>
                    <a:pt x="64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170625" y="2195125"/>
              <a:ext cx="79375" cy="262125"/>
            </a:xfrm>
            <a:custGeom>
              <a:avLst/>
              <a:gdLst/>
              <a:ahLst/>
              <a:cxnLst/>
              <a:rect l="l" t="t" r="r" b="b"/>
              <a:pathLst>
                <a:path w="3175" h="10485" extrusionOk="0">
                  <a:moveTo>
                    <a:pt x="1611" y="0"/>
                  </a:moveTo>
                  <a:lnTo>
                    <a:pt x="887" y="112"/>
                  </a:lnTo>
                  <a:lnTo>
                    <a:pt x="2341" y="9395"/>
                  </a:lnTo>
                  <a:lnTo>
                    <a:pt x="0" y="9763"/>
                  </a:lnTo>
                  <a:lnTo>
                    <a:pt x="114" y="10484"/>
                  </a:lnTo>
                  <a:lnTo>
                    <a:pt x="3175" y="10003"/>
                  </a:lnTo>
                  <a:lnTo>
                    <a:pt x="1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2871125" y="1050575"/>
              <a:ext cx="196250" cy="1113275"/>
            </a:xfrm>
            <a:custGeom>
              <a:avLst/>
              <a:gdLst/>
              <a:ahLst/>
              <a:cxnLst/>
              <a:rect l="l" t="t" r="r" b="b"/>
              <a:pathLst>
                <a:path w="7850" h="44531" extrusionOk="0">
                  <a:moveTo>
                    <a:pt x="717" y="1"/>
                  </a:moveTo>
                  <a:lnTo>
                    <a:pt x="0" y="131"/>
                  </a:lnTo>
                  <a:lnTo>
                    <a:pt x="1401" y="7831"/>
                  </a:lnTo>
                  <a:lnTo>
                    <a:pt x="7128" y="44530"/>
                  </a:lnTo>
                  <a:lnTo>
                    <a:pt x="7850" y="44416"/>
                  </a:lnTo>
                  <a:lnTo>
                    <a:pt x="2120" y="7710"/>
                  </a:lnTo>
                  <a:lnTo>
                    <a:pt x="7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2805725" y="916175"/>
              <a:ext cx="143375" cy="153800"/>
            </a:xfrm>
            <a:custGeom>
              <a:avLst/>
              <a:gdLst/>
              <a:ahLst/>
              <a:cxnLst/>
              <a:rect l="l" t="t" r="r" b="b"/>
              <a:pathLst>
                <a:path w="5735" h="6152" extrusionOk="0">
                  <a:moveTo>
                    <a:pt x="4832" y="1"/>
                  </a:moveTo>
                  <a:lnTo>
                    <a:pt x="1" y="757"/>
                  </a:lnTo>
                  <a:lnTo>
                    <a:pt x="769" y="6152"/>
                  </a:lnTo>
                  <a:lnTo>
                    <a:pt x="5735" y="5379"/>
                  </a:lnTo>
                  <a:lnTo>
                    <a:pt x="5618" y="4657"/>
                  </a:lnTo>
                  <a:lnTo>
                    <a:pt x="1388" y="5318"/>
                  </a:lnTo>
                  <a:lnTo>
                    <a:pt x="827" y="1369"/>
                  </a:lnTo>
                  <a:lnTo>
                    <a:pt x="4943" y="722"/>
                  </a:lnTo>
                  <a:lnTo>
                    <a:pt x="48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2814275" y="238125"/>
              <a:ext cx="91200" cy="697525"/>
            </a:xfrm>
            <a:custGeom>
              <a:avLst/>
              <a:gdLst/>
              <a:ahLst/>
              <a:cxnLst/>
              <a:rect l="l" t="t" r="r" b="b"/>
              <a:pathLst>
                <a:path w="3648" h="27901" extrusionOk="0">
                  <a:moveTo>
                    <a:pt x="727" y="0"/>
                  </a:moveTo>
                  <a:lnTo>
                    <a:pt x="1" y="107"/>
                  </a:lnTo>
                  <a:lnTo>
                    <a:pt x="2821" y="18780"/>
                  </a:lnTo>
                  <a:cubicBezTo>
                    <a:pt x="1720" y="19101"/>
                    <a:pt x="685" y="20195"/>
                    <a:pt x="1176" y="23360"/>
                  </a:cubicBezTo>
                  <a:lnTo>
                    <a:pt x="1886" y="27900"/>
                  </a:lnTo>
                  <a:lnTo>
                    <a:pt x="2607" y="27786"/>
                  </a:lnTo>
                  <a:lnTo>
                    <a:pt x="1897" y="23246"/>
                  </a:lnTo>
                  <a:cubicBezTo>
                    <a:pt x="1534" y="20909"/>
                    <a:pt x="2002" y="19625"/>
                    <a:pt x="3289" y="19422"/>
                  </a:cubicBezTo>
                  <a:lnTo>
                    <a:pt x="3647" y="19364"/>
                  </a:lnTo>
                  <a:lnTo>
                    <a:pt x="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2962525" y="2142825"/>
              <a:ext cx="173225" cy="98450"/>
            </a:xfrm>
            <a:custGeom>
              <a:avLst/>
              <a:gdLst/>
              <a:ahLst/>
              <a:cxnLst/>
              <a:rect l="l" t="t" r="r" b="b"/>
              <a:pathLst>
                <a:path w="6929" h="3938" extrusionOk="0">
                  <a:moveTo>
                    <a:pt x="6472" y="0"/>
                  </a:moveTo>
                  <a:lnTo>
                    <a:pt x="0" y="1013"/>
                  </a:lnTo>
                  <a:lnTo>
                    <a:pt x="466" y="3938"/>
                  </a:lnTo>
                  <a:lnTo>
                    <a:pt x="6928" y="2926"/>
                  </a:lnTo>
                  <a:lnTo>
                    <a:pt x="6816" y="2204"/>
                  </a:lnTo>
                  <a:lnTo>
                    <a:pt x="1073" y="3105"/>
                  </a:lnTo>
                  <a:lnTo>
                    <a:pt x="838" y="1620"/>
                  </a:lnTo>
                  <a:lnTo>
                    <a:pt x="6586" y="722"/>
                  </a:lnTo>
                  <a:lnTo>
                    <a:pt x="64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3057925" y="2216125"/>
              <a:ext cx="112675" cy="253050"/>
            </a:xfrm>
            <a:custGeom>
              <a:avLst/>
              <a:gdLst/>
              <a:ahLst/>
              <a:cxnLst/>
              <a:rect l="l" t="t" r="r" b="b"/>
              <a:pathLst>
                <a:path w="4507" h="10122" extrusionOk="0">
                  <a:moveTo>
                    <a:pt x="722" y="1"/>
                  </a:moveTo>
                  <a:lnTo>
                    <a:pt x="1" y="115"/>
                  </a:lnTo>
                  <a:lnTo>
                    <a:pt x="1506" y="9777"/>
                  </a:lnTo>
                  <a:lnTo>
                    <a:pt x="1574" y="10121"/>
                  </a:lnTo>
                  <a:lnTo>
                    <a:pt x="4506" y="9658"/>
                  </a:lnTo>
                  <a:lnTo>
                    <a:pt x="4392" y="8937"/>
                  </a:lnTo>
                  <a:lnTo>
                    <a:pt x="2167" y="9288"/>
                  </a:lnTo>
                  <a:lnTo>
                    <a:pt x="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3022325" y="1704800"/>
              <a:ext cx="70425" cy="28575"/>
            </a:xfrm>
            <a:custGeom>
              <a:avLst/>
              <a:gdLst/>
              <a:ahLst/>
              <a:cxnLst/>
              <a:rect l="l" t="t" r="r" b="b"/>
              <a:pathLst>
                <a:path w="2817" h="1143" extrusionOk="0">
                  <a:moveTo>
                    <a:pt x="2702" y="0"/>
                  </a:moveTo>
                  <a:lnTo>
                    <a:pt x="1" y="422"/>
                  </a:lnTo>
                  <a:lnTo>
                    <a:pt x="115" y="1143"/>
                  </a:lnTo>
                  <a:lnTo>
                    <a:pt x="2816" y="722"/>
                  </a:lnTo>
                  <a:lnTo>
                    <a:pt x="27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3047450" y="1866300"/>
              <a:ext cx="70375" cy="28600"/>
            </a:xfrm>
            <a:custGeom>
              <a:avLst/>
              <a:gdLst/>
              <a:ahLst/>
              <a:cxnLst/>
              <a:rect l="l" t="t" r="r" b="b"/>
              <a:pathLst>
                <a:path w="2815" h="1144" extrusionOk="0">
                  <a:moveTo>
                    <a:pt x="2703" y="0"/>
                  </a:moveTo>
                  <a:lnTo>
                    <a:pt x="1" y="422"/>
                  </a:lnTo>
                  <a:lnTo>
                    <a:pt x="113" y="1143"/>
                  </a:lnTo>
                  <a:lnTo>
                    <a:pt x="2814" y="720"/>
                  </a:lnTo>
                  <a:lnTo>
                    <a:pt x="27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3033500" y="2420675"/>
              <a:ext cx="277700" cy="110800"/>
            </a:xfrm>
            <a:custGeom>
              <a:avLst/>
              <a:gdLst/>
              <a:ahLst/>
              <a:cxnLst/>
              <a:rect l="l" t="t" r="r" b="b"/>
              <a:pathLst>
                <a:path w="11108" h="4432" extrusionOk="0">
                  <a:moveTo>
                    <a:pt x="10079" y="827"/>
                  </a:moveTo>
                  <a:lnTo>
                    <a:pt x="10284" y="2293"/>
                  </a:lnTo>
                  <a:lnTo>
                    <a:pt x="1036" y="3608"/>
                  </a:lnTo>
                  <a:lnTo>
                    <a:pt x="826" y="2139"/>
                  </a:lnTo>
                  <a:lnTo>
                    <a:pt x="10079" y="827"/>
                  </a:lnTo>
                  <a:close/>
                  <a:moveTo>
                    <a:pt x="10698" y="1"/>
                  </a:moveTo>
                  <a:lnTo>
                    <a:pt x="0" y="1520"/>
                  </a:lnTo>
                  <a:lnTo>
                    <a:pt x="417" y="4432"/>
                  </a:lnTo>
                  <a:lnTo>
                    <a:pt x="11108" y="2917"/>
                  </a:lnTo>
                  <a:lnTo>
                    <a:pt x="106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a:off x="1718703" y="810908"/>
            <a:ext cx="786258" cy="692621"/>
            <a:chOff x="3350050" y="279475"/>
            <a:chExt cx="917775" cy="808475"/>
          </a:xfrm>
        </p:grpSpPr>
        <p:sp>
          <p:nvSpPr>
            <p:cNvPr id="304" name="Google Shape;304;p31"/>
            <p:cNvSpPr/>
            <p:nvPr/>
          </p:nvSpPr>
          <p:spPr>
            <a:xfrm>
              <a:off x="3534700" y="290075"/>
              <a:ext cx="275500" cy="318075"/>
            </a:xfrm>
            <a:custGeom>
              <a:avLst/>
              <a:gdLst/>
              <a:ahLst/>
              <a:cxnLst/>
              <a:rect l="l" t="t" r="r" b="b"/>
              <a:pathLst>
                <a:path w="11020" h="12723" extrusionOk="0">
                  <a:moveTo>
                    <a:pt x="5507" y="0"/>
                  </a:moveTo>
                  <a:lnTo>
                    <a:pt x="1" y="3181"/>
                  </a:lnTo>
                  <a:lnTo>
                    <a:pt x="1" y="9544"/>
                  </a:lnTo>
                  <a:lnTo>
                    <a:pt x="5507" y="12723"/>
                  </a:lnTo>
                  <a:lnTo>
                    <a:pt x="11020" y="9544"/>
                  </a:lnTo>
                  <a:lnTo>
                    <a:pt x="11020" y="3181"/>
                  </a:lnTo>
                  <a:lnTo>
                    <a:pt x="55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3525500" y="279475"/>
              <a:ext cx="293775" cy="339200"/>
            </a:xfrm>
            <a:custGeom>
              <a:avLst/>
              <a:gdLst/>
              <a:ahLst/>
              <a:cxnLst/>
              <a:rect l="l" t="t" r="r" b="b"/>
              <a:pathLst>
                <a:path w="11751" h="13568" extrusionOk="0">
                  <a:moveTo>
                    <a:pt x="5877" y="845"/>
                  </a:moveTo>
                  <a:lnTo>
                    <a:pt x="11020" y="3815"/>
                  </a:lnTo>
                  <a:lnTo>
                    <a:pt x="11020" y="9754"/>
                  </a:lnTo>
                  <a:lnTo>
                    <a:pt x="5877" y="12725"/>
                  </a:lnTo>
                  <a:lnTo>
                    <a:pt x="732" y="9756"/>
                  </a:lnTo>
                  <a:lnTo>
                    <a:pt x="732" y="3815"/>
                  </a:lnTo>
                  <a:lnTo>
                    <a:pt x="5877" y="845"/>
                  </a:lnTo>
                  <a:close/>
                  <a:moveTo>
                    <a:pt x="5877" y="1"/>
                  </a:moveTo>
                  <a:lnTo>
                    <a:pt x="1" y="3394"/>
                  </a:lnTo>
                  <a:lnTo>
                    <a:pt x="1" y="10177"/>
                  </a:lnTo>
                  <a:lnTo>
                    <a:pt x="5877" y="13568"/>
                  </a:lnTo>
                  <a:lnTo>
                    <a:pt x="11751" y="10177"/>
                  </a:lnTo>
                  <a:lnTo>
                    <a:pt x="11751" y="3394"/>
                  </a:lnTo>
                  <a:lnTo>
                    <a:pt x="58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807800" y="290075"/>
              <a:ext cx="275500" cy="318075"/>
            </a:xfrm>
            <a:custGeom>
              <a:avLst/>
              <a:gdLst/>
              <a:ahLst/>
              <a:cxnLst/>
              <a:rect l="l" t="t" r="r" b="b"/>
              <a:pathLst>
                <a:path w="11020" h="12723" extrusionOk="0">
                  <a:moveTo>
                    <a:pt x="5509" y="0"/>
                  </a:moveTo>
                  <a:lnTo>
                    <a:pt x="0" y="3181"/>
                  </a:lnTo>
                  <a:lnTo>
                    <a:pt x="0" y="9544"/>
                  </a:lnTo>
                  <a:lnTo>
                    <a:pt x="5509" y="12723"/>
                  </a:lnTo>
                  <a:lnTo>
                    <a:pt x="11019" y="9544"/>
                  </a:lnTo>
                  <a:lnTo>
                    <a:pt x="11019" y="3181"/>
                  </a:lnTo>
                  <a:lnTo>
                    <a:pt x="5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798600" y="279475"/>
              <a:ext cx="293775" cy="339200"/>
            </a:xfrm>
            <a:custGeom>
              <a:avLst/>
              <a:gdLst/>
              <a:ahLst/>
              <a:cxnLst/>
              <a:rect l="l" t="t" r="r" b="b"/>
              <a:pathLst>
                <a:path w="11751" h="13568" extrusionOk="0">
                  <a:moveTo>
                    <a:pt x="5874" y="845"/>
                  </a:moveTo>
                  <a:lnTo>
                    <a:pt x="11020" y="3815"/>
                  </a:lnTo>
                  <a:lnTo>
                    <a:pt x="11020" y="9754"/>
                  </a:lnTo>
                  <a:lnTo>
                    <a:pt x="5874" y="12725"/>
                  </a:lnTo>
                  <a:lnTo>
                    <a:pt x="731" y="9756"/>
                  </a:lnTo>
                  <a:lnTo>
                    <a:pt x="731" y="3815"/>
                  </a:lnTo>
                  <a:lnTo>
                    <a:pt x="5874" y="845"/>
                  </a:lnTo>
                  <a:close/>
                  <a:moveTo>
                    <a:pt x="5874" y="1"/>
                  </a:moveTo>
                  <a:lnTo>
                    <a:pt x="1" y="3394"/>
                  </a:lnTo>
                  <a:lnTo>
                    <a:pt x="1" y="10177"/>
                  </a:lnTo>
                  <a:lnTo>
                    <a:pt x="5874" y="13568"/>
                  </a:lnTo>
                  <a:lnTo>
                    <a:pt x="11750" y="10177"/>
                  </a:lnTo>
                  <a:lnTo>
                    <a:pt x="11750" y="3394"/>
                  </a:lnTo>
                  <a:lnTo>
                    <a:pt x="58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3672350" y="529475"/>
              <a:ext cx="275550" cy="318075"/>
            </a:xfrm>
            <a:custGeom>
              <a:avLst/>
              <a:gdLst/>
              <a:ahLst/>
              <a:cxnLst/>
              <a:rect l="l" t="t" r="r" b="b"/>
              <a:pathLst>
                <a:path w="11022" h="12723" extrusionOk="0">
                  <a:moveTo>
                    <a:pt x="5514" y="0"/>
                  </a:moveTo>
                  <a:lnTo>
                    <a:pt x="1" y="3182"/>
                  </a:lnTo>
                  <a:lnTo>
                    <a:pt x="1" y="9544"/>
                  </a:lnTo>
                  <a:lnTo>
                    <a:pt x="5514" y="12723"/>
                  </a:lnTo>
                  <a:lnTo>
                    <a:pt x="11022" y="9544"/>
                  </a:lnTo>
                  <a:lnTo>
                    <a:pt x="11022" y="3182"/>
                  </a:lnTo>
                  <a:lnTo>
                    <a:pt x="5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663275" y="518875"/>
              <a:ext cx="293775" cy="339225"/>
            </a:xfrm>
            <a:custGeom>
              <a:avLst/>
              <a:gdLst/>
              <a:ahLst/>
              <a:cxnLst/>
              <a:rect l="l" t="t" r="r" b="b"/>
              <a:pathLst>
                <a:path w="11751" h="13569" extrusionOk="0">
                  <a:moveTo>
                    <a:pt x="5877" y="846"/>
                  </a:moveTo>
                  <a:lnTo>
                    <a:pt x="11020" y="3815"/>
                  </a:lnTo>
                  <a:lnTo>
                    <a:pt x="11020" y="9756"/>
                  </a:lnTo>
                  <a:lnTo>
                    <a:pt x="5877" y="12726"/>
                  </a:lnTo>
                  <a:lnTo>
                    <a:pt x="731" y="9756"/>
                  </a:lnTo>
                  <a:lnTo>
                    <a:pt x="731" y="3815"/>
                  </a:lnTo>
                  <a:lnTo>
                    <a:pt x="5877" y="846"/>
                  </a:lnTo>
                  <a:close/>
                  <a:moveTo>
                    <a:pt x="5877" y="1"/>
                  </a:moveTo>
                  <a:lnTo>
                    <a:pt x="1" y="3394"/>
                  </a:lnTo>
                  <a:lnTo>
                    <a:pt x="1" y="10177"/>
                  </a:lnTo>
                  <a:lnTo>
                    <a:pt x="5877" y="13568"/>
                  </a:lnTo>
                  <a:lnTo>
                    <a:pt x="11750" y="10177"/>
                  </a:lnTo>
                  <a:lnTo>
                    <a:pt x="11750" y="3394"/>
                  </a:lnTo>
                  <a:lnTo>
                    <a:pt x="58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3800975" y="847525"/>
              <a:ext cx="18300" cy="240425"/>
            </a:xfrm>
            <a:custGeom>
              <a:avLst/>
              <a:gdLst/>
              <a:ahLst/>
              <a:cxnLst/>
              <a:rect l="l" t="t" r="r" b="b"/>
              <a:pathLst>
                <a:path w="732" h="9617" extrusionOk="0">
                  <a:moveTo>
                    <a:pt x="1" y="1"/>
                  </a:moveTo>
                  <a:lnTo>
                    <a:pt x="1" y="9617"/>
                  </a:lnTo>
                  <a:lnTo>
                    <a:pt x="732" y="9617"/>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079150" y="280525"/>
              <a:ext cx="188675" cy="96375"/>
            </a:xfrm>
            <a:custGeom>
              <a:avLst/>
              <a:gdLst/>
              <a:ahLst/>
              <a:cxnLst/>
              <a:rect l="l" t="t" r="r" b="b"/>
              <a:pathLst>
                <a:path w="7547" h="3855" extrusionOk="0">
                  <a:moveTo>
                    <a:pt x="7254" y="0"/>
                  </a:moveTo>
                  <a:lnTo>
                    <a:pt x="0" y="3186"/>
                  </a:lnTo>
                  <a:lnTo>
                    <a:pt x="293" y="3854"/>
                  </a:lnTo>
                  <a:lnTo>
                    <a:pt x="7547" y="668"/>
                  </a:lnTo>
                  <a:lnTo>
                    <a:pt x="7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3350050" y="281875"/>
              <a:ext cx="188750" cy="96300"/>
            </a:xfrm>
            <a:custGeom>
              <a:avLst/>
              <a:gdLst/>
              <a:ahLst/>
              <a:cxnLst/>
              <a:rect l="l" t="t" r="r" b="b"/>
              <a:pathLst>
                <a:path w="7550" h="3852" extrusionOk="0">
                  <a:moveTo>
                    <a:pt x="294" y="0"/>
                  </a:moveTo>
                  <a:lnTo>
                    <a:pt x="0" y="668"/>
                  </a:lnTo>
                  <a:lnTo>
                    <a:pt x="7256" y="3851"/>
                  </a:lnTo>
                  <a:lnTo>
                    <a:pt x="7550" y="3184"/>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1"/>
          <p:cNvGrpSpPr/>
          <p:nvPr/>
        </p:nvGrpSpPr>
        <p:grpSpPr>
          <a:xfrm>
            <a:off x="1011004" y="2035411"/>
            <a:ext cx="151186" cy="151143"/>
            <a:chOff x="2523975" y="1708800"/>
            <a:chExt cx="176475" cy="176425"/>
          </a:xfrm>
        </p:grpSpPr>
        <p:sp>
          <p:nvSpPr>
            <p:cNvPr id="314" name="Google Shape;314;p31"/>
            <p:cNvSpPr/>
            <p:nvPr/>
          </p:nvSpPr>
          <p:spPr>
            <a:xfrm>
              <a:off x="2533150" y="1717950"/>
              <a:ext cx="158225" cy="158150"/>
            </a:xfrm>
            <a:custGeom>
              <a:avLst/>
              <a:gdLst/>
              <a:ahLst/>
              <a:cxnLst/>
              <a:rect l="l" t="t" r="r" b="b"/>
              <a:pathLst>
                <a:path w="6329" h="6326" extrusionOk="0">
                  <a:moveTo>
                    <a:pt x="2070" y="0"/>
                  </a:moveTo>
                  <a:lnTo>
                    <a:pt x="2070" y="2069"/>
                  </a:lnTo>
                  <a:lnTo>
                    <a:pt x="1" y="2069"/>
                  </a:lnTo>
                  <a:lnTo>
                    <a:pt x="1" y="4257"/>
                  </a:lnTo>
                  <a:lnTo>
                    <a:pt x="2070" y="4257"/>
                  </a:lnTo>
                  <a:lnTo>
                    <a:pt x="2070" y="6325"/>
                  </a:lnTo>
                  <a:lnTo>
                    <a:pt x="4260" y="6325"/>
                  </a:lnTo>
                  <a:lnTo>
                    <a:pt x="4260" y="4257"/>
                  </a:lnTo>
                  <a:lnTo>
                    <a:pt x="6328" y="4257"/>
                  </a:lnTo>
                  <a:lnTo>
                    <a:pt x="6328" y="2069"/>
                  </a:lnTo>
                  <a:lnTo>
                    <a:pt x="4260" y="2069"/>
                  </a:lnTo>
                  <a:lnTo>
                    <a:pt x="42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2523975" y="1708800"/>
              <a:ext cx="176475" cy="176425"/>
            </a:xfrm>
            <a:custGeom>
              <a:avLst/>
              <a:gdLst/>
              <a:ahLst/>
              <a:cxnLst/>
              <a:rect l="l" t="t" r="r" b="b"/>
              <a:pathLst>
                <a:path w="7059" h="7057" extrusionOk="0">
                  <a:moveTo>
                    <a:pt x="4259" y="732"/>
                  </a:moveTo>
                  <a:lnTo>
                    <a:pt x="4259" y="2798"/>
                  </a:lnTo>
                  <a:lnTo>
                    <a:pt x="6328" y="2798"/>
                  </a:lnTo>
                  <a:lnTo>
                    <a:pt x="6328" y="4260"/>
                  </a:lnTo>
                  <a:lnTo>
                    <a:pt x="4259" y="4260"/>
                  </a:lnTo>
                  <a:lnTo>
                    <a:pt x="4259" y="6328"/>
                  </a:lnTo>
                  <a:lnTo>
                    <a:pt x="2800" y="6328"/>
                  </a:lnTo>
                  <a:lnTo>
                    <a:pt x="2800" y="4260"/>
                  </a:lnTo>
                  <a:lnTo>
                    <a:pt x="731" y="4260"/>
                  </a:lnTo>
                  <a:lnTo>
                    <a:pt x="731" y="2798"/>
                  </a:lnTo>
                  <a:lnTo>
                    <a:pt x="2800" y="2798"/>
                  </a:lnTo>
                  <a:lnTo>
                    <a:pt x="2800" y="732"/>
                  </a:lnTo>
                  <a:close/>
                  <a:moveTo>
                    <a:pt x="2069" y="1"/>
                  </a:moveTo>
                  <a:lnTo>
                    <a:pt x="2069" y="2070"/>
                  </a:lnTo>
                  <a:lnTo>
                    <a:pt x="0" y="2070"/>
                  </a:lnTo>
                  <a:lnTo>
                    <a:pt x="0" y="4990"/>
                  </a:lnTo>
                  <a:lnTo>
                    <a:pt x="2069" y="4990"/>
                  </a:lnTo>
                  <a:lnTo>
                    <a:pt x="2069" y="7057"/>
                  </a:lnTo>
                  <a:lnTo>
                    <a:pt x="4990" y="7057"/>
                  </a:lnTo>
                  <a:lnTo>
                    <a:pt x="4990" y="4990"/>
                  </a:lnTo>
                  <a:lnTo>
                    <a:pt x="7058" y="4990"/>
                  </a:lnTo>
                  <a:lnTo>
                    <a:pt x="7058"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31"/>
          <p:cNvGrpSpPr/>
          <p:nvPr/>
        </p:nvGrpSpPr>
        <p:grpSpPr>
          <a:xfrm>
            <a:off x="1573107" y="1030159"/>
            <a:ext cx="151143" cy="151100"/>
            <a:chOff x="3180100" y="535400"/>
            <a:chExt cx="176425" cy="176375"/>
          </a:xfrm>
        </p:grpSpPr>
        <p:sp>
          <p:nvSpPr>
            <p:cNvPr id="317" name="Google Shape;317;p31"/>
            <p:cNvSpPr/>
            <p:nvPr/>
          </p:nvSpPr>
          <p:spPr>
            <a:xfrm>
              <a:off x="3189250" y="544475"/>
              <a:ext cx="158150" cy="158225"/>
            </a:xfrm>
            <a:custGeom>
              <a:avLst/>
              <a:gdLst/>
              <a:ahLst/>
              <a:cxnLst/>
              <a:rect l="l" t="t" r="r" b="b"/>
              <a:pathLst>
                <a:path w="6326" h="6329" extrusionOk="0">
                  <a:moveTo>
                    <a:pt x="2069" y="1"/>
                  </a:moveTo>
                  <a:lnTo>
                    <a:pt x="2069" y="2070"/>
                  </a:lnTo>
                  <a:lnTo>
                    <a:pt x="0" y="2070"/>
                  </a:lnTo>
                  <a:lnTo>
                    <a:pt x="0" y="4259"/>
                  </a:lnTo>
                  <a:lnTo>
                    <a:pt x="2069" y="4259"/>
                  </a:lnTo>
                  <a:lnTo>
                    <a:pt x="2069" y="6328"/>
                  </a:lnTo>
                  <a:lnTo>
                    <a:pt x="4259" y="6328"/>
                  </a:lnTo>
                  <a:lnTo>
                    <a:pt x="4259" y="4259"/>
                  </a:lnTo>
                  <a:lnTo>
                    <a:pt x="6325" y="4259"/>
                  </a:lnTo>
                  <a:lnTo>
                    <a:pt x="6325" y="2070"/>
                  </a:lnTo>
                  <a:lnTo>
                    <a:pt x="4259" y="2070"/>
                  </a:lnTo>
                  <a:lnTo>
                    <a:pt x="4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180100" y="535400"/>
              <a:ext cx="176425" cy="176375"/>
            </a:xfrm>
            <a:custGeom>
              <a:avLst/>
              <a:gdLst/>
              <a:ahLst/>
              <a:cxnLst/>
              <a:rect l="l" t="t" r="r" b="b"/>
              <a:pathLst>
                <a:path w="7057" h="7055" extrusionOk="0">
                  <a:moveTo>
                    <a:pt x="4259" y="731"/>
                  </a:moveTo>
                  <a:lnTo>
                    <a:pt x="4259" y="2800"/>
                  </a:lnTo>
                  <a:lnTo>
                    <a:pt x="6326" y="2800"/>
                  </a:lnTo>
                  <a:lnTo>
                    <a:pt x="6326" y="4257"/>
                  </a:lnTo>
                  <a:lnTo>
                    <a:pt x="4259" y="4257"/>
                  </a:lnTo>
                  <a:lnTo>
                    <a:pt x="4259" y="6324"/>
                  </a:lnTo>
                  <a:lnTo>
                    <a:pt x="2798" y="6324"/>
                  </a:lnTo>
                  <a:lnTo>
                    <a:pt x="2798" y="4257"/>
                  </a:lnTo>
                  <a:lnTo>
                    <a:pt x="731" y="4257"/>
                  </a:lnTo>
                  <a:lnTo>
                    <a:pt x="731" y="2800"/>
                  </a:lnTo>
                  <a:lnTo>
                    <a:pt x="2798" y="2800"/>
                  </a:lnTo>
                  <a:lnTo>
                    <a:pt x="2798" y="731"/>
                  </a:lnTo>
                  <a:close/>
                  <a:moveTo>
                    <a:pt x="2070" y="1"/>
                  </a:moveTo>
                  <a:lnTo>
                    <a:pt x="2070" y="2070"/>
                  </a:lnTo>
                  <a:lnTo>
                    <a:pt x="1" y="2070"/>
                  </a:lnTo>
                  <a:lnTo>
                    <a:pt x="1" y="4988"/>
                  </a:lnTo>
                  <a:lnTo>
                    <a:pt x="2070" y="4988"/>
                  </a:lnTo>
                  <a:lnTo>
                    <a:pt x="2070" y="7054"/>
                  </a:lnTo>
                  <a:lnTo>
                    <a:pt x="4988" y="7054"/>
                  </a:lnTo>
                  <a:lnTo>
                    <a:pt x="4990" y="4988"/>
                  </a:lnTo>
                  <a:lnTo>
                    <a:pt x="7057" y="4988"/>
                  </a:lnTo>
                  <a:lnTo>
                    <a:pt x="7057"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31"/>
          <p:cNvGrpSpPr/>
          <p:nvPr/>
        </p:nvGrpSpPr>
        <p:grpSpPr>
          <a:xfrm>
            <a:off x="929468" y="1794935"/>
            <a:ext cx="135530" cy="135487"/>
            <a:chOff x="2428800" y="1428100"/>
            <a:chExt cx="158200" cy="158150"/>
          </a:xfrm>
        </p:grpSpPr>
        <p:sp>
          <p:nvSpPr>
            <p:cNvPr id="320" name="Google Shape;320;p31"/>
            <p:cNvSpPr/>
            <p:nvPr/>
          </p:nvSpPr>
          <p:spPr>
            <a:xfrm>
              <a:off x="2498725" y="1428100"/>
              <a:ext cx="18275" cy="158150"/>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2428800" y="1498025"/>
              <a:ext cx="158200" cy="18300"/>
            </a:xfrm>
            <a:custGeom>
              <a:avLst/>
              <a:gdLst/>
              <a:ahLst/>
              <a:cxnLst/>
              <a:rect l="l" t="t" r="r" b="b"/>
              <a:pathLst>
                <a:path w="6328" h="732" extrusionOk="0">
                  <a:moveTo>
                    <a:pt x="0" y="1"/>
                  </a:moveTo>
                  <a:lnTo>
                    <a:pt x="0"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1"/>
          <p:cNvGrpSpPr/>
          <p:nvPr/>
        </p:nvGrpSpPr>
        <p:grpSpPr>
          <a:xfrm>
            <a:off x="1796598" y="1391365"/>
            <a:ext cx="135487" cy="135551"/>
            <a:chOff x="3440975" y="957025"/>
            <a:chExt cx="158150" cy="158225"/>
          </a:xfrm>
        </p:grpSpPr>
        <p:sp>
          <p:nvSpPr>
            <p:cNvPr id="323" name="Google Shape;323;p31"/>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1"/>
          <p:cNvGrpSpPr/>
          <p:nvPr/>
        </p:nvGrpSpPr>
        <p:grpSpPr>
          <a:xfrm>
            <a:off x="3061473" y="2035411"/>
            <a:ext cx="151208" cy="151143"/>
            <a:chOff x="4917425" y="1708800"/>
            <a:chExt cx="176500" cy="176425"/>
          </a:xfrm>
        </p:grpSpPr>
        <p:sp>
          <p:nvSpPr>
            <p:cNvPr id="326" name="Google Shape;326;p31"/>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1"/>
          <p:cNvGrpSpPr/>
          <p:nvPr/>
        </p:nvGrpSpPr>
        <p:grpSpPr>
          <a:xfrm>
            <a:off x="2499414" y="1030159"/>
            <a:ext cx="151143" cy="151100"/>
            <a:chOff x="4261350" y="535400"/>
            <a:chExt cx="176425" cy="176375"/>
          </a:xfrm>
        </p:grpSpPr>
        <p:sp>
          <p:nvSpPr>
            <p:cNvPr id="329" name="Google Shape;329;p31"/>
            <p:cNvSpPr/>
            <p:nvPr/>
          </p:nvSpPr>
          <p:spPr>
            <a:xfrm>
              <a:off x="4270475" y="544475"/>
              <a:ext cx="158175" cy="158225"/>
            </a:xfrm>
            <a:custGeom>
              <a:avLst/>
              <a:gdLst/>
              <a:ahLst/>
              <a:cxnLst/>
              <a:rect l="l" t="t" r="r" b="b"/>
              <a:pathLst>
                <a:path w="6327" h="6329" extrusionOk="0">
                  <a:moveTo>
                    <a:pt x="2070" y="1"/>
                  </a:moveTo>
                  <a:lnTo>
                    <a:pt x="2070" y="2070"/>
                  </a:lnTo>
                  <a:lnTo>
                    <a:pt x="1" y="2070"/>
                  </a:lnTo>
                  <a:lnTo>
                    <a:pt x="1" y="4259"/>
                  </a:lnTo>
                  <a:lnTo>
                    <a:pt x="2070" y="4259"/>
                  </a:lnTo>
                  <a:lnTo>
                    <a:pt x="2070" y="6328"/>
                  </a:lnTo>
                  <a:lnTo>
                    <a:pt x="4257" y="6328"/>
                  </a:lnTo>
                  <a:lnTo>
                    <a:pt x="4257" y="4259"/>
                  </a:lnTo>
                  <a:lnTo>
                    <a:pt x="6326" y="4259"/>
                  </a:lnTo>
                  <a:lnTo>
                    <a:pt x="6326" y="2070"/>
                  </a:lnTo>
                  <a:lnTo>
                    <a:pt x="4257" y="2070"/>
                  </a:lnTo>
                  <a:lnTo>
                    <a:pt x="4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4261350" y="535400"/>
              <a:ext cx="176425" cy="176375"/>
            </a:xfrm>
            <a:custGeom>
              <a:avLst/>
              <a:gdLst/>
              <a:ahLst/>
              <a:cxnLst/>
              <a:rect l="l" t="t" r="r" b="b"/>
              <a:pathLst>
                <a:path w="7057" h="7055" extrusionOk="0">
                  <a:moveTo>
                    <a:pt x="4259" y="731"/>
                  </a:moveTo>
                  <a:lnTo>
                    <a:pt x="4259" y="2800"/>
                  </a:lnTo>
                  <a:lnTo>
                    <a:pt x="6326" y="2800"/>
                  </a:lnTo>
                  <a:lnTo>
                    <a:pt x="6326" y="4257"/>
                  </a:lnTo>
                  <a:lnTo>
                    <a:pt x="4259" y="4257"/>
                  </a:lnTo>
                  <a:lnTo>
                    <a:pt x="4259" y="6324"/>
                  </a:lnTo>
                  <a:lnTo>
                    <a:pt x="2798" y="6324"/>
                  </a:lnTo>
                  <a:lnTo>
                    <a:pt x="2798" y="4257"/>
                  </a:lnTo>
                  <a:lnTo>
                    <a:pt x="731" y="4257"/>
                  </a:lnTo>
                  <a:lnTo>
                    <a:pt x="731" y="2800"/>
                  </a:lnTo>
                  <a:lnTo>
                    <a:pt x="2798" y="2800"/>
                  </a:lnTo>
                  <a:lnTo>
                    <a:pt x="2798" y="731"/>
                  </a:lnTo>
                  <a:close/>
                  <a:moveTo>
                    <a:pt x="2069" y="1"/>
                  </a:moveTo>
                  <a:lnTo>
                    <a:pt x="2069" y="2070"/>
                  </a:lnTo>
                  <a:lnTo>
                    <a:pt x="1" y="2070"/>
                  </a:lnTo>
                  <a:lnTo>
                    <a:pt x="1" y="4988"/>
                  </a:lnTo>
                  <a:lnTo>
                    <a:pt x="2069" y="4988"/>
                  </a:lnTo>
                  <a:lnTo>
                    <a:pt x="2069" y="7054"/>
                  </a:lnTo>
                  <a:lnTo>
                    <a:pt x="4990" y="7054"/>
                  </a:lnTo>
                  <a:lnTo>
                    <a:pt x="4990" y="4988"/>
                  </a:lnTo>
                  <a:lnTo>
                    <a:pt x="7057" y="4988"/>
                  </a:lnTo>
                  <a:lnTo>
                    <a:pt x="7057"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1"/>
          <p:cNvGrpSpPr/>
          <p:nvPr/>
        </p:nvGrpSpPr>
        <p:grpSpPr>
          <a:xfrm>
            <a:off x="3158143" y="1794798"/>
            <a:ext cx="135542" cy="135478"/>
            <a:chOff x="3258519" y="1733474"/>
            <a:chExt cx="146263" cy="146194"/>
          </a:xfrm>
        </p:grpSpPr>
        <p:sp>
          <p:nvSpPr>
            <p:cNvPr id="332" name="Google Shape;332;p31"/>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31"/>
          <p:cNvGrpSpPr/>
          <p:nvPr/>
        </p:nvGrpSpPr>
        <p:grpSpPr>
          <a:xfrm>
            <a:off x="2291157" y="1391277"/>
            <a:ext cx="135521" cy="135542"/>
            <a:chOff x="2322956" y="1298035"/>
            <a:chExt cx="146240" cy="146263"/>
          </a:xfrm>
        </p:grpSpPr>
        <p:sp>
          <p:nvSpPr>
            <p:cNvPr id="335" name="Google Shape;335;p31"/>
            <p:cNvSpPr/>
            <p:nvPr/>
          </p:nvSpPr>
          <p:spPr>
            <a:xfrm>
              <a:off x="2387591" y="1298035"/>
              <a:ext cx="16917" cy="146263"/>
            </a:xfrm>
            <a:custGeom>
              <a:avLst/>
              <a:gdLst/>
              <a:ahLst/>
              <a:cxnLst/>
              <a:rect l="l" t="t" r="r" b="b"/>
              <a:pathLst>
                <a:path w="732" h="6329" extrusionOk="0">
                  <a:moveTo>
                    <a:pt x="1" y="1"/>
                  </a:moveTo>
                  <a:lnTo>
                    <a:pt x="1" y="6328"/>
                  </a:lnTo>
                  <a:lnTo>
                    <a:pt x="731" y="6328"/>
                  </a:lnTo>
                  <a:lnTo>
                    <a:pt x="7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322956" y="1362739"/>
              <a:ext cx="146240" cy="16893"/>
            </a:xfrm>
            <a:custGeom>
              <a:avLst/>
              <a:gdLst/>
              <a:ahLst/>
              <a:cxnLst/>
              <a:rect l="l" t="t" r="r" b="b"/>
              <a:pathLst>
                <a:path w="6328" h="731" extrusionOk="0">
                  <a:moveTo>
                    <a:pt x="0" y="0"/>
                  </a:moveTo>
                  <a:lnTo>
                    <a:pt x="0" y="731"/>
                  </a:lnTo>
                  <a:lnTo>
                    <a:pt x="6328" y="731"/>
                  </a:lnTo>
                  <a:lnTo>
                    <a:pt x="63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2772AD9A-23D6-8879-2932-2F2C9EF7A8CF}"/>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pSp>
        <p:nvGrpSpPr>
          <p:cNvPr id="503" name="Group 502">
            <a:extLst>
              <a:ext uri="{FF2B5EF4-FFF2-40B4-BE49-F238E27FC236}">
                <a16:creationId xmlns:a16="http://schemas.microsoft.com/office/drawing/2014/main" id="{58C464BE-71B3-B1E7-E862-07A0C9BEBC39}"/>
              </a:ext>
            </a:extLst>
          </p:cNvPr>
          <p:cNvGrpSpPr/>
          <p:nvPr/>
        </p:nvGrpSpPr>
        <p:grpSpPr>
          <a:xfrm>
            <a:off x="7699382" y="3029485"/>
            <a:ext cx="1164214" cy="1794553"/>
            <a:chOff x="7303769" y="2776336"/>
            <a:chExt cx="1134441" cy="1748660"/>
          </a:xfrm>
        </p:grpSpPr>
        <p:grpSp>
          <p:nvGrpSpPr>
            <p:cNvPr id="504" name="Google Shape;1558;p44">
              <a:extLst>
                <a:ext uri="{FF2B5EF4-FFF2-40B4-BE49-F238E27FC236}">
                  <a16:creationId xmlns:a16="http://schemas.microsoft.com/office/drawing/2014/main" id="{1F12627E-09D2-220B-B7BC-1EBAC26B1676}"/>
                </a:ext>
              </a:extLst>
            </p:cNvPr>
            <p:cNvGrpSpPr/>
            <p:nvPr/>
          </p:nvGrpSpPr>
          <p:grpSpPr>
            <a:xfrm rot="899821">
              <a:off x="7383256" y="3357830"/>
              <a:ext cx="781768" cy="1167166"/>
              <a:chOff x="259075" y="949825"/>
              <a:chExt cx="958300" cy="1430725"/>
            </a:xfrm>
          </p:grpSpPr>
          <p:sp>
            <p:nvSpPr>
              <p:cNvPr id="386" name="Google Shape;1559;p44">
                <a:extLst>
                  <a:ext uri="{FF2B5EF4-FFF2-40B4-BE49-F238E27FC236}">
                    <a16:creationId xmlns:a16="http://schemas.microsoft.com/office/drawing/2014/main" id="{DCF1A82C-006A-8D7C-F039-7468FC15144D}"/>
                  </a:ext>
                </a:extLst>
              </p:cNvPr>
              <p:cNvSpPr/>
              <p:nvPr/>
            </p:nvSpPr>
            <p:spPr>
              <a:xfrm>
                <a:off x="793900" y="957525"/>
                <a:ext cx="415800" cy="179950"/>
              </a:xfrm>
              <a:custGeom>
                <a:avLst/>
                <a:gdLst/>
                <a:ahLst/>
                <a:cxnLst/>
                <a:rect l="l" t="t" r="r" b="b"/>
                <a:pathLst>
                  <a:path w="16632" h="7198" extrusionOk="0">
                    <a:moveTo>
                      <a:pt x="2146" y="0"/>
                    </a:moveTo>
                    <a:cubicBezTo>
                      <a:pt x="1172" y="0"/>
                      <a:pt x="290" y="667"/>
                      <a:pt x="59" y="1657"/>
                    </a:cubicBezTo>
                    <a:cubicBezTo>
                      <a:pt x="22" y="1819"/>
                      <a:pt x="0" y="1985"/>
                      <a:pt x="0" y="2154"/>
                    </a:cubicBezTo>
                    <a:cubicBezTo>
                      <a:pt x="3" y="3081"/>
                      <a:pt x="596" y="3904"/>
                      <a:pt x="1474" y="4199"/>
                    </a:cubicBezTo>
                    <a:lnTo>
                      <a:pt x="1658" y="4248"/>
                    </a:lnTo>
                    <a:lnTo>
                      <a:pt x="3909" y="4770"/>
                    </a:lnTo>
                    <a:lnTo>
                      <a:pt x="7823" y="5694"/>
                    </a:lnTo>
                    <a:lnTo>
                      <a:pt x="11741" y="6612"/>
                    </a:lnTo>
                    <a:lnTo>
                      <a:pt x="14053" y="7152"/>
                    </a:lnTo>
                    <a:cubicBezTo>
                      <a:pt x="14199" y="7183"/>
                      <a:pt x="14345" y="7198"/>
                      <a:pt x="14489" y="7198"/>
                    </a:cubicBezTo>
                    <a:cubicBezTo>
                      <a:pt x="15462" y="7198"/>
                      <a:pt x="16340" y="6527"/>
                      <a:pt x="16570" y="5541"/>
                    </a:cubicBezTo>
                    <a:cubicBezTo>
                      <a:pt x="16610" y="5378"/>
                      <a:pt x="16632" y="5212"/>
                      <a:pt x="16632" y="5043"/>
                    </a:cubicBezTo>
                    <a:cubicBezTo>
                      <a:pt x="16626" y="4045"/>
                      <a:pt x="15938" y="3183"/>
                      <a:pt x="14968" y="2955"/>
                    </a:cubicBezTo>
                    <a:lnTo>
                      <a:pt x="2638" y="57"/>
                    </a:lnTo>
                    <a:cubicBezTo>
                      <a:pt x="2473" y="19"/>
                      <a:pt x="2308"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60;p44">
                <a:extLst>
                  <a:ext uri="{FF2B5EF4-FFF2-40B4-BE49-F238E27FC236}">
                    <a16:creationId xmlns:a16="http://schemas.microsoft.com/office/drawing/2014/main" id="{BCFC49DF-E258-5059-37BE-19A0C5B0D1DB}"/>
                  </a:ext>
                </a:extLst>
              </p:cNvPr>
              <p:cNvSpPr/>
              <p:nvPr/>
            </p:nvSpPr>
            <p:spPr>
              <a:xfrm>
                <a:off x="705250" y="1998825"/>
                <a:ext cx="110325" cy="100425"/>
              </a:xfrm>
              <a:custGeom>
                <a:avLst/>
                <a:gdLst/>
                <a:ahLst/>
                <a:cxnLst/>
                <a:rect l="l" t="t" r="r" b="b"/>
                <a:pathLst>
                  <a:path w="4413" h="4017" extrusionOk="0">
                    <a:moveTo>
                      <a:pt x="2216" y="1"/>
                    </a:moveTo>
                    <a:cubicBezTo>
                      <a:pt x="1302" y="1"/>
                      <a:pt x="469" y="627"/>
                      <a:pt x="255" y="1551"/>
                    </a:cubicBezTo>
                    <a:cubicBezTo>
                      <a:pt x="0" y="2628"/>
                      <a:pt x="670" y="3709"/>
                      <a:pt x="1750" y="3964"/>
                    </a:cubicBezTo>
                    <a:cubicBezTo>
                      <a:pt x="1903" y="4000"/>
                      <a:pt x="2056" y="4017"/>
                      <a:pt x="2207" y="4017"/>
                    </a:cubicBezTo>
                    <a:cubicBezTo>
                      <a:pt x="3116" y="4017"/>
                      <a:pt x="3943" y="3393"/>
                      <a:pt x="4167" y="2466"/>
                    </a:cubicBezTo>
                    <a:cubicBezTo>
                      <a:pt x="4412" y="1388"/>
                      <a:pt x="3746" y="310"/>
                      <a:pt x="2668" y="52"/>
                    </a:cubicBezTo>
                    <a:cubicBezTo>
                      <a:pt x="2517" y="17"/>
                      <a:pt x="2365"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61;p44">
                <a:extLst>
                  <a:ext uri="{FF2B5EF4-FFF2-40B4-BE49-F238E27FC236}">
                    <a16:creationId xmlns:a16="http://schemas.microsoft.com/office/drawing/2014/main" id="{26087DA5-D665-6807-979C-5B1DBAAFF68E}"/>
                  </a:ext>
                </a:extLst>
              </p:cNvPr>
              <p:cNvSpPr/>
              <p:nvPr/>
            </p:nvSpPr>
            <p:spPr>
              <a:xfrm>
                <a:off x="862050" y="1932500"/>
                <a:ext cx="106250" cy="100400"/>
              </a:xfrm>
              <a:custGeom>
                <a:avLst/>
                <a:gdLst/>
                <a:ahLst/>
                <a:cxnLst/>
                <a:rect l="l" t="t" r="r" b="b"/>
                <a:pathLst>
                  <a:path w="4250" h="4016" extrusionOk="0">
                    <a:moveTo>
                      <a:pt x="2144" y="1"/>
                    </a:moveTo>
                    <a:cubicBezTo>
                      <a:pt x="1230" y="1"/>
                      <a:pt x="404" y="625"/>
                      <a:pt x="185" y="1551"/>
                    </a:cubicBezTo>
                    <a:cubicBezTo>
                      <a:pt x="1" y="2340"/>
                      <a:pt x="308" y="3163"/>
                      <a:pt x="968" y="3639"/>
                    </a:cubicBezTo>
                    <a:cubicBezTo>
                      <a:pt x="1317" y="3889"/>
                      <a:pt x="1727" y="4015"/>
                      <a:pt x="2138" y="4015"/>
                    </a:cubicBezTo>
                    <a:cubicBezTo>
                      <a:pt x="2504" y="4015"/>
                      <a:pt x="2871" y="3915"/>
                      <a:pt x="3197" y="3712"/>
                    </a:cubicBezTo>
                    <a:cubicBezTo>
                      <a:pt x="3884" y="3286"/>
                      <a:pt x="4250" y="2484"/>
                      <a:pt x="4121" y="1683"/>
                    </a:cubicBezTo>
                    <a:cubicBezTo>
                      <a:pt x="3989" y="882"/>
                      <a:pt x="3387" y="240"/>
                      <a:pt x="2598" y="53"/>
                    </a:cubicBezTo>
                    <a:cubicBezTo>
                      <a:pt x="2446" y="18"/>
                      <a:pt x="2293" y="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62;p44">
                <a:extLst>
                  <a:ext uri="{FF2B5EF4-FFF2-40B4-BE49-F238E27FC236}">
                    <a16:creationId xmlns:a16="http://schemas.microsoft.com/office/drawing/2014/main" id="{95B8F603-FE9A-1EE5-7CF9-774C5FC1C957}"/>
                  </a:ext>
                </a:extLst>
              </p:cNvPr>
              <p:cNvSpPr/>
              <p:nvPr/>
            </p:nvSpPr>
            <p:spPr>
              <a:xfrm>
                <a:off x="355175" y="1733775"/>
                <a:ext cx="750150" cy="562125"/>
              </a:xfrm>
              <a:custGeom>
                <a:avLst/>
                <a:gdLst/>
                <a:ahLst/>
                <a:cxnLst/>
                <a:rect l="l" t="t" r="r" b="b"/>
                <a:pathLst>
                  <a:path w="30006" h="22485" extrusionOk="0">
                    <a:moveTo>
                      <a:pt x="22416" y="7952"/>
                    </a:moveTo>
                    <a:cubicBezTo>
                      <a:pt x="22828" y="7952"/>
                      <a:pt x="23238" y="8079"/>
                      <a:pt x="23585" y="8330"/>
                    </a:cubicBezTo>
                    <a:cubicBezTo>
                      <a:pt x="24245" y="8803"/>
                      <a:pt x="24556" y="9626"/>
                      <a:pt x="24371" y="10415"/>
                    </a:cubicBezTo>
                    <a:cubicBezTo>
                      <a:pt x="24156" y="11343"/>
                      <a:pt x="23330" y="11967"/>
                      <a:pt x="22418" y="11967"/>
                    </a:cubicBezTo>
                    <a:cubicBezTo>
                      <a:pt x="22265" y="11967"/>
                      <a:pt x="22110" y="11950"/>
                      <a:pt x="21955" y="11913"/>
                    </a:cubicBezTo>
                    <a:cubicBezTo>
                      <a:pt x="21166" y="11726"/>
                      <a:pt x="20564" y="11084"/>
                      <a:pt x="20435" y="10283"/>
                    </a:cubicBezTo>
                    <a:cubicBezTo>
                      <a:pt x="20303" y="9482"/>
                      <a:pt x="20669" y="8680"/>
                      <a:pt x="21356" y="8254"/>
                    </a:cubicBezTo>
                    <a:cubicBezTo>
                      <a:pt x="21682" y="8052"/>
                      <a:pt x="22050" y="7952"/>
                      <a:pt x="22416" y="7952"/>
                    </a:cubicBezTo>
                    <a:close/>
                    <a:moveTo>
                      <a:pt x="16219" y="10603"/>
                    </a:moveTo>
                    <a:cubicBezTo>
                      <a:pt x="16368" y="10603"/>
                      <a:pt x="16520" y="10619"/>
                      <a:pt x="16671" y="10654"/>
                    </a:cubicBezTo>
                    <a:cubicBezTo>
                      <a:pt x="17749" y="10912"/>
                      <a:pt x="18415" y="11990"/>
                      <a:pt x="18170" y="13068"/>
                    </a:cubicBezTo>
                    <a:cubicBezTo>
                      <a:pt x="17946" y="13995"/>
                      <a:pt x="17119" y="14619"/>
                      <a:pt x="16210" y="14619"/>
                    </a:cubicBezTo>
                    <a:cubicBezTo>
                      <a:pt x="16059" y="14619"/>
                      <a:pt x="15906" y="14602"/>
                      <a:pt x="15753" y="14566"/>
                    </a:cubicBezTo>
                    <a:cubicBezTo>
                      <a:pt x="14673" y="14311"/>
                      <a:pt x="14003" y="13230"/>
                      <a:pt x="14258" y="12153"/>
                    </a:cubicBezTo>
                    <a:cubicBezTo>
                      <a:pt x="14472" y="11229"/>
                      <a:pt x="15305" y="10603"/>
                      <a:pt x="16219" y="10603"/>
                    </a:cubicBezTo>
                    <a:close/>
                    <a:moveTo>
                      <a:pt x="12029" y="1"/>
                    </a:moveTo>
                    <a:lnTo>
                      <a:pt x="65" y="15201"/>
                    </a:lnTo>
                    <a:cubicBezTo>
                      <a:pt x="12" y="15257"/>
                      <a:pt x="0" y="15336"/>
                      <a:pt x="34" y="15407"/>
                    </a:cubicBezTo>
                    <a:cubicBezTo>
                      <a:pt x="52" y="15475"/>
                      <a:pt x="111" y="15527"/>
                      <a:pt x="181" y="15539"/>
                    </a:cubicBezTo>
                    <a:lnTo>
                      <a:pt x="29726" y="22475"/>
                    </a:lnTo>
                    <a:cubicBezTo>
                      <a:pt x="29745" y="22481"/>
                      <a:pt x="29766" y="22485"/>
                      <a:pt x="29786" y="22485"/>
                    </a:cubicBezTo>
                    <a:cubicBezTo>
                      <a:pt x="29838" y="22485"/>
                      <a:pt x="29889" y="22462"/>
                      <a:pt x="29922" y="22422"/>
                    </a:cubicBezTo>
                    <a:cubicBezTo>
                      <a:pt x="29981" y="22373"/>
                      <a:pt x="30005" y="22294"/>
                      <a:pt x="29984" y="22223"/>
                    </a:cubicBezTo>
                    <a:lnTo>
                      <a:pt x="26038" y="3298"/>
                    </a:lnTo>
                    <a:lnTo>
                      <a:pt x="120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63;p44">
                <a:extLst>
                  <a:ext uri="{FF2B5EF4-FFF2-40B4-BE49-F238E27FC236}">
                    <a16:creationId xmlns:a16="http://schemas.microsoft.com/office/drawing/2014/main" id="{0DD29795-172D-EE25-69F0-88EF8F96BB15}"/>
                  </a:ext>
                </a:extLst>
              </p:cNvPr>
              <p:cNvSpPr/>
              <p:nvPr/>
            </p:nvSpPr>
            <p:spPr>
              <a:xfrm>
                <a:off x="259075" y="1059175"/>
                <a:ext cx="932100" cy="1313750"/>
              </a:xfrm>
              <a:custGeom>
                <a:avLst/>
                <a:gdLst/>
                <a:ahLst/>
                <a:cxnLst/>
                <a:rect l="l" t="t" r="r" b="b"/>
                <a:pathLst>
                  <a:path w="37284" h="52550" extrusionOk="0">
                    <a:moveTo>
                      <a:pt x="22299" y="1"/>
                    </a:moveTo>
                    <a:lnTo>
                      <a:pt x="17841" y="19002"/>
                    </a:lnTo>
                    <a:cubicBezTo>
                      <a:pt x="17731" y="19469"/>
                      <a:pt x="17522" y="19905"/>
                      <a:pt x="17227" y="20286"/>
                    </a:cubicBezTo>
                    <a:lnTo>
                      <a:pt x="1489" y="40282"/>
                    </a:lnTo>
                    <a:cubicBezTo>
                      <a:pt x="0" y="42176"/>
                      <a:pt x="986" y="44970"/>
                      <a:pt x="3322" y="45526"/>
                    </a:cubicBezTo>
                    <a:lnTo>
                      <a:pt x="19358" y="49287"/>
                    </a:lnTo>
                    <a:lnTo>
                      <a:pt x="18038" y="48970"/>
                    </a:lnTo>
                    <a:lnTo>
                      <a:pt x="18038" y="48970"/>
                    </a:lnTo>
                    <a:lnTo>
                      <a:pt x="32870" y="52461"/>
                    </a:lnTo>
                    <a:cubicBezTo>
                      <a:pt x="33127" y="52521"/>
                      <a:pt x="33382" y="52550"/>
                      <a:pt x="33631" y="52550"/>
                    </a:cubicBezTo>
                    <a:cubicBezTo>
                      <a:pt x="35649" y="52550"/>
                      <a:pt x="37283" y="50677"/>
                      <a:pt x="36849" y="48581"/>
                    </a:cubicBezTo>
                    <a:lnTo>
                      <a:pt x="31657" y="23672"/>
                    </a:lnTo>
                    <a:cubicBezTo>
                      <a:pt x="31559" y="23202"/>
                      <a:pt x="31562" y="22717"/>
                      <a:pt x="31669" y="22251"/>
                    </a:cubicBezTo>
                    <a:lnTo>
                      <a:pt x="36136" y="3249"/>
                    </a:lnTo>
                    <a:lnTo>
                      <a:pt x="35446" y="3086"/>
                    </a:lnTo>
                    <a:cubicBezTo>
                      <a:pt x="35424" y="3080"/>
                      <a:pt x="35403" y="3077"/>
                      <a:pt x="35384" y="3077"/>
                    </a:cubicBezTo>
                    <a:lnTo>
                      <a:pt x="33134" y="2546"/>
                    </a:lnTo>
                    <a:lnTo>
                      <a:pt x="28676" y="21547"/>
                    </a:lnTo>
                    <a:cubicBezTo>
                      <a:pt x="28461" y="22450"/>
                      <a:pt x="28446" y="23390"/>
                      <a:pt x="28636" y="24298"/>
                    </a:cubicBezTo>
                    <a:lnTo>
                      <a:pt x="29882" y="30282"/>
                    </a:lnTo>
                    <a:lnTo>
                      <a:pt x="33828" y="49207"/>
                    </a:lnTo>
                    <a:cubicBezTo>
                      <a:pt x="33849" y="49278"/>
                      <a:pt x="33825" y="49357"/>
                      <a:pt x="33766" y="49406"/>
                    </a:cubicBezTo>
                    <a:cubicBezTo>
                      <a:pt x="33733" y="49446"/>
                      <a:pt x="33682" y="49469"/>
                      <a:pt x="33630" y="49469"/>
                    </a:cubicBezTo>
                    <a:cubicBezTo>
                      <a:pt x="33610" y="49469"/>
                      <a:pt x="33589" y="49465"/>
                      <a:pt x="33570" y="49459"/>
                    </a:cubicBezTo>
                    <a:lnTo>
                      <a:pt x="4025" y="42523"/>
                    </a:lnTo>
                    <a:cubicBezTo>
                      <a:pt x="3955" y="42511"/>
                      <a:pt x="3896" y="42459"/>
                      <a:pt x="3878" y="42391"/>
                    </a:cubicBezTo>
                    <a:cubicBezTo>
                      <a:pt x="3844" y="42320"/>
                      <a:pt x="3856" y="42241"/>
                      <a:pt x="3909" y="42185"/>
                    </a:cubicBezTo>
                    <a:lnTo>
                      <a:pt x="15873" y="26985"/>
                    </a:lnTo>
                    <a:lnTo>
                      <a:pt x="19643" y="22189"/>
                    </a:lnTo>
                    <a:cubicBezTo>
                      <a:pt x="20214" y="21455"/>
                      <a:pt x="20623" y="20608"/>
                      <a:pt x="20841" y="19705"/>
                    </a:cubicBezTo>
                    <a:lnTo>
                      <a:pt x="25302" y="713"/>
                    </a:lnTo>
                    <a:lnTo>
                      <a:pt x="23051" y="182"/>
                    </a:lnTo>
                    <a:lnTo>
                      <a:pt x="22867" y="133"/>
                    </a:lnTo>
                    <a:lnTo>
                      <a:pt x="22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64;p44">
                <a:extLst>
                  <a:ext uri="{FF2B5EF4-FFF2-40B4-BE49-F238E27FC236}">
                    <a16:creationId xmlns:a16="http://schemas.microsoft.com/office/drawing/2014/main" id="{A031CAA5-EA1C-3C5A-8D09-195EFA13F381}"/>
                  </a:ext>
                </a:extLst>
              </p:cNvPr>
              <p:cNvSpPr/>
              <p:nvPr/>
            </p:nvSpPr>
            <p:spPr>
              <a:xfrm>
                <a:off x="655900" y="1077000"/>
                <a:ext cx="431525" cy="739250"/>
              </a:xfrm>
              <a:custGeom>
                <a:avLst/>
                <a:gdLst/>
                <a:ahLst/>
                <a:cxnLst/>
                <a:rect l="l" t="t" r="r" b="b"/>
                <a:pathLst>
                  <a:path w="17261" h="29570" extrusionOk="0">
                    <a:moveTo>
                      <a:pt x="9429" y="0"/>
                    </a:moveTo>
                    <a:lnTo>
                      <a:pt x="4968" y="18992"/>
                    </a:lnTo>
                    <a:cubicBezTo>
                      <a:pt x="4750" y="19895"/>
                      <a:pt x="4341" y="20742"/>
                      <a:pt x="3770" y="21476"/>
                    </a:cubicBezTo>
                    <a:lnTo>
                      <a:pt x="0" y="26272"/>
                    </a:lnTo>
                    <a:lnTo>
                      <a:pt x="14009" y="29569"/>
                    </a:lnTo>
                    <a:lnTo>
                      <a:pt x="12763" y="23585"/>
                    </a:lnTo>
                    <a:cubicBezTo>
                      <a:pt x="12573" y="22677"/>
                      <a:pt x="12588" y="21737"/>
                      <a:pt x="12803" y="20834"/>
                    </a:cubicBezTo>
                    <a:lnTo>
                      <a:pt x="17261" y="1833"/>
                    </a:lnTo>
                    <a:lnTo>
                      <a:pt x="13343" y="915"/>
                    </a:lnTo>
                    <a:lnTo>
                      <a:pt x="94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65;p44">
                <a:extLst>
                  <a:ext uri="{FF2B5EF4-FFF2-40B4-BE49-F238E27FC236}">
                    <a16:creationId xmlns:a16="http://schemas.microsoft.com/office/drawing/2014/main" id="{DEDDECA8-5C35-46CF-E673-6AE43182FCAF}"/>
                  </a:ext>
                </a:extLst>
              </p:cNvPr>
              <p:cNvSpPr/>
              <p:nvPr/>
            </p:nvSpPr>
            <p:spPr>
              <a:xfrm>
                <a:off x="833500" y="1056125"/>
                <a:ext cx="59750" cy="28025"/>
              </a:xfrm>
              <a:custGeom>
                <a:avLst/>
                <a:gdLst/>
                <a:ahLst/>
                <a:cxnLst/>
                <a:rect l="l" t="t" r="r" b="b"/>
                <a:pathLst>
                  <a:path w="2390" h="1121" extrusionOk="0">
                    <a:moveTo>
                      <a:pt x="142" y="0"/>
                    </a:moveTo>
                    <a:lnTo>
                      <a:pt x="1" y="599"/>
                    </a:lnTo>
                    <a:lnTo>
                      <a:pt x="2251" y="1121"/>
                    </a:lnTo>
                    <a:lnTo>
                      <a:pt x="2389" y="525"/>
                    </a:lnTo>
                    <a:lnTo>
                      <a:pt x="142"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66;p44">
                <a:extLst>
                  <a:ext uri="{FF2B5EF4-FFF2-40B4-BE49-F238E27FC236}">
                    <a16:creationId xmlns:a16="http://schemas.microsoft.com/office/drawing/2014/main" id="{917BEEE3-62DA-26B7-9FCD-3A9C286AA7F0}"/>
                  </a:ext>
                </a:extLst>
              </p:cNvPr>
              <p:cNvSpPr/>
              <p:nvPr/>
            </p:nvSpPr>
            <p:spPr>
              <a:xfrm>
                <a:off x="265975" y="1049975"/>
                <a:ext cx="933450" cy="1330575"/>
              </a:xfrm>
              <a:custGeom>
                <a:avLst/>
                <a:gdLst/>
                <a:ahLst/>
                <a:cxnLst/>
                <a:rect l="l" t="t" r="r" b="b"/>
                <a:pathLst>
                  <a:path w="37338" h="53223" extrusionOk="0">
                    <a:moveTo>
                      <a:pt x="21793" y="0"/>
                    </a:moveTo>
                    <a:lnTo>
                      <a:pt x="17264" y="19303"/>
                    </a:lnTo>
                    <a:cubicBezTo>
                      <a:pt x="17166" y="19723"/>
                      <a:pt x="16976" y="20119"/>
                      <a:pt x="16709" y="20460"/>
                    </a:cubicBezTo>
                    <a:lnTo>
                      <a:pt x="971" y="40456"/>
                    </a:lnTo>
                    <a:cubicBezTo>
                      <a:pt x="212" y="41424"/>
                      <a:pt x="0" y="42710"/>
                      <a:pt x="406" y="43870"/>
                    </a:cubicBezTo>
                    <a:cubicBezTo>
                      <a:pt x="811" y="45031"/>
                      <a:pt x="1781" y="45903"/>
                      <a:pt x="2976" y="46188"/>
                    </a:cubicBezTo>
                    <a:lnTo>
                      <a:pt x="19011" y="49949"/>
                    </a:lnTo>
                    <a:lnTo>
                      <a:pt x="32523" y="53127"/>
                    </a:lnTo>
                    <a:cubicBezTo>
                      <a:pt x="32793" y="53192"/>
                      <a:pt x="33073" y="53222"/>
                      <a:pt x="33349" y="53222"/>
                    </a:cubicBezTo>
                    <a:cubicBezTo>
                      <a:pt x="35633" y="53216"/>
                      <a:pt x="37337" y="51119"/>
                      <a:pt x="36874" y="48884"/>
                    </a:cubicBezTo>
                    <a:lnTo>
                      <a:pt x="31679" y="23976"/>
                    </a:lnTo>
                    <a:cubicBezTo>
                      <a:pt x="31593" y="23549"/>
                      <a:pt x="31596" y="23110"/>
                      <a:pt x="31691" y="22686"/>
                    </a:cubicBezTo>
                    <a:lnTo>
                      <a:pt x="36229" y="3387"/>
                    </a:lnTo>
                    <a:lnTo>
                      <a:pt x="32928" y="2616"/>
                    </a:lnTo>
                    <a:lnTo>
                      <a:pt x="32790" y="3215"/>
                    </a:lnTo>
                    <a:lnTo>
                      <a:pt x="35486" y="3847"/>
                    </a:lnTo>
                    <a:lnTo>
                      <a:pt x="31092" y="22551"/>
                    </a:lnTo>
                    <a:cubicBezTo>
                      <a:pt x="30979" y="23064"/>
                      <a:pt x="30973" y="23592"/>
                      <a:pt x="31077" y="24108"/>
                    </a:cubicBezTo>
                    <a:lnTo>
                      <a:pt x="36269" y="49013"/>
                    </a:lnTo>
                    <a:cubicBezTo>
                      <a:pt x="36665" y="50917"/>
                      <a:pt x="35184" y="52612"/>
                      <a:pt x="33354" y="52612"/>
                    </a:cubicBezTo>
                    <a:cubicBezTo>
                      <a:pt x="33128" y="52612"/>
                      <a:pt x="32896" y="52586"/>
                      <a:pt x="32661" y="52532"/>
                    </a:cubicBezTo>
                    <a:lnTo>
                      <a:pt x="17832" y="49044"/>
                    </a:lnTo>
                    <a:lnTo>
                      <a:pt x="3120" y="45593"/>
                    </a:lnTo>
                    <a:cubicBezTo>
                      <a:pt x="2125" y="45360"/>
                      <a:pt x="1321" y="44638"/>
                      <a:pt x="983" y="43674"/>
                    </a:cubicBezTo>
                    <a:cubicBezTo>
                      <a:pt x="645" y="42713"/>
                      <a:pt x="823" y="41645"/>
                      <a:pt x="1453" y="40843"/>
                    </a:cubicBezTo>
                    <a:lnTo>
                      <a:pt x="17194" y="20841"/>
                    </a:lnTo>
                    <a:cubicBezTo>
                      <a:pt x="17516" y="20426"/>
                      <a:pt x="17743" y="19951"/>
                      <a:pt x="17863" y="19441"/>
                    </a:cubicBezTo>
                    <a:lnTo>
                      <a:pt x="22253" y="737"/>
                    </a:lnTo>
                    <a:lnTo>
                      <a:pt x="22524" y="799"/>
                    </a:lnTo>
                    <a:lnTo>
                      <a:pt x="22662" y="200"/>
                    </a:lnTo>
                    <a:lnTo>
                      <a:pt x="217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67;p44">
                <a:extLst>
                  <a:ext uri="{FF2B5EF4-FFF2-40B4-BE49-F238E27FC236}">
                    <a16:creationId xmlns:a16="http://schemas.microsoft.com/office/drawing/2014/main" id="{23377DB1-9920-69B3-0103-6BFD88D71A99}"/>
                  </a:ext>
                </a:extLst>
              </p:cNvPr>
              <p:cNvSpPr/>
              <p:nvPr/>
            </p:nvSpPr>
            <p:spPr>
              <a:xfrm>
                <a:off x="347025" y="1067175"/>
                <a:ext cx="766125" cy="1236450"/>
              </a:xfrm>
              <a:custGeom>
                <a:avLst/>
                <a:gdLst/>
                <a:ahLst/>
                <a:cxnLst/>
                <a:rect l="l" t="t" r="r" b="b"/>
                <a:pathLst>
                  <a:path w="30645" h="49458" extrusionOk="0">
                    <a:moveTo>
                      <a:pt x="21474" y="0"/>
                    </a:moveTo>
                    <a:lnTo>
                      <a:pt x="21474" y="353"/>
                    </a:lnTo>
                    <a:lnTo>
                      <a:pt x="17025" y="19312"/>
                    </a:lnTo>
                    <a:cubicBezTo>
                      <a:pt x="16816" y="20171"/>
                      <a:pt x="16426" y="20979"/>
                      <a:pt x="15886" y="21676"/>
                    </a:cubicBezTo>
                    <a:lnTo>
                      <a:pt x="151" y="41672"/>
                    </a:lnTo>
                    <a:cubicBezTo>
                      <a:pt x="31" y="41807"/>
                      <a:pt x="1" y="41997"/>
                      <a:pt x="68" y="42166"/>
                    </a:cubicBezTo>
                    <a:cubicBezTo>
                      <a:pt x="123" y="42335"/>
                      <a:pt x="237" y="42443"/>
                      <a:pt x="437" y="42504"/>
                    </a:cubicBezTo>
                    <a:lnTo>
                      <a:pt x="29969" y="49433"/>
                    </a:lnTo>
                    <a:cubicBezTo>
                      <a:pt x="30015" y="49449"/>
                      <a:pt x="30064" y="49458"/>
                      <a:pt x="30116" y="49458"/>
                    </a:cubicBezTo>
                    <a:cubicBezTo>
                      <a:pt x="30245" y="49455"/>
                      <a:pt x="30371" y="49403"/>
                      <a:pt x="30460" y="49308"/>
                    </a:cubicBezTo>
                    <a:cubicBezTo>
                      <a:pt x="30595" y="49185"/>
                      <a:pt x="30644" y="49031"/>
                      <a:pt x="30614" y="48825"/>
                    </a:cubicBezTo>
                    <a:lnTo>
                      <a:pt x="25422" y="23917"/>
                    </a:lnTo>
                    <a:cubicBezTo>
                      <a:pt x="25241" y="23051"/>
                      <a:pt x="25253" y="22158"/>
                      <a:pt x="25456" y="21295"/>
                    </a:cubicBezTo>
                    <a:lnTo>
                      <a:pt x="29917" y="2297"/>
                    </a:lnTo>
                    <a:lnTo>
                      <a:pt x="29318" y="2152"/>
                    </a:lnTo>
                    <a:lnTo>
                      <a:pt x="24857" y="21154"/>
                    </a:lnTo>
                    <a:cubicBezTo>
                      <a:pt x="24630" y="22102"/>
                      <a:pt x="24618" y="23088"/>
                      <a:pt x="24820" y="24043"/>
                    </a:cubicBezTo>
                    <a:lnTo>
                      <a:pt x="29981" y="48804"/>
                    </a:lnTo>
                    <a:lnTo>
                      <a:pt x="29981" y="48804"/>
                    </a:lnTo>
                    <a:lnTo>
                      <a:pt x="725" y="41939"/>
                    </a:lnTo>
                    <a:lnTo>
                      <a:pt x="16371" y="22056"/>
                    </a:lnTo>
                    <a:cubicBezTo>
                      <a:pt x="16967" y="21286"/>
                      <a:pt x="17393" y="20399"/>
                      <a:pt x="17624" y="19453"/>
                    </a:cubicBezTo>
                    <a:lnTo>
                      <a:pt x="22014" y="755"/>
                    </a:lnTo>
                    <a:lnTo>
                      <a:pt x="25628" y="1609"/>
                    </a:lnTo>
                    <a:lnTo>
                      <a:pt x="25772" y="1010"/>
                    </a:lnTo>
                    <a:lnTo>
                      <a:pt x="21851" y="86"/>
                    </a:lnTo>
                    <a:lnTo>
                      <a:pt x="214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68;p44">
                <a:extLst>
                  <a:ext uri="{FF2B5EF4-FFF2-40B4-BE49-F238E27FC236}">
                    <a16:creationId xmlns:a16="http://schemas.microsoft.com/office/drawing/2014/main" id="{B4B5312B-C71E-6378-998C-42BD38EBB6DC}"/>
                  </a:ext>
                </a:extLst>
              </p:cNvPr>
              <p:cNvSpPr/>
              <p:nvPr/>
            </p:nvSpPr>
            <p:spPr>
              <a:xfrm>
                <a:off x="786225" y="949825"/>
                <a:ext cx="431150" cy="195350"/>
              </a:xfrm>
              <a:custGeom>
                <a:avLst/>
                <a:gdLst/>
                <a:ahLst/>
                <a:cxnLst/>
                <a:rect l="l" t="t" r="r" b="b"/>
                <a:pathLst>
                  <a:path w="17246" h="7814" extrusionOk="0">
                    <a:moveTo>
                      <a:pt x="2450" y="614"/>
                    </a:moveTo>
                    <a:cubicBezTo>
                      <a:pt x="2592" y="617"/>
                      <a:pt x="2736" y="632"/>
                      <a:pt x="2877" y="666"/>
                    </a:cubicBezTo>
                    <a:lnTo>
                      <a:pt x="15207" y="3561"/>
                    </a:lnTo>
                    <a:cubicBezTo>
                      <a:pt x="16039" y="3755"/>
                      <a:pt x="16632" y="4495"/>
                      <a:pt x="16632" y="5351"/>
                    </a:cubicBezTo>
                    <a:cubicBezTo>
                      <a:pt x="16632" y="5495"/>
                      <a:pt x="16613" y="5637"/>
                      <a:pt x="16576" y="5778"/>
                    </a:cubicBezTo>
                    <a:cubicBezTo>
                      <a:pt x="16378" y="6632"/>
                      <a:pt x="15629" y="7205"/>
                      <a:pt x="14811" y="7205"/>
                    </a:cubicBezTo>
                    <a:cubicBezTo>
                      <a:pt x="14694" y="7205"/>
                      <a:pt x="14576" y="7193"/>
                      <a:pt x="14458" y="7169"/>
                    </a:cubicBezTo>
                    <a:lnTo>
                      <a:pt x="14366" y="7150"/>
                    </a:lnTo>
                    <a:lnTo>
                      <a:pt x="2036" y="4252"/>
                    </a:lnTo>
                    <a:lnTo>
                      <a:pt x="2027" y="4252"/>
                    </a:lnTo>
                    <a:lnTo>
                      <a:pt x="1879" y="4215"/>
                    </a:lnTo>
                    <a:cubicBezTo>
                      <a:pt x="1124" y="3963"/>
                      <a:pt x="614" y="3257"/>
                      <a:pt x="614" y="2462"/>
                    </a:cubicBezTo>
                    <a:cubicBezTo>
                      <a:pt x="617" y="2318"/>
                      <a:pt x="633" y="2177"/>
                      <a:pt x="667" y="2038"/>
                    </a:cubicBezTo>
                    <a:cubicBezTo>
                      <a:pt x="860" y="1209"/>
                      <a:pt x="1597" y="623"/>
                      <a:pt x="2450" y="614"/>
                    </a:cubicBezTo>
                    <a:close/>
                    <a:moveTo>
                      <a:pt x="2446" y="1"/>
                    </a:moveTo>
                    <a:cubicBezTo>
                      <a:pt x="1333" y="1"/>
                      <a:pt x="325" y="767"/>
                      <a:pt x="62" y="1900"/>
                    </a:cubicBezTo>
                    <a:cubicBezTo>
                      <a:pt x="22" y="2084"/>
                      <a:pt x="0" y="2272"/>
                      <a:pt x="0" y="2462"/>
                    </a:cubicBezTo>
                    <a:cubicBezTo>
                      <a:pt x="0" y="3524"/>
                      <a:pt x="682" y="4470"/>
                      <a:pt x="1695" y="4802"/>
                    </a:cubicBezTo>
                    <a:lnTo>
                      <a:pt x="1901" y="4857"/>
                    </a:lnTo>
                    <a:lnTo>
                      <a:pt x="14200" y="7740"/>
                    </a:lnTo>
                    <a:lnTo>
                      <a:pt x="14298" y="7764"/>
                    </a:lnTo>
                    <a:cubicBezTo>
                      <a:pt x="14461" y="7798"/>
                      <a:pt x="14630" y="7813"/>
                      <a:pt x="14799" y="7813"/>
                    </a:cubicBezTo>
                    <a:cubicBezTo>
                      <a:pt x="15935" y="7813"/>
                      <a:pt x="16920" y="7031"/>
                      <a:pt x="17175" y="5925"/>
                    </a:cubicBezTo>
                    <a:cubicBezTo>
                      <a:pt x="17221" y="5738"/>
                      <a:pt x="17246" y="5545"/>
                      <a:pt x="17243" y="5351"/>
                    </a:cubicBezTo>
                    <a:cubicBezTo>
                      <a:pt x="17246" y="4209"/>
                      <a:pt x="16457" y="3214"/>
                      <a:pt x="15345" y="2959"/>
                    </a:cubicBezTo>
                    <a:lnTo>
                      <a:pt x="3012" y="67"/>
                    </a:lnTo>
                    <a:cubicBezTo>
                      <a:pt x="2823" y="22"/>
                      <a:pt x="2633" y="1"/>
                      <a:pt x="2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69;p44">
                <a:extLst>
                  <a:ext uri="{FF2B5EF4-FFF2-40B4-BE49-F238E27FC236}">
                    <a16:creationId xmlns:a16="http://schemas.microsoft.com/office/drawing/2014/main" id="{EEF7E33F-8B27-3A13-9296-3F721A3BD426}"/>
                  </a:ext>
                </a:extLst>
              </p:cNvPr>
              <p:cNvSpPr/>
              <p:nvPr/>
            </p:nvSpPr>
            <p:spPr>
              <a:xfrm>
                <a:off x="653825" y="1725650"/>
                <a:ext cx="353850" cy="97275"/>
              </a:xfrm>
              <a:custGeom>
                <a:avLst/>
                <a:gdLst/>
                <a:ahLst/>
                <a:cxnLst/>
                <a:rect l="l" t="t" r="r" b="b"/>
                <a:pathLst>
                  <a:path w="14154" h="3891" extrusionOk="0">
                    <a:moveTo>
                      <a:pt x="141" y="0"/>
                    </a:moveTo>
                    <a:lnTo>
                      <a:pt x="0" y="602"/>
                    </a:lnTo>
                    <a:lnTo>
                      <a:pt x="14013" y="3890"/>
                    </a:lnTo>
                    <a:lnTo>
                      <a:pt x="14154" y="3289"/>
                    </a:lnTo>
                    <a:lnTo>
                      <a:pt x="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570;p44">
                <a:extLst>
                  <a:ext uri="{FF2B5EF4-FFF2-40B4-BE49-F238E27FC236}">
                    <a16:creationId xmlns:a16="http://schemas.microsoft.com/office/drawing/2014/main" id="{52B8238E-6E14-0C21-3BB6-ADF051926C5D}"/>
                  </a:ext>
                </a:extLst>
              </p:cNvPr>
              <p:cNvSpPr/>
              <p:nvPr/>
            </p:nvSpPr>
            <p:spPr>
              <a:xfrm>
                <a:off x="853550" y="1924700"/>
                <a:ext cx="125575" cy="115975"/>
              </a:xfrm>
              <a:custGeom>
                <a:avLst/>
                <a:gdLst/>
                <a:ahLst/>
                <a:cxnLst/>
                <a:rect l="l" t="t" r="r" b="b"/>
                <a:pathLst>
                  <a:path w="5023" h="4639" extrusionOk="0">
                    <a:moveTo>
                      <a:pt x="2478" y="620"/>
                    </a:moveTo>
                    <a:cubicBezTo>
                      <a:pt x="2610" y="620"/>
                      <a:pt x="2739" y="635"/>
                      <a:pt x="2864" y="666"/>
                    </a:cubicBezTo>
                    <a:cubicBezTo>
                      <a:pt x="3534" y="822"/>
                      <a:pt x="4043" y="1366"/>
                      <a:pt x="4157" y="2044"/>
                    </a:cubicBezTo>
                    <a:cubicBezTo>
                      <a:pt x="4267" y="2723"/>
                      <a:pt x="3960" y="3401"/>
                      <a:pt x="3374" y="3767"/>
                    </a:cubicBezTo>
                    <a:cubicBezTo>
                      <a:pt x="3100" y="3937"/>
                      <a:pt x="2790" y="4021"/>
                      <a:pt x="2480" y="4021"/>
                    </a:cubicBezTo>
                    <a:cubicBezTo>
                      <a:pt x="2131" y="4021"/>
                      <a:pt x="1782" y="3914"/>
                      <a:pt x="1486" y="3702"/>
                    </a:cubicBezTo>
                    <a:cubicBezTo>
                      <a:pt x="927" y="3300"/>
                      <a:pt x="666" y="2600"/>
                      <a:pt x="823" y="1931"/>
                    </a:cubicBezTo>
                    <a:cubicBezTo>
                      <a:pt x="1007" y="1166"/>
                      <a:pt x="1689" y="623"/>
                      <a:pt x="2478" y="620"/>
                    </a:cubicBezTo>
                    <a:close/>
                    <a:moveTo>
                      <a:pt x="2458" y="1"/>
                    </a:moveTo>
                    <a:cubicBezTo>
                      <a:pt x="1312" y="1"/>
                      <a:pt x="297" y="858"/>
                      <a:pt x="160" y="2053"/>
                    </a:cubicBezTo>
                    <a:cubicBezTo>
                      <a:pt x="0" y="3430"/>
                      <a:pt x="1076" y="4639"/>
                      <a:pt x="2462" y="4639"/>
                    </a:cubicBezTo>
                    <a:cubicBezTo>
                      <a:pt x="2467" y="4639"/>
                      <a:pt x="2472" y="4638"/>
                      <a:pt x="2478" y="4638"/>
                    </a:cubicBezTo>
                    <a:cubicBezTo>
                      <a:pt x="3552" y="4635"/>
                      <a:pt x="4489" y="3895"/>
                      <a:pt x="4734" y="2849"/>
                    </a:cubicBezTo>
                    <a:cubicBezTo>
                      <a:pt x="5023" y="1605"/>
                      <a:pt x="4252" y="356"/>
                      <a:pt x="3009" y="67"/>
                    </a:cubicBezTo>
                    <a:cubicBezTo>
                      <a:pt x="2824" y="22"/>
                      <a:pt x="2640" y="1"/>
                      <a:pt x="2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71;p44">
                <a:extLst>
                  <a:ext uri="{FF2B5EF4-FFF2-40B4-BE49-F238E27FC236}">
                    <a16:creationId xmlns:a16="http://schemas.microsoft.com/office/drawing/2014/main" id="{B5D255DE-7B72-CAD5-F9F1-3D1E5B69F108}"/>
                  </a:ext>
                </a:extLst>
              </p:cNvPr>
              <p:cNvSpPr/>
              <p:nvPr/>
            </p:nvSpPr>
            <p:spPr>
              <a:xfrm>
                <a:off x="699475" y="1991100"/>
                <a:ext cx="122775" cy="115825"/>
              </a:xfrm>
              <a:custGeom>
                <a:avLst/>
                <a:gdLst/>
                <a:ahLst/>
                <a:cxnLst/>
                <a:rect l="l" t="t" r="r" b="b"/>
                <a:pathLst>
                  <a:path w="4911" h="4633" extrusionOk="0">
                    <a:moveTo>
                      <a:pt x="2423" y="619"/>
                    </a:moveTo>
                    <a:cubicBezTo>
                      <a:pt x="2428" y="619"/>
                      <a:pt x="2433" y="619"/>
                      <a:pt x="2439" y="619"/>
                    </a:cubicBezTo>
                    <a:cubicBezTo>
                      <a:pt x="2571" y="619"/>
                      <a:pt x="2700" y="635"/>
                      <a:pt x="2826" y="665"/>
                    </a:cubicBezTo>
                    <a:cubicBezTo>
                      <a:pt x="3268" y="764"/>
                      <a:pt x="3648" y="1040"/>
                      <a:pt x="3882" y="1424"/>
                    </a:cubicBezTo>
                    <a:cubicBezTo>
                      <a:pt x="4121" y="1807"/>
                      <a:pt x="4198" y="2268"/>
                      <a:pt x="4097" y="2707"/>
                    </a:cubicBezTo>
                    <a:cubicBezTo>
                      <a:pt x="3907" y="3486"/>
                      <a:pt x="3207" y="4017"/>
                      <a:pt x="2439" y="4017"/>
                    </a:cubicBezTo>
                    <a:cubicBezTo>
                      <a:pt x="2311" y="4017"/>
                      <a:pt x="2181" y="4003"/>
                      <a:pt x="2052" y="3972"/>
                    </a:cubicBezTo>
                    <a:cubicBezTo>
                      <a:pt x="1383" y="3815"/>
                      <a:pt x="876" y="3269"/>
                      <a:pt x="765" y="2593"/>
                    </a:cubicBezTo>
                    <a:cubicBezTo>
                      <a:pt x="655" y="1915"/>
                      <a:pt x="962" y="1239"/>
                      <a:pt x="1545" y="877"/>
                    </a:cubicBezTo>
                    <a:cubicBezTo>
                      <a:pt x="1808" y="708"/>
                      <a:pt x="2112" y="619"/>
                      <a:pt x="2423" y="619"/>
                    </a:cubicBezTo>
                    <a:close/>
                    <a:moveTo>
                      <a:pt x="2441" y="1"/>
                    </a:moveTo>
                    <a:cubicBezTo>
                      <a:pt x="2018" y="1"/>
                      <a:pt x="1593" y="116"/>
                      <a:pt x="1217" y="349"/>
                    </a:cubicBezTo>
                    <a:cubicBezTo>
                      <a:pt x="422" y="843"/>
                      <a:pt x="1" y="1768"/>
                      <a:pt x="151" y="2692"/>
                    </a:cubicBezTo>
                    <a:cubicBezTo>
                      <a:pt x="302" y="3619"/>
                      <a:pt x="996" y="4362"/>
                      <a:pt x="1908" y="4577"/>
                    </a:cubicBezTo>
                    <a:cubicBezTo>
                      <a:pt x="2083" y="4614"/>
                      <a:pt x="2258" y="4632"/>
                      <a:pt x="2436" y="4632"/>
                    </a:cubicBezTo>
                    <a:cubicBezTo>
                      <a:pt x="3510" y="4629"/>
                      <a:pt x="4444" y="3892"/>
                      <a:pt x="4695" y="2848"/>
                    </a:cubicBezTo>
                    <a:cubicBezTo>
                      <a:pt x="4910" y="1936"/>
                      <a:pt x="4554" y="985"/>
                      <a:pt x="3793" y="435"/>
                    </a:cubicBezTo>
                    <a:cubicBezTo>
                      <a:pt x="3390" y="146"/>
                      <a:pt x="2916" y="1"/>
                      <a:pt x="2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1586;p44">
              <a:extLst>
                <a:ext uri="{FF2B5EF4-FFF2-40B4-BE49-F238E27FC236}">
                  <a16:creationId xmlns:a16="http://schemas.microsoft.com/office/drawing/2014/main" id="{96C76FDD-9C18-6F1C-4B18-2CBD5A67E83C}"/>
                </a:ext>
              </a:extLst>
            </p:cNvPr>
            <p:cNvGrpSpPr/>
            <p:nvPr/>
          </p:nvGrpSpPr>
          <p:grpSpPr>
            <a:xfrm>
              <a:off x="7303769" y="3431705"/>
              <a:ext cx="232185" cy="232108"/>
              <a:chOff x="2909075" y="5346425"/>
              <a:chExt cx="129200" cy="129150"/>
            </a:xfrm>
          </p:grpSpPr>
          <p:sp>
            <p:nvSpPr>
              <p:cNvPr id="384" name="Google Shape;1587;p44">
                <a:extLst>
                  <a:ext uri="{FF2B5EF4-FFF2-40B4-BE49-F238E27FC236}">
                    <a16:creationId xmlns:a16="http://schemas.microsoft.com/office/drawing/2014/main" id="{793A1C0F-2673-B069-291C-9D434DEFE433}"/>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88;p44">
                <a:extLst>
                  <a:ext uri="{FF2B5EF4-FFF2-40B4-BE49-F238E27FC236}">
                    <a16:creationId xmlns:a16="http://schemas.microsoft.com/office/drawing/2014/main" id="{152CED3B-7AF2-95D7-0A3F-4097A5FC10D3}"/>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1589;p44">
              <a:extLst>
                <a:ext uri="{FF2B5EF4-FFF2-40B4-BE49-F238E27FC236}">
                  <a16:creationId xmlns:a16="http://schemas.microsoft.com/office/drawing/2014/main" id="{620C6065-2A41-FB89-60D9-2AC9A980C8E3}"/>
                </a:ext>
              </a:extLst>
            </p:cNvPr>
            <p:cNvGrpSpPr/>
            <p:nvPr/>
          </p:nvGrpSpPr>
          <p:grpSpPr>
            <a:xfrm>
              <a:off x="8302723" y="4223640"/>
              <a:ext cx="135487" cy="135551"/>
              <a:chOff x="3440975" y="957025"/>
              <a:chExt cx="158150" cy="158225"/>
            </a:xfrm>
          </p:grpSpPr>
          <p:sp>
            <p:nvSpPr>
              <p:cNvPr id="510" name="Google Shape;1590;p44">
                <a:extLst>
                  <a:ext uri="{FF2B5EF4-FFF2-40B4-BE49-F238E27FC236}">
                    <a16:creationId xmlns:a16="http://schemas.microsoft.com/office/drawing/2014/main" id="{ADE5B339-2532-9773-239A-6E6CE7441BDA}"/>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591;p44">
                <a:extLst>
                  <a:ext uri="{FF2B5EF4-FFF2-40B4-BE49-F238E27FC236}">
                    <a16:creationId xmlns:a16="http://schemas.microsoft.com/office/drawing/2014/main" id="{84E8CD48-C78A-22CC-8398-663D6748BE36}"/>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1601;p44">
              <a:extLst>
                <a:ext uri="{FF2B5EF4-FFF2-40B4-BE49-F238E27FC236}">
                  <a16:creationId xmlns:a16="http://schemas.microsoft.com/office/drawing/2014/main" id="{0E0597D7-2B50-CDC1-9082-33A73714E76B}"/>
                </a:ext>
              </a:extLst>
            </p:cNvPr>
            <p:cNvGrpSpPr/>
            <p:nvPr/>
          </p:nvGrpSpPr>
          <p:grpSpPr>
            <a:xfrm>
              <a:off x="7968786" y="2776336"/>
              <a:ext cx="151208" cy="151143"/>
              <a:chOff x="4917425" y="1708800"/>
              <a:chExt cx="176500" cy="176425"/>
            </a:xfrm>
          </p:grpSpPr>
          <p:sp>
            <p:nvSpPr>
              <p:cNvPr id="508" name="Google Shape;1602;p44">
                <a:extLst>
                  <a:ext uri="{FF2B5EF4-FFF2-40B4-BE49-F238E27FC236}">
                    <a16:creationId xmlns:a16="http://schemas.microsoft.com/office/drawing/2014/main" id="{9617D24B-0420-353E-BEEE-4DCF996CA1AD}"/>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603;p44">
                <a:extLst>
                  <a:ext uri="{FF2B5EF4-FFF2-40B4-BE49-F238E27FC236}">
                    <a16:creationId xmlns:a16="http://schemas.microsoft.com/office/drawing/2014/main" id="{ADD18F2F-8AC9-73DE-FE24-7075BC8B7FE2}"/>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34799F3F-7E48-1CB9-7967-84486340F7F2}"/>
              </a:ext>
            </a:extLst>
          </p:cNvPr>
          <p:cNvSpPr/>
          <p:nvPr/>
        </p:nvSpPr>
        <p:spPr>
          <a:xfrm>
            <a:off x="157185" y="152399"/>
            <a:ext cx="8829630" cy="4859857"/>
          </a:xfrm>
          <a:prstGeom prst="rect">
            <a:avLst/>
          </a:prstGeom>
          <a:solidFill>
            <a:schemeClr val="tx1"/>
          </a:solidFill>
          <a:ln w="9525">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B86FF9E-4FAC-AAF5-6ECD-AC5A2F65EE7A}"/>
              </a:ext>
            </a:extLst>
          </p:cNvPr>
          <p:cNvSpPr/>
          <p:nvPr/>
        </p:nvSpPr>
        <p:spPr>
          <a:xfrm>
            <a:off x="200183" y="1108010"/>
            <a:ext cx="8716976" cy="1333031"/>
          </a:xfrm>
          <a:prstGeom prst="roundRect">
            <a:avLst>
              <a:gd name="adj" fmla="val 5180"/>
            </a:avLst>
          </a:prstGeom>
          <a:solidFill>
            <a:srgbClr val="FFD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Google Shape;396;p34"/>
          <p:cNvSpPr txBox="1">
            <a:spLocks noGrp="1"/>
          </p:cNvSpPr>
          <p:nvPr>
            <p:ph type="title"/>
          </p:nvPr>
        </p:nvSpPr>
        <p:spPr>
          <a:xfrm>
            <a:off x="2507037" y="491824"/>
            <a:ext cx="4219238" cy="5484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56E2E"/>
                </a:solidFill>
              </a:rPr>
              <a:t>PHIẾU HỌC TẬP 3</a:t>
            </a:r>
            <a:endParaRPr sz="3200" dirty="0">
              <a:solidFill>
                <a:srgbClr val="F56E2E"/>
              </a:solidFill>
            </a:endParaRPr>
          </a:p>
        </p:txBody>
      </p:sp>
      <p:sp>
        <p:nvSpPr>
          <p:cNvPr id="10" name="Google Shape;2277;p51">
            <a:extLst>
              <a:ext uri="{FF2B5EF4-FFF2-40B4-BE49-F238E27FC236}">
                <a16:creationId xmlns:a16="http://schemas.microsoft.com/office/drawing/2014/main" id="{6808FC03-BDF1-50EB-224F-8F02DF48B568}"/>
              </a:ext>
            </a:extLst>
          </p:cNvPr>
          <p:cNvSpPr txBox="1">
            <a:spLocks noGrp="1"/>
          </p:cNvSpPr>
          <p:nvPr>
            <p:ph type="subTitle" idx="1"/>
          </p:nvPr>
        </p:nvSpPr>
        <p:spPr>
          <a:xfrm>
            <a:off x="1798129" y="1163971"/>
            <a:ext cx="7422488" cy="471241"/>
          </a:xfrm>
          <a:prstGeom prst="rect">
            <a:avLst/>
          </a:prstGeom>
          <a:noFill/>
          <a:ln>
            <a:noFill/>
          </a:ln>
        </p:spPr>
        <p:txBody>
          <a:bodyPr spcFirstLastPara="1" wrap="square" lIns="91425" tIns="91425" rIns="91425" bIns="91425" anchor="ctr" anchorCtr="0">
            <a:noAutofit/>
          </a:bodyPr>
          <a:lstStyle/>
          <a:p>
            <a:pPr marL="0" indent="0" algn="l"/>
            <a:r>
              <a:rPr lang="vi-VN" sz="2000" b="1" dirty="0">
                <a:solidFill>
                  <a:srgbClr val="000000"/>
                </a:solidFill>
                <a:sym typeface="Arial"/>
              </a:rPr>
              <a:t>So sánh mức độ hoạt động hoá học của kim loại Ag và Cu </a:t>
            </a:r>
            <a:endParaRPr lang="en-US" sz="2000" b="1" dirty="0">
              <a:solidFill>
                <a:srgbClr val="000000"/>
              </a:solidFill>
              <a:sym typeface="Arial"/>
            </a:endParaRPr>
          </a:p>
        </p:txBody>
      </p:sp>
      <p:cxnSp>
        <p:nvCxnSpPr>
          <p:cNvPr id="434" name="Google Shape;434;p34"/>
          <p:cNvCxnSpPr>
            <a:cxnSpLocks/>
          </p:cNvCxnSpPr>
          <p:nvPr/>
        </p:nvCxnSpPr>
        <p:spPr>
          <a:xfrm flipH="1">
            <a:off x="3328392" y="1040288"/>
            <a:ext cx="2487215" cy="0"/>
          </a:xfrm>
          <a:prstGeom prst="straightConnector1">
            <a:avLst/>
          </a:prstGeom>
          <a:noFill/>
          <a:ln w="9525" cap="flat" cmpd="sng">
            <a:solidFill>
              <a:schemeClr val="accent6"/>
            </a:solidFill>
            <a:prstDash val="dash"/>
            <a:round/>
            <a:headEnd type="none" w="med" len="med"/>
            <a:tailEnd type="none" w="med" len="med"/>
          </a:ln>
        </p:spPr>
      </p:cxnSp>
      <p:grpSp>
        <p:nvGrpSpPr>
          <p:cNvPr id="3" name="Group 2">
            <a:extLst>
              <a:ext uri="{FF2B5EF4-FFF2-40B4-BE49-F238E27FC236}">
                <a16:creationId xmlns:a16="http://schemas.microsoft.com/office/drawing/2014/main" id="{977728A5-1A18-0500-E6E0-36EDBB546FEB}"/>
              </a:ext>
            </a:extLst>
          </p:cNvPr>
          <p:cNvGrpSpPr/>
          <p:nvPr/>
        </p:nvGrpSpPr>
        <p:grpSpPr>
          <a:xfrm>
            <a:off x="6417252" y="322183"/>
            <a:ext cx="523875" cy="583123"/>
            <a:chOff x="7315798" y="615163"/>
            <a:chExt cx="1045455" cy="1163691"/>
          </a:xfrm>
        </p:grpSpPr>
        <p:grpSp>
          <p:nvGrpSpPr>
            <p:cNvPr id="435" name="Google Shape;435;p34"/>
            <p:cNvGrpSpPr/>
            <p:nvPr/>
          </p:nvGrpSpPr>
          <p:grpSpPr>
            <a:xfrm>
              <a:off x="7607271" y="615163"/>
              <a:ext cx="753982" cy="800603"/>
              <a:chOff x="3183800" y="4637275"/>
              <a:chExt cx="449200" cy="476975"/>
            </a:xfrm>
          </p:grpSpPr>
          <p:sp>
            <p:nvSpPr>
              <p:cNvPr id="436" name="Google Shape;436;p34"/>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4"/>
            <p:cNvGrpSpPr/>
            <p:nvPr/>
          </p:nvGrpSpPr>
          <p:grpSpPr>
            <a:xfrm>
              <a:off x="7315798" y="952140"/>
              <a:ext cx="135487" cy="135551"/>
              <a:chOff x="3440975" y="957025"/>
              <a:chExt cx="158150" cy="158225"/>
            </a:xfrm>
          </p:grpSpPr>
          <p:sp>
            <p:nvSpPr>
              <p:cNvPr id="479" name="Google Shape;479;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7981786" y="1627711"/>
              <a:ext cx="151208" cy="151143"/>
              <a:chOff x="4917425" y="1708800"/>
              <a:chExt cx="176500" cy="176425"/>
            </a:xfrm>
          </p:grpSpPr>
          <p:sp>
            <p:nvSpPr>
              <p:cNvPr id="482" name="Google Shape;482;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DB3FFB95-7639-4E5E-822C-97315F73195A}"/>
              </a:ext>
            </a:extLst>
          </p:cNvPr>
          <p:cNvGrpSpPr/>
          <p:nvPr/>
        </p:nvGrpSpPr>
        <p:grpSpPr>
          <a:xfrm>
            <a:off x="2259821" y="493650"/>
            <a:ext cx="492832" cy="412650"/>
            <a:chOff x="782740" y="539490"/>
            <a:chExt cx="1046666" cy="876378"/>
          </a:xfrm>
        </p:grpSpPr>
        <p:grpSp>
          <p:nvGrpSpPr>
            <p:cNvPr id="419" name="Google Shape;419;p34"/>
            <p:cNvGrpSpPr/>
            <p:nvPr/>
          </p:nvGrpSpPr>
          <p:grpSpPr>
            <a:xfrm>
              <a:off x="782740" y="615075"/>
              <a:ext cx="753994" cy="800793"/>
              <a:chOff x="2594700" y="4637275"/>
              <a:chExt cx="449100" cy="476975"/>
            </a:xfrm>
          </p:grpSpPr>
          <p:sp>
            <p:nvSpPr>
              <p:cNvPr id="420" name="Google Shape;420;p34"/>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678198" y="1063086"/>
              <a:ext cx="151208" cy="151143"/>
              <a:chOff x="4917425" y="1708800"/>
              <a:chExt cx="176500" cy="176425"/>
            </a:xfrm>
          </p:grpSpPr>
          <p:sp>
            <p:nvSpPr>
              <p:cNvPr id="485" name="Google Shape;485;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993061" y="539490"/>
              <a:ext cx="135487" cy="135551"/>
              <a:chOff x="3440975" y="957025"/>
              <a:chExt cx="158150" cy="158225"/>
            </a:xfrm>
          </p:grpSpPr>
          <p:sp>
            <p:nvSpPr>
              <p:cNvPr id="488" name="Google Shape;488;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2277;p51">
            <a:extLst>
              <a:ext uri="{FF2B5EF4-FFF2-40B4-BE49-F238E27FC236}">
                <a16:creationId xmlns:a16="http://schemas.microsoft.com/office/drawing/2014/main" id="{C01AF485-4CC2-0D45-7274-82914665330C}"/>
              </a:ext>
            </a:extLst>
          </p:cNvPr>
          <p:cNvSpPr txBox="1">
            <a:spLocks/>
          </p:cNvSpPr>
          <p:nvPr/>
        </p:nvSpPr>
        <p:spPr>
          <a:xfrm>
            <a:off x="109494" y="1142376"/>
            <a:ext cx="1887697" cy="4712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solidFill>
                  <a:srgbClr val="000000"/>
                </a:solidFill>
                <a:latin typeface="Arial" panose="020B0604020202020204" pitchFamily="34" charset="0"/>
                <a:cs typeface="Arial" panose="020B0604020202020204" pitchFamily="34" charset="0"/>
              </a:rPr>
              <a:t>Thí</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nghiệm</a:t>
            </a:r>
            <a:r>
              <a:rPr lang="en-US" sz="2000" b="1" dirty="0">
                <a:solidFill>
                  <a:srgbClr val="000000"/>
                </a:solidFill>
                <a:latin typeface="Arial" panose="020B0604020202020204" pitchFamily="34" charset="0"/>
                <a:cs typeface="Arial" panose="020B0604020202020204" pitchFamily="34" charset="0"/>
              </a:rPr>
              <a:t> 2:</a:t>
            </a:r>
          </a:p>
        </p:txBody>
      </p:sp>
      <p:sp>
        <p:nvSpPr>
          <p:cNvPr id="15" name="Google Shape;2277;p51">
            <a:extLst>
              <a:ext uri="{FF2B5EF4-FFF2-40B4-BE49-F238E27FC236}">
                <a16:creationId xmlns:a16="http://schemas.microsoft.com/office/drawing/2014/main" id="{A751B51A-3329-99E2-E8D4-CAE3C2286DD0}"/>
              </a:ext>
            </a:extLst>
          </p:cNvPr>
          <p:cNvSpPr txBox="1">
            <a:spLocks/>
          </p:cNvSpPr>
          <p:nvPr/>
        </p:nvSpPr>
        <p:spPr>
          <a:xfrm>
            <a:off x="226840" y="1586966"/>
            <a:ext cx="8388007" cy="8795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6"/>
              </a:buClr>
              <a:buSzPts val="1500"/>
              <a:buFont typeface="DM Sans"/>
              <a:buNone/>
              <a:defRPr sz="2000">
                <a:solidFill>
                  <a:schemeClr val="tx1"/>
                </a:solidFill>
                <a:latin typeface="DM Sans"/>
                <a:ea typeface="DM Sans"/>
                <a:cs typeface="DM Sans"/>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solidFill>
                  <a:srgbClr val="000000"/>
                </a:solidFill>
                <a:latin typeface="Arial" panose="020B0604020202020204" pitchFamily="34" charset="0"/>
                <a:cs typeface="Arial" panose="020B0604020202020204" pitchFamily="34" charset="0"/>
              </a:rPr>
              <a:t>Dùng panh kẹp dây đồng đã được uốn thành hình lò xo đưa vào ống nghiệm chứa dung dịch AgNO</a:t>
            </a:r>
            <a:r>
              <a:rPr lang="vi-VN" baseline="-25000" dirty="0">
                <a:solidFill>
                  <a:srgbClr val="000000"/>
                </a:solidFill>
                <a:latin typeface="Arial" panose="020B0604020202020204" pitchFamily="34" charset="0"/>
                <a:cs typeface="Arial" panose="020B0604020202020204" pitchFamily="34" charset="0"/>
              </a:rPr>
              <a:t>3</a:t>
            </a:r>
            <a:r>
              <a:rPr lang="vi-VN" dirty="0">
                <a:solidFill>
                  <a:srgbClr val="000000"/>
                </a:solidFill>
                <a:latin typeface="Arial" panose="020B0604020202020204" pitchFamily="34" charset="0"/>
                <a:cs typeface="Arial" panose="020B0604020202020204" pitchFamily="34" charset="0"/>
              </a:rPr>
              <a:t> 2%.</a:t>
            </a:r>
            <a:endParaRPr lang="en-US" dirty="0">
              <a:solidFill>
                <a:srgbClr val="000000"/>
              </a:solidFill>
              <a:latin typeface="Arial" panose="020B0604020202020204" pitchFamily="34" charset="0"/>
              <a:cs typeface="Arial" panose="020B0604020202020204" pitchFamily="34" charset="0"/>
            </a:endParaRPr>
          </a:p>
        </p:txBody>
      </p:sp>
      <p:sp>
        <p:nvSpPr>
          <p:cNvPr id="17" name="Google Shape;2277;p51">
            <a:extLst>
              <a:ext uri="{FF2B5EF4-FFF2-40B4-BE49-F238E27FC236}">
                <a16:creationId xmlns:a16="http://schemas.microsoft.com/office/drawing/2014/main" id="{224AAAA6-06BC-88A8-A208-61633F919F11}"/>
              </a:ext>
            </a:extLst>
          </p:cNvPr>
          <p:cNvSpPr txBox="1">
            <a:spLocks/>
          </p:cNvSpPr>
          <p:nvPr/>
        </p:nvSpPr>
        <p:spPr>
          <a:xfrm>
            <a:off x="2157067" y="2579577"/>
            <a:ext cx="5454184"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Tiến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hành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hỏi</a:t>
            </a:r>
            <a:endParaRPr lang="en-US" sz="2000" b="1" dirty="0">
              <a:latin typeface="Arial" panose="020B0604020202020204" pitchFamily="34" charset="0"/>
              <a:cs typeface="Arial" panose="020B0604020202020204" pitchFamily="34" charset="0"/>
            </a:endParaRPr>
          </a:p>
        </p:txBody>
      </p:sp>
      <p:sp>
        <p:nvSpPr>
          <p:cNvPr id="18" name="Google Shape;2277;p51">
            <a:extLst>
              <a:ext uri="{FF2B5EF4-FFF2-40B4-BE49-F238E27FC236}">
                <a16:creationId xmlns:a16="http://schemas.microsoft.com/office/drawing/2014/main" id="{7C365598-2A70-FA6C-6EFA-9FC3548E6F9B}"/>
              </a:ext>
            </a:extLst>
          </p:cNvPr>
          <p:cNvSpPr txBox="1">
            <a:spLocks/>
          </p:cNvSpPr>
          <p:nvPr/>
        </p:nvSpPr>
        <p:spPr>
          <a:xfrm>
            <a:off x="200182" y="3014184"/>
            <a:ext cx="8786633"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1: </a:t>
            </a:r>
            <a:r>
              <a:rPr lang="vi-VN" sz="2000" dirty="0">
                <a:latin typeface="Arial" panose="020B0604020202020204" pitchFamily="34" charset="0"/>
                <a:cs typeface="Arial" panose="020B0604020202020204" pitchFamily="34" charset="0"/>
              </a:rPr>
              <a:t>Mô tả hiện tượng và viết phương trình hoá học của phản ứng xảy ra</a:t>
            </a:r>
            <a:endParaRPr lang="en-US" sz="2000" dirty="0">
              <a:latin typeface="Arial" panose="020B0604020202020204" pitchFamily="34" charset="0"/>
              <a:cs typeface="Arial" panose="020B0604020202020204" pitchFamily="34" charset="0"/>
            </a:endParaRPr>
          </a:p>
        </p:txBody>
      </p:sp>
      <p:sp>
        <p:nvSpPr>
          <p:cNvPr id="19" name="Google Shape;2277;p51">
            <a:extLst>
              <a:ext uri="{FF2B5EF4-FFF2-40B4-BE49-F238E27FC236}">
                <a16:creationId xmlns:a16="http://schemas.microsoft.com/office/drawing/2014/main" id="{86A62ED0-CD77-DBCE-D448-50DD9901081E}"/>
              </a:ext>
            </a:extLst>
          </p:cNvPr>
          <p:cNvSpPr txBox="1">
            <a:spLocks/>
          </p:cNvSpPr>
          <p:nvPr/>
        </p:nvSpPr>
        <p:spPr>
          <a:xfrm>
            <a:off x="200183" y="3579517"/>
            <a:ext cx="8321856"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2: </a:t>
            </a:r>
            <a:r>
              <a:rPr lang="vi-VN" sz="2000" dirty="0">
                <a:latin typeface="Arial" panose="020B0604020202020204" pitchFamily="34" charset="0"/>
                <a:cs typeface="Arial" panose="020B0604020202020204" pitchFamily="34" charset="0"/>
              </a:rPr>
              <a:t>So sánh mức độ hoạt động hoá học của kim loại đồng và bạc. Giải thích.</a:t>
            </a:r>
            <a:endParaRPr lang="en-US" sz="2000" dirty="0">
              <a:latin typeface="Arial" panose="020B0604020202020204" pitchFamily="34" charset="0"/>
              <a:cs typeface="Arial" panose="020B0604020202020204" pitchFamily="34" charset="0"/>
            </a:endParaRPr>
          </a:p>
          <a:p>
            <a:pPr marL="0" indent="0" algn="l"/>
            <a:endParaRPr lang="en-US" sz="20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4F31B43-08E3-DF7C-B2D9-A057EE7D4894}"/>
              </a:ext>
            </a:extLst>
          </p:cNvPr>
          <p:cNvGrpSpPr/>
          <p:nvPr/>
        </p:nvGrpSpPr>
        <p:grpSpPr>
          <a:xfrm>
            <a:off x="125156" y="3810708"/>
            <a:ext cx="1564513" cy="1594721"/>
            <a:chOff x="713231" y="539493"/>
            <a:chExt cx="1564513" cy="1594721"/>
          </a:xfrm>
        </p:grpSpPr>
        <p:grpSp>
          <p:nvGrpSpPr>
            <p:cNvPr id="8" name="Google Shape;1572;p44">
              <a:extLst>
                <a:ext uri="{FF2B5EF4-FFF2-40B4-BE49-F238E27FC236}">
                  <a16:creationId xmlns:a16="http://schemas.microsoft.com/office/drawing/2014/main" id="{0D7049B9-64CD-0877-41F6-1A56575971DF}"/>
                </a:ext>
              </a:extLst>
            </p:cNvPr>
            <p:cNvGrpSpPr/>
            <p:nvPr/>
          </p:nvGrpSpPr>
          <p:grpSpPr>
            <a:xfrm>
              <a:off x="945428" y="829815"/>
              <a:ext cx="864365" cy="901199"/>
              <a:chOff x="4734775" y="4648700"/>
              <a:chExt cx="539150" cy="562125"/>
            </a:xfrm>
          </p:grpSpPr>
          <p:sp>
            <p:nvSpPr>
              <p:cNvPr id="26" name="Google Shape;1573;p44">
                <a:extLst>
                  <a:ext uri="{FF2B5EF4-FFF2-40B4-BE49-F238E27FC236}">
                    <a16:creationId xmlns:a16="http://schemas.microsoft.com/office/drawing/2014/main" id="{96C5C4A1-6920-CF27-9031-A071872889AB}"/>
                  </a:ext>
                </a:extLst>
              </p:cNvPr>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74;p44">
                <a:extLst>
                  <a:ext uri="{FF2B5EF4-FFF2-40B4-BE49-F238E27FC236}">
                    <a16:creationId xmlns:a16="http://schemas.microsoft.com/office/drawing/2014/main" id="{77CE97D4-6631-03B2-A90E-4D3F3F1B3F3F}"/>
                  </a:ext>
                </a:extLst>
              </p:cNvPr>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75;p44">
                <a:extLst>
                  <a:ext uri="{FF2B5EF4-FFF2-40B4-BE49-F238E27FC236}">
                    <a16:creationId xmlns:a16="http://schemas.microsoft.com/office/drawing/2014/main" id="{BFAD26F1-6CB2-D9A4-4A91-757A322D82FE}"/>
                  </a:ext>
                </a:extLst>
              </p:cNvPr>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76;p44">
                <a:extLst>
                  <a:ext uri="{FF2B5EF4-FFF2-40B4-BE49-F238E27FC236}">
                    <a16:creationId xmlns:a16="http://schemas.microsoft.com/office/drawing/2014/main" id="{98AE8B2E-655D-D893-198C-A38FCBD4F803}"/>
                  </a:ext>
                </a:extLst>
              </p:cNvPr>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77;p44">
                <a:extLst>
                  <a:ext uri="{FF2B5EF4-FFF2-40B4-BE49-F238E27FC236}">
                    <a16:creationId xmlns:a16="http://schemas.microsoft.com/office/drawing/2014/main" id="{4C771ABD-4A3A-0389-295B-A36C65169F18}"/>
                  </a:ext>
                </a:extLst>
              </p:cNvPr>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78;p44">
                <a:extLst>
                  <a:ext uri="{FF2B5EF4-FFF2-40B4-BE49-F238E27FC236}">
                    <a16:creationId xmlns:a16="http://schemas.microsoft.com/office/drawing/2014/main" id="{4238E292-80A2-2751-C6ED-BF1857F74A08}"/>
                  </a:ext>
                </a:extLst>
              </p:cNvPr>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579;p44">
                <a:extLst>
                  <a:ext uri="{FF2B5EF4-FFF2-40B4-BE49-F238E27FC236}">
                    <a16:creationId xmlns:a16="http://schemas.microsoft.com/office/drawing/2014/main" id="{C13B56D6-4CD9-161D-2AD6-68444B1DC58A}"/>
                  </a:ext>
                </a:extLst>
              </p:cNvPr>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580;p44">
                <a:extLst>
                  <a:ext uri="{FF2B5EF4-FFF2-40B4-BE49-F238E27FC236}">
                    <a16:creationId xmlns:a16="http://schemas.microsoft.com/office/drawing/2014/main" id="{C2550606-7D4C-E2A6-875B-7B37504F850D}"/>
                  </a:ext>
                </a:extLst>
              </p:cNvPr>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81;p44">
                <a:extLst>
                  <a:ext uri="{FF2B5EF4-FFF2-40B4-BE49-F238E27FC236}">
                    <a16:creationId xmlns:a16="http://schemas.microsoft.com/office/drawing/2014/main" id="{96B02A38-EB32-306E-BA71-E41E36540659}"/>
                  </a:ext>
                </a:extLst>
              </p:cNvPr>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582;p44">
                <a:extLst>
                  <a:ext uri="{FF2B5EF4-FFF2-40B4-BE49-F238E27FC236}">
                    <a16:creationId xmlns:a16="http://schemas.microsoft.com/office/drawing/2014/main" id="{F0E32CE3-EE9E-1AB5-BD3B-3F87ABF4C2F3}"/>
                  </a:ext>
                </a:extLst>
              </p:cNvPr>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583;p44">
                <a:extLst>
                  <a:ext uri="{FF2B5EF4-FFF2-40B4-BE49-F238E27FC236}">
                    <a16:creationId xmlns:a16="http://schemas.microsoft.com/office/drawing/2014/main" id="{9DB706B4-0B3A-F266-672B-6EBC49F38180}"/>
                  </a:ext>
                </a:extLst>
              </p:cNvPr>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584;p44">
                <a:extLst>
                  <a:ext uri="{FF2B5EF4-FFF2-40B4-BE49-F238E27FC236}">
                    <a16:creationId xmlns:a16="http://schemas.microsoft.com/office/drawing/2014/main" id="{11958D40-563B-9F47-775F-01B47241F46A}"/>
                  </a:ext>
                </a:extLst>
              </p:cNvPr>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585;p44">
                <a:extLst>
                  <a:ext uri="{FF2B5EF4-FFF2-40B4-BE49-F238E27FC236}">
                    <a16:creationId xmlns:a16="http://schemas.microsoft.com/office/drawing/2014/main" id="{BB27A05D-A0FD-640E-4563-ED6858E78CB0}"/>
                  </a:ext>
                </a:extLst>
              </p:cNvPr>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92;p44">
              <a:extLst>
                <a:ext uri="{FF2B5EF4-FFF2-40B4-BE49-F238E27FC236}">
                  <a16:creationId xmlns:a16="http://schemas.microsoft.com/office/drawing/2014/main" id="{4C290B28-BCDF-6AE8-9169-47FAA9405089}"/>
                </a:ext>
              </a:extLst>
            </p:cNvPr>
            <p:cNvGrpSpPr/>
            <p:nvPr/>
          </p:nvGrpSpPr>
          <p:grpSpPr>
            <a:xfrm>
              <a:off x="2126536" y="771611"/>
              <a:ext cx="151208" cy="151143"/>
              <a:chOff x="4917425" y="1708800"/>
              <a:chExt cx="176500" cy="176425"/>
            </a:xfrm>
          </p:grpSpPr>
          <p:sp>
            <p:nvSpPr>
              <p:cNvPr id="24" name="Google Shape;1593;p44">
                <a:extLst>
                  <a:ext uri="{FF2B5EF4-FFF2-40B4-BE49-F238E27FC236}">
                    <a16:creationId xmlns:a16="http://schemas.microsoft.com/office/drawing/2014/main" id="{85BD2613-1A5A-65EF-9EE4-CB8A92E17707}"/>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4;p44">
                <a:extLst>
                  <a:ext uri="{FF2B5EF4-FFF2-40B4-BE49-F238E27FC236}">
                    <a16:creationId xmlns:a16="http://schemas.microsoft.com/office/drawing/2014/main" id="{822A5D36-D306-036E-9330-42F6D155B3F2}"/>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595;p44">
              <a:extLst>
                <a:ext uri="{FF2B5EF4-FFF2-40B4-BE49-F238E27FC236}">
                  <a16:creationId xmlns:a16="http://schemas.microsoft.com/office/drawing/2014/main" id="{EE499893-4228-4084-3FFE-DF331AD7C1AC}"/>
                </a:ext>
              </a:extLst>
            </p:cNvPr>
            <p:cNvGrpSpPr/>
            <p:nvPr/>
          </p:nvGrpSpPr>
          <p:grpSpPr>
            <a:xfrm>
              <a:off x="713231" y="539493"/>
              <a:ext cx="232185" cy="232108"/>
              <a:chOff x="2909075" y="5346425"/>
              <a:chExt cx="129200" cy="129150"/>
            </a:xfrm>
          </p:grpSpPr>
          <p:sp>
            <p:nvSpPr>
              <p:cNvPr id="22" name="Google Shape;1596;p44">
                <a:extLst>
                  <a:ext uri="{FF2B5EF4-FFF2-40B4-BE49-F238E27FC236}">
                    <a16:creationId xmlns:a16="http://schemas.microsoft.com/office/drawing/2014/main" id="{482E9E3D-D780-962B-37E3-FA8249ABD62D}"/>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97;p44">
                <a:extLst>
                  <a:ext uri="{FF2B5EF4-FFF2-40B4-BE49-F238E27FC236}">
                    <a16:creationId xmlns:a16="http://schemas.microsoft.com/office/drawing/2014/main" id="{A39D3492-739D-B200-FB17-CAD4E7CF918F}"/>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598;p44">
              <a:extLst>
                <a:ext uri="{FF2B5EF4-FFF2-40B4-BE49-F238E27FC236}">
                  <a16:creationId xmlns:a16="http://schemas.microsoft.com/office/drawing/2014/main" id="{B8C4A415-5B20-AD9D-81A6-C53374FBD39F}"/>
                </a:ext>
              </a:extLst>
            </p:cNvPr>
            <p:cNvGrpSpPr/>
            <p:nvPr/>
          </p:nvGrpSpPr>
          <p:grpSpPr>
            <a:xfrm>
              <a:off x="887218" y="1998736"/>
              <a:ext cx="135542" cy="135478"/>
              <a:chOff x="3258519" y="1733474"/>
              <a:chExt cx="146263" cy="146194"/>
            </a:xfrm>
          </p:grpSpPr>
          <p:sp>
            <p:nvSpPr>
              <p:cNvPr id="16" name="Google Shape;1599;p44">
                <a:extLst>
                  <a:ext uri="{FF2B5EF4-FFF2-40B4-BE49-F238E27FC236}">
                    <a16:creationId xmlns:a16="http://schemas.microsoft.com/office/drawing/2014/main" id="{30DF847F-A571-2182-00CB-6D84F60EBC5B}"/>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00;p44">
                <a:extLst>
                  <a:ext uri="{FF2B5EF4-FFF2-40B4-BE49-F238E27FC236}">
                    <a16:creationId xmlns:a16="http://schemas.microsoft.com/office/drawing/2014/main" id="{B961126C-E886-F069-2392-C8A6271C02A8}"/>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5608170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4"/>
          <p:cNvSpPr txBox="1">
            <a:spLocks noGrp="1"/>
          </p:cNvSpPr>
          <p:nvPr>
            <p:ph type="title"/>
          </p:nvPr>
        </p:nvSpPr>
        <p:spPr>
          <a:xfrm>
            <a:off x="2462381" y="698236"/>
            <a:ext cx="4219238" cy="5484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56E2E"/>
                </a:solidFill>
              </a:rPr>
              <a:t>PHIẾU HỌC TẬP 3</a:t>
            </a:r>
            <a:endParaRPr sz="3200" dirty="0">
              <a:solidFill>
                <a:srgbClr val="F56E2E"/>
              </a:solidFill>
            </a:endParaRPr>
          </a:p>
        </p:txBody>
      </p:sp>
      <p:grpSp>
        <p:nvGrpSpPr>
          <p:cNvPr id="7" name="Group 6">
            <a:extLst>
              <a:ext uri="{FF2B5EF4-FFF2-40B4-BE49-F238E27FC236}">
                <a16:creationId xmlns:a16="http://schemas.microsoft.com/office/drawing/2014/main" id="{45144A59-BED2-A141-2C61-2B7B381A39D3}"/>
              </a:ext>
            </a:extLst>
          </p:cNvPr>
          <p:cNvGrpSpPr/>
          <p:nvPr/>
        </p:nvGrpSpPr>
        <p:grpSpPr>
          <a:xfrm>
            <a:off x="7949142" y="3982064"/>
            <a:ext cx="947926" cy="880893"/>
            <a:chOff x="7315798" y="3559207"/>
            <a:chExt cx="1114968" cy="1036123"/>
          </a:xfrm>
        </p:grpSpPr>
        <p:grpSp>
          <p:nvGrpSpPr>
            <p:cNvPr id="450" name="Google Shape;450;p34"/>
            <p:cNvGrpSpPr/>
            <p:nvPr/>
          </p:nvGrpSpPr>
          <p:grpSpPr>
            <a:xfrm rot="1799874">
              <a:off x="7749221" y="3559207"/>
              <a:ext cx="330561" cy="1036123"/>
              <a:chOff x="4795075" y="2327550"/>
              <a:chExt cx="385875" cy="1209500"/>
            </a:xfrm>
          </p:grpSpPr>
          <p:sp>
            <p:nvSpPr>
              <p:cNvPr id="451" name="Google Shape;451;p34"/>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34"/>
            <p:cNvGrpSpPr/>
            <p:nvPr/>
          </p:nvGrpSpPr>
          <p:grpSpPr>
            <a:xfrm>
              <a:off x="8198581" y="4193318"/>
              <a:ext cx="232185" cy="232108"/>
              <a:chOff x="2909075" y="5346425"/>
              <a:chExt cx="129200" cy="129150"/>
            </a:xfrm>
          </p:grpSpPr>
          <p:sp>
            <p:nvSpPr>
              <p:cNvPr id="470" name="Google Shape;470;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4"/>
            <p:cNvGrpSpPr/>
            <p:nvPr/>
          </p:nvGrpSpPr>
          <p:grpSpPr>
            <a:xfrm>
              <a:off x="7315798" y="3878140"/>
              <a:ext cx="135487" cy="135551"/>
              <a:chOff x="3440975" y="957025"/>
              <a:chExt cx="158150" cy="158225"/>
            </a:xfrm>
          </p:grpSpPr>
          <p:sp>
            <p:nvSpPr>
              <p:cNvPr id="473" name="Google Shape;473;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977728A5-1A18-0500-E6E0-36EDBB546FEB}"/>
              </a:ext>
            </a:extLst>
          </p:cNvPr>
          <p:cNvGrpSpPr/>
          <p:nvPr/>
        </p:nvGrpSpPr>
        <p:grpSpPr>
          <a:xfrm>
            <a:off x="6350423" y="646898"/>
            <a:ext cx="523875" cy="583123"/>
            <a:chOff x="7315798" y="615163"/>
            <a:chExt cx="1045455" cy="1163691"/>
          </a:xfrm>
        </p:grpSpPr>
        <p:grpSp>
          <p:nvGrpSpPr>
            <p:cNvPr id="435" name="Google Shape;435;p34"/>
            <p:cNvGrpSpPr/>
            <p:nvPr/>
          </p:nvGrpSpPr>
          <p:grpSpPr>
            <a:xfrm>
              <a:off x="7607271" y="615163"/>
              <a:ext cx="753982" cy="800603"/>
              <a:chOff x="3183800" y="4637275"/>
              <a:chExt cx="449200" cy="476975"/>
            </a:xfrm>
          </p:grpSpPr>
          <p:sp>
            <p:nvSpPr>
              <p:cNvPr id="436" name="Google Shape;436;p34"/>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4"/>
            <p:cNvGrpSpPr/>
            <p:nvPr/>
          </p:nvGrpSpPr>
          <p:grpSpPr>
            <a:xfrm>
              <a:off x="7315798" y="952140"/>
              <a:ext cx="135487" cy="135551"/>
              <a:chOff x="3440975" y="957025"/>
              <a:chExt cx="158150" cy="158225"/>
            </a:xfrm>
          </p:grpSpPr>
          <p:sp>
            <p:nvSpPr>
              <p:cNvPr id="479" name="Google Shape;479;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7981786" y="1627711"/>
              <a:ext cx="151208" cy="151143"/>
              <a:chOff x="4917425" y="1708800"/>
              <a:chExt cx="176500" cy="176425"/>
            </a:xfrm>
          </p:grpSpPr>
          <p:sp>
            <p:nvSpPr>
              <p:cNvPr id="482" name="Google Shape;482;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DB3FFB95-7639-4E5E-822C-97315F73195A}"/>
              </a:ext>
            </a:extLst>
          </p:cNvPr>
          <p:cNvGrpSpPr/>
          <p:nvPr/>
        </p:nvGrpSpPr>
        <p:grpSpPr>
          <a:xfrm>
            <a:off x="2215165" y="700062"/>
            <a:ext cx="492832" cy="412650"/>
            <a:chOff x="782740" y="539490"/>
            <a:chExt cx="1046666" cy="876378"/>
          </a:xfrm>
        </p:grpSpPr>
        <p:grpSp>
          <p:nvGrpSpPr>
            <p:cNvPr id="419" name="Google Shape;419;p34"/>
            <p:cNvGrpSpPr/>
            <p:nvPr/>
          </p:nvGrpSpPr>
          <p:grpSpPr>
            <a:xfrm>
              <a:off x="782740" y="615075"/>
              <a:ext cx="753994" cy="800793"/>
              <a:chOff x="2594700" y="4637275"/>
              <a:chExt cx="449100" cy="476975"/>
            </a:xfrm>
          </p:grpSpPr>
          <p:sp>
            <p:nvSpPr>
              <p:cNvPr id="420" name="Google Shape;420;p34"/>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678198" y="1063086"/>
              <a:ext cx="151208" cy="151143"/>
              <a:chOff x="4917425" y="1708800"/>
              <a:chExt cx="176500" cy="176425"/>
            </a:xfrm>
          </p:grpSpPr>
          <p:sp>
            <p:nvSpPr>
              <p:cNvPr id="485" name="Google Shape;485;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993061" y="539490"/>
              <a:ext cx="135487" cy="135551"/>
              <a:chOff x="3440975" y="957025"/>
              <a:chExt cx="158150" cy="158225"/>
            </a:xfrm>
          </p:grpSpPr>
          <p:sp>
            <p:nvSpPr>
              <p:cNvPr id="488" name="Google Shape;488;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7C43E352-F535-52DA-C7C1-301F0B4D948D}"/>
              </a:ext>
            </a:extLst>
          </p:cNvPr>
          <p:cNvGrpSpPr/>
          <p:nvPr/>
        </p:nvGrpSpPr>
        <p:grpSpPr>
          <a:xfrm>
            <a:off x="470489" y="3914003"/>
            <a:ext cx="1104725" cy="959508"/>
            <a:chOff x="637623" y="3089235"/>
            <a:chExt cx="1749325" cy="1519375"/>
          </a:xfrm>
        </p:grpSpPr>
        <p:grpSp>
          <p:nvGrpSpPr>
            <p:cNvPr id="398" name="Google Shape;398;p34"/>
            <p:cNvGrpSpPr/>
            <p:nvPr/>
          </p:nvGrpSpPr>
          <p:grpSpPr>
            <a:xfrm>
              <a:off x="713232" y="3089235"/>
              <a:ext cx="1049358" cy="1519375"/>
              <a:chOff x="882383" y="3027037"/>
              <a:chExt cx="1092285" cy="1581529"/>
            </a:xfrm>
          </p:grpSpPr>
          <p:sp>
            <p:nvSpPr>
              <p:cNvPr id="399" name="Google Shape;399;p34"/>
              <p:cNvSpPr/>
              <p:nvPr/>
            </p:nvSpPr>
            <p:spPr>
              <a:xfrm>
                <a:off x="975825" y="3846000"/>
                <a:ext cx="905400" cy="6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4"/>
              <p:cNvGrpSpPr/>
              <p:nvPr/>
            </p:nvGrpSpPr>
            <p:grpSpPr>
              <a:xfrm>
                <a:off x="882383" y="3027037"/>
                <a:ext cx="1092285" cy="1581529"/>
                <a:chOff x="1010500" y="2451025"/>
                <a:chExt cx="509200" cy="737275"/>
              </a:xfrm>
            </p:grpSpPr>
            <p:sp>
              <p:nvSpPr>
                <p:cNvPr id="401" name="Google Shape;401;p34"/>
                <p:cNvSpPr/>
                <p:nvPr/>
              </p:nvSpPr>
              <p:spPr>
                <a:xfrm>
                  <a:off x="1208700" y="2454125"/>
                  <a:ext cx="112150" cy="61375"/>
                </a:xfrm>
                <a:custGeom>
                  <a:avLst/>
                  <a:gdLst/>
                  <a:ahLst/>
                  <a:cxnLst/>
                  <a:rect l="l" t="t" r="r" b="b"/>
                  <a:pathLst>
                    <a:path w="4486" h="2455" extrusionOk="0">
                      <a:moveTo>
                        <a:pt x="0" y="1"/>
                      </a:moveTo>
                      <a:lnTo>
                        <a:pt x="0" y="2454"/>
                      </a:lnTo>
                      <a:lnTo>
                        <a:pt x="4485" y="2454"/>
                      </a:lnTo>
                      <a:lnTo>
                        <a:pt x="44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1346950" y="2981100"/>
                  <a:ext cx="27575" cy="26450"/>
                </a:xfrm>
                <a:custGeom>
                  <a:avLst/>
                  <a:gdLst/>
                  <a:ahLst/>
                  <a:cxnLst/>
                  <a:rect l="l" t="t" r="r" b="b"/>
                  <a:pathLst>
                    <a:path w="1103" h="1058" extrusionOk="0">
                      <a:moveTo>
                        <a:pt x="530" y="0"/>
                      </a:moveTo>
                      <a:cubicBezTo>
                        <a:pt x="240" y="0"/>
                        <a:pt x="3" y="236"/>
                        <a:pt x="2" y="527"/>
                      </a:cubicBezTo>
                      <a:cubicBezTo>
                        <a:pt x="0" y="740"/>
                        <a:pt x="129" y="934"/>
                        <a:pt x="327" y="1016"/>
                      </a:cubicBezTo>
                      <a:cubicBezTo>
                        <a:pt x="393" y="1044"/>
                        <a:pt x="463" y="1057"/>
                        <a:pt x="532" y="1057"/>
                      </a:cubicBezTo>
                      <a:cubicBezTo>
                        <a:pt x="669" y="1057"/>
                        <a:pt x="803" y="1004"/>
                        <a:pt x="904" y="903"/>
                      </a:cubicBezTo>
                      <a:cubicBezTo>
                        <a:pt x="1055" y="753"/>
                        <a:pt x="1102" y="525"/>
                        <a:pt x="1020" y="327"/>
                      </a:cubicBezTo>
                      <a:cubicBezTo>
                        <a:pt x="939" y="130"/>
                        <a:pt x="746" y="0"/>
                        <a:pt x="533" y="0"/>
                      </a:cubicBezTo>
                      <a:cubicBezTo>
                        <a:pt x="532" y="0"/>
                        <a:pt x="531" y="0"/>
                        <a:pt x="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406775" y="2935175"/>
                  <a:ext cx="27550" cy="26500"/>
                </a:xfrm>
                <a:custGeom>
                  <a:avLst/>
                  <a:gdLst/>
                  <a:ahLst/>
                  <a:cxnLst/>
                  <a:rect l="l" t="t" r="r" b="b"/>
                  <a:pathLst>
                    <a:path w="1102" h="1060" extrusionOk="0">
                      <a:moveTo>
                        <a:pt x="533" y="1"/>
                      </a:moveTo>
                      <a:cubicBezTo>
                        <a:pt x="532" y="1"/>
                        <a:pt x="530" y="1"/>
                        <a:pt x="529" y="1"/>
                      </a:cubicBezTo>
                      <a:cubicBezTo>
                        <a:pt x="237" y="2"/>
                        <a:pt x="1" y="240"/>
                        <a:pt x="2" y="532"/>
                      </a:cubicBezTo>
                      <a:cubicBezTo>
                        <a:pt x="4" y="745"/>
                        <a:pt x="132" y="938"/>
                        <a:pt x="331" y="1020"/>
                      </a:cubicBezTo>
                      <a:cubicBezTo>
                        <a:pt x="396" y="1047"/>
                        <a:pt x="464" y="1060"/>
                        <a:pt x="531" y="1060"/>
                      </a:cubicBezTo>
                      <a:cubicBezTo>
                        <a:pt x="670" y="1060"/>
                        <a:pt x="805" y="1005"/>
                        <a:pt x="907" y="903"/>
                      </a:cubicBezTo>
                      <a:cubicBezTo>
                        <a:pt x="1058" y="751"/>
                        <a:pt x="1101" y="524"/>
                        <a:pt x="1020" y="326"/>
                      </a:cubicBezTo>
                      <a:cubicBezTo>
                        <a:pt x="937" y="129"/>
                        <a:pt x="746"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1038550" y="2847800"/>
                  <a:ext cx="452975" cy="312325"/>
                </a:xfrm>
                <a:custGeom>
                  <a:avLst/>
                  <a:gdLst/>
                  <a:ahLst/>
                  <a:cxnLst/>
                  <a:rect l="l" t="t" r="r" b="b"/>
                  <a:pathLst>
                    <a:path w="18119" h="12493" extrusionOk="0">
                      <a:moveTo>
                        <a:pt x="15255" y="3495"/>
                      </a:moveTo>
                      <a:cubicBezTo>
                        <a:pt x="15528" y="3495"/>
                        <a:pt x="15789" y="3707"/>
                        <a:pt x="15788" y="4027"/>
                      </a:cubicBezTo>
                      <a:cubicBezTo>
                        <a:pt x="15787" y="4318"/>
                        <a:pt x="15550" y="4554"/>
                        <a:pt x="15258" y="4554"/>
                      </a:cubicBezTo>
                      <a:cubicBezTo>
                        <a:pt x="14787" y="4554"/>
                        <a:pt x="14550" y="3983"/>
                        <a:pt x="14885" y="3651"/>
                      </a:cubicBezTo>
                      <a:cubicBezTo>
                        <a:pt x="14992" y="3543"/>
                        <a:pt x="15125" y="3495"/>
                        <a:pt x="15255" y="3495"/>
                      </a:cubicBezTo>
                      <a:close/>
                      <a:moveTo>
                        <a:pt x="12862" y="5325"/>
                      </a:moveTo>
                      <a:cubicBezTo>
                        <a:pt x="13136" y="5325"/>
                        <a:pt x="13398" y="5538"/>
                        <a:pt x="13397" y="5859"/>
                      </a:cubicBezTo>
                      <a:cubicBezTo>
                        <a:pt x="13397" y="6151"/>
                        <a:pt x="13161" y="6387"/>
                        <a:pt x="12869" y="6387"/>
                      </a:cubicBezTo>
                      <a:cubicBezTo>
                        <a:pt x="12868" y="6387"/>
                        <a:pt x="12868" y="6387"/>
                        <a:pt x="12867" y="6387"/>
                      </a:cubicBezTo>
                      <a:cubicBezTo>
                        <a:pt x="12394" y="6387"/>
                        <a:pt x="12157" y="5816"/>
                        <a:pt x="12491" y="5481"/>
                      </a:cubicBezTo>
                      <a:cubicBezTo>
                        <a:pt x="12599" y="5373"/>
                        <a:pt x="12732" y="5325"/>
                        <a:pt x="12862" y="5325"/>
                      </a:cubicBezTo>
                      <a:close/>
                      <a:moveTo>
                        <a:pt x="17449" y="1"/>
                      </a:moveTo>
                      <a:cubicBezTo>
                        <a:pt x="17032" y="301"/>
                        <a:pt x="13428" y="538"/>
                        <a:pt x="9047" y="538"/>
                      </a:cubicBezTo>
                      <a:cubicBezTo>
                        <a:pt x="6162" y="538"/>
                        <a:pt x="3614" y="435"/>
                        <a:pt x="2092" y="282"/>
                      </a:cubicBezTo>
                      <a:cubicBezTo>
                        <a:pt x="1339" y="203"/>
                        <a:pt x="835" y="114"/>
                        <a:pt x="667" y="17"/>
                      </a:cubicBezTo>
                      <a:cubicBezTo>
                        <a:pt x="227" y="1102"/>
                        <a:pt x="0" y="2264"/>
                        <a:pt x="3" y="3436"/>
                      </a:cubicBezTo>
                      <a:cubicBezTo>
                        <a:pt x="3" y="8429"/>
                        <a:pt x="4068" y="12492"/>
                        <a:pt x="9061" y="12492"/>
                      </a:cubicBezTo>
                      <a:cubicBezTo>
                        <a:pt x="14054" y="12492"/>
                        <a:pt x="18117" y="8429"/>
                        <a:pt x="18117" y="3436"/>
                      </a:cubicBezTo>
                      <a:cubicBezTo>
                        <a:pt x="18119" y="2258"/>
                        <a:pt x="17893" y="1092"/>
                        <a:pt x="17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1185675" y="2515500"/>
                  <a:ext cx="158950" cy="34450"/>
                </a:xfrm>
                <a:custGeom>
                  <a:avLst/>
                  <a:gdLst/>
                  <a:ahLst/>
                  <a:cxnLst/>
                  <a:rect l="l" t="t" r="r" b="b"/>
                  <a:pathLst>
                    <a:path w="6358" h="1378" extrusionOk="0">
                      <a:moveTo>
                        <a:pt x="656" y="1"/>
                      </a:moveTo>
                      <a:cubicBezTo>
                        <a:pt x="288" y="18"/>
                        <a:pt x="0" y="322"/>
                        <a:pt x="0" y="688"/>
                      </a:cubicBezTo>
                      <a:cubicBezTo>
                        <a:pt x="0" y="1056"/>
                        <a:pt x="288" y="1358"/>
                        <a:pt x="656" y="1377"/>
                      </a:cubicBezTo>
                      <a:lnTo>
                        <a:pt x="5670" y="1377"/>
                      </a:lnTo>
                      <a:cubicBezTo>
                        <a:pt x="5853" y="1377"/>
                        <a:pt x="6028" y="1306"/>
                        <a:pt x="6158" y="1177"/>
                      </a:cubicBezTo>
                      <a:cubicBezTo>
                        <a:pt x="6285" y="1046"/>
                        <a:pt x="6358" y="871"/>
                        <a:pt x="6358" y="688"/>
                      </a:cubicBezTo>
                      <a:cubicBezTo>
                        <a:pt x="6358" y="307"/>
                        <a:pt x="6050" y="1"/>
                        <a:pt x="5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013625" y="2549925"/>
                  <a:ext cx="502900" cy="635225"/>
                </a:xfrm>
                <a:custGeom>
                  <a:avLst/>
                  <a:gdLst/>
                  <a:ahLst/>
                  <a:cxnLst/>
                  <a:rect l="l" t="t" r="r" b="b"/>
                  <a:pathLst>
                    <a:path w="20116" h="25409" extrusionOk="0">
                      <a:moveTo>
                        <a:pt x="7765" y="0"/>
                      </a:moveTo>
                      <a:lnTo>
                        <a:pt x="7765" y="5559"/>
                      </a:lnTo>
                      <a:cubicBezTo>
                        <a:pt x="3314" y="6599"/>
                        <a:pt x="1" y="10587"/>
                        <a:pt x="1" y="15351"/>
                      </a:cubicBezTo>
                      <a:cubicBezTo>
                        <a:pt x="1" y="20906"/>
                        <a:pt x="4503" y="25409"/>
                        <a:pt x="10058" y="25409"/>
                      </a:cubicBezTo>
                      <a:cubicBezTo>
                        <a:pt x="15613" y="25409"/>
                        <a:pt x="20116" y="20906"/>
                        <a:pt x="20116" y="15351"/>
                      </a:cubicBezTo>
                      <a:cubicBezTo>
                        <a:pt x="20116" y="10587"/>
                        <a:pt x="16800" y="6600"/>
                        <a:pt x="12351" y="5559"/>
                      </a:cubicBezTo>
                      <a:lnTo>
                        <a:pt x="12351" y="0"/>
                      </a:lnTo>
                      <a:lnTo>
                        <a:pt x="11350" y="0"/>
                      </a:lnTo>
                      <a:lnTo>
                        <a:pt x="11350" y="6353"/>
                      </a:lnTo>
                      <a:lnTo>
                        <a:pt x="12123" y="6534"/>
                      </a:lnTo>
                      <a:cubicBezTo>
                        <a:pt x="15004" y="7207"/>
                        <a:pt x="17281" y="9188"/>
                        <a:pt x="18382" y="11765"/>
                      </a:cubicBezTo>
                      <a:cubicBezTo>
                        <a:pt x="18452" y="11794"/>
                        <a:pt x="18487" y="11838"/>
                        <a:pt x="18487" y="11859"/>
                      </a:cubicBezTo>
                      <a:cubicBezTo>
                        <a:pt x="18487" y="11879"/>
                        <a:pt x="18474" y="11899"/>
                        <a:pt x="18447" y="11916"/>
                      </a:cubicBezTo>
                      <a:cubicBezTo>
                        <a:pt x="18890" y="13007"/>
                        <a:pt x="19116" y="14173"/>
                        <a:pt x="19114" y="15351"/>
                      </a:cubicBezTo>
                      <a:cubicBezTo>
                        <a:pt x="19114" y="20344"/>
                        <a:pt x="15053" y="24407"/>
                        <a:pt x="10058" y="24407"/>
                      </a:cubicBezTo>
                      <a:cubicBezTo>
                        <a:pt x="5062" y="24407"/>
                        <a:pt x="1000" y="20344"/>
                        <a:pt x="1000" y="15351"/>
                      </a:cubicBezTo>
                      <a:cubicBezTo>
                        <a:pt x="997" y="14179"/>
                        <a:pt x="1224" y="13017"/>
                        <a:pt x="1664" y="11932"/>
                      </a:cubicBezTo>
                      <a:cubicBezTo>
                        <a:pt x="1622" y="11907"/>
                        <a:pt x="1602" y="11895"/>
                        <a:pt x="1602" y="11859"/>
                      </a:cubicBezTo>
                      <a:cubicBezTo>
                        <a:pt x="1602" y="11822"/>
                        <a:pt x="1650" y="11786"/>
                        <a:pt x="1739" y="11752"/>
                      </a:cubicBezTo>
                      <a:cubicBezTo>
                        <a:pt x="2842" y="9179"/>
                        <a:pt x="5113" y="7206"/>
                        <a:pt x="7991" y="6534"/>
                      </a:cubicBezTo>
                      <a:lnTo>
                        <a:pt x="8766" y="6353"/>
                      </a:lnTo>
                      <a:lnTo>
                        <a:pt x="87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1057075" y="2549925"/>
                  <a:ext cx="416100" cy="294175"/>
                </a:xfrm>
                <a:custGeom>
                  <a:avLst/>
                  <a:gdLst/>
                  <a:ahLst/>
                  <a:cxnLst/>
                  <a:rect l="l" t="t" r="r" b="b"/>
                  <a:pathLst>
                    <a:path w="16644" h="11767" extrusionOk="0">
                      <a:moveTo>
                        <a:pt x="7028" y="0"/>
                      </a:moveTo>
                      <a:lnTo>
                        <a:pt x="7028" y="6353"/>
                      </a:lnTo>
                      <a:lnTo>
                        <a:pt x="6253" y="6534"/>
                      </a:lnTo>
                      <a:cubicBezTo>
                        <a:pt x="3377" y="7206"/>
                        <a:pt x="1104" y="9179"/>
                        <a:pt x="1" y="11752"/>
                      </a:cubicBezTo>
                      <a:cubicBezTo>
                        <a:pt x="249" y="11656"/>
                        <a:pt x="830" y="11565"/>
                        <a:pt x="1656" y="11491"/>
                      </a:cubicBezTo>
                      <a:cubicBezTo>
                        <a:pt x="3203" y="11355"/>
                        <a:pt x="5605" y="11266"/>
                        <a:pt x="8306" y="11266"/>
                      </a:cubicBezTo>
                      <a:cubicBezTo>
                        <a:pt x="12516" y="11266"/>
                        <a:pt x="16004" y="11482"/>
                        <a:pt x="16644" y="11767"/>
                      </a:cubicBezTo>
                      <a:cubicBezTo>
                        <a:pt x="15543" y="9188"/>
                        <a:pt x="13266" y="7207"/>
                        <a:pt x="10385" y="6534"/>
                      </a:cubicBezTo>
                      <a:lnTo>
                        <a:pt x="9612" y="6353"/>
                      </a:lnTo>
                      <a:lnTo>
                        <a:pt x="96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1010500" y="2549925"/>
                  <a:ext cx="509200" cy="638375"/>
                </a:xfrm>
                <a:custGeom>
                  <a:avLst/>
                  <a:gdLst/>
                  <a:ahLst/>
                  <a:cxnLst/>
                  <a:rect l="l" t="t" r="r" b="b"/>
                  <a:pathLst>
                    <a:path w="20368" h="25535" extrusionOk="0">
                      <a:moveTo>
                        <a:pt x="7765" y="0"/>
                      </a:moveTo>
                      <a:lnTo>
                        <a:pt x="7765" y="5462"/>
                      </a:lnTo>
                      <a:cubicBezTo>
                        <a:pt x="3186" y="6575"/>
                        <a:pt x="0" y="10627"/>
                        <a:pt x="0" y="15351"/>
                      </a:cubicBezTo>
                      <a:cubicBezTo>
                        <a:pt x="0" y="20966"/>
                        <a:pt x="4568" y="25534"/>
                        <a:pt x="10183" y="25534"/>
                      </a:cubicBezTo>
                      <a:cubicBezTo>
                        <a:pt x="15799" y="25534"/>
                        <a:pt x="20368" y="20966"/>
                        <a:pt x="20366" y="15351"/>
                      </a:cubicBezTo>
                      <a:cubicBezTo>
                        <a:pt x="20366" y="10627"/>
                        <a:pt x="17180" y="6575"/>
                        <a:pt x="12600" y="5462"/>
                      </a:cubicBezTo>
                      <a:lnTo>
                        <a:pt x="12600" y="0"/>
                      </a:lnTo>
                      <a:lnTo>
                        <a:pt x="12350" y="0"/>
                      </a:lnTo>
                      <a:lnTo>
                        <a:pt x="12350" y="5660"/>
                      </a:lnTo>
                      <a:lnTo>
                        <a:pt x="12447" y="5682"/>
                      </a:lnTo>
                      <a:cubicBezTo>
                        <a:pt x="16963" y="6736"/>
                        <a:pt x="20117" y="10711"/>
                        <a:pt x="20117" y="15351"/>
                      </a:cubicBezTo>
                      <a:cubicBezTo>
                        <a:pt x="20117" y="20827"/>
                        <a:pt x="15661" y="25285"/>
                        <a:pt x="10183" y="25285"/>
                      </a:cubicBezTo>
                      <a:cubicBezTo>
                        <a:pt x="4707" y="25285"/>
                        <a:pt x="250" y="20827"/>
                        <a:pt x="250" y="15351"/>
                      </a:cubicBezTo>
                      <a:cubicBezTo>
                        <a:pt x="250" y="10711"/>
                        <a:pt x="3404" y="6736"/>
                        <a:pt x="7919" y="5682"/>
                      </a:cubicBezTo>
                      <a:lnTo>
                        <a:pt x="8016" y="5660"/>
                      </a:lnTo>
                      <a:lnTo>
                        <a:pt x="8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1035450" y="2549925"/>
                  <a:ext cx="459250" cy="613325"/>
                </a:xfrm>
                <a:custGeom>
                  <a:avLst/>
                  <a:gdLst/>
                  <a:ahLst/>
                  <a:cxnLst/>
                  <a:rect l="l" t="t" r="r" b="b"/>
                  <a:pathLst>
                    <a:path w="18370" h="24533" extrusionOk="0">
                      <a:moveTo>
                        <a:pt x="7768" y="0"/>
                      </a:moveTo>
                      <a:lnTo>
                        <a:pt x="7768" y="6254"/>
                      </a:lnTo>
                      <a:lnTo>
                        <a:pt x="7089" y="6412"/>
                      </a:lnTo>
                      <a:cubicBezTo>
                        <a:pt x="4259" y="7071"/>
                        <a:pt x="1889" y="9049"/>
                        <a:pt x="753" y="11698"/>
                      </a:cubicBezTo>
                      <a:cubicBezTo>
                        <a:pt x="724" y="11762"/>
                        <a:pt x="698" y="11824"/>
                        <a:pt x="675" y="11885"/>
                      </a:cubicBezTo>
                      <a:cubicBezTo>
                        <a:pt x="228" y="12985"/>
                        <a:pt x="0" y="14163"/>
                        <a:pt x="3" y="15351"/>
                      </a:cubicBezTo>
                      <a:cubicBezTo>
                        <a:pt x="3" y="20414"/>
                        <a:pt x="4122" y="24533"/>
                        <a:pt x="9185" y="24533"/>
                      </a:cubicBezTo>
                      <a:cubicBezTo>
                        <a:pt x="14248" y="24533"/>
                        <a:pt x="18367" y="20414"/>
                        <a:pt x="18367" y="15351"/>
                      </a:cubicBezTo>
                      <a:cubicBezTo>
                        <a:pt x="18370" y="14157"/>
                        <a:pt x="18139" y="12975"/>
                        <a:pt x="17690" y="11870"/>
                      </a:cubicBezTo>
                      <a:cubicBezTo>
                        <a:pt x="17668" y="11818"/>
                        <a:pt x="17646" y="11762"/>
                        <a:pt x="17624" y="11717"/>
                      </a:cubicBezTo>
                      <a:cubicBezTo>
                        <a:pt x="16489" y="9058"/>
                        <a:pt x="14117" y="7076"/>
                        <a:pt x="11280" y="6412"/>
                      </a:cubicBezTo>
                      <a:lnTo>
                        <a:pt x="10602" y="6254"/>
                      </a:lnTo>
                      <a:lnTo>
                        <a:pt x="10602" y="0"/>
                      </a:lnTo>
                      <a:lnTo>
                        <a:pt x="10351" y="0"/>
                      </a:lnTo>
                      <a:lnTo>
                        <a:pt x="10351" y="6454"/>
                      </a:lnTo>
                      <a:lnTo>
                        <a:pt x="11221" y="6655"/>
                      </a:lnTo>
                      <a:cubicBezTo>
                        <a:pt x="13981" y="7302"/>
                        <a:pt x="16289" y="9230"/>
                        <a:pt x="17396" y="11822"/>
                      </a:cubicBezTo>
                      <a:cubicBezTo>
                        <a:pt x="17420" y="11869"/>
                        <a:pt x="17439" y="11916"/>
                        <a:pt x="17459" y="11964"/>
                      </a:cubicBezTo>
                      <a:cubicBezTo>
                        <a:pt x="17895" y="13039"/>
                        <a:pt x="18119" y="14189"/>
                        <a:pt x="18117" y="15351"/>
                      </a:cubicBezTo>
                      <a:cubicBezTo>
                        <a:pt x="18117" y="20277"/>
                        <a:pt x="14111" y="24283"/>
                        <a:pt x="9185" y="24283"/>
                      </a:cubicBezTo>
                      <a:cubicBezTo>
                        <a:pt x="4259" y="24283"/>
                        <a:pt x="253" y="20277"/>
                        <a:pt x="253" y="15351"/>
                      </a:cubicBezTo>
                      <a:cubicBezTo>
                        <a:pt x="250" y="14194"/>
                        <a:pt x="473" y="13048"/>
                        <a:pt x="908" y="11975"/>
                      </a:cubicBezTo>
                      <a:cubicBezTo>
                        <a:pt x="930" y="11917"/>
                        <a:pt x="953" y="11862"/>
                        <a:pt x="981" y="11800"/>
                      </a:cubicBezTo>
                      <a:cubicBezTo>
                        <a:pt x="2087" y="9221"/>
                        <a:pt x="4394" y="7298"/>
                        <a:pt x="7145" y="6655"/>
                      </a:cubicBezTo>
                      <a:lnTo>
                        <a:pt x="8017" y="6454"/>
                      </a:lnTo>
                      <a:lnTo>
                        <a:pt x="80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1050525" y="2828425"/>
                  <a:ext cx="428425" cy="35975"/>
                </a:xfrm>
                <a:custGeom>
                  <a:avLst/>
                  <a:gdLst/>
                  <a:ahLst/>
                  <a:cxnLst/>
                  <a:rect l="l" t="t" r="r" b="b"/>
                  <a:pathLst>
                    <a:path w="17137" h="1439" extrusionOk="0">
                      <a:moveTo>
                        <a:pt x="8568" y="250"/>
                      </a:moveTo>
                      <a:cubicBezTo>
                        <a:pt x="12567" y="250"/>
                        <a:pt x="16053" y="451"/>
                        <a:pt x="16804" y="719"/>
                      </a:cubicBezTo>
                      <a:cubicBezTo>
                        <a:pt x="16150" y="952"/>
                        <a:pt x="12987" y="1186"/>
                        <a:pt x="8568" y="1186"/>
                      </a:cubicBezTo>
                      <a:cubicBezTo>
                        <a:pt x="5809" y="1186"/>
                        <a:pt x="3215" y="1091"/>
                        <a:pt x="1626" y="933"/>
                      </a:cubicBezTo>
                      <a:cubicBezTo>
                        <a:pt x="851" y="853"/>
                        <a:pt x="502" y="776"/>
                        <a:pt x="336" y="717"/>
                      </a:cubicBezTo>
                      <a:cubicBezTo>
                        <a:pt x="584" y="631"/>
                        <a:pt x="1146" y="546"/>
                        <a:pt x="1928" y="475"/>
                      </a:cubicBezTo>
                      <a:cubicBezTo>
                        <a:pt x="3563" y="332"/>
                        <a:pt x="5983" y="250"/>
                        <a:pt x="8568" y="250"/>
                      </a:cubicBezTo>
                      <a:close/>
                      <a:moveTo>
                        <a:pt x="8568" y="1"/>
                      </a:moveTo>
                      <a:cubicBezTo>
                        <a:pt x="5975" y="1"/>
                        <a:pt x="3548" y="82"/>
                        <a:pt x="1906" y="227"/>
                      </a:cubicBezTo>
                      <a:cubicBezTo>
                        <a:pt x="1045" y="304"/>
                        <a:pt x="479" y="395"/>
                        <a:pt x="218" y="494"/>
                      </a:cubicBezTo>
                      <a:cubicBezTo>
                        <a:pt x="165" y="514"/>
                        <a:pt x="0" y="578"/>
                        <a:pt x="0" y="719"/>
                      </a:cubicBezTo>
                      <a:cubicBezTo>
                        <a:pt x="0" y="825"/>
                        <a:pt x="94" y="881"/>
                        <a:pt x="124" y="900"/>
                      </a:cubicBezTo>
                      <a:cubicBezTo>
                        <a:pt x="191" y="938"/>
                        <a:pt x="396" y="1056"/>
                        <a:pt x="1600" y="1181"/>
                      </a:cubicBezTo>
                      <a:cubicBezTo>
                        <a:pt x="3196" y="1340"/>
                        <a:pt x="5802" y="1438"/>
                        <a:pt x="8568" y="1438"/>
                      </a:cubicBezTo>
                      <a:cubicBezTo>
                        <a:pt x="12393" y="1438"/>
                        <a:pt x="16534" y="1244"/>
                        <a:pt x="17039" y="881"/>
                      </a:cubicBezTo>
                      <a:cubicBezTo>
                        <a:pt x="17125" y="827"/>
                        <a:pt x="17136" y="755"/>
                        <a:pt x="17136" y="719"/>
                      </a:cubicBezTo>
                      <a:cubicBezTo>
                        <a:pt x="17136" y="589"/>
                        <a:pt x="17002" y="530"/>
                        <a:pt x="16957" y="511"/>
                      </a:cubicBezTo>
                      <a:cubicBezTo>
                        <a:pt x="16290" y="215"/>
                        <a:pt x="12764" y="1"/>
                        <a:pt x="8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1180075" y="2512325"/>
                  <a:ext cx="167700" cy="40725"/>
                </a:xfrm>
                <a:custGeom>
                  <a:avLst/>
                  <a:gdLst/>
                  <a:ahLst/>
                  <a:cxnLst/>
                  <a:rect l="l" t="t" r="r" b="b"/>
                  <a:pathLst>
                    <a:path w="6708" h="1629" extrusionOk="0">
                      <a:moveTo>
                        <a:pt x="880" y="1"/>
                      </a:moveTo>
                      <a:cubicBezTo>
                        <a:pt x="664" y="2"/>
                        <a:pt x="458" y="87"/>
                        <a:pt x="304" y="239"/>
                      </a:cubicBezTo>
                      <a:cubicBezTo>
                        <a:pt x="71" y="471"/>
                        <a:pt x="1" y="821"/>
                        <a:pt x="126" y="1126"/>
                      </a:cubicBezTo>
                      <a:cubicBezTo>
                        <a:pt x="252" y="1430"/>
                        <a:pt x="550" y="1628"/>
                        <a:pt x="880" y="1628"/>
                      </a:cubicBezTo>
                      <a:lnTo>
                        <a:pt x="5894" y="1628"/>
                      </a:lnTo>
                      <a:cubicBezTo>
                        <a:pt x="6344" y="1628"/>
                        <a:pt x="6707" y="1265"/>
                        <a:pt x="6707" y="815"/>
                      </a:cubicBezTo>
                      <a:cubicBezTo>
                        <a:pt x="6707" y="366"/>
                        <a:pt x="6344" y="1"/>
                        <a:pt x="5894" y="1"/>
                      </a:cubicBezTo>
                      <a:lnTo>
                        <a:pt x="5627" y="1"/>
                      </a:lnTo>
                      <a:lnTo>
                        <a:pt x="5627" y="253"/>
                      </a:lnTo>
                      <a:lnTo>
                        <a:pt x="5894" y="253"/>
                      </a:lnTo>
                      <a:cubicBezTo>
                        <a:pt x="6192" y="269"/>
                        <a:pt x="6426" y="518"/>
                        <a:pt x="6426" y="815"/>
                      </a:cubicBezTo>
                      <a:cubicBezTo>
                        <a:pt x="6426" y="1114"/>
                        <a:pt x="6192" y="1361"/>
                        <a:pt x="5894" y="1379"/>
                      </a:cubicBezTo>
                      <a:lnTo>
                        <a:pt x="880" y="1379"/>
                      </a:lnTo>
                      <a:cubicBezTo>
                        <a:pt x="868" y="1379"/>
                        <a:pt x="857" y="1380"/>
                        <a:pt x="846" y="1380"/>
                      </a:cubicBezTo>
                      <a:cubicBezTo>
                        <a:pt x="537" y="1380"/>
                        <a:pt x="283" y="1128"/>
                        <a:pt x="283" y="815"/>
                      </a:cubicBezTo>
                      <a:cubicBezTo>
                        <a:pt x="283" y="503"/>
                        <a:pt x="537" y="252"/>
                        <a:pt x="846" y="252"/>
                      </a:cubicBezTo>
                      <a:cubicBezTo>
                        <a:pt x="857" y="252"/>
                        <a:pt x="868" y="253"/>
                        <a:pt x="880" y="253"/>
                      </a:cubicBezTo>
                      <a:lnTo>
                        <a:pt x="1145" y="253"/>
                      </a:lnTo>
                      <a:lnTo>
                        <a:pt x="1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1205550" y="2451025"/>
                  <a:ext cx="118400" cy="67650"/>
                </a:xfrm>
                <a:custGeom>
                  <a:avLst/>
                  <a:gdLst/>
                  <a:ahLst/>
                  <a:cxnLst/>
                  <a:rect l="l" t="t" r="r" b="b"/>
                  <a:pathLst>
                    <a:path w="4736" h="2706" extrusionOk="0">
                      <a:moveTo>
                        <a:pt x="4484" y="252"/>
                      </a:moveTo>
                      <a:lnTo>
                        <a:pt x="4484" y="2453"/>
                      </a:lnTo>
                      <a:lnTo>
                        <a:pt x="250" y="2453"/>
                      </a:lnTo>
                      <a:lnTo>
                        <a:pt x="250" y="252"/>
                      </a:lnTo>
                      <a:close/>
                      <a:moveTo>
                        <a:pt x="1" y="1"/>
                      </a:moveTo>
                      <a:lnTo>
                        <a:pt x="1" y="2705"/>
                      </a:lnTo>
                      <a:lnTo>
                        <a:pt x="4735" y="2705"/>
                      </a:lnTo>
                      <a:lnTo>
                        <a:pt x="4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1211975" y="2786175"/>
                  <a:ext cx="108425" cy="6300"/>
                </a:xfrm>
                <a:custGeom>
                  <a:avLst/>
                  <a:gdLst/>
                  <a:ahLst/>
                  <a:cxnLst/>
                  <a:rect l="l" t="t" r="r" b="b"/>
                  <a:pathLst>
                    <a:path w="4337" h="252" extrusionOk="0">
                      <a:moveTo>
                        <a:pt x="1" y="0"/>
                      </a:moveTo>
                      <a:lnTo>
                        <a:pt x="1" y="251"/>
                      </a:lnTo>
                      <a:lnTo>
                        <a:pt x="4337" y="251"/>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1211975" y="2912900"/>
                  <a:ext cx="108425" cy="6250"/>
                </a:xfrm>
                <a:custGeom>
                  <a:avLst/>
                  <a:gdLst/>
                  <a:ahLst/>
                  <a:cxnLst/>
                  <a:rect l="l" t="t" r="r" b="b"/>
                  <a:pathLst>
                    <a:path w="4337" h="250" extrusionOk="0">
                      <a:moveTo>
                        <a:pt x="1" y="0"/>
                      </a:moveTo>
                      <a:lnTo>
                        <a:pt x="1" y="250"/>
                      </a:lnTo>
                      <a:lnTo>
                        <a:pt x="4337" y="250"/>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1211975" y="3039650"/>
                  <a:ext cx="108425" cy="6275"/>
                </a:xfrm>
                <a:custGeom>
                  <a:avLst/>
                  <a:gdLst/>
                  <a:ahLst/>
                  <a:cxnLst/>
                  <a:rect l="l" t="t" r="r" b="b"/>
                  <a:pathLst>
                    <a:path w="4337" h="251" extrusionOk="0">
                      <a:moveTo>
                        <a:pt x="1" y="1"/>
                      </a:moveTo>
                      <a:lnTo>
                        <a:pt x="1" y="250"/>
                      </a:lnTo>
                      <a:lnTo>
                        <a:pt x="4337" y="250"/>
                      </a:lnTo>
                      <a:lnTo>
                        <a:pt x="43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1077075" y="2786125"/>
                  <a:ext cx="60525" cy="288425"/>
                </a:xfrm>
                <a:custGeom>
                  <a:avLst/>
                  <a:gdLst/>
                  <a:ahLst/>
                  <a:cxnLst/>
                  <a:rect l="l" t="t" r="r" b="b"/>
                  <a:pathLst>
                    <a:path w="2421" h="11537" extrusionOk="0">
                      <a:moveTo>
                        <a:pt x="2091" y="1"/>
                      </a:moveTo>
                      <a:cubicBezTo>
                        <a:pt x="1548" y="594"/>
                        <a:pt x="1094" y="1262"/>
                        <a:pt x="745" y="1986"/>
                      </a:cubicBezTo>
                      <a:cubicBezTo>
                        <a:pt x="652" y="2170"/>
                        <a:pt x="567" y="2362"/>
                        <a:pt x="484" y="2574"/>
                      </a:cubicBezTo>
                      <a:lnTo>
                        <a:pt x="717" y="2665"/>
                      </a:lnTo>
                      <a:cubicBezTo>
                        <a:pt x="798" y="2460"/>
                        <a:pt x="879" y="2276"/>
                        <a:pt x="968" y="2097"/>
                      </a:cubicBezTo>
                      <a:cubicBezTo>
                        <a:pt x="1308" y="1395"/>
                        <a:pt x="1748" y="744"/>
                        <a:pt x="2275" y="169"/>
                      </a:cubicBezTo>
                      <a:lnTo>
                        <a:pt x="2091" y="1"/>
                      </a:lnTo>
                      <a:close/>
                      <a:moveTo>
                        <a:pt x="164" y="3537"/>
                      </a:moveTo>
                      <a:cubicBezTo>
                        <a:pt x="98" y="3781"/>
                        <a:pt x="44" y="4031"/>
                        <a:pt x="1" y="4279"/>
                      </a:cubicBezTo>
                      <a:lnTo>
                        <a:pt x="246" y="4323"/>
                      </a:lnTo>
                      <a:cubicBezTo>
                        <a:pt x="288" y="4080"/>
                        <a:pt x="344" y="3838"/>
                        <a:pt x="406" y="3600"/>
                      </a:cubicBezTo>
                      <a:lnTo>
                        <a:pt x="164" y="3537"/>
                      </a:lnTo>
                      <a:close/>
                      <a:moveTo>
                        <a:pt x="282" y="7263"/>
                      </a:moveTo>
                      <a:lnTo>
                        <a:pt x="39" y="7313"/>
                      </a:lnTo>
                      <a:cubicBezTo>
                        <a:pt x="104" y="7646"/>
                        <a:pt x="192" y="7973"/>
                        <a:pt x="297" y="8295"/>
                      </a:cubicBezTo>
                      <a:lnTo>
                        <a:pt x="535" y="8216"/>
                      </a:lnTo>
                      <a:cubicBezTo>
                        <a:pt x="431" y="7904"/>
                        <a:pt x="348" y="7586"/>
                        <a:pt x="282" y="7263"/>
                      </a:cubicBezTo>
                      <a:close/>
                      <a:moveTo>
                        <a:pt x="798" y="8910"/>
                      </a:moveTo>
                      <a:lnTo>
                        <a:pt x="567" y="9008"/>
                      </a:lnTo>
                      <a:cubicBezTo>
                        <a:pt x="967" y="9945"/>
                        <a:pt x="1535" y="10801"/>
                        <a:pt x="2241" y="11537"/>
                      </a:cubicBezTo>
                      <a:lnTo>
                        <a:pt x="2421" y="11363"/>
                      </a:lnTo>
                      <a:cubicBezTo>
                        <a:pt x="1736" y="10649"/>
                        <a:pt x="1186" y="9819"/>
                        <a:pt x="798" y="89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402325" y="2932025"/>
                  <a:ext cx="34100" cy="32775"/>
                </a:xfrm>
                <a:custGeom>
                  <a:avLst/>
                  <a:gdLst/>
                  <a:ahLst/>
                  <a:cxnLst/>
                  <a:rect l="l" t="t" r="r" b="b"/>
                  <a:pathLst>
                    <a:path w="1364" h="1311" extrusionOk="0">
                      <a:moveTo>
                        <a:pt x="705" y="251"/>
                      </a:moveTo>
                      <a:cubicBezTo>
                        <a:pt x="706" y="251"/>
                        <a:pt x="707" y="251"/>
                        <a:pt x="707" y="251"/>
                      </a:cubicBezTo>
                      <a:cubicBezTo>
                        <a:pt x="931" y="253"/>
                        <a:pt x="1111" y="435"/>
                        <a:pt x="1111" y="658"/>
                      </a:cubicBezTo>
                      <a:cubicBezTo>
                        <a:pt x="1110" y="902"/>
                        <a:pt x="910" y="1062"/>
                        <a:pt x="703" y="1062"/>
                      </a:cubicBezTo>
                      <a:cubicBezTo>
                        <a:pt x="603" y="1062"/>
                        <a:pt x="501" y="1024"/>
                        <a:pt x="418" y="941"/>
                      </a:cubicBezTo>
                      <a:cubicBezTo>
                        <a:pt x="165" y="685"/>
                        <a:pt x="346" y="251"/>
                        <a:pt x="705" y="251"/>
                      </a:cubicBezTo>
                      <a:close/>
                      <a:moveTo>
                        <a:pt x="709" y="1"/>
                      </a:moveTo>
                      <a:cubicBezTo>
                        <a:pt x="538" y="1"/>
                        <a:pt x="370" y="68"/>
                        <a:pt x="245" y="193"/>
                      </a:cubicBezTo>
                      <a:cubicBezTo>
                        <a:pt x="58" y="380"/>
                        <a:pt x="1" y="661"/>
                        <a:pt x="103" y="906"/>
                      </a:cubicBezTo>
                      <a:cubicBezTo>
                        <a:pt x="204" y="1152"/>
                        <a:pt x="443" y="1311"/>
                        <a:pt x="707" y="1311"/>
                      </a:cubicBezTo>
                      <a:cubicBezTo>
                        <a:pt x="1069" y="1311"/>
                        <a:pt x="1361" y="1019"/>
                        <a:pt x="1363" y="658"/>
                      </a:cubicBezTo>
                      <a:cubicBezTo>
                        <a:pt x="1364" y="393"/>
                        <a:pt x="1203" y="153"/>
                        <a:pt x="960" y="51"/>
                      </a:cubicBezTo>
                      <a:cubicBezTo>
                        <a:pt x="879" y="17"/>
                        <a:pt x="793"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1342650" y="2977925"/>
                  <a:ext cx="33950" cy="32675"/>
                </a:xfrm>
                <a:custGeom>
                  <a:avLst/>
                  <a:gdLst/>
                  <a:ahLst/>
                  <a:cxnLst/>
                  <a:rect l="l" t="t" r="r" b="b"/>
                  <a:pathLst>
                    <a:path w="1358" h="1307" extrusionOk="0">
                      <a:moveTo>
                        <a:pt x="708" y="251"/>
                      </a:moveTo>
                      <a:cubicBezTo>
                        <a:pt x="928" y="251"/>
                        <a:pt x="1108" y="432"/>
                        <a:pt x="1108" y="654"/>
                      </a:cubicBezTo>
                      <a:cubicBezTo>
                        <a:pt x="1108" y="897"/>
                        <a:pt x="909" y="1058"/>
                        <a:pt x="701" y="1058"/>
                      </a:cubicBezTo>
                      <a:cubicBezTo>
                        <a:pt x="602" y="1058"/>
                        <a:pt x="501" y="1021"/>
                        <a:pt x="419" y="939"/>
                      </a:cubicBezTo>
                      <a:cubicBezTo>
                        <a:pt x="165" y="685"/>
                        <a:pt x="346" y="251"/>
                        <a:pt x="705" y="251"/>
                      </a:cubicBezTo>
                      <a:cubicBezTo>
                        <a:pt x="706" y="251"/>
                        <a:pt x="707" y="251"/>
                        <a:pt x="708" y="251"/>
                      </a:cubicBezTo>
                      <a:close/>
                      <a:moveTo>
                        <a:pt x="705" y="0"/>
                      </a:moveTo>
                      <a:cubicBezTo>
                        <a:pt x="535" y="0"/>
                        <a:pt x="367" y="66"/>
                        <a:pt x="242" y="191"/>
                      </a:cubicBezTo>
                      <a:cubicBezTo>
                        <a:pt x="55" y="378"/>
                        <a:pt x="0" y="660"/>
                        <a:pt x="101" y="904"/>
                      </a:cubicBezTo>
                      <a:cubicBezTo>
                        <a:pt x="203" y="1147"/>
                        <a:pt x="441" y="1306"/>
                        <a:pt x="705" y="1306"/>
                      </a:cubicBezTo>
                      <a:cubicBezTo>
                        <a:pt x="1065" y="1306"/>
                        <a:pt x="1357" y="1014"/>
                        <a:pt x="1357" y="654"/>
                      </a:cubicBezTo>
                      <a:cubicBezTo>
                        <a:pt x="1357" y="390"/>
                        <a:pt x="1198" y="152"/>
                        <a:pt x="955" y="50"/>
                      </a:cubicBezTo>
                      <a:cubicBezTo>
                        <a:pt x="874" y="16"/>
                        <a:pt x="789"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34"/>
            <p:cNvGrpSpPr/>
            <p:nvPr/>
          </p:nvGrpSpPr>
          <p:grpSpPr>
            <a:xfrm>
              <a:off x="637623" y="3278136"/>
              <a:ext cx="151208" cy="151143"/>
              <a:chOff x="4917425" y="1708800"/>
              <a:chExt cx="176500" cy="176425"/>
            </a:xfrm>
          </p:grpSpPr>
          <p:sp>
            <p:nvSpPr>
              <p:cNvPr id="476" name="Google Shape;476;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4"/>
            <p:cNvGrpSpPr/>
            <p:nvPr/>
          </p:nvGrpSpPr>
          <p:grpSpPr>
            <a:xfrm>
              <a:off x="2251461" y="4193315"/>
              <a:ext cx="135487" cy="135551"/>
              <a:chOff x="3440975" y="957025"/>
              <a:chExt cx="158150" cy="158225"/>
            </a:xfrm>
          </p:grpSpPr>
          <p:sp>
            <p:nvSpPr>
              <p:cNvPr id="491" name="Google Shape;491;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4"/>
            <p:cNvGrpSpPr/>
            <p:nvPr/>
          </p:nvGrpSpPr>
          <p:grpSpPr>
            <a:xfrm>
              <a:off x="1829406" y="3429268"/>
              <a:ext cx="232185" cy="232108"/>
              <a:chOff x="2909075" y="5346425"/>
              <a:chExt cx="129200" cy="129150"/>
            </a:xfrm>
          </p:grpSpPr>
          <p:sp>
            <p:nvSpPr>
              <p:cNvPr id="494" name="Google Shape;494;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277;p51">
            <a:extLst>
              <a:ext uri="{FF2B5EF4-FFF2-40B4-BE49-F238E27FC236}">
                <a16:creationId xmlns:a16="http://schemas.microsoft.com/office/drawing/2014/main" id="{7C365598-2A70-FA6C-6EFA-9FC3548E6F9B}"/>
              </a:ext>
            </a:extLst>
          </p:cNvPr>
          <p:cNvSpPr txBox="1">
            <a:spLocks/>
          </p:cNvSpPr>
          <p:nvPr/>
        </p:nvSpPr>
        <p:spPr>
          <a:xfrm>
            <a:off x="874708" y="1223823"/>
            <a:ext cx="7686507" cy="129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1: </a:t>
            </a:r>
          </a:p>
          <a:p>
            <a:pPr algn="l">
              <a:lnSpc>
                <a:spcPct val="120000"/>
              </a:lnSpc>
            </a:pPr>
            <a:r>
              <a:rPr lang="vi-VN" sz="2000" dirty="0">
                <a:latin typeface="Arial" panose="020B0604020202020204" pitchFamily="34" charset="0"/>
                <a:cs typeface="Arial" panose="020B0604020202020204" pitchFamily="34" charset="0"/>
              </a:rPr>
              <a:t>- Có lớp kim loại trắng bạc bám ngoài dây đồng.</a:t>
            </a:r>
          </a:p>
          <a:p>
            <a:pPr algn="l">
              <a:lnSpc>
                <a:spcPct val="120000"/>
              </a:lnSpc>
            </a:pPr>
            <a:r>
              <a:rPr lang="vi-VN" sz="2000" dirty="0">
                <a:latin typeface="Arial" panose="020B0604020202020204" pitchFamily="34" charset="0"/>
                <a:cs typeface="Arial" panose="020B0604020202020204" pitchFamily="34" charset="0"/>
              </a:rPr>
              <a:t>- Dung dịch chuyển dần từ không màu sang màu xanh.</a:t>
            </a:r>
          </a:p>
          <a:p>
            <a:pPr algn="l">
              <a:lnSpc>
                <a:spcPct val="120000"/>
              </a:lnSpc>
            </a:pPr>
            <a:r>
              <a:rPr lang="vi-VN" sz="2000" dirty="0">
                <a:latin typeface="Arial" panose="020B0604020202020204" pitchFamily="34" charset="0"/>
                <a:cs typeface="Arial" panose="020B0604020202020204" pitchFamily="34" charset="0"/>
              </a:rPr>
              <a:t>Phương trình hoá học:</a:t>
            </a:r>
          </a:p>
          <a:p>
            <a:pPr>
              <a:lnSpc>
                <a:spcPct val="120000"/>
              </a:lnSpc>
            </a:pPr>
            <a:r>
              <a:rPr lang="vi-VN" sz="2000" dirty="0">
                <a:latin typeface="Arial" panose="020B0604020202020204" pitchFamily="34" charset="0"/>
                <a:cs typeface="Arial" panose="020B0604020202020204" pitchFamily="34" charset="0"/>
              </a:rPr>
              <a:t>Cu + 2AgNO</a:t>
            </a:r>
            <a:r>
              <a:rPr lang="vi-VN" sz="2000" baseline="-25000" dirty="0">
                <a:latin typeface="Arial" panose="020B0604020202020204" pitchFamily="34" charset="0"/>
                <a:cs typeface="Arial" panose="020B0604020202020204" pitchFamily="34" charset="0"/>
              </a:rPr>
              <a:t>3</a:t>
            </a:r>
            <a:r>
              <a:rPr lang="vi-VN" sz="2000" dirty="0">
                <a:latin typeface="Arial" panose="020B0604020202020204" pitchFamily="34" charset="0"/>
                <a:cs typeface="Arial" panose="020B0604020202020204" pitchFamily="34" charset="0"/>
              </a:rPr>
              <a:t> → Cu(NO</a:t>
            </a:r>
            <a:r>
              <a:rPr lang="vi-VN" sz="2000" baseline="-25000" dirty="0">
                <a:latin typeface="Arial" panose="020B0604020202020204" pitchFamily="34" charset="0"/>
                <a:cs typeface="Arial" panose="020B0604020202020204" pitchFamily="34" charset="0"/>
              </a:rPr>
              <a:t>3</a:t>
            </a:r>
            <a:r>
              <a:rPr lang="vi-VN" sz="2000" dirty="0">
                <a:latin typeface="Arial" panose="020B0604020202020204" pitchFamily="34" charset="0"/>
                <a:cs typeface="Arial" panose="020B0604020202020204" pitchFamily="34" charset="0"/>
              </a:rPr>
              <a:t>)</a:t>
            </a:r>
            <a:r>
              <a:rPr lang="vi-VN" sz="2000" baseline="-25000" dirty="0">
                <a:latin typeface="Arial" panose="020B0604020202020204" pitchFamily="34" charset="0"/>
                <a:cs typeface="Arial" panose="020B0604020202020204" pitchFamily="34" charset="0"/>
              </a:rPr>
              <a:t>2</a:t>
            </a:r>
            <a:r>
              <a:rPr lang="vi-VN" sz="2000" dirty="0">
                <a:latin typeface="Arial" panose="020B0604020202020204" pitchFamily="34" charset="0"/>
                <a:cs typeface="Arial" panose="020B0604020202020204" pitchFamily="34" charset="0"/>
              </a:rPr>
              <a:t> + 2Ag</a:t>
            </a:r>
          </a:p>
        </p:txBody>
      </p:sp>
      <p:sp>
        <p:nvSpPr>
          <p:cNvPr id="16" name="Google Shape;2277;p51">
            <a:extLst>
              <a:ext uri="{FF2B5EF4-FFF2-40B4-BE49-F238E27FC236}">
                <a16:creationId xmlns:a16="http://schemas.microsoft.com/office/drawing/2014/main" id="{EFBEB31B-6EEA-6AAB-B439-78635829D864}"/>
              </a:ext>
            </a:extLst>
          </p:cNvPr>
          <p:cNvSpPr txBox="1">
            <a:spLocks/>
          </p:cNvSpPr>
          <p:nvPr/>
        </p:nvSpPr>
        <p:spPr>
          <a:xfrm>
            <a:off x="874707" y="2969305"/>
            <a:ext cx="7305349" cy="1128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2: </a:t>
            </a:r>
          </a:p>
          <a:p>
            <a:pPr marL="0" indent="0" algn="l">
              <a:lnSpc>
                <a:spcPct val="120000"/>
              </a:lnSpc>
            </a:pPr>
            <a:r>
              <a:rPr lang="vi-VN" sz="2000" dirty="0">
                <a:latin typeface="Arial" panose="020B0604020202020204" pitchFamily="34" charset="0"/>
                <a:cs typeface="Arial" panose="020B0604020202020204" pitchFamily="34" charset="0"/>
              </a:rPr>
              <a:t>Mức độ hoá học của đồng mạnh hơn bạc. Do đồng đẩy được bạc ra khỏi muối.</a:t>
            </a:r>
          </a:p>
        </p:txBody>
      </p:sp>
    </p:spTree>
    <p:extLst>
      <p:ext uri="{BB962C8B-B14F-4D97-AF65-F5344CB8AC3E}">
        <p14:creationId xmlns:p14="http://schemas.microsoft.com/office/powerpoint/2010/main" val="407289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39"/>
          <p:cNvSpPr txBox="1">
            <a:spLocks noGrp="1"/>
          </p:cNvSpPr>
          <p:nvPr>
            <p:ph type="title"/>
          </p:nvPr>
        </p:nvSpPr>
        <p:spPr>
          <a:xfrm>
            <a:off x="1007359" y="913709"/>
            <a:ext cx="3416548" cy="3485856"/>
          </a:xfrm>
          <a:prstGeom prst="rect">
            <a:avLst/>
          </a:prstGeom>
        </p:spPr>
        <p:txBody>
          <a:bodyPr spcFirstLastPara="1" wrap="square" lIns="91425" tIns="91425" rIns="91425" bIns="91425" anchor="ctr" anchorCtr="0">
            <a:noAutofit/>
          </a:bodyPr>
          <a:lstStyle/>
          <a:p>
            <a:pPr>
              <a:lnSpc>
                <a:spcPct val="120000"/>
              </a:lnSpc>
            </a:pPr>
            <a:r>
              <a:rPr lang="vi-VN" dirty="0"/>
              <a:t>Qua ba thí nghiệm ở trên, hãy sắp xếp mức độ hoạt động hoá học của các kim loại Na, Fe, Cu, Ag và H thành dãy theo chiều giảm dẩn.</a:t>
            </a:r>
            <a:endParaRPr dirty="0"/>
          </a:p>
        </p:txBody>
      </p:sp>
      <p:grpSp>
        <p:nvGrpSpPr>
          <p:cNvPr id="827" name="Google Shape;827;p39"/>
          <p:cNvGrpSpPr/>
          <p:nvPr/>
        </p:nvGrpSpPr>
        <p:grpSpPr>
          <a:xfrm>
            <a:off x="643056" y="4053768"/>
            <a:ext cx="232185" cy="232108"/>
            <a:chOff x="2909075" y="5346425"/>
            <a:chExt cx="129200" cy="129150"/>
          </a:xfrm>
        </p:grpSpPr>
        <p:sp>
          <p:nvSpPr>
            <p:cNvPr id="828" name="Google Shape;828;p39"/>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39"/>
          <p:cNvGrpSpPr/>
          <p:nvPr/>
        </p:nvGrpSpPr>
        <p:grpSpPr>
          <a:xfrm>
            <a:off x="988311" y="4399565"/>
            <a:ext cx="135487" cy="135551"/>
            <a:chOff x="3440975" y="957025"/>
            <a:chExt cx="158150" cy="158225"/>
          </a:xfrm>
        </p:grpSpPr>
        <p:sp>
          <p:nvSpPr>
            <p:cNvPr id="831" name="Google Shape;831;p39"/>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C3B4709E-B681-04E2-F0B3-B96174E2FC1C}"/>
              </a:ext>
            </a:extLst>
          </p:cNvPr>
          <p:cNvPicPr>
            <a:picLocks noChangeAspect="1"/>
          </p:cNvPicPr>
          <p:nvPr/>
        </p:nvPicPr>
        <p:blipFill>
          <a:blip r:embed="rId3"/>
          <a:stretch>
            <a:fillRect/>
          </a:stretch>
        </p:blipFill>
        <p:spPr>
          <a:xfrm>
            <a:off x="4307467" y="352646"/>
            <a:ext cx="4775198" cy="4775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03" name="Rectangle 1602">
            <a:extLst>
              <a:ext uri="{FF2B5EF4-FFF2-40B4-BE49-F238E27FC236}">
                <a16:creationId xmlns:a16="http://schemas.microsoft.com/office/drawing/2014/main" id="{2DA2AC5C-5E17-BD0D-20EB-BDA7D315296C}"/>
              </a:ext>
            </a:extLst>
          </p:cNvPr>
          <p:cNvSpPr/>
          <p:nvPr/>
        </p:nvSpPr>
        <p:spPr>
          <a:xfrm>
            <a:off x="-18946" y="0"/>
            <a:ext cx="9181891" cy="5143500"/>
          </a:xfrm>
          <a:prstGeom prst="rect">
            <a:avLst/>
          </a:prstGeom>
          <a:solidFill>
            <a:schemeClr val="tx1"/>
          </a:solidFill>
          <a:ln w="9525">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Rectangle: Rounded Corners 1603">
            <a:extLst>
              <a:ext uri="{FF2B5EF4-FFF2-40B4-BE49-F238E27FC236}">
                <a16:creationId xmlns:a16="http://schemas.microsoft.com/office/drawing/2014/main" id="{DE3AD49F-B119-2A53-5282-75E52E1F691E}"/>
              </a:ext>
            </a:extLst>
          </p:cNvPr>
          <p:cNvSpPr/>
          <p:nvPr/>
        </p:nvSpPr>
        <p:spPr>
          <a:xfrm>
            <a:off x="1476212" y="831838"/>
            <a:ext cx="7298188" cy="3851067"/>
          </a:xfrm>
          <a:prstGeom prst="roundRect">
            <a:avLst/>
          </a:prstGeom>
          <a:solidFill>
            <a:srgbClr val="BAE8E8"/>
          </a:solidFill>
          <a:ln>
            <a:solidFill>
              <a:srgbClr val="2BA3B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7FE87C-5B08-50B6-0FD5-4F631DBE6415}"/>
              </a:ext>
            </a:extLst>
          </p:cNvPr>
          <p:cNvGrpSpPr/>
          <p:nvPr/>
        </p:nvGrpSpPr>
        <p:grpSpPr>
          <a:xfrm>
            <a:off x="191352" y="1194208"/>
            <a:ext cx="4019874" cy="3594053"/>
            <a:chOff x="713231" y="1216711"/>
            <a:chExt cx="3793583" cy="3391733"/>
          </a:xfrm>
        </p:grpSpPr>
        <p:grpSp>
          <p:nvGrpSpPr>
            <p:cNvPr id="1626" name="Google Shape;1626;p45"/>
            <p:cNvGrpSpPr/>
            <p:nvPr/>
          </p:nvGrpSpPr>
          <p:grpSpPr>
            <a:xfrm>
              <a:off x="946530" y="2947748"/>
              <a:ext cx="810020" cy="1660696"/>
              <a:chOff x="8032300" y="3791625"/>
              <a:chExt cx="398475" cy="816950"/>
            </a:xfrm>
          </p:grpSpPr>
          <p:sp>
            <p:nvSpPr>
              <p:cNvPr id="1627" name="Google Shape;1627;p45"/>
              <p:cNvSpPr/>
              <p:nvPr/>
            </p:nvSpPr>
            <p:spPr>
              <a:xfrm>
                <a:off x="8159150" y="3794750"/>
                <a:ext cx="144775" cy="59500"/>
              </a:xfrm>
              <a:custGeom>
                <a:avLst/>
                <a:gdLst/>
                <a:ahLst/>
                <a:cxnLst/>
                <a:rect l="l" t="t" r="r" b="b"/>
                <a:pathLst>
                  <a:path w="5791" h="2380" extrusionOk="0">
                    <a:moveTo>
                      <a:pt x="1" y="1"/>
                    </a:moveTo>
                    <a:lnTo>
                      <a:pt x="1" y="2380"/>
                    </a:lnTo>
                    <a:lnTo>
                      <a:pt x="5791" y="2380"/>
                    </a:lnTo>
                    <a:lnTo>
                      <a:pt x="5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5"/>
              <p:cNvSpPr/>
              <p:nvPr/>
            </p:nvSpPr>
            <p:spPr>
              <a:xfrm>
                <a:off x="8126975" y="3854200"/>
                <a:ext cx="210500" cy="34425"/>
              </a:xfrm>
              <a:custGeom>
                <a:avLst/>
                <a:gdLst/>
                <a:ahLst/>
                <a:cxnLst/>
                <a:rect l="l" t="t" r="r" b="b"/>
                <a:pathLst>
                  <a:path w="8420" h="1377" extrusionOk="0">
                    <a:moveTo>
                      <a:pt x="688" y="0"/>
                    </a:moveTo>
                    <a:cubicBezTo>
                      <a:pt x="307" y="0"/>
                      <a:pt x="1" y="308"/>
                      <a:pt x="1" y="688"/>
                    </a:cubicBezTo>
                    <a:cubicBezTo>
                      <a:pt x="1" y="1069"/>
                      <a:pt x="307" y="1377"/>
                      <a:pt x="688" y="1377"/>
                    </a:cubicBezTo>
                    <a:lnTo>
                      <a:pt x="7678" y="1377"/>
                    </a:lnTo>
                    <a:cubicBezTo>
                      <a:pt x="7859" y="1375"/>
                      <a:pt x="8034" y="1304"/>
                      <a:pt x="8162" y="1175"/>
                    </a:cubicBezTo>
                    <a:cubicBezTo>
                      <a:pt x="8359" y="978"/>
                      <a:pt x="8419" y="683"/>
                      <a:pt x="8313" y="425"/>
                    </a:cubicBezTo>
                    <a:cubicBezTo>
                      <a:pt x="8206" y="168"/>
                      <a:pt x="7955" y="0"/>
                      <a:pt x="7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5"/>
              <p:cNvSpPr/>
              <p:nvPr/>
            </p:nvSpPr>
            <p:spPr>
              <a:xfrm>
                <a:off x="8218300" y="4509925"/>
                <a:ext cx="27550" cy="26475"/>
              </a:xfrm>
              <a:custGeom>
                <a:avLst/>
                <a:gdLst/>
                <a:ahLst/>
                <a:cxnLst/>
                <a:rect l="l" t="t" r="r" b="b"/>
                <a:pathLst>
                  <a:path w="1102" h="1059" extrusionOk="0">
                    <a:moveTo>
                      <a:pt x="531" y="0"/>
                    </a:moveTo>
                    <a:cubicBezTo>
                      <a:pt x="239" y="0"/>
                      <a:pt x="2" y="237"/>
                      <a:pt x="1" y="528"/>
                    </a:cubicBezTo>
                    <a:cubicBezTo>
                      <a:pt x="1" y="742"/>
                      <a:pt x="129" y="936"/>
                      <a:pt x="326" y="1017"/>
                    </a:cubicBezTo>
                    <a:cubicBezTo>
                      <a:pt x="393" y="1045"/>
                      <a:pt x="462" y="1059"/>
                      <a:pt x="531" y="1059"/>
                    </a:cubicBezTo>
                    <a:cubicBezTo>
                      <a:pt x="668" y="1059"/>
                      <a:pt x="803" y="1005"/>
                      <a:pt x="904" y="905"/>
                    </a:cubicBezTo>
                    <a:cubicBezTo>
                      <a:pt x="1056" y="753"/>
                      <a:pt x="1101" y="526"/>
                      <a:pt x="1020" y="327"/>
                    </a:cubicBezTo>
                    <a:cubicBezTo>
                      <a:pt x="938" y="130"/>
                      <a:pt x="744" y="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5"/>
              <p:cNvSpPr/>
              <p:nvPr/>
            </p:nvSpPr>
            <p:spPr>
              <a:xfrm>
                <a:off x="8162950" y="4455475"/>
                <a:ext cx="27550" cy="26475"/>
              </a:xfrm>
              <a:custGeom>
                <a:avLst/>
                <a:gdLst/>
                <a:ahLst/>
                <a:cxnLst/>
                <a:rect l="l" t="t" r="r" b="b"/>
                <a:pathLst>
                  <a:path w="1102" h="1059" extrusionOk="0">
                    <a:moveTo>
                      <a:pt x="531" y="1"/>
                    </a:moveTo>
                    <a:cubicBezTo>
                      <a:pt x="239" y="1"/>
                      <a:pt x="1" y="238"/>
                      <a:pt x="2" y="532"/>
                    </a:cubicBezTo>
                    <a:cubicBezTo>
                      <a:pt x="4" y="745"/>
                      <a:pt x="132" y="938"/>
                      <a:pt x="329" y="1018"/>
                    </a:cubicBezTo>
                    <a:cubicBezTo>
                      <a:pt x="395" y="1045"/>
                      <a:pt x="464" y="1058"/>
                      <a:pt x="532" y="1058"/>
                    </a:cubicBezTo>
                    <a:cubicBezTo>
                      <a:pt x="669" y="1058"/>
                      <a:pt x="804" y="1005"/>
                      <a:pt x="906" y="904"/>
                    </a:cubicBezTo>
                    <a:cubicBezTo>
                      <a:pt x="1056" y="752"/>
                      <a:pt x="1101" y="525"/>
                      <a:pt x="1021" y="328"/>
                    </a:cubicBezTo>
                    <a:cubicBezTo>
                      <a:pt x="939" y="130"/>
                      <a:pt x="747" y="1"/>
                      <a:pt x="533" y="1"/>
                    </a:cubicBezTo>
                    <a:cubicBezTo>
                      <a:pt x="533" y="1"/>
                      <a:pt x="532"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5"/>
              <p:cNvSpPr/>
              <p:nvPr/>
            </p:nvSpPr>
            <p:spPr>
              <a:xfrm>
                <a:off x="8144705" y="4234221"/>
                <a:ext cx="173250" cy="23330"/>
              </a:xfrm>
              <a:custGeom>
                <a:avLst/>
                <a:gdLst/>
                <a:ahLst/>
                <a:cxnLst/>
                <a:rect l="l" t="t" r="r" b="b"/>
                <a:pathLst>
                  <a:path w="5948" h="933" extrusionOk="0">
                    <a:moveTo>
                      <a:pt x="3470" y="0"/>
                    </a:moveTo>
                    <a:cubicBezTo>
                      <a:pt x="1624" y="0"/>
                      <a:pt x="109" y="196"/>
                      <a:pt x="7" y="438"/>
                    </a:cubicBezTo>
                    <a:cubicBezTo>
                      <a:pt x="4" y="447"/>
                      <a:pt x="2" y="456"/>
                      <a:pt x="1" y="466"/>
                    </a:cubicBezTo>
                    <a:cubicBezTo>
                      <a:pt x="1" y="724"/>
                      <a:pt x="1555" y="933"/>
                      <a:pt x="3470" y="933"/>
                    </a:cubicBezTo>
                    <a:cubicBezTo>
                      <a:pt x="4439" y="933"/>
                      <a:pt x="5315" y="880"/>
                      <a:pt x="5947" y="794"/>
                    </a:cubicBezTo>
                    <a:lnTo>
                      <a:pt x="5779" y="121"/>
                    </a:lnTo>
                    <a:cubicBezTo>
                      <a:pt x="5166" y="45"/>
                      <a:pt x="4358" y="0"/>
                      <a:pt x="3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5"/>
              <p:cNvSpPr/>
              <p:nvPr/>
            </p:nvSpPr>
            <p:spPr>
              <a:xfrm>
                <a:off x="8201425" y="4177650"/>
                <a:ext cx="27525" cy="26500"/>
              </a:xfrm>
              <a:custGeom>
                <a:avLst/>
                <a:gdLst/>
                <a:ahLst/>
                <a:cxnLst/>
                <a:rect l="l" t="t" r="r" b="b"/>
                <a:pathLst>
                  <a:path w="1101" h="1060" extrusionOk="0">
                    <a:moveTo>
                      <a:pt x="527" y="1"/>
                    </a:moveTo>
                    <a:cubicBezTo>
                      <a:pt x="236" y="1"/>
                      <a:pt x="1" y="237"/>
                      <a:pt x="1" y="528"/>
                    </a:cubicBezTo>
                    <a:cubicBezTo>
                      <a:pt x="0" y="742"/>
                      <a:pt x="128" y="936"/>
                      <a:pt x="327" y="1018"/>
                    </a:cubicBezTo>
                    <a:cubicBezTo>
                      <a:pt x="393" y="1046"/>
                      <a:pt x="462" y="1059"/>
                      <a:pt x="530" y="1059"/>
                    </a:cubicBezTo>
                    <a:cubicBezTo>
                      <a:pt x="667" y="1059"/>
                      <a:pt x="802" y="1006"/>
                      <a:pt x="903" y="904"/>
                    </a:cubicBezTo>
                    <a:cubicBezTo>
                      <a:pt x="1055" y="754"/>
                      <a:pt x="1101" y="526"/>
                      <a:pt x="1019" y="328"/>
                    </a:cubicBezTo>
                    <a:cubicBezTo>
                      <a:pt x="937" y="129"/>
                      <a:pt x="744" y="1"/>
                      <a:pt x="530" y="1"/>
                    </a:cubicBezTo>
                    <a:cubicBezTo>
                      <a:pt x="529" y="1"/>
                      <a:pt x="52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5"/>
              <p:cNvSpPr/>
              <p:nvPr/>
            </p:nvSpPr>
            <p:spPr>
              <a:xfrm>
                <a:off x="8065425" y="4245850"/>
                <a:ext cx="332200" cy="334100"/>
              </a:xfrm>
              <a:custGeom>
                <a:avLst/>
                <a:gdLst/>
                <a:ahLst/>
                <a:cxnLst/>
                <a:rect l="l" t="t" r="r" b="b"/>
                <a:pathLst>
                  <a:path w="13288" h="13364" extrusionOk="0">
                    <a:moveTo>
                      <a:pt x="4428" y="8384"/>
                    </a:moveTo>
                    <a:cubicBezTo>
                      <a:pt x="4701" y="8384"/>
                      <a:pt x="4962" y="8597"/>
                      <a:pt x="4961" y="8917"/>
                    </a:cubicBezTo>
                    <a:cubicBezTo>
                      <a:pt x="4960" y="9207"/>
                      <a:pt x="4725" y="9442"/>
                      <a:pt x="4434" y="9444"/>
                    </a:cubicBezTo>
                    <a:cubicBezTo>
                      <a:pt x="4434" y="9444"/>
                      <a:pt x="4433" y="9444"/>
                      <a:pt x="4433" y="9444"/>
                    </a:cubicBezTo>
                    <a:cubicBezTo>
                      <a:pt x="3961" y="9444"/>
                      <a:pt x="3724" y="8874"/>
                      <a:pt x="4058" y="8540"/>
                    </a:cubicBezTo>
                    <a:cubicBezTo>
                      <a:pt x="4166" y="8432"/>
                      <a:pt x="4298" y="8384"/>
                      <a:pt x="4428" y="8384"/>
                    </a:cubicBezTo>
                    <a:close/>
                    <a:moveTo>
                      <a:pt x="6641" y="10562"/>
                    </a:moveTo>
                    <a:cubicBezTo>
                      <a:pt x="6913" y="10562"/>
                      <a:pt x="7173" y="10773"/>
                      <a:pt x="7174" y="11091"/>
                    </a:cubicBezTo>
                    <a:cubicBezTo>
                      <a:pt x="7175" y="11383"/>
                      <a:pt x="6937" y="11621"/>
                      <a:pt x="6646" y="11621"/>
                    </a:cubicBezTo>
                    <a:cubicBezTo>
                      <a:pt x="6174" y="11621"/>
                      <a:pt x="5938" y="11052"/>
                      <a:pt x="6270" y="10719"/>
                    </a:cubicBezTo>
                    <a:cubicBezTo>
                      <a:pt x="6378" y="10611"/>
                      <a:pt x="6511" y="10562"/>
                      <a:pt x="6641" y="10562"/>
                    </a:cubicBezTo>
                    <a:close/>
                    <a:moveTo>
                      <a:pt x="3172" y="1"/>
                    </a:moveTo>
                    <a:lnTo>
                      <a:pt x="0" y="13364"/>
                    </a:lnTo>
                    <a:lnTo>
                      <a:pt x="13288" y="13364"/>
                    </a:lnTo>
                    <a:lnTo>
                      <a:pt x="10113" y="1"/>
                    </a:lnTo>
                    <a:cubicBezTo>
                      <a:pt x="10113" y="126"/>
                      <a:pt x="9734" y="243"/>
                      <a:pt x="9118" y="329"/>
                    </a:cubicBezTo>
                    <a:cubicBezTo>
                      <a:pt x="8486" y="415"/>
                      <a:pt x="7610" y="468"/>
                      <a:pt x="6641" y="468"/>
                    </a:cubicBezTo>
                    <a:cubicBezTo>
                      <a:pt x="4726" y="468"/>
                      <a:pt x="3172" y="259"/>
                      <a:pt x="3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5"/>
              <p:cNvSpPr/>
              <p:nvPr/>
            </p:nvSpPr>
            <p:spPr>
              <a:xfrm>
                <a:off x="8144850" y="3888600"/>
                <a:ext cx="173250" cy="356575"/>
              </a:xfrm>
              <a:custGeom>
                <a:avLst/>
                <a:gdLst/>
                <a:ahLst/>
                <a:cxnLst/>
                <a:rect l="l" t="t" r="r" b="b"/>
                <a:pathLst>
                  <a:path w="6930" h="14263" extrusionOk="0">
                    <a:moveTo>
                      <a:pt x="2790" y="11560"/>
                    </a:moveTo>
                    <a:cubicBezTo>
                      <a:pt x="3062" y="11560"/>
                      <a:pt x="3323" y="11771"/>
                      <a:pt x="3323" y="12090"/>
                    </a:cubicBezTo>
                    <a:cubicBezTo>
                      <a:pt x="3323" y="12383"/>
                      <a:pt x="3086" y="12620"/>
                      <a:pt x="2793" y="12620"/>
                    </a:cubicBezTo>
                    <a:cubicBezTo>
                      <a:pt x="2321" y="12620"/>
                      <a:pt x="2086" y="12049"/>
                      <a:pt x="2419" y="11716"/>
                    </a:cubicBezTo>
                    <a:cubicBezTo>
                      <a:pt x="2527" y="11608"/>
                      <a:pt x="2659" y="11560"/>
                      <a:pt x="2790" y="11560"/>
                    </a:cubicBezTo>
                    <a:close/>
                    <a:moveTo>
                      <a:pt x="1354" y="1"/>
                    </a:moveTo>
                    <a:lnTo>
                      <a:pt x="1354" y="8561"/>
                    </a:lnTo>
                    <a:lnTo>
                      <a:pt x="1" y="14263"/>
                    </a:lnTo>
                    <a:cubicBezTo>
                      <a:pt x="103" y="14021"/>
                      <a:pt x="1618" y="13825"/>
                      <a:pt x="3464" y="13825"/>
                    </a:cubicBezTo>
                    <a:cubicBezTo>
                      <a:pt x="4352" y="13825"/>
                      <a:pt x="5159" y="13870"/>
                      <a:pt x="5773" y="13946"/>
                    </a:cubicBezTo>
                    <a:cubicBezTo>
                      <a:pt x="6437" y="14024"/>
                      <a:pt x="6872" y="14136"/>
                      <a:pt x="6929" y="14262"/>
                    </a:cubicBezTo>
                    <a:lnTo>
                      <a:pt x="5576" y="8561"/>
                    </a:lnTo>
                    <a:lnTo>
                      <a:pt x="5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5"/>
              <p:cNvSpPr/>
              <p:nvPr/>
            </p:nvSpPr>
            <p:spPr>
              <a:xfrm>
                <a:off x="8035800" y="3888600"/>
                <a:ext cx="391425" cy="716825"/>
              </a:xfrm>
              <a:custGeom>
                <a:avLst/>
                <a:gdLst/>
                <a:ahLst/>
                <a:cxnLst/>
                <a:rect l="l" t="t" r="r" b="b"/>
                <a:pathLst>
                  <a:path w="15657" h="28673" extrusionOk="0">
                    <a:moveTo>
                      <a:pt x="4698" y="1"/>
                    </a:moveTo>
                    <a:lnTo>
                      <a:pt x="4698" y="8441"/>
                    </a:lnTo>
                    <a:lnTo>
                      <a:pt x="111" y="27775"/>
                    </a:lnTo>
                    <a:cubicBezTo>
                      <a:pt x="0" y="28232"/>
                      <a:pt x="346" y="28673"/>
                      <a:pt x="818" y="28673"/>
                    </a:cubicBezTo>
                    <a:lnTo>
                      <a:pt x="14842" y="28673"/>
                    </a:lnTo>
                    <a:cubicBezTo>
                      <a:pt x="15311" y="28673"/>
                      <a:pt x="15657" y="28236"/>
                      <a:pt x="15550" y="27779"/>
                    </a:cubicBezTo>
                    <a:lnTo>
                      <a:pt x="10955" y="8441"/>
                    </a:lnTo>
                    <a:lnTo>
                      <a:pt x="10955" y="1"/>
                    </a:lnTo>
                    <a:lnTo>
                      <a:pt x="9938" y="1"/>
                    </a:lnTo>
                    <a:lnTo>
                      <a:pt x="9938" y="8561"/>
                    </a:lnTo>
                    <a:lnTo>
                      <a:pt x="11291" y="14262"/>
                    </a:lnTo>
                    <a:cubicBezTo>
                      <a:pt x="11295" y="14270"/>
                      <a:pt x="11298" y="14281"/>
                      <a:pt x="11298" y="14291"/>
                    </a:cubicBezTo>
                    <a:lnTo>
                      <a:pt x="14473" y="27654"/>
                    </a:lnTo>
                    <a:lnTo>
                      <a:pt x="1185" y="27654"/>
                    </a:lnTo>
                    <a:lnTo>
                      <a:pt x="4357" y="14291"/>
                    </a:lnTo>
                    <a:cubicBezTo>
                      <a:pt x="4358" y="14281"/>
                      <a:pt x="4360" y="14272"/>
                      <a:pt x="4363" y="14263"/>
                    </a:cubicBezTo>
                    <a:lnTo>
                      <a:pt x="5716" y="8561"/>
                    </a:lnTo>
                    <a:lnTo>
                      <a:pt x="5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5"/>
              <p:cNvSpPr/>
              <p:nvPr/>
            </p:nvSpPr>
            <p:spPr>
              <a:xfrm>
                <a:off x="8123850" y="3851100"/>
                <a:ext cx="35325" cy="40625"/>
              </a:xfrm>
              <a:custGeom>
                <a:avLst/>
                <a:gdLst/>
                <a:ahLst/>
                <a:cxnLst/>
                <a:rect l="l" t="t" r="r" b="b"/>
                <a:pathLst>
                  <a:path w="1413" h="1625" extrusionOk="0">
                    <a:moveTo>
                      <a:pt x="813" y="0"/>
                    </a:moveTo>
                    <a:cubicBezTo>
                      <a:pt x="597" y="0"/>
                      <a:pt x="391" y="87"/>
                      <a:pt x="238" y="238"/>
                    </a:cubicBezTo>
                    <a:cubicBezTo>
                      <a:pt x="85" y="389"/>
                      <a:pt x="0" y="596"/>
                      <a:pt x="2" y="810"/>
                    </a:cubicBezTo>
                    <a:cubicBezTo>
                      <a:pt x="0" y="1258"/>
                      <a:pt x="364" y="1623"/>
                      <a:pt x="813" y="1625"/>
                    </a:cubicBezTo>
                    <a:lnTo>
                      <a:pt x="1176" y="1625"/>
                    </a:lnTo>
                    <a:lnTo>
                      <a:pt x="1176" y="1374"/>
                    </a:lnTo>
                    <a:lnTo>
                      <a:pt x="813" y="1374"/>
                    </a:lnTo>
                    <a:cubicBezTo>
                      <a:pt x="502" y="1374"/>
                      <a:pt x="251" y="1121"/>
                      <a:pt x="253" y="810"/>
                    </a:cubicBezTo>
                    <a:cubicBezTo>
                      <a:pt x="251" y="662"/>
                      <a:pt x="310" y="519"/>
                      <a:pt x="415" y="415"/>
                    </a:cubicBezTo>
                    <a:cubicBezTo>
                      <a:pt x="521" y="310"/>
                      <a:pt x="664" y="251"/>
                      <a:pt x="813" y="250"/>
                    </a:cubicBezTo>
                    <a:lnTo>
                      <a:pt x="1413" y="250"/>
                    </a:lnTo>
                    <a:lnTo>
                      <a:pt x="14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5"/>
              <p:cNvSpPr/>
              <p:nvPr/>
            </p:nvSpPr>
            <p:spPr>
              <a:xfrm>
                <a:off x="8303950" y="3851100"/>
                <a:ext cx="35275" cy="40625"/>
              </a:xfrm>
              <a:custGeom>
                <a:avLst/>
                <a:gdLst/>
                <a:ahLst/>
                <a:cxnLst/>
                <a:rect l="l" t="t" r="r" b="b"/>
                <a:pathLst>
                  <a:path w="1411" h="1625" extrusionOk="0">
                    <a:moveTo>
                      <a:pt x="0" y="0"/>
                    </a:moveTo>
                    <a:lnTo>
                      <a:pt x="0" y="250"/>
                    </a:lnTo>
                    <a:lnTo>
                      <a:pt x="599" y="250"/>
                    </a:lnTo>
                    <a:cubicBezTo>
                      <a:pt x="908" y="250"/>
                      <a:pt x="1159" y="501"/>
                      <a:pt x="1162" y="810"/>
                    </a:cubicBezTo>
                    <a:cubicBezTo>
                      <a:pt x="1162" y="961"/>
                      <a:pt x="1102" y="1105"/>
                      <a:pt x="996" y="1210"/>
                    </a:cubicBezTo>
                    <a:cubicBezTo>
                      <a:pt x="889" y="1315"/>
                      <a:pt x="748" y="1374"/>
                      <a:pt x="599" y="1374"/>
                    </a:cubicBezTo>
                    <a:lnTo>
                      <a:pt x="229" y="1374"/>
                    </a:lnTo>
                    <a:lnTo>
                      <a:pt x="229" y="1625"/>
                    </a:lnTo>
                    <a:lnTo>
                      <a:pt x="599" y="1625"/>
                    </a:lnTo>
                    <a:cubicBezTo>
                      <a:pt x="1047" y="1625"/>
                      <a:pt x="1410" y="1260"/>
                      <a:pt x="1410" y="812"/>
                    </a:cubicBezTo>
                    <a:cubicBezTo>
                      <a:pt x="1410" y="364"/>
                      <a:pt x="1047" y="0"/>
                      <a:pt x="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5"/>
              <p:cNvSpPr/>
              <p:nvPr/>
            </p:nvSpPr>
            <p:spPr>
              <a:xfrm>
                <a:off x="8032300" y="3885425"/>
                <a:ext cx="398475" cy="723150"/>
              </a:xfrm>
              <a:custGeom>
                <a:avLst/>
                <a:gdLst/>
                <a:ahLst/>
                <a:cxnLst/>
                <a:rect l="l" t="t" r="r" b="b"/>
                <a:pathLst>
                  <a:path w="15939" h="28926" extrusionOk="0">
                    <a:moveTo>
                      <a:pt x="4711" y="1"/>
                    </a:moveTo>
                    <a:lnTo>
                      <a:pt x="4711" y="8553"/>
                    </a:lnTo>
                    <a:lnTo>
                      <a:pt x="129" y="27873"/>
                    </a:lnTo>
                    <a:cubicBezTo>
                      <a:pt x="0" y="28409"/>
                      <a:pt x="406" y="28924"/>
                      <a:pt x="958" y="28925"/>
                    </a:cubicBezTo>
                    <a:lnTo>
                      <a:pt x="14982" y="28925"/>
                    </a:lnTo>
                    <a:cubicBezTo>
                      <a:pt x="15531" y="28925"/>
                      <a:pt x="15938" y="28413"/>
                      <a:pt x="15811" y="27877"/>
                    </a:cubicBezTo>
                    <a:lnTo>
                      <a:pt x="11221" y="8553"/>
                    </a:lnTo>
                    <a:lnTo>
                      <a:pt x="11221" y="1"/>
                    </a:lnTo>
                    <a:lnTo>
                      <a:pt x="10078" y="1"/>
                    </a:lnTo>
                    <a:lnTo>
                      <a:pt x="10078" y="252"/>
                    </a:lnTo>
                    <a:lnTo>
                      <a:pt x="10971" y="252"/>
                    </a:lnTo>
                    <a:lnTo>
                      <a:pt x="10971" y="8583"/>
                    </a:lnTo>
                    <a:lnTo>
                      <a:pt x="15569" y="27934"/>
                    </a:lnTo>
                    <a:cubicBezTo>
                      <a:pt x="15655" y="28312"/>
                      <a:pt x="15369" y="28673"/>
                      <a:pt x="14982" y="28674"/>
                    </a:cubicBezTo>
                    <a:lnTo>
                      <a:pt x="958" y="28674"/>
                    </a:lnTo>
                    <a:cubicBezTo>
                      <a:pt x="956" y="28674"/>
                      <a:pt x="954" y="28674"/>
                      <a:pt x="953" y="28674"/>
                    </a:cubicBezTo>
                    <a:cubicBezTo>
                      <a:pt x="771" y="28674"/>
                      <a:pt x="598" y="28590"/>
                      <a:pt x="486" y="28445"/>
                    </a:cubicBezTo>
                    <a:cubicBezTo>
                      <a:pt x="371" y="28301"/>
                      <a:pt x="330" y="28111"/>
                      <a:pt x="374" y="27931"/>
                    </a:cubicBezTo>
                    <a:lnTo>
                      <a:pt x="4960" y="8596"/>
                    </a:lnTo>
                    <a:lnTo>
                      <a:pt x="4964" y="252"/>
                    </a:lnTo>
                    <a:lnTo>
                      <a:pt x="5856" y="252"/>
                    </a:lnTo>
                    <a:lnTo>
                      <a:pt x="5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5"/>
              <p:cNvSpPr/>
              <p:nvPr/>
            </p:nvSpPr>
            <p:spPr>
              <a:xfrm>
                <a:off x="8141800" y="3885425"/>
                <a:ext cx="179350" cy="360500"/>
              </a:xfrm>
              <a:custGeom>
                <a:avLst/>
                <a:gdLst/>
                <a:ahLst/>
                <a:cxnLst/>
                <a:rect l="l" t="t" r="r" b="b"/>
                <a:pathLst>
                  <a:path w="7174" h="14420" extrusionOk="0">
                    <a:moveTo>
                      <a:pt x="1352" y="1"/>
                    </a:moveTo>
                    <a:lnTo>
                      <a:pt x="1352" y="8673"/>
                    </a:lnTo>
                    <a:lnTo>
                      <a:pt x="0" y="14361"/>
                    </a:lnTo>
                    <a:lnTo>
                      <a:pt x="244" y="14419"/>
                    </a:lnTo>
                    <a:lnTo>
                      <a:pt x="1598" y="8717"/>
                    </a:lnTo>
                    <a:lnTo>
                      <a:pt x="1601" y="252"/>
                    </a:lnTo>
                    <a:lnTo>
                      <a:pt x="5571" y="252"/>
                    </a:lnTo>
                    <a:lnTo>
                      <a:pt x="5571" y="8689"/>
                    </a:lnTo>
                    <a:lnTo>
                      <a:pt x="6931" y="14418"/>
                    </a:lnTo>
                    <a:lnTo>
                      <a:pt x="7174" y="14359"/>
                    </a:lnTo>
                    <a:lnTo>
                      <a:pt x="5822" y="8673"/>
                    </a:lnTo>
                    <a:lnTo>
                      <a:pt x="58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5"/>
              <p:cNvSpPr/>
              <p:nvPr/>
            </p:nvSpPr>
            <p:spPr>
              <a:xfrm>
                <a:off x="8061475" y="4245175"/>
                <a:ext cx="340125" cy="337925"/>
              </a:xfrm>
              <a:custGeom>
                <a:avLst/>
                <a:gdLst/>
                <a:ahLst/>
                <a:cxnLst/>
                <a:rect l="l" t="t" r="r" b="b"/>
                <a:pathLst>
                  <a:path w="13605" h="13517" extrusionOk="0">
                    <a:moveTo>
                      <a:pt x="3209" y="0"/>
                    </a:moveTo>
                    <a:lnTo>
                      <a:pt x="1" y="13516"/>
                    </a:lnTo>
                    <a:lnTo>
                      <a:pt x="13605" y="13516"/>
                    </a:lnTo>
                    <a:lnTo>
                      <a:pt x="10394" y="0"/>
                    </a:lnTo>
                    <a:lnTo>
                      <a:pt x="10152" y="57"/>
                    </a:lnTo>
                    <a:lnTo>
                      <a:pt x="13287" y="13265"/>
                    </a:lnTo>
                    <a:lnTo>
                      <a:pt x="317" y="13265"/>
                    </a:lnTo>
                    <a:lnTo>
                      <a:pt x="3453" y="57"/>
                    </a:lnTo>
                    <a:lnTo>
                      <a:pt x="32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5"/>
              <p:cNvSpPr/>
              <p:nvPr/>
            </p:nvSpPr>
            <p:spPr>
              <a:xfrm>
                <a:off x="8141600" y="4231075"/>
                <a:ext cx="179800" cy="29575"/>
              </a:xfrm>
              <a:custGeom>
                <a:avLst/>
                <a:gdLst/>
                <a:ahLst/>
                <a:cxnLst/>
                <a:rect l="l" t="t" r="r" b="b"/>
                <a:pathLst>
                  <a:path w="7192" h="1183" extrusionOk="0">
                    <a:moveTo>
                      <a:pt x="3594" y="252"/>
                    </a:moveTo>
                    <a:cubicBezTo>
                      <a:pt x="4445" y="252"/>
                      <a:pt x="5258" y="298"/>
                      <a:pt x="5889" y="371"/>
                    </a:cubicBezTo>
                    <a:cubicBezTo>
                      <a:pt x="6518" y="444"/>
                      <a:pt x="6810" y="535"/>
                      <a:pt x="6910" y="592"/>
                    </a:cubicBezTo>
                    <a:cubicBezTo>
                      <a:pt x="6833" y="634"/>
                      <a:pt x="6618" y="717"/>
                      <a:pt x="6053" y="796"/>
                    </a:cubicBezTo>
                    <a:cubicBezTo>
                      <a:pt x="5403" y="884"/>
                      <a:pt x="4528" y="933"/>
                      <a:pt x="3594" y="933"/>
                    </a:cubicBezTo>
                    <a:cubicBezTo>
                      <a:pt x="1738" y="933"/>
                      <a:pt x="512" y="739"/>
                      <a:pt x="277" y="592"/>
                    </a:cubicBezTo>
                    <a:cubicBezTo>
                      <a:pt x="515" y="444"/>
                      <a:pt x="1741" y="252"/>
                      <a:pt x="3594" y="252"/>
                    </a:cubicBezTo>
                    <a:close/>
                    <a:moveTo>
                      <a:pt x="3594" y="1"/>
                    </a:moveTo>
                    <a:cubicBezTo>
                      <a:pt x="3458" y="1"/>
                      <a:pt x="230" y="8"/>
                      <a:pt x="8" y="539"/>
                    </a:cubicBezTo>
                    <a:lnTo>
                      <a:pt x="1" y="592"/>
                    </a:lnTo>
                    <a:cubicBezTo>
                      <a:pt x="1" y="1155"/>
                      <a:pt x="2994" y="1183"/>
                      <a:pt x="3594" y="1183"/>
                    </a:cubicBezTo>
                    <a:cubicBezTo>
                      <a:pt x="4540" y="1183"/>
                      <a:pt x="5424" y="1133"/>
                      <a:pt x="6089" y="1044"/>
                    </a:cubicBezTo>
                    <a:cubicBezTo>
                      <a:pt x="7061" y="908"/>
                      <a:pt x="7192" y="739"/>
                      <a:pt x="7192" y="592"/>
                    </a:cubicBezTo>
                    <a:cubicBezTo>
                      <a:pt x="7192" y="563"/>
                      <a:pt x="7186" y="535"/>
                      <a:pt x="7174" y="509"/>
                    </a:cubicBezTo>
                    <a:cubicBezTo>
                      <a:pt x="7138" y="434"/>
                      <a:pt x="7058" y="256"/>
                      <a:pt x="5919" y="123"/>
                    </a:cubicBezTo>
                    <a:cubicBezTo>
                      <a:pt x="5278" y="44"/>
                      <a:pt x="4454" y="1"/>
                      <a:pt x="3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8261625" y="4137525"/>
                <a:ext cx="87625" cy="330425"/>
              </a:xfrm>
              <a:custGeom>
                <a:avLst/>
                <a:gdLst/>
                <a:ahLst/>
                <a:cxnLst/>
                <a:rect l="l" t="t" r="r" b="b"/>
                <a:pathLst>
                  <a:path w="3505" h="13217" extrusionOk="0">
                    <a:moveTo>
                      <a:pt x="243" y="0"/>
                    </a:moveTo>
                    <a:lnTo>
                      <a:pt x="0" y="60"/>
                    </a:lnTo>
                    <a:lnTo>
                      <a:pt x="723" y="2976"/>
                    </a:lnTo>
                    <a:lnTo>
                      <a:pt x="965" y="2917"/>
                    </a:lnTo>
                    <a:lnTo>
                      <a:pt x="243" y="0"/>
                    </a:lnTo>
                    <a:close/>
                    <a:moveTo>
                      <a:pt x="1206" y="3889"/>
                    </a:moveTo>
                    <a:lnTo>
                      <a:pt x="964" y="3948"/>
                    </a:lnTo>
                    <a:lnTo>
                      <a:pt x="1146" y="4678"/>
                    </a:lnTo>
                    <a:lnTo>
                      <a:pt x="1388" y="4617"/>
                    </a:lnTo>
                    <a:lnTo>
                      <a:pt x="1206" y="3889"/>
                    </a:lnTo>
                    <a:close/>
                    <a:moveTo>
                      <a:pt x="2111" y="7533"/>
                    </a:moveTo>
                    <a:lnTo>
                      <a:pt x="1868" y="7594"/>
                    </a:lnTo>
                    <a:lnTo>
                      <a:pt x="2109" y="8565"/>
                    </a:lnTo>
                    <a:lnTo>
                      <a:pt x="2352" y="8504"/>
                    </a:lnTo>
                    <a:lnTo>
                      <a:pt x="2111" y="7533"/>
                    </a:lnTo>
                    <a:close/>
                    <a:moveTo>
                      <a:pt x="2532" y="9233"/>
                    </a:moveTo>
                    <a:lnTo>
                      <a:pt x="2289" y="9295"/>
                    </a:lnTo>
                    <a:lnTo>
                      <a:pt x="3011" y="12209"/>
                    </a:lnTo>
                    <a:lnTo>
                      <a:pt x="3255" y="12149"/>
                    </a:lnTo>
                    <a:lnTo>
                      <a:pt x="2532" y="9233"/>
                    </a:lnTo>
                    <a:close/>
                    <a:moveTo>
                      <a:pt x="3496" y="13121"/>
                    </a:moveTo>
                    <a:lnTo>
                      <a:pt x="3252" y="13181"/>
                    </a:lnTo>
                    <a:lnTo>
                      <a:pt x="3262" y="13216"/>
                    </a:lnTo>
                    <a:lnTo>
                      <a:pt x="3505" y="13156"/>
                    </a:lnTo>
                    <a:lnTo>
                      <a:pt x="3496" y="1312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8176275" y="4309525"/>
                <a:ext cx="110625" cy="6275"/>
              </a:xfrm>
              <a:custGeom>
                <a:avLst/>
                <a:gdLst/>
                <a:ahLst/>
                <a:cxnLst/>
                <a:rect l="l" t="t" r="r" b="b"/>
                <a:pathLst>
                  <a:path w="4425" h="251" extrusionOk="0">
                    <a:moveTo>
                      <a:pt x="0" y="1"/>
                    </a:moveTo>
                    <a:lnTo>
                      <a:pt x="0" y="250"/>
                    </a:lnTo>
                    <a:lnTo>
                      <a:pt x="4424" y="250"/>
                    </a:lnTo>
                    <a:lnTo>
                      <a:pt x="44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8176275" y="4348925"/>
                <a:ext cx="110625" cy="6275"/>
              </a:xfrm>
              <a:custGeom>
                <a:avLst/>
                <a:gdLst/>
                <a:ahLst/>
                <a:cxnLst/>
                <a:rect l="l" t="t" r="r" b="b"/>
                <a:pathLst>
                  <a:path w="4425" h="251" extrusionOk="0">
                    <a:moveTo>
                      <a:pt x="0" y="1"/>
                    </a:moveTo>
                    <a:lnTo>
                      <a:pt x="0" y="250"/>
                    </a:lnTo>
                    <a:lnTo>
                      <a:pt x="4424" y="250"/>
                    </a:lnTo>
                    <a:lnTo>
                      <a:pt x="44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5"/>
              <p:cNvSpPr/>
              <p:nvPr/>
            </p:nvSpPr>
            <p:spPr>
              <a:xfrm>
                <a:off x="8176275" y="4388300"/>
                <a:ext cx="110625" cy="6275"/>
              </a:xfrm>
              <a:custGeom>
                <a:avLst/>
                <a:gdLst/>
                <a:ahLst/>
                <a:cxnLst/>
                <a:rect l="l" t="t" r="r" b="b"/>
                <a:pathLst>
                  <a:path w="4425" h="251" extrusionOk="0">
                    <a:moveTo>
                      <a:pt x="0" y="1"/>
                    </a:moveTo>
                    <a:lnTo>
                      <a:pt x="0" y="250"/>
                    </a:lnTo>
                    <a:lnTo>
                      <a:pt x="4424" y="250"/>
                    </a:lnTo>
                    <a:lnTo>
                      <a:pt x="44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5"/>
              <p:cNvSpPr/>
              <p:nvPr/>
            </p:nvSpPr>
            <p:spPr>
              <a:xfrm>
                <a:off x="8156050" y="3791625"/>
                <a:ext cx="151050" cy="65725"/>
              </a:xfrm>
              <a:custGeom>
                <a:avLst/>
                <a:gdLst/>
                <a:ahLst/>
                <a:cxnLst/>
                <a:rect l="l" t="t" r="r" b="b"/>
                <a:pathLst>
                  <a:path w="6042" h="2629" extrusionOk="0">
                    <a:moveTo>
                      <a:pt x="5792" y="250"/>
                    </a:moveTo>
                    <a:lnTo>
                      <a:pt x="5792" y="2379"/>
                    </a:lnTo>
                    <a:lnTo>
                      <a:pt x="250" y="2379"/>
                    </a:lnTo>
                    <a:lnTo>
                      <a:pt x="250" y="250"/>
                    </a:lnTo>
                    <a:close/>
                    <a:moveTo>
                      <a:pt x="1" y="0"/>
                    </a:moveTo>
                    <a:lnTo>
                      <a:pt x="1" y="2629"/>
                    </a:lnTo>
                    <a:lnTo>
                      <a:pt x="6042" y="2629"/>
                    </a:lnTo>
                    <a:lnTo>
                      <a:pt x="60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5"/>
              <p:cNvSpPr/>
              <p:nvPr/>
            </p:nvSpPr>
            <p:spPr>
              <a:xfrm>
                <a:off x="8197100" y="4174525"/>
                <a:ext cx="33975" cy="32675"/>
              </a:xfrm>
              <a:custGeom>
                <a:avLst/>
                <a:gdLst/>
                <a:ahLst/>
                <a:cxnLst/>
                <a:rect l="l" t="t" r="r" b="b"/>
                <a:pathLst>
                  <a:path w="1359" h="1307" extrusionOk="0">
                    <a:moveTo>
                      <a:pt x="703" y="250"/>
                    </a:moveTo>
                    <a:cubicBezTo>
                      <a:pt x="926" y="251"/>
                      <a:pt x="1106" y="431"/>
                      <a:pt x="1107" y="653"/>
                    </a:cubicBezTo>
                    <a:cubicBezTo>
                      <a:pt x="1107" y="896"/>
                      <a:pt x="908" y="1057"/>
                      <a:pt x="700" y="1057"/>
                    </a:cubicBezTo>
                    <a:cubicBezTo>
                      <a:pt x="601" y="1057"/>
                      <a:pt x="500" y="1021"/>
                      <a:pt x="418" y="939"/>
                    </a:cubicBezTo>
                    <a:cubicBezTo>
                      <a:pt x="164" y="685"/>
                      <a:pt x="344" y="250"/>
                      <a:pt x="703" y="250"/>
                    </a:cubicBezTo>
                    <a:close/>
                    <a:moveTo>
                      <a:pt x="705" y="0"/>
                    </a:moveTo>
                    <a:cubicBezTo>
                      <a:pt x="536" y="0"/>
                      <a:pt x="369" y="66"/>
                      <a:pt x="245" y="190"/>
                    </a:cubicBezTo>
                    <a:cubicBezTo>
                      <a:pt x="56" y="377"/>
                      <a:pt x="1" y="657"/>
                      <a:pt x="102" y="902"/>
                    </a:cubicBezTo>
                    <a:cubicBezTo>
                      <a:pt x="202" y="1146"/>
                      <a:pt x="439" y="1305"/>
                      <a:pt x="703" y="1307"/>
                    </a:cubicBezTo>
                    <a:cubicBezTo>
                      <a:pt x="1065" y="1307"/>
                      <a:pt x="1358" y="1015"/>
                      <a:pt x="1358" y="653"/>
                    </a:cubicBezTo>
                    <a:cubicBezTo>
                      <a:pt x="1358" y="389"/>
                      <a:pt x="1199" y="151"/>
                      <a:pt x="955" y="50"/>
                    </a:cubicBezTo>
                    <a:cubicBezTo>
                      <a:pt x="874" y="17"/>
                      <a:pt x="790"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5"/>
              <p:cNvSpPr/>
              <p:nvPr/>
            </p:nvSpPr>
            <p:spPr>
              <a:xfrm>
                <a:off x="8158550" y="4452325"/>
                <a:ext cx="34100" cy="32775"/>
              </a:xfrm>
              <a:custGeom>
                <a:avLst/>
                <a:gdLst/>
                <a:ahLst/>
                <a:cxnLst/>
                <a:rect l="l" t="t" r="r" b="b"/>
                <a:pathLst>
                  <a:path w="1364" h="1311" extrusionOk="0">
                    <a:moveTo>
                      <a:pt x="708" y="251"/>
                    </a:moveTo>
                    <a:cubicBezTo>
                      <a:pt x="708" y="251"/>
                      <a:pt x="709" y="251"/>
                      <a:pt x="709" y="251"/>
                    </a:cubicBezTo>
                    <a:cubicBezTo>
                      <a:pt x="933" y="251"/>
                      <a:pt x="1114" y="433"/>
                      <a:pt x="1112" y="658"/>
                    </a:cubicBezTo>
                    <a:cubicBezTo>
                      <a:pt x="1111" y="901"/>
                      <a:pt x="912" y="1061"/>
                      <a:pt x="704" y="1061"/>
                    </a:cubicBezTo>
                    <a:cubicBezTo>
                      <a:pt x="604" y="1061"/>
                      <a:pt x="502" y="1024"/>
                      <a:pt x="419" y="941"/>
                    </a:cubicBezTo>
                    <a:cubicBezTo>
                      <a:pt x="165" y="685"/>
                      <a:pt x="348" y="251"/>
                      <a:pt x="708" y="251"/>
                    </a:cubicBezTo>
                    <a:close/>
                    <a:moveTo>
                      <a:pt x="707" y="0"/>
                    </a:moveTo>
                    <a:cubicBezTo>
                      <a:pt x="537" y="0"/>
                      <a:pt x="369" y="67"/>
                      <a:pt x="244" y="192"/>
                    </a:cubicBezTo>
                    <a:cubicBezTo>
                      <a:pt x="57" y="379"/>
                      <a:pt x="0" y="662"/>
                      <a:pt x="102" y="907"/>
                    </a:cubicBezTo>
                    <a:cubicBezTo>
                      <a:pt x="204" y="1150"/>
                      <a:pt x="442" y="1310"/>
                      <a:pt x="706" y="1310"/>
                    </a:cubicBezTo>
                    <a:cubicBezTo>
                      <a:pt x="707" y="1310"/>
                      <a:pt x="708" y="1310"/>
                      <a:pt x="709" y="1310"/>
                    </a:cubicBezTo>
                    <a:cubicBezTo>
                      <a:pt x="1068" y="1309"/>
                      <a:pt x="1360" y="1017"/>
                      <a:pt x="1362" y="658"/>
                    </a:cubicBezTo>
                    <a:cubicBezTo>
                      <a:pt x="1363" y="392"/>
                      <a:pt x="1204" y="153"/>
                      <a:pt x="959" y="51"/>
                    </a:cubicBezTo>
                    <a:cubicBezTo>
                      <a:pt x="877" y="17"/>
                      <a:pt x="792"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5"/>
              <p:cNvSpPr/>
              <p:nvPr/>
            </p:nvSpPr>
            <p:spPr>
              <a:xfrm>
                <a:off x="8213900" y="4506775"/>
                <a:ext cx="34050" cy="32800"/>
              </a:xfrm>
              <a:custGeom>
                <a:avLst/>
                <a:gdLst/>
                <a:ahLst/>
                <a:cxnLst/>
                <a:rect l="l" t="t" r="r" b="b"/>
                <a:pathLst>
                  <a:path w="1362" h="1312" extrusionOk="0">
                    <a:moveTo>
                      <a:pt x="707" y="250"/>
                    </a:moveTo>
                    <a:cubicBezTo>
                      <a:pt x="930" y="250"/>
                      <a:pt x="1111" y="430"/>
                      <a:pt x="1111" y="654"/>
                    </a:cubicBezTo>
                    <a:cubicBezTo>
                      <a:pt x="1112" y="899"/>
                      <a:pt x="912" y="1061"/>
                      <a:pt x="703" y="1061"/>
                    </a:cubicBezTo>
                    <a:cubicBezTo>
                      <a:pt x="604" y="1061"/>
                      <a:pt x="503" y="1024"/>
                      <a:pt x="421" y="942"/>
                    </a:cubicBezTo>
                    <a:cubicBezTo>
                      <a:pt x="165" y="688"/>
                      <a:pt x="345" y="250"/>
                      <a:pt x="707" y="250"/>
                    </a:cubicBezTo>
                    <a:close/>
                    <a:moveTo>
                      <a:pt x="706" y="1"/>
                    </a:moveTo>
                    <a:cubicBezTo>
                      <a:pt x="535" y="1"/>
                      <a:pt x="368" y="67"/>
                      <a:pt x="242" y="193"/>
                    </a:cubicBezTo>
                    <a:cubicBezTo>
                      <a:pt x="56" y="380"/>
                      <a:pt x="0" y="662"/>
                      <a:pt x="101" y="907"/>
                    </a:cubicBezTo>
                    <a:cubicBezTo>
                      <a:pt x="203" y="1151"/>
                      <a:pt x="441" y="1310"/>
                      <a:pt x="707" y="1311"/>
                    </a:cubicBezTo>
                    <a:cubicBezTo>
                      <a:pt x="1069" y="1310"/>
                      <a:pt x="1362" y="1016"/>
                      <a:pt x="1362" y="654"/>
                    </a:cubicBezTo>
                    <a:cubicBezTo>
                      <a:pt x="1360" y="389"/>
                      <a:pt x="1200" y="151"/>
                      <a:pt x="956" y="50"/>
                    </a:cubicBezTo>
                    <a:cubicBezTo>
                      <a:pt x="875" y="17"/>
                      <a:pt x="790"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45"/>
            <p:cNvGrpSpPr/>
            <p:nvPr/>
          </p:nvGrpSpPr>
          <p:grpSpPr>
            <a:xfrm>
              <a:off x="2040096" y="3089171"/>
              <a:ext cx="1025303" cy="1519273"/>
              <a:chOff x="1788775" y="1631100"/>
              <a:chExt cx="546100" cy="809200"/>
            </a:xfrm>
          </p:grpSpPr>
          <p:sp>
            <p:nvSpPr>
              <p:cNvPr id="1651" name="Google Shape;1651;p45"/>
              <p:cNvSpPr/>
              <p:nvPr/>
            </p:nvSpPr>
            <p:spPr>
              <a:xfrm>
                <a:off x="1993675" y="1634200"/>
                <a:ext cx="133550" cy="61375"/>
              </a:xfrm>
              <a:custGeom>
                <a:avLst/>
                <a:gdLst/>
                <a:ahLst/>
                <a:cxnLst/>
                <a:rect l="l" t="t" r="r" b="b"/>
                <a:pathLst>
                  <a:path w="5342" h="2455" extrusionOk="0">
                    <a:moveTo>
                      <a:pt x="0" y="1"/>
                    </a:moveTo>
                    <a:lnTo>
                      <a:pt x="0" y="2454"/>
                    </a:lnTo>
                    <a:lnTo>
                      <a:pt x="5342" y="2454"/>
                    </a:lnTo>
                    <a:lnTo>
                      <a:pt x="53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5"/>
              <p:cNvSpPr/>
              <p:nvPr/>
            </p:nvSpPr>
            <p:spPr>
              <a:xfrm>
                <a:off x="2100750" y="2342650"/>
                <a:ext cx="27650" cy="26575"/>
              </a:xfrm>
              <a:custGeom>
                <a:avLst/>
                <a:gdLst/>
                <a:ahLst/>
                <a:cxnLst/>
                <a:rect l="l" t="t" r="r" b="b"/>
                <a:pathLst>
                  <a:path w="1106" h="1063" extrusionOk="0">
                    <a:moveTo>
                      <a:pt x="533" y="0"/>
                    </a:moveTo>
                    <a:cubicBezTo>
                      <a:pt x="531" y="0"/>
                      <a:pt x="530" y="0"/>
                      <a:pt x="529" y="0"/>
                    </a:cubicBezTo>
                    <a:cubicBezTo>
                      <a:pt x="239" y="2"/>
                      <a:pt x="2" y="238"/>
                      <a:pt x="2" y="530"/>
                    </a:cubicBezTo>
                    <a:cubicBezTo>
                      <a:pt x="1" y="745"/>
                      <a:pt x="131" y="939"/>
                      <a:pt x="329" y="1022"/>
                    </a:cubicBezTo>
                    <a:cubicBezTo>
                      <a:pt x="395" y="1049"/>
                      <a:pt x="463" y="1062"/>
                      <a:pt x="532" y="1062"/>
                    </a:cubicBezTo>
                    <a:cubicBezTo>
                      <a:pt x="670" y="1062"/>
                      <a:pt x="807" y="1008"/>
                      <a:pt x="909" y="905"/>
                    </a:cubicBezTo>
                    <a:cubicBezTo>
                      <a:pt x="1060" y="753"/>
                      <a:pt x="1106" y="524"/>
                      <a:pt x="1022" y="326"/>
                    </a:cubicBezTo>
                    <a:cubicBezTo>
                      <a:pt x="940" y="128"/>
                      <a:pt x="747" y="0"/>
                      <a:pt x="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5"/>
              <p:cNvSpPr/>
              <p:nvPr/>
            </p:nvSpPr>
            <p:spPr>
              <a:xfrm>
                <a:off x="2137500" y="2281375"/>
                <a:ext cx="27525" cy="26500"/>
              </a:xfrm>
              <a:custGeom>
                <a:avLst/>
                <a:gdLst/>
                <a:ahLst/>
                <a:cxnLst/>
                <a:rect l="l" t="t" r="r" b="b"/>
                <a:pathLst>
                  <a:path w="1101" h="1060" extrusionOk="0">
                    <a:moveTo>
                      <a:pt x="530" y="1"/>
                    </a:moveTo>
                    <a:cubicBezTo>
                      <a:pt x="237" y="2"/>
                      <a:pt x="0" y="240"/>
                      <a:pt x="0" y="532"/>
                    </a:cubicBezTo>
                    <a:cubicBezTo>
                      <a:pt x="2" y="747"/>
                      <a:pt x="130" y="938"/>
                      <a:pt x="329" y="1020"/>
                    </a:cubicBezTo>
                    <a:cubicBezTo>
                      <a:pt x="394" y="1046"/>
                      <a:pt x="462" y="1059"/>
                      <a:pt x="529" y="1059"/>
                    </a:cubicBezTo>
                    <a:cubicBezTo>
                      <a:pt x="667" y="1059"/>
                      <a:pt x="803" y="1005"/>
                      <a:pt x="905" y="904"/>
                    </a:cubicBezTo>
                    <a:cubicBezTo>
                      <a:pt x="1056" y="752"/>
                      <a:pt x="1101" y="525"/>
                      <a:pt x="1019" y="328"/>
                    </a:cubicBezTo>
                    <a:cubicBezTo>
                      <a:pt x="936" y="129"/>
                      <a:pt x="743" y="1"/>
                      <a:pt x="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5"/>
              <p:cNvSpPr/>
              <p:nvPr/>
            </p:nvSpPr>
            <p:spPr>
              <a:xfrm>
                <a:off x="1952275" y="2222750"/>
                <a:ext cx="43850" cy="18825"/>
              </a:xfrm>
              <a:custGeom>
                <a:avLst/>
                <a:gdLst/>
                <a:ahLst/>
                <a:cxnLst/>
                <a:rect l="l" t="t" r="r" b="b"/>
                <a:pathLst>
                  <a:path w="1754" h="753" extrusionOk="0">
                    <a:moveTo>
                      <a:pt x="1754" y="0"/>
                    </a:moveTo>
                    <a:cubicBezTo>
                      <a:pt x="802" y="82"/>
                      <a:pt x="151" y="208"/>
                      <a:pt x="23" y="351"/>
                    </a:cubicBezTo>
                    <a:cubicBezTo>
                      <a:pt x="8" y="364"/>
                      <a:pt x="1" y="383"/>
                      <a:pt x="1" y="402"/>
                    </a:cubicBezTo>
                    <a:cubicBezTo>
                      <a:pt x="1" y="539"/>
                      <a:pt x="472" y="660"/>
                      <a:pt x="1236" y="752"/>
                    </a:cubicBezTo>
                    <a:cubicBezTo>
                      <a:pt x="1408" y="502"/>
                      <a:pt x="1579" y="250"/>
                      <a:pt x="1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5"/>
              <p:cNvSpPr/>
              <p:nvPr/>
            </p:nvSpPr>
            <p:spPr>
              <a:xfrm>
                <a:off x="1983150" y="2220225"/>
                <a:ext cx="188200" cy="25050"/>
              </a:xfrm>
              <a:custGeom>
                <a:avLst/>
                <a:gdLst/>
                <a:ahLst/>
                <a:cxnLst/>
                <a:rect l="l" t="t" r="r" b="b"/>
                <a:pathLst>
                  <a:path w="7528" h="1002" extrusionOk="0">
                    <a:moveTo>
                      <a:pt x="3146" y="1"/>
                    </a:moveTo>
                    <a:cubicBezTo>
                      <a:pt x="2164" y="1"/>
                      <a:pt x="1253" y="39"/>
                      <a:pt x="519" y="101"/>
                    </a:cubicBezTo>
                    <a:cubicBezTo>
                      <a:pt x="344" y="351"/>
                      <a:pt x="173" y="603"/>
                      <a:pt x="1" y="853"/>
                    </a:cubicBezTo>
                    <a:cubicBezTo>
                      <a:pt x="799" y="946"/>
                      <a:pt x="1911" y="1002"/>
                      <a:pt x="3146" y="1002"/>
                    </a:cubicBezTo>
                    <a:cubicBezTo>
                      <a:pt x="5567" y="1002"/>
                      <a:pt x="7527" y="780"/>
                      <a:pt x="7527" y="503"/>
                    </a:cubicBezTo>
                    <a:cubicBezTo>
                      <a:pt x="7526" y="484"/>
                      <a:pt x="7519" y="465"/>
                      <a:pt x="7506" y="452"/>
                    </a:cubicBezTo>
                    <a:cubicBezTo>
                      <a:pt x="7279" y="199"/>
                      <a:pt x="5415" y="1"/>
                      <a:pt x="3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5"/>
              <p:cNvSpPr/>
              <p:nvPr/>
            </p:nvSpPr>
            <p:spPr>
              <a:xfrm>
                <a:off x="1823600" y="2230675"/>
                <a:ext cx="475600" cy="181475"/>
              </a:xfrm>
              <a:custGeom>
                <a:avLst/>
                <a:gdLst/>
                <a:ahLst/>
                <a:cxnLst/>
                <a:rect l="l" t="t" r="r" b="b"/>
                <a:pathLst>
                  <a:path w="19024" h="7259" extrusionOk="0">
                    <a:moveTo>
                      <a:pt x="13082" y="2024"/>
                    </a:moveTo>
                    <a:cubicBezTo>
                      <a:pt x="13357" y="2024"/>
                      <a:pt x="13619" y="2238"/>
                      <a:pt x="13618" y="2560"/>
                    </a:cubicBezTo>
                    <a:cubicBezTo>
                      <a:pt x="13615" y="2852"/>
                      <a:pt x="13378" y="3087"/>
                      <a:pt x="13086" y="3087"/>
                    </a:cubicBezTo>
                    <a:cubicBezTo>
                      <a:pt x="12612" y="3087"/>
                      <a:pt x="12375" y="2513"/>
                      <a:pt x="12711" y="2179"/>
                    </a:cubicBezTo>
                    <a:cubicBezTo>
                      <a:pt x="12819" y="2072"/>
                      <a:pt x="12952" y="2024"/>
                      <a:pt x="13082" y="2024"/>
                    </a:cubicBezTo>
                    <a:close/>
                    <a:moveTo>
                      <a:pt x="11611" y="4480"/>
                    </a:moveTo>
                    <a:cubicBezTo>
                      <a:pt x="11883" y="4480"/>
                      <a:pt x="12144" y="4691"/>
                      <a:pt x="12145" y="5009"/>
                    </a:cubicBezTo>
                    <a:cubicBezTo>
                      <a:pt x="12145" y="5301"/>
                      <a:pt x="11908" y="5539"/>
                      <a:pt x="11615" y="5539"/>
                    </a:cubicBezTo>
                    <a:cubicBezTo>
                      <a:pt x="11145" y="5539"/>
                      <a:pt x="10909" y="4970"/>
                      <a:pt x="11240" y="4637"/>
                    </a:cubicBezTo>
                    <a:cubicBezTo>
                      <a:pt x="11348" y="4529"/>
                      <a:pt x="11481" y="4480"/>
                      <a:pt x="11611" y="4480"/>
                    </a:cubicBezTo>
                    <a:close/>
                    <a:moveTo>
                      <a:pt x="5130" y="0"/>
                    </a:moveTo>
                    <a:lnTo>
                      <a:pt x="191" y="6369"/>
                    </a:lnTo>
                    <a:cubicBezTo>
                      <a:pt x="0" y="6616"/>
                      <a:pt x="85" y="6858"/>
                      <a:pt x="132" y="6952"/>
                    </a:cubicBezTo>
                    <a:cubicBezTo>
                      <a:pt x="219" y="7138"/>
                      <a:pt x="408" y="7258"/>
                      <a:pt x="614" y="7258"/>
                    </a:cubicBezTo>
                    <a:cubicBezTo>
                      <a:pt x="618" y="7258"/>
                      <a:pt x="621" y="7258"/>
                      <a:pt x="625" y="7258"/>
                    </a:cubicBezTo>
                    <a:lnTo>
                      <a:pt x="18434" y="7258"/>
                    </a:lnTo>
                    <a:cubicBezTo>
                      <a:pt x="18743" y="7258"/>
                      <a:pt x="18881" y="7042"/>
                      <a:pt x="18926" y="6952"/>
                    </a:cubicBezTo>
                    <a:cubicBezTo>
                      <a:pt x="19024" y="6763"/>
                      <a:pt x="19002" y="6534"/>
                      <a:pt x="18867" y="6369"/>
                    </a:cubicBezTo>
                    <a:lnTo>
                      <a:pt x="13928" y="0"/>
                    </a:lnTo>
                    <a:lnTo>
                      <a:pt x="13888" y="34"/>
                    </a:lnTo>
                    <a:cubicBezTo>
                      <a:pt x="13901" y="47"/>
                      <a:pt x="13908" y="66"/>
                      <a:pt x="13909" y="85"/>
                    </a:cubicBezTo>
                    <a:cubicBezTo>
                      <a:pt x="13909" y="362"/>
                      <a:pt x="11949" y="584"/>
                      <a:pt x="9528" y="584"/>
                    </a:cubicBezTo>
                    <a:cubicBezTo>
                      <a:pt x="8293" y="584"/>
                      <a:pt x="7181" y="528"/>
                      <a:pt x="6383" y="435"/>
                    </a:cubicBezTo>
                    <a:cubicBezTo>
                      <a:pt x="5619" y="343"/>
                      <a:pt x="5148" y="222"/>
                      <a:pt x="5148" y="85"/>
                    </a:cubicBezTo>
                    <a:cubicBezTo>
                      <a:pt x="5148" y="66"/>
                      <a:pt x="5155" y="47"/>
                      <a:pt x="5170" y="34"/>
                    </a:cubicBezTo>
                    <a:lnTo>
                      <a:pt x="5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5"/>
              <p:cNvSpPr/>
              <p:nvPr/>
            </p:nvSpPr>
            <p:spPr>
              <a:xfrm>
                <a:off x="1972800" y="1695550"/>
                <a:ext cx="179400" cy="34450"/>
              </a:xfrm>
              <a:custGeom>
                <a:avLst/>
                <a:gdLst/>
                <a:ahLst/>
                <a:cxnLst/>
                <a:rect l="l" t="t" r="r" b="b"/>
                <a:pathLst>
                  <a:path w="7176" h="1378" extrusionOk="0">
                    <a:moveTo>
                      <a:pt x="689" y="0"/>
                    </a:moveTo>
                    <a:cubicBezTo>
                      <a:pt x="308" y="0"/>
                      <a:pt x="2" y="308"/>
                      <a:pt x="2" y="687"/>
                    </a:cubicBezTo>
                    <a:cubicBezTo>
                      <a:pt x="0" y="1068"/>
                      <a:pt x="308" y="1376"/>
                      <a:pt x="689" y="1378"/>
                    </a:cubicBezTo>
                    <a:lnTo>
                      <a:pt x="6432" y="1378"/>
                    </a:lnTo>
                    <a:cubicBezTo>
                      <a:pt x="6615" y="1376"/>
                      <a:pt x="6790" y="1305"/>
                      <a:pt x="6920" y="1176"/>
                    </a:cubicBezTo>
                    <a:cubicBezTo>
                      <a:pt x="7115" y="979"/>
                      <a:pt x="7175" y="683"/>
                      <a:pt x="7069" y="426"/>
                    </a:cubicBezTo>
                    <a:cubicBezTo>
                      <a:pt x="6962" y="168"/>
                      <a:pt x="6711" y="0"/>
                      <a:pt x="6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5"/>
              <p:cNvSpPr/>
              <p:nvPr/>
            </p:nvSpPr>
            <p:spPr>
              <a:xfrm>
                <a:off x="1951850" y="1729975"/>
                <a:ext cx="219975" cy="501550"/>
              </a:xfrm>
              <a:custGeom>
                <a:avLst/>
                <a:gdLst/>
                <a:ahLst/>
                <a:cxnLst/>
                <a:rect l="l" t="t" r="r" b="b"/>
                <a:pathLst>
                  <a:path w="8799" h="20062" extrusionOk="0">
                    <a:moveTo>
                      <a:pt x="2841" y="1"/>
                    </a:moveTo>
                    <a:lnTo>
                      <a:pt x="2841" y="15492"/>
                    </a:lnTo>
                    <a:cubicBezTo>
                      <a:pt x="2839" y="16057"/>
                      <a:pt x="2651" y="16607"/>
                      <a:pt x="2306" y="17055"/>
                    </a:cubicBezTo>
                    <a:lnTo>
                      <a:pt x="0" y="20028"/>
                    </a:lnTo>
                    <a:lnTo>
                      <a:pt x="40" y="20062"/>
                    </a:lnTo>
                    <a:cubicBezTo>
                      <a:pt x="168" y="19919"/>
                      <a:pt x="819" y="19793"/>
                      <a:pt x="1771" y="19711"/>
                    </a:cubicBezTo>
                    <a:cubicBezTo>
                      <a:pt x="2505" y="19649"/>
                      <a:pt x="3416" y="19611"/>
                      <a:pt x="4398" y="19611"/>
                    </a:cubicBezTo>
                    <a:cubicBezTo>
                      <a:pt x="6667" y="19611"/>
                      <a:pt x="8531" y="19809"/>
                      <a:pt x="8758" y="20062"/>
                    </a:cubicBezTo>
                    <a:lnTo>
                      <a:pt x="8798" y="20028"/>
                    </a:lnTo>
                    <a:lnTo>
                      <a:pt x="6491" y="17055"/>
                    </a:lnTo>
                    <a:cubicBezTo>
                      <a:pt x="6145" y="16607"/>
                      <a:pt x="5957" y="16057"/>
                      <a:pt x="5955" y="15492"/>
                    </a:cubicBezTo>
                    <a:lnTo>
                      <a:pt x="59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5"/>
              <p:cNvSpPr/>
              <p:nvPr/>
            </p:nvSpPr>
            <p:spPr>
              <a:xfrm>
                <a:off x="1788775" y="1729975"/>
                <a:ext cx="546100" cy="707200"/>
              </a:xfrm>
              <a:custGeom>
                <a:avLst/>
                <a:gdLst/>
                <a:ahLst/>
                <a:cxnLst/>
                <a:rect l="l" t="t" r="r" b="b"/>
                <a:pathLst>
                  <a:path w="21844" h="28288" extrusionOk="0">
                    <a:moveTo>
                      <a:pt x="8364" y="1"/>
                    </a:moveTo>
                    <a:lnTo>
                      <a:pt x="8364" y="15492"/>
                    </a:lnTo>
                    <a:cubicBezTo>
                      <a:pt x="8362" y="15835"/>
                      <a:pt x="8247" y="16169"/>
                      <a:pt x="8037" y="16442"/>
                    </a:cubicBezTo>
                    <a:lnTo>
                      <a:pt x="792" y="25784"/>
                    </a:lnTo>
                    <a:cubicBezTo>
                      <a:pt x="1" y="26802"/>
                      <a:pt x="726" y="28287"/>
                      <a:pt x="2018" y="28287"/>
                    </a:cubicBezTo>
                    <a:lnTo>
                      <a:pt x="19827" y="28287"/>
                    </a:lnTo>
                    <a:cubicBezTo>
                      <a:pt x="21114" y="28287"/>
                      <a:pt x="21844" y="26803"/>
                      <a:pt x="21053" y="25784"/>
                    </a:cubicBezTo>
                    <a:lnTo>
                      <a:pt x="13806" y="16442"/>
                    </a:lnTo>
                    <a:cubicBezTo>
                      <a:pt x="13595" y="16169"/>
                      <a:pt x="13479" y="15835"/>
                      <a:pt x="13479" y="15492"/>
                    </a:cubicBezTo>
                    <a:lnTo>
                      <a:pt x="13479" y="1"/>
                    </a:lnTo>
                    <a:lnTo>
                      <a:pt x="12478" y="1"/>
                    </a:lnTo>
                    <a:lnTo>
                      <a:pt x="12478" y="15492"/>
                    </a:lnTo>
                    <a:cubicBezTo>
                      <a:pt x="12480" y="16057"/>
                      <a:pt x="12668" y="16607"/>
                      <a:pt x="13014" y="17055"/>
                    </a:cubicBezTo>
                    <a:lnTo>
                      <a:pt x="15321" y="20028"/>
                    </a:lnTo>
                    <a:lnTo>
                      <a:pt x="20260" y="26397"/>
                    </a:lnTo>
                    <a:cubicBezTo>
                      <a:pt x="20395" y="26562"/>
                      <a:pt x="20417" y="26791"/>
                      <a:pt x="20319" y="26980"/>
                    </a:cubicBezTo>
                    <a:cubicBezTo>
                      <a:pt x="20274" y="27070"/>
                      <a:pt x="20136" y="27286"/>
                      <a:pt x="19827" y="27286"/>
                    </a:cubicBezTo>
                    <a:lnTo>
                      <a:pt x="2018" y="27286"/>
                    </a:lnTo>
                    <a:cubicBezTo>
                      <a:pt x="2014" y="27286"/>
                      <a:pt x="2011" y="27286"/>
                      <a:pt x="2007" y="27286"/>
                    </a:cubicBezTo>
                    <a:cubicBezTo>
                      <a:pt x="1801" y="27286"/>
                      <a:pt x="1612" y="27166"/>
                      <a:pt x="1525" y="26980"/>
                    </a:cubicBezTo>
                    <a:cubicBezTo>
                      <a:pt x="1478" y="26886"/>
                      <a:pt x="1393" y="26644"/>
                      <a:pt x="1584" y="26397"/>
                    </a:cubicBezTo>
                    <a:lnTo>
                      <a:pt x="6523" y="20028"/>
                    </a:lnTo>
                    <a:lnTo>
                      <a:pt x="8829" y="17055"/>
                    </a:lnTo>
                    <a:cubicBezTo>
                      <a:pt x="9174" y="16607"/>
                      <a:pt x="9362" y="16057"/>
                      <a:pt x="9364" y="15492"/>
                    </a:cubicBezTo>
                    <a:lnTo>
                      <a:pt x="93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5"/>
              <p:cNvSpPr/>
              <p:nvPr/>
            </p:nvSpPr>
            <p:spPr>
              <a:xfrm>
                <a:off x="1794500" y="1729975"/>
                <a:ext cx="534575" cy="710325"/>
              </a:xfrm>
              <a:custGeom>
                <a:avLst/>
                <a:gdLst/>
                <a:ahLst/>
                <a:cxnLst/>
                <a:rect l="l" t="t" r="r" b="b"/>
                <a:pathLst>
                  <a:path w="21383" h="28413" extrusionOk="0">
                    <a:moveTo>
                      <a:pt x="8009" y="1"/>
                    </a:moveTo>
                    <a:lnTo>
                      <a:pt x="8009" y="15492"/>
                    </a:lnTo>
                    <a:cubicBezTo>
                      <a:pt x="8008" y="15807"/>
                      <a:pt x="7903" y="16115"/>
                      <a:pt x="7710" y="16365"/>
                    </a:cubicBezTo>
                    <a:lnTo>
                      <a:pt x="465" y="25708"/>
                    </a:lnTo>
                    <a:cubicBezTo>
                      <a:pt x="71" y="26213"/>
                      <a:pt x="1" y="26899"/>
                      <a:pt x="283" y="27474"/>
                    </a:cubicBezTo>
                    <a:cubicBezTo>
                      <a:pt x="564" y="28050"/>
                      <a:pt x="1148" y="28413"/>
                      <a:pt x="1789" y="28413"/>
                    </a:cubicBezTo>
                    <a:lnTo>
                      <a:pt x="19598" y="28413"/>
                    </a:lnTo>
                    <a:cubicBezTo>
                      <a:pt x="20237" y="28411"/>
                      <a:pt x="20821" y="28048"/>
                      <a:pt x="21101" y="27473"/>
                    </a:cubicBezTo>
                    <a:cubicBezTo>
                      <a:pt x="21383" y="26898"/>
                      <a:pt x="21313" y="26213"/>
                      <a:pt x="20922" y="25708"/>
                    </a:cubicBezTo>
                    <a:lnTo>
                      <a:pt x="13675" y="16365"/>
                    </a:lnTo>
                    <a:cubicBezTo>
                      <a:pt x="13481" y="16115"/>
                      <a:pt x="13376" y="15807"/>
                      <a:pt x="13376" y="15492"/>
                    </a:cubicBezTo>
                    <a:lnTo>
                      <a:pt x="13376" y="1"/>
                    </a:lnTo>
                    <a:lnTo>
                      <a:pt x="13126" y="1"/>
                    </a:lnTo>
                    <a:lnTo>
                      <a:pt x="13126" y="15492"/>
                    </a:lnTo>
                    <a:cubicBezTo>
                      <a:pt x="13126" y="15863"/>
                      <a:pt x="13250" y="16223"/>
                      <a:pt x="13477" y="16518"/>
                    </a:cubicBezTo>
                    <a:lnTo>
                      <a:pt x="20725" y="25862"/>
                    </a:lnTo>
                    <a:cubicBezTo>
                      <a:pt x="21066" y="26301"/>
                      <a:pt x="21122" y="26863"/>
                      <a:pt x="20878" y="27362"/>
                    </a:cubicBezTo>
                    <a:cubicBezTo>
                      <a:pt x="20642" y="27853"/>
                      <a:pt x="20145" y="28163"/>
                      <a:pt x="19600" y="28163"/>
                    </a:cubicBezTo>
                    <a:cubicBezTo>
                      <a:pt x="19599" y="28163"/>
                      <a:pt x="19598" y="28163"/>
                      <a:pt x="19596" y="28163"/>
                    </a:cubicBezTo>
                    <a:lnTo>
                      <a:pt x="1789" y="28163"/>
                    </a:lnTo>
                    <a:cubicBezTo>
                      <a:pt x="1233" y="28163"/>
                      <a:pt x="756" y="27863"/>
                      <a:pt x="509" y="27362"/>
                    </a:cubicBezTo>
                    <a:cubicBezTo>
                      <a:pt x="262" y="26863"/>
                      <a:pt x="321" y="26301"/>
                      <a:pt x="662" y="25862"/>
                    </a:cubicBezTo>
                    <a:lnTo>
                      <a:pt x="7907" y="16518"/>
                    </a:lnTo>
                    <a:cubicBezTo>
                      <a:pt x="8135" y="16225"/>
                      <a:pt x="8257" y="15863"/>
                      <a:pt x="8259" y="15492"/>
                    </a:cubicBezTo>
                    <a:lnTo>
                      <a:pt x="8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5"/>
              <p:cNvSpPr/>
              <p:nvPr/>
            </p:nvSpPr>
            <p:spPr>
              <a:xfrm>
                <a:off x="1820050" y="1729975"/>
                <a:ext cx="483825" cy="685300"/>
              </a:xfrm>
              <a:custGeom>
                <a:avLst/>
                <a:gdLst/>
                <a:ahLst/>
                <a:cxnLst/>
                <a:rect l="l" t="t" r="r" b="b"/>
                <a:pathLst>
                  <a:path w="19353" h="27412" extrusionOk="0">
                    <a:moveTo>
                      <a:pt x="7989" y="1"/>
                    </a:moveTo>
                    <a:lnTo>
                      <a:pt x="7989" y="15492"/>
                    </a:lnTo>
                    <a:cubicBezTo>
                      <a:pt x="7987" y="16029"/>
                      <a:pt x="7808" y="16552"/>
                      <a:pt x="7479" y="16978"/>
                    </a:cubicBezTo>
                    <a:lnTo>
                      <a:pt x="233" y="26321"/>
                    </a:lnTo>
                    <a:cubicBezTo>
                      <a:pt x="1" y="26622"/>
                      <a:pt x="116" y="26946"/>
                      <a:pt x="160" y="27034"/>
                    </a:cubicBezTo>
                    <a:cubicBezTo>
                      <a:pt x="204" y="27121"/>
                      <a:pt x="376" y="27412"/>
                      <a:pt x="767" y="27412"/>
                    </a:cubicBezTo>
                    <a:lnTo>
                      <a:pt x="18576" y="27412"/>
                    </a:lnTo>
                    <a:cubicBezTo>
                      <a:pt x="18954" y="27412"/>
                      <a:pt x="19133" y="27126"/>
                      <a:pt x="19179" y="27037"/>
                    </a:cubicBezTo>
                    <a:cubicBezTo>
                      <a:pt x="19225" y="26946"/>
                      <a:pt x="19352" y="26635"/>
                      <a:pt x="19110" y="26321"/>
                    </a:cubicBezTo>
                    <a:lnTo>
                      <a:pt x="11862" y="16978"/>
                    </a:lnTo>
                    <a:cubicBezTo>
                      <a:pt x="11532" y="16552"/>
                      <a:pt x="11353" y="16029"/>
                      <a:pt x="11353" y="15492"/>
                    </a:cubicBezTo>
                    <a:lnTo>
                      <a:pt x="11353" y="1"/>
                    </a:lnTo>
                    <a:lnTo>
                      <a:pt x="11103" y="1"/>
                    </a:lnTo>
                    <a:lnTo>
                      <a:pt x="11103" y="15492"/>
                    </a:lnTo>
                    <a:cubicBezTo>
                      <a:pt x="11103" y="16085"/>
                      <a:pt x="11300" y="16662"/>
                      <a:pt x="11665" y="17131"/>
                    </a:cubicBezTo>
                    <a:lnTo>
                      <a:pt x="18912" y="26475"/>
                    </a:lnTo>
                    <a:cubicBezTo>
                      <a:pt x="19060" y="26667"/>
                      <a:pt x="18993" y="26851"/>
                      <a:pt x="18955" y="26923"/>
                    </a:cubicBezTo>
                    <a:cubicBezTo>
                      <a:pt x="18890" y="27068"/>
                      <a:pt x="18745" y="27162"/>
                      <a:pt x="18587" y="27162"/>
                    </a:cubicBezTo>
                    <a:cubicBezTo>
                      <a:pt x="18583" y="27162"/>
                      <a:pt x="18580" y="27162"/>
                      <a:pt x="18576" y="27162"/>
                    </a:cubicBezTo>
                    <a:lnTo>
                      <a:pt x="767" y="27162"/>
                    </a:lnTo>
                    <a:cubicBezTo>
                      <a:pt x="764" y="27162"/>
                      <a:pt x="762" y="27162"/>
                      <a:pt x="759" y="27162"/>
                    </a:cubicBezTo>
                    <a:cubicBezTo>
                      <a:pt x="599" y="27162"/>
                      <a:pt x="452" y="27069"/>
                      <a:pt x="385" y="26923"/>
                    </a:cubicBezTo>
                    <a:cubicBezTo>
                      <a:pt x="342" y="26834"/>
                      <a:pt x="290" y="26657"/>
                      <a:pt x="431" y="26475"/>
                    </a:cubicBezTo>
                    <a:lnTo>
                      <a:pt x="7676" y="17131"/>
                    </a:lnTo>
                    <a:cubicBezTo>
                      <a:pt x="8040" y="16662"/>
                      <a:pt x="8238" y="16085"/>
                      <a:pt x="8238" y="15492"/>
                    </a:cubicBezTo>
                    <a:lnTo>
                      <a:pt x="8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5"/>
              <p:cNvSpPr/>
              <p:nvPr/>
            </p:nvSpPr>
            <p:spPr>
              <a:xfrm>
                <a:off x="1949150" y="2217125"/>
                <a:ext cx="225325" cy="31325"/>
              </a:xfrm>
              <a:custGeom>
                <a:avLst/>
                <a:gdLst/>
                <a:ahLst/>
                <a:cxnLst/>
                <a:rect l="l" t="t" r="r" b="b"/>
                <a:pathLst>
                  <a:path w="9013" h="1253" extrusionOk="0">
                    <a:moveTo>
                      <a:pt x="4506" y="250"/>
                    </a:moveTo>
                    <a:cubicBezTo>
                      <a:pt x="6897" y="250"/>
                      <a:pt x="8423" y="460"/>
                      <a:pt x="8728" y="627"/>
                    </a:cubicBezTo>
                    <a:cubicBezTo>
                      <a:pt x="8429" y="795"/>
                      <a:pt x="6907" y="1000"/>
                      <a:pt x="4506" y="1000"/>
                    </a:cubicBezTo>
                    <a:cubicBezTo>
                      <a:pt x="3316" y="1000"/>
                      <a:pt x="2206" y="948"/>
                      <a:pt x="1375" y="853"/>
                    </a:cubicBezTo>
                    <a:cubicBezTo>
                      <a:pt x="648" y="767"/>
                      <a:pt x="383" y="673"/>
                      <a:pt x="291" y="627"/>
                    </a:cubicBezTo>
                    <a:cubicBezTo>
                      <a:pt x="434" y="554"/>
                      <a:pt x="883" y="437"/>
                      <a:pt x="1890" y="351"/>
                    </a:cubicBezTo>
                    <a:cubicBezTo>
                      <a:pt x="2657" y="285"/>
                      <a:pt x="3560" y="250"/>
                      <a:pt x="4506" y="250"/>
                    </a:cubicBezTo>
                    <a:close/>
                    <a:moveTo>
                      <a:pt x="4506" y="1"/>
                    </a:moveTo>
                    <a:cubicBezTo>
                      <a:pt x="3554" y="1"/>
                      <a:pt x="2642" y="36"/>
                      <a:pt x="1870" y="101"/>
                    </a:cubicBezTo>
                    <a:cubicBezTo>
                      <a:pt x="816" y="192"/>
                      <a:pt x="206" y="323"/>
                      <a:pt x="59" y="488"/>
                    </a:cubicBezTo>
                    <a:cubicBezTo>
                      <a:pt x="21" y="525"/>
                      <a:pt x="0" y="574"/>
                      <a:pt x="0" y="627"/>
                    </a:cubicBezTo>
                    <a:cubicBezTo>
                      <a:pt x="0" y="780"/>
                      <a:pt x="104" y="955"/>
                      <a:pt x="1346" y="1101"/>
                    </a:cubicBezTo>
                    <a:cubicBezTo>
                      <a:pt x="2185" y="1197"/>
                      <a:pt x="3308" y="1253"/>
                      <a:pt x="4506" y="1253"/>
                    </a:cubicBezTo>
                    <a:cubicBezTo>
                      <a:pt x="5258" y="1253"/>
                      <a:pt x="9013" y="1221"/>
                      <a:pt x="9013" y="627"/>
                    </a:cubicBezTo>
                    <a:cubicBezTo>
                      <a:pt x="9013" y="576"/>
                      <a:pt x="8992" y="526"/>
                      <a:pt x="8956" y="490"/>
                    </a:cubicBezTo>
                    <a:cubicBezTo>
                      <a:pt x="8647" y="154"/>
                      <a:pt x="6435" y="1"/>
                      <a:pt x="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5"/>
              <p:cNvSpPr/>
              <p:nvPr/>
            </p:nvSpPr>
            <p:spPr>
              <a:xfrm>
                <a:off x="1969650" y="1692400"/>
                <a:ext cx="184300" cy="40700"/>
              </a:xfrm>
              <a:custGeom>
                <a:avLst/>
                <a:gdLst/>
                <a:ahLst/>
                <a:cxnLst/>
                <a:rect l="l" t="t" r="r" b="b"/>
                <a:pathLst>
                  <a:path w="7372" h="1628" extrusionOk="0">
                    <a:moveTo>
                      <a:pt x="815" y="1"/>
                    </a:moveTo>
                    <a:cubicBezTo>
                      <a:pt x="366" y="1"/>
                      <a:pt x="1" y="364"/>
                      <a:pt x="1" y="813"/>
                    </a:cubicBezTo>
                    <a:cubicBezTo>
                      <a:pt x="1" y="1263"/>
                      <a:pt x="366" y="1628"/>
                      <a:pt x="815" y="1628"/>
                    </a:cubicBezTo>
                    <a:lnTo>
                      <a:pt x="6558" y="1628"/>
                    </a:lnTo>
                    <a:cubicBezTo>
                      <a:pt x="7008" y="1628"/>
                      <a:pt x="7371" y="1263"/>
                      <a:pt x="7371" y="813"/>
                    </a:cubicBezTo>
                    <a:cubicBezTo>
                      <a:pt x="7371" y="364"/>
                      <a:pt x="7008" y="1"/>
                      <a:pt x="6558" y="1"/>
                    </a:cubicBezTo>
                    <a:lnTo>
                      <a:pt x="6303" y="1"/>
                    </a:lnTo>
                    <a:lnTo>
                      <a:pt x="6303" y="252"/>
                    </a:lnTo>
                    <a:lnTo>
                      <a:pt x="6558" y="252"/>
                    </a:lnTo>
                    <a:cubicBezTo>
                      <a:pt x="6856" y="269"/>
                      <a:pt x="7090" y="516"/>
                      <a:pt x="7090" y="815"/>
                    </a:cubicBezTo>
                    <a:cubicBezTo>
                      <a:pt x="7090" y="1114"/>
                      <a:pt x="6856" y="1361"/>
                      <a:pt x="6558" y="1377"/>
                    </a:cubicBezTo>
                    <a:lnTo>
                      <a:pt x="815" y="1377"/>
                    </a:lnTo>
                    <a:cubicBezTo>
                      <a:pt x="804" y="1377"/>
                      <a:pt x="793" y="1378"/>
                      <a:pt x="781" y="1378"/>
                    </a:cubicBezTo>
                    <a:cubicBezTo>
                      <a:pt x="472" y="1378"/>
                      <a:pt x="220" y="1128"/>
                      <a:pt x="220" y="815"/>
                    </a:cubicBezTo>
                    <a:cubicBezTo>
                      <a:pt x="220" y="501"/>
                      <a:pt x="474" y="251"/>
                      <a:pt x="784" y="251"/>
                    </a:cubicBezTo>
                    <a:cubicBezTo>
                      <a:pt x="794" y="251"/>
                      <a:pt x="805" y="251"/>
                      <a:pt x="815" y="252"/>
                    </a:cubicBezTo>
                    <a:lnTo>
                      <a:pt x="961" y="252"/>
                    </a:lnTo>
                    <a:lnTo>
                      <a:pt x="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5"/>
              <p:cNvSpPr/>
              <p:nvPr/>
            </p:nvSpPr>
            <p:spPr>
              <a:xfrm>
                <a:off x="1990525" y="1631100"/>
                <a:ext cx="139800" cy="67600"/>
              </a:xfrm>
              <a:custGeom>
                <a:avLst/>
                <a:gdLst/>
                <a:ahLst/>
                <a:cxnLst/>
                <a:rect l="l" t="t" r="r" b="b"/>
                <a:pathLst>
                  <a:path w="5592" h="2704" extrusionOk="0">
                    <a:moveTo>
                      <a:pt x="5342" y="250"/>
                    </a:moveTo>
                    <a:lnTo>
                      <a:pt x="5342" y="2453"/>
                    </a:lnTo>
                    <a:lnTo>
                      <a:pt x="250" y="2453"/>
                    </a:lnTo>
                    <a:lnTo>
                      <a:pt x="250" y="250"/>
                    </a:lnTo>
                    <a:close/>
                    <a:moveTo>
                      <a:pt x="1" y="1"/>
                    </a:moveTo>
                    <a:lnTo>
                      <a:pt x="1" y="2704"/>
                    </a:lnTo>
                    <a:lnTo>
                      <a:pt x="5592" y="2704"/>
                    </a:lnTo>
                    <a:lnTo>
                      <a:pt x="55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5"/>
              <p:cNvSpPr/>
              <p:nvPr/>
            </p:nvSpPr>
            <p:spPr>
              <a:xfrm>
                <a:off x="1904950" y="2172975"/>
                <a:ext cx="128400" cy="184625"/>
              </a:xfrm>
              <a:custGeom>
                <a:avLst/>
                <a:gdLst/>
                <a:ahLst/>
                <a:cxnLst/>
                <a:rect l="l" t="t" r="r" b="b"/>
                <a:pathLst>
                  <a:path w="5136" h="7385" extrusionOk="0">
                    <a:moveTo>
                      <a:pt x="4937" y="1"/>
                    </a:moveTo>
                    <a:cubicBezTo>
                      <a:pt x="4736" y="268"/>
                      <a:pt x="4536" y="538"/>
                      <a:pt x="4339" y="808"/>
                    </a:cubicBezTo>
                    <a:lnTo>
                      <a:pt x="4541" y="955"/>
                    </a:lnTo>
                    <a:cubicBezTo>
                      <a:pt x="4739" y="685"/>
                      <a:pt x="4936" y="418"/>
                      <a:pt x="5136" y="151"/>
                    </a:cubicBezTo>
                    <a:lnTo>
                      <a:pt x="4937" y="1"/>
                    </a:lnTo>
                    <a:close/>
                    <a:moveTo>
                      <a:pt x="2618" y="3274"/>
                    </a:moveTo>
                    <a:lnTo>
                      <a:pt x="2199" y="3897"/>
                    </a:lnTo>
                    <a:lnTo>
                      <a:pt x="2406" y="4036"/>
                    </a:lnTo>
                    <a:lnTo>
                      <a:pt x="2825" y="3414"/>
                    </a:lnTo>
                    <a:lnTo>
                      <a:pt x="2618" y="3274"/>
                    </a:lnTo>
                    <a:close/>
                    <a:moveTo>
                      <a:pt x="1646" y="4734"/>
                    </a:moveTo>
                    <a:cubicBezTo>
                      <a:pt x="1271" y="5303"/>
                      <a:pt x="896" y="5875"/>
                      <a:pt x="521" y="6450"/>
                    </a:cubicBezTo>
                    <a:lnTo>
                      <a:pt x="1" y="7247"/>
                    </a:lnTo>
                    <a:lnTo>
                      <a:pt x="210" y="7384"/>
                    </a:lnTo>
                    <a:lnTo>
                      <a:pt x="731" y="6589"/>
                    </a:lnTo>
                    <a:cubicBezTo>
                      <a:pt x="1106" y="6012"/>
                      <a:pt x="1481" y="5439"/>
                      <a:pt x="1855" y="4870"/>
                    </a:cubicBezTo>
                    <a:lnTo>
                      <a:pt x="1646" y="473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5"/>
              <p:cNvSpPr/>
              <p:nvPr/>
            </p:nvSpPr>
            <p:spPr>
              <a:xfrm>
                <a:off x="2133075" y="2278250"/>
                <a:ext cx="34075" cy="32775"/>
              </a:xfrm>
              <a:custGeom>
                <a:avLst/>
                <a:gdLst/>
                <a:ahLst/>
                <a:cxnLst/>
                <a:rect l="l" t="t" r="r" b="b"/>
                <a:pathLst>
                  <a:path w="1363" h="1311" extrusionOk="0">
                    <a:moveTo>
                      <a:pt x="707" y="250"/>
                    </a:moveTo>
                    <a:cubicBezTo>
                      <a:pt x="931" y="250"/>
                      <a:pt x="1113" y="432"/>
                      <a:pt x="1112" y="657"/>
                    </a:cubicBezTo>
                    <a:cubicBezTo>
                      <a:pt x="1111" y="901"/>
                      <a:pt x="911" y="1062"/>
                      <a:pt x="703" y="1062"/>
                    </a:cubicBezTo>
                    <a:cubicBezTo>
                      <a:pt x="604" y="1062"/>
                      <a:pt x="502" y="1024"/>
                      <a:pt x="420" y="942"/>
                    </a:cubicBezTo>
                    <a:cubicBezTo>
                      <a:pt x="166" y="686"/>
                      <a:pt x="347" y="250"/>
                      <a:pt x="707" y="250"/>
                    </a:cubicBezTo>
                    <a:close/>
                    <a:moveTo>
                      <a:pt x="706" y="1"/>
                    </a:moveTo>
                    <a:cubicBezTo>
                      <a:pt x="536" y="1"/>
                      <a:pt x="369" y="67"/>
                      <a:pt x="245" y="191"/>
                    </a:cubicBezTo>
                    <a:cubicBezTo>
                      <a:pt x="56" y="378"/>
                      <a:pt x="1" y="660"/>
                      <a:pt x="102" y="905"/>
                    </a:cubicBezTo>
                    <a:cubicBezTo>
                      <a:pt x="202" y="1150"/>
                      <a:pt x="442" y="1309"/>
                      <a:pt x="707" y="1311"/>
                    </a:cubicBezTo>
                    <a:cubicBezTo>
                      <a:pt x="1068" y="1311"/>
                      <a:pt x="1363" y="1019"/>
                      <a:pt x="1363" y="657"/>
                    </a:cubicBezTo>
                    <a:cubicBezTo>
                      <a:pt x="1363" y="391"/>
                      <a:pt x="1203" y="152"/>
                      <a:pt x="958" y="51"/>
                    </a:cubicBezTo>
                    <a:cubicBezTo>
                      <a:pt x="877" y="17"/>
                      <a:pt x="791"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5"/>
              <p:cNvSpPr/>
              <p:nvPr/>
            </p:nvSpPr>
            <p:spPr>
              <a:xfrm>
                <a:off x="2096275" y="2339500"/>
                <a:ext cx="34050" cy="32750"/>
              </a:xfrm>
              <a:custGeom>
                <a:avLst/>
                <a:gdLst/>
                <a:ahLst/>
                <a:cxnLst/>
                <a:rect l="l" t="t" r="r" b="b"/>
                <a:pathLst>
                  <a:path w="1362" h="1310" extrusionOk="0">
                    <a:moveTo>
                      <a:pt x="706" y="252"/>
                    </a:moveTo>
                    <a:cubicBezTo>
                      <a:pt x="707" y="252"/>
                      <a:pt x="707" y="252"/>
                      <a:pt x="708" y="252"/>
                    </a:cubicBezTo>
                    <a:cubicBezTo>
                      <a:pt x="931" y="252"/>
                      <a:pt x="1112" y="433"/>
                      <a:pt x="1112" y="656"/>
                    </a:cubicBezTo>
                    <a:cubicBezTo>
                      <a:pt x="1113" y="900"/>
                      <a:pt x="913" y="1063"/>
                      <a:pt x="704" y="1063"/>
                    </a:cubicBezTo>
                    <a:cubicBezTo>
                      <a:pt x="604" y="1063"/>
                      <a:pt x="503" y="1026"/>
                      <a:pt x="421" y="944"/>
                    </a:cubicBezTo>
                    <a:cubicBezTo>
                      <a:pt x="166" y="689"/>
                      <a:pt x="345" y="252"/>
                      <a:pt x="706" y="252"/>
                    </a:cubicBezTo>
                    <a:close/>
                    <a:moveTo>
                      <a:pt x="707" y="0"/>
                    </a:moveTo>
                    <a:cubicBezTo>
                      <a:pt x="536" y="0"/>
                      <a:pt x="368" y="67"/>
                      <a:pt x="242" y="193"/>
                    </a:cubicBezTo>
                    <a:cubicBezTo>
                      <a:pt x="56" y="380"/>
                      <a:pt x="0" y="662"/>
                      <a:pt x="102" y="907"/>
                    </a:cubicBezTo>
                    <a:cubicBezTo>
                      <a:pt x="204" y="1151"/>
                      <a:pt x="442" y="1310"/>
                      <a:pt x="704" y="1310"/>
                    </a:cubicBezTo>
                    <a:cubicBezTo>
                      <a:pt x="706" y="1310"/>
                      <a:pt x="707" y="1310"/>
                      <a:pt x="708" y="1310"/>
                    </a:cubicBezTo>
                    <a:cubicBezTo>
                      <a:pt x="1070" y="1310"/>
                      <a:pt x="1362" y="1017"/>
                      <a:pt x="1362" y="656"/>
                    </a:cubicBezTo>
                    <a:cubicBezTo>
                      <a:pt x="1362" y="390"/>
                      <a:pt x="1201" y="151"/>
                      <a:pt x="956" y="50"/>
                    </a:cubicBezTo>
                    <a:cubicBezTo>
                      <a:pt x="876" y="17"/>
                      <a:pt x="791"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45"/>
            <p:cNvGrpSpPr/>
            <p:nvPr/>
          </p:nvGrpSpPr>
          <p:grpSpPr>
            <a:xfrm>
              <a:off x="1422078" y="1523590"/>
              <a:ext cx="864365" cy="901199"/>
              <a:chOff x="4734775" y="4648700"/>
              <a:chExt cx="539150" cy="562125"/>
            </a:xfrm>
          </p:grpSpPr>
          <p:sp>
            <p:nvSpPr>
              <p:cNvPr id="1669" name="Google Shape;1669;p45"/>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5"/>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5"/>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5"/>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5"/>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5"/>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5"/>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5"/>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5"/>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5"/>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5"/>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5"/>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5"/>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5"/>
            <p:cNvGrpSpPr/>
            <p:nvPr/>
          </p:nvGrpSpPr>
          <p:grpSpPr>
            <a:xfrm>
              <a:off x="2966836" y="3575848"/>
              <a:ext cx="151208" cy="151143"/>
              <a:chOff x="4917425" y="1708800"/>
              <a:chExt cx="176500" cy="176425"/>
            </a:xfrm>
          </p:grpSpPr>
          <p:sp>
            <p:nvSpPr>
              <p:cNvPr id="1683" name="Google Shape;1683;p4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45"/>
            <p:cNvGrpSpPr/>
            <p:nvPr/>
          </p:nvGrpSpPr>
          <p:grpSpPr>
            <a:xfrm>
              <a:off x="713231" y="3281993"/>
              <a:ext cx="232185" cy="232108"/>
              <a:chOff x="2909075" y="5346425"/>
              <a:chExt cx="129200" cy="129150"/>
            </a:xfrm>
          </p:grpSpPr>
          <p:sp>
            <p:nvSpPr>
              <p:cNvPr id="1686" name="Google Shape;1686;p45"/>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5"/>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45"/>
            <p:cNvGrpSpPr/>
            <p:nvPr/>
          </p:nvGrpSpPr>
          <p:grpSpPr>
            <a:xfrm>
              <a:off x="1896718" y="3952586"/>
              <a:ext cx="135542" cy="135478"/>
              <a:chOff x="3258519" y="1733474"/>
              <a:chExt cx="146263" cy="146194"/>
            </a:xfrm>
          </p:grpSpPr>
          <p:sp>
            <p:nvSpPr>
              <p:cNvPr id="1689" name="Google Shape;1689;p45"/>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5"/>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45"/>
            <p:cNvGrpSpPr/>
            <p:nvPr/>
          </p:nvGrpSpPr>
          <p:grpSpPr>
            <a:xfrm>
              <a:off x="2764543" y="2289311"/>
              <a:ext cx="135542" cy="135478"/>
              <a:chOff x="3258519" y="1733474"/>
              <a:chExt cx="146263" cy="146194"/>
            </a:xfrm>
          </p:grpSpPr>
          <p:sp>
            <p:nvSpPr>
              <p:cNvPr id="1692" name="Google Shape;1692;p45"/>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5"/>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45"/>
            <p:cNvGrpSpPr/>
            <p:nvPr/>
          </p:nvGrpSpPr>
          <p:grpSpPr>
            <a:xfrm>
              <a:off x="1106536" y="1216711"/>
              <a:ext cx="151208" cy="151143"/>
              <a:chOff x="4917425" y="1708800"/>
              <a:chExt cx="176500" cy="176425"/>
            </a:xfrm>
          </p:grpSpPr>
          <p:sp>
            <p:nvSpPr>
              <p:cNvPr id="1695" name="Google Shape;1695;p4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45"/>
            <p:cNvGrpSpPr/>
            <p:nvPr/>
          </p:nvGrpSpPr>
          <p:grpSpPr>
            <a:xfrm>
              <a:off x="3348945" y="3432189"/>
              <a:ext cx="1157869" cy="1176255"/>
              <a:chOff x="713229" y="3827485"/>
              <a:chExt cx="768889" cy="781098"/>
            </a:xfrm>
          </p:grpSpPr>
          <p:sp>
            <p:nvSpPr>
              <p:cNvPr id="1698" name="Google Shape;1698;p45"/>
              <p:cNvSpPr/>
              <p:nvPr/>
            </p:nvSpPr>
            <p:spPr>
              <a:xfrm>
                <a:off x="1169519" y="4184143"/>
                <a:ext cx="153081" cy="322883"/>
              </a:xfrm>
              <a:custGeom>
                <a:avLst/>
                <a:gdLst/>
                <a:ahLst/>
                <a:cxnLst/>
                <a:rect l="l" t="t" r="r" b="b"/>
                <a:pathLst>
                  <a:path w="4614" h="9732" extrusionOk="0">
                    <a:moveTo>
                      <a:pt x="2" y="0"/>
                    </a:moveTo>
                    <a:lnTo>
                      <a:pt x="2" y="7425"/>
                    </a:lnTo>
                    <a:cubicBezTo>
                      <a:pt x="1" y="8699"/>
                      <a:pt x="1035" y="9732"/>
                      <a:pt x="2307" y="9732"/>
                    </a:cubicBezTo>
                    <a:cubicBezTo>
                      <a:pt x="3581" y="9732"/>
                      <a:pt x="4613" y="8699"/>
                      <a:pt x="4613" y="7425"/>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5"/>
              <p:cNvSpPr/>
              <p:nvPr/>
            </p:nvSpPr>
            <p:spPr>
              <a:xfrm>
                <a:off x="874472" y="4184143"/>
                <a:ext cx="153081" cy="322883"/>
              </a:xfrm>
              <a:custGeom>
                <a:avLst/>
                <a:gdLst/>
                <a:ahLst/>
                <a:cxnLst/>
                <a:rect l="l" t="t" r="r" b="b"/>
                <a:pathLst>
                  <a:path w="4614" h="9732" extrusionOk="0">
                    <a:moveTo>
                      <a:pt x="0" y="0"/>
                    </a:moveTo>
                    <a:lnTo>
                      <a:pt x="0" y="7425"/>
                    </a:lnTo>
                    <a:cubicBezTo>
                      <a:pt x="0" y="8699"/>
                      <a:pt x="1033" y="9732"/>
                      <a:pt x="2307" y="9732"/>
                    </a:cubicBezTo>
                    <a:cubicBezTo>
                      <a:pt x="3581" y="9732"/>
                      <a:pt x="4613" y="8699"/>
                      <a:pt x="4613" y="7425"/>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1140589" y="3831732"/>
                <a:ext cx="212236" cy="44524"/>
              </a:xfrm>
              <a:custGeom>
                <a:avLst/>
                <a:gdLst/>
                <a:ahLst/>
                <a:cxnLst/>
                <a:rect l="l" t="t" r="r" b="b"/>
                <a:pathLst>
                  <a:path w="6397" h="1342" extrusionOk="0">
                    <a:moveTo>
                      <a:pt x="5725" y="1"/>
                    </a:moveTo>
                    <a:cubicBezTo>
                      <a:pt x="5712" y="1"/>
                      <a:pt x="5700" y="1"/>
                      <a:pt x="5688" y="2"/>
                    </a:cubicBezTo>
                    <a:lnTo>
                      <a:pt x="672" y="2"/>
                    </a:lnTo>
                    <a:cubicBezTo>
                      <a:pt x="300" y="2"/>
                      <a:pt x="2" y="303"/>
                      <a:pt x="2" y="673"/>
                    </a:cubicBezTo>
                    <a:cubicBezTo>
                      <a:pt x="1" y="1041"/>
                      <a:pt x="297" y="1341"/>
                      <a:pt x="665" y="1341"/>
                    </a:cubicBezTo>
                    <a:cubicBezTo>
                      <a:pt x="668" y="1341"/>
                      <a:pt x="670" y="1341"/>
                      <a:pt x="672" y="1341"/>
                    </a:cubicBezTo>
                    <a:lnTo>
                      <a:pt x="5688" y="1341"/>
                    </a:lnTo>
                    <a:cubicBezTo>
                      <a:pt x="5701" y="1342"/>
                      <a:pt x="5714" y="1342"/>
                      <a:pt x="5727" y="1342"/>
                    </a:cubicBezTo>
                    <a:cubicBezTo>
                      <a:pt x="6095" y="1342"/>
                      <a:pt x="6397" y="1045"/>
                      <a:pt x="6397" y="671"/>
                    </a:cubicBezTo>
                    <a:cubicBezTo>
                      <a:pt x="6397" y="299"/>
                      <a:pt x="6093" y="1"/>
                      <a:pt x="5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845541" y="3831765"/>
                <a:ext cx="211042" cy="44458"/>
              </a:xfrm>
              <a:custGeom>
                <a:avLst/>
                <a:gdLst/>
                <a:ahLst/>
                <a:cxnLst/>
                <a:rect l="l" t="t" r="r" b="b"/>
                <a:pathLst>
                  <a:path w="6361" h="1340" extrusionOk="0">
                    <a:moveTo>
                      <a:pt x="5694" y="1"/>
                    </a:moveTo>
                    <a:cubicBezTo>
                      <a:pt x="5692" y="1"/>
                      <a:pt x="5690" y="1"/>
                      <a:pt x="5688" y="1"/>
                    </a:cubicBezTo>
                    <a:lnTo>
                      <a:pt x="673" y="1"/>
                    </a:lnTo>
                    <a:cubicBezTo>
                      <a:pt x="302" y="1"/>
                      <a:pt x="0" y="301"/>
                      <a:pt x="2" y="672"/>
                    </a:cubicBezTo>
                    <a:cubicBezTo>
                      <a:pt x="0" y="1040"/>
                      <a:pt x="297" y="1340"/>
                      <a:pt x="664" y="1340"/>
                    </a:cubicBezTo>
                    <a:cubicBezTo>
                      <a:pt x="667" y="1340"/>
                      <a:pt x="670" y="1340"/>
                      <a:pt x="673" y="1340"/>
                    </a:cubicBezTo>
                    <a:lnTo>
                      <a:pt x="5688" y="1340"/>
                    </a:lnTo>
                    <a:cubicBezTo>
                      <a:pt x="6056" y="1340"/>
                      <a:pt x="6356" y="1042"/>
                      <a:pt x="6356" y="672"/>
                    </a:cubicBezTo>
                    <a:cubicBezTo>
                      <a:pt x="6361" y="303"/>
                      <a:pt x="6063" y="1"/>
                      <a:pt x="5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1169586" y="3876256"/>
                <a:ext cx="153015" cy="307920"/>
              </a:xfrm>
              <a:custGeom>
                <a:avLst/>
                <a:gdLst/>
                <a:ahLst/>
                <a:cxnLst/>
                <a:rect l="l" t="t" r="r" b="b"/>
                <a:pathLst>
                  <a:path w="4612" h="9281" extrusionOk="0">
                    <a:moveTo>
                      <a:pt x="0" y="0"/>
                    </a:moveTo>
                    <a:lnTo>
                      <a:pt x="0" y="2583"/>
                    </a:lnTo>
                    <a:lnTo>
                      <a:pt x="0" y="5400"/>
                    </a:lnTo>
                    <a:lnTo>
                      <a:pt x="0" y="6827"/>
                    </a:lnTo>
                    <a:lnTo>
                      <a:pt x="0" y="7074"/>
                    </a:lnTo>
                    <a:lnTo>
                      <a:pt x="0" y="7444"/>
                    </a:lnTo>
                    <a:lnTo>
                      <a:pt x="0" y="9280"/>
                    </a:lnTo>
                    <a:lnTo>
                      <a:pt x="4611" y="9280"/>
                    </a:lnTo>
                    <a:lnTo>
                      <a:pt x="4611" y="8335"/>
                    </a:lnTo>
                    <a:lnTo>
                      <a:pt x="4611" y="8223"/>
                    </a:lnTo>
                    <a:lnTo>
                      <a:pt x="4611" y="7074"/>
                    </a:lnTo>
                    <a:lnTo>
                      <a:pt x="4611" y="6827"/>
                    </a:lnTo>
                    <a:lnTo>
                      <a:pt x="4611" y="6640"/>
                    </a:lnTo>
                    <a:lnTo>
                      <a:pt x="4611" y="6621"/>
                    </a:lnTo>
                    <a:lnTo>
                      <a:pt x="4611" y="5400"/>
                    </a:lnTo>
                    <a:lnTo>
                      <a:pt x="4611" y="4901"/>
                    </a:lnTo>
                    <a:lnTo>
                      <a:pt x="4611" y="3186"/>
                    </a:lnTo>
                    <a:lnTo>
                      <a:pt x="4611" y="2583"/>
                    </a:lnTo>
                    <a:lnTo>
                      <a:pt x="4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874472" y="3876256"/>
                <a:ext cx="153081" cy="307920"/>
              </a:xfrm>
              <a:custGeom>
                <a:avLst/>
                <a:gdLst/>
                <a:ahLst/>
                <a:cxnLst/>
                <a:rect l="l" t="t" r="r" b="b"/>
                <a:pathLst>
                  <a:path w="4614" h="9281" extrusionOk="0">
                    <a:moveTo>
                      <a:pt x="0" y="0"/>
                    </a:moveTo>
                    <a:lnTo>
                      <a:pt x="0" y="2583"/>
                    </a:lnTo>
                    <a:lnTo>
                      <a:pt x="0" y="5400"/>
                    </a:lnTo>
                    <a:lnTo>
                      <a:pt x="0" y="6827"/>
                    </a:lnTo>
                    <a:lnTo>
                      <a:pt x="0" y="7074"/>
                    </a:lnTo>
                    <a:lnTo>
                      <a:pt x="0" y="7444"/>
                    </a:lnTo>
                    <a:lnTo>
                      <a:pt x="0" y="9280"/>
                    </a:lnTo>
                    <a:lnTo>
                      <a:pt x="4613" y="9280"/>
                    </a:lnTo>
                    <a:lnTo>
                      <a:pt x="4613" y="8335"/>
                    </a:lnTo>
                    <a:lnTo>
                      <a:pt x="4613" y="8223"/>
                    </a:lnTo>
                    <a:lnTo>
                      <a:pt x="4613" y="7074"/>
                    </a:lnTo>
                    <a:lnTo>
                      <a:pt x="4613" y="6827"/>
                    </a:lnTo>
                    <a:lnTo>
                      <a:pt x="4613" y="6640"/>
                    </a:lnTo>
                    <a:lnTo>
                      <a:pt x="4613" y="6621"/>
                    </a:lnTo>
                    <a:lnTo>
                      <a:pt x="4613" y="5400"/>
                    </a:lnTo>
                    <a:lnTo>
                      <a:pt x="4613" y="4901"/>
                    </a:lnTo>
                    <a:lnTo>
                      <a:pt x="4613" y="3186"/>
                    </a:lnTo>
                    <a:lnTo>
                      <a:pt x="4613" y="2583"/>
                    </a:lnTo>
                    <a:lnTo>
                      <a:pt x="46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5"/>
              <p:cNvSpPr/>
              <p:nvPr/>
            </p:nvSpPr>
            <p:spPr>
              <a:xfrm>
                <a:off x="773214" y="4533767"/>
                <a:ext cx="648886" cy="26111"/>
              </a:xfrm>
              <a:custGeom>
                <a:avLst/>
                <a:gdLst/>
                <a:ahLst/>
                <a:cxnLst/>
                <a:rect l="l" t="t" r="r" b="b"/>
                <a:pathLst>
                  <a:path w="19558" h="787" extrusionOk="0">
                    <a:moveTo>
                      <a:pt x="0" y="1"/>
                    </a:moveTo>
                    <a:lnTo>
                      <a:pt x="0" y="786"/>
                    </a:lnTo>
                    <a:lnTo>
                      <a:pt x="19558" y="786"/>
                    </a:lnTo>
                    <a:lnTo>
                      <a:pt x="195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5"/>
              <p:cNvSpPr/>
              <p:nvPr/>
            </p:nvSpPr>
            <p:spPr>
              <a:xfrm>
                <a:off x="717542" y="4107105"/>
                <a:ext cx="55705" cy="497198"/>
              </a:xfrm>
              <a:custGeom>
                <a:avLst/>
                <a:gdLst/>
                <a:ahLst/>
                <a:cxnLst/>
                <a:rect l="l" t="t" r="r" b="b"/>
                <a:pathLst>
                  <a:path w="1679" h="14986" extrusionOk="0">
                    <a:moveTo>
                      <a:pt x="0" y="1"/>
                    </a:moveTo>
                    <a:lnTo>
                      <a:pt x="0" y="14985"/>
                    </a:lnTo>
                    <a:lnTo>
                      <a:pt x="1678" y="14985"/>
                    </a:lnTo>
                    <a:lnTo>
                      <a:pt x="1678" y="13646"/>
                    </a:lnTo>
                    <a:lnTo>
                      <a:pt x="1678" y="12861"/>
                    </a:lnTo>
                    <a:lnTo>
                      <a:pt x="1678" y="2322"/>
                    </a:lnTo>
                    <a:lnTo>
                      <a:pt x="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1422066" y="4107105"/>
                <a:ext cx="55705" cy="497198"/>
              </a:xfrm>
              <a:custGeom>
                <a:avLst/>
                <a:gdLst/>
                <a:ahLst/>
                <a:cxnLst/>
                <a:rect l="l" t="t" r="r" b="b"/>
                <a:pathLst>
                  <a:path w="1679" h="14986" extrusionOk="0">
                    <a:moveTo>
                      <a:pt x="1" y="1"/>
                    </a:moveTo>
                    <a:lnTo>
                      <a:pt x="1" y="2322"/>
                    </a:lnTo>
                    <a:lnTo>
                      <a:pt x="1" y="12861"/>
                    </a:lnTo>
                    <a:lnTo>
                      <a:pt x="1" y="13646"/>
                    </a:lnTo>
                    <a:lnTo>
                      <a:pt x="1" y="14985"/>
                    </a:lnTo>
                    <a:lnTo>
                      <a:pt x="1679" y="14985"/>
                    </a:lnTo>
                    <a:lnTo>
                      <a:pt x="1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5"/>
              <p:cNvSpPr/>
              <p:nvPr/>
            </p:nvSpPr>
            <p:spPr>
              <a:xfrm>
                <a:off x="870192" y="3876256"/>
                <a:ext cx="161641" cy="635117"/>
              </a:xfrm>
              <a:custGeom>
                <a:avLst/>
                <a:gdLst/>
                <a:ahLst/>
                <a:cxnLst/>
                <a:rect l="l" t="t" r="r" b="b"/>
                <a:pathLst>
                  <a:path w="4872" h="19143" extrusionOk="0">
                    <a:moveTo>
                      <a:pt x="0" y="0"/>
                    </a:moveTo>
                    <a:lnTo>
                      <a:pt x="0" y="16705"/>
                    </a:lnTo>
                    <a:cubicBezTo>
                      <a:pt x="2" y="18051"/>
                      <a:pt x="1092" y="19141"/>
                      <a:pt x="2438" y="19143"/>
                    </a:cubicBezTo>
                    <a:cubicBezTo>
                      <a:pt x="3780" y="19143"/>
                      <a:pt x="4872" y="18049"/>
                      <a:pt x="4872" y="16705"/>
                    </a:cubicBezTo>
                    <a:lnTo>
                      <a:pt x="4872" y="0"/>
                    </a:lnTo>
                    <a:lnTo>
                      <a:pt x="4611" y="0"/>
                    </a:lnTo>
                    <a:lnTo>
                      <a:pt x="4611" y="16705"/>
                    </a:lnTo>
                    <a:cubicBezTo>
                      <a:pt x="4611" y="17906"/>
                      <a:pt x="3637" y="18884"/>
                      <a:pt x="2438" y="18884"/>
                    </a:cubicBezTo>
                    <a:cubicBezTo>
                      <a:pt x="1235" y="18882"/>
                      <a:pt x="261" y="17908"/>
                      <a:pt x="261" y="16705"/>
                    </a:cubicBezTo>
                    <a:lnTo>
                      <a:pt x="2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5"/>
              <p:cNvSpPr/>
              <p:nvPr/>
            </p:nvSpPr>
            <p:spPr>
              <a:xfrm>
                <a:off x="839204" y="3827485"/>
                <a:ext cx="220199" cy="53084"/>
              </a:xfrm>
              <a:custGeom>
                <a:avLst/>
                <a:gdLst/>
                <a:ahLst/>
                <a:cxnLst/>
                <a:rect l="l" t="t" r="r" b="b"/>
                <a:pathLst>
                  <a:path w="6637" h="1600" extrusionOk="0">
                    <a:moveTo>
                      <a:pt x="828" y="260"/>
                    </a:moveTo>
                    <a:cubicBezTo>
                      <a:pt x="840" y="260"/>
                      <a:pt x="852" y="260"/>
                      <a:pt x="864" y="261"/>
                    </a:cubicBezTo>
                    <a:lnTo>
                      <a:pt x="5879" y="261"/>
                    </a:lnTo>
                    <a:cubicBezTo>
                      <a:pt x="5881" y="261"/>
                      <a:pt x="5883" y="261"/>
                      <a:pt x="5885" y="261"/>
                    </a:cubicBezTo>
                    <a:cubicBezTo>
                      <a:pt x="6026" y="261"/>
                      <a:pt x="6161" y="319"/>
                      <a:pt x="6262" y="418"/>
                    </a:cubicBezTo>
                    <a:cubicBezTo>
                      <a:pt x="6361" y="520"/>
                      <a:pt x="6415" y="656"/>
                      <a:pt x="6417" y="799"/>
                    </a:cubicBezTo>
                    <a:cubicBezTo>
                      <a:pt x="6417" y="1097"/>
                      <a:pt x="6175" y="1339"/>
                      <a:pt x="5879" y="1339"/>
                    </a:cubicBezTo>
                    <a:lnTo>
                      <a:pt x="864" y="1339"/>
                    </a:lnTo>
                    <a:cubicBezTo>
                      <a:pt x="852" y="1340"/>
                      <a:pt x="840" y="1340"/>
                      <a:pt x="828" y="1340"/>
                    </a:cubicBezTo>
                    <a:cubicBezTo>
                      <a:pt x="532" y="1340"/>
                      <a:pt x="288" y="1101"/>
                      <a:pt x="288" y="799"/>
                    </a:cubicBezTo>
                    <a:cubicBezTo>
                      <a:pt x="288" y="500"/>
                      <a:pt x="532" y="260"/>
                      <a:pt x="828" y="260"/>
                    </a:cubicBezTo>
                    <a:close/>
                    <a:moveTo>
                      <a:pt x="864" y="0"/>
                    </a:moveTo>
                    <a:cubicBezTo>
                      <a:pt x="541" y="0"/>
                      <a:pt x="249" y="195"/>
                      <a:pt x="125" y="493"/>
                    </a:cubicBezTo>
                    <a:cubicBezTo>
                      <a:pt x="1" y="793"/>
                      <a:pt x="67" y="1137"/>
                      <a:pt x="295" y="1365"/>
                    </a:cubicBezTo>
                    <a:cubicBezTo>
                      <a:pt x="444" y="1515"/>
                      <a:pt x="647" y="1600"/>
                      <a:pt x="858" y="1600"/>
                    </a:cubicBezTo>
                    <a:cubicBezTo>
                      <a:pt x="860" y="1600"/>
                      <a:pt x="862" y="1600"/>
                      <a:pt x="864" y="1600"/>
                    </a:cubicBezTo>
                    <a:lnTo>
                      <a:pt x="5879" y="1600"/>
                    </a:lnTo>
                    <a:cubicBezTo>
                      <a:pt x="6303" y="1578"/>
                      <a:pt x="6637" y="1227"/>
                      <a:pt x="6637" y="799"/>
                    </a:cubicBezTo>
                    <a:cubicBezTo>
                      <a:pt x="6637" y="373"/>
                      <a:pt x="6303" y="23"/>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965179" y="3977580"/>
                <a:ext cx="62407" cy="8693"/>
              </a:xfrm>
              <a:custGeom>
                <a:avLst/>
                <a:gdLst/>
                <a:ahLst/>
                <a:cxnLst/>
                <a:rect l="l" t="t" r="r" b="b"/>
                <a:pathLst>
                  <a:path w="1881" h="262" extrusionOk="0">
                    <a:moveTo>
                      <a:pt x="0" y="1"/>
                    </a:moveTo>
                    <a:lnTo>
                      <a:pt x="0"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965179" y="4034546"/>
                <a:ext cx="62407" cy="8626"/>
              </a:xfrm>
              <a:custGeom>
                <a:avLst/>
                <a:gdLst/>
                <a:ahLst/>
                <a:cxnLst/>
                <a:rect l="l" t="t" r="r" b="b"/>
                <a:pathLst>
                  <a:path w="1881" h="260" extrusionOk="0">
                    <a:moveTo>
                      <a:pt x="0" y="1"/>
                    </a:moveTo>
                    <a:lnTo>
                      <a:pt x="0" y="259"/>
                    </a:lnTo>
                    <a:lnTo>
                      <a:pt x="1881" y="259"/>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965179" y="4091611"/>
                <a:ext cx="62407" cy="8693"/>
              </a:xfrm>
              <a:custGeom>
                <a:avLst/>
                <a:gdLst/>
                <a:ahLst/>
                <a:cxnLst/>
                <a:rect l="l" t="t" r="r" b="b"/>
                <a:pathLst>
                  <a:path w="1881" h="262" extrusionOk="0">
                    <a:moveTo>
                      <a:pt x="0" y="1"/>
                    </a:moveTo>
                    <a:lnTo>
                      <a:pt x="0" y="262"/>
                    </a:lnTo>
                    <a:lnTo>
                      <a:pt x="1881" y="262"/>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965179" y="4148477"/>
                <a:ext cx="62407" cy="8693"/>
              </a:xfrm>
              <a:custGeom>
                <a:avLst/>
                <a:gdLst/>
                <a:ahLst/>
                <a:cxnLst/>
                <a:rect l="l" t="t" r="r" b="b"/>
                <a:pathLst>
                  <a:path w="1881" h="262" extrusionOk="0">
                    <a:moveTo>
                      <a:pt x="0" y="1"/>
                    </a:moveTo>
                    <a:lnTo>
                      <a:pt x="0"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5179" y="4205509"/>
                <a:ext cx="62407" cy="8626"/>
              </a:xfrm>
              <a:custGeom>
                <a:avLst/>
                <a:gdLst/>
                <a:ahLst/>
                <a:cxnLst/>
                <a:rect l="l" t="t" r="r" b="b"/>
                <a:pathLst>
                  <a:path w="1881" h="260" extrusionOk="0">
                    <a:moveTo>
                      <a:pt x="0" y="0"/>
                    </a:moveTo>
                    <a:lnTo>
                      <a:pt x="0" y="259"/>
                    </a:lnTo>
                    <a:lnTo>
                      <a:pt x="1881" y="259"/>
                    </a:lnTo>
                    <a:lnTo>
                      <a:pt x="18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03071" y="3950109"/>
                <a:ext cx="8659" cy="363990"/>
              </a:xfrm>
              <a:custGeom>
                <a:avLst/>
                <a:gdLst/>
                <a:ahLst/>
                <a:cxnLst/>
                <a:rect l="l" t="t" r="r" b="b"/>
                <a:pathLst>
                  <a:path w="261" h="10971" extrusionOk="0">
                    <a:moveTo>
                      <a:pt x="0" y="1"/>
                    </a:moveTo>
                    <a:lnTo>
                      <a:pt x="0" y="3126"/>
                    </a:lnTo>
                    <a:lnTo>
                      <a:pt x="261" y="3126"/>
                    </a:lnTo>
                    <a:lnTo>
                      <a:pt x="261" y="1"/>
                    </a:lnTo>
                    <a:close/>
                    <a:moveTo>
                      <a:pt x="0" y="4171"/>
                    </a:moveTo>
                    <a:lnTo>
                      <a:pt x="0" y="4949"/>
                    </a:lnTo>
                    <a:lnTo>
                      <a:pt x="261" y="4949"/>
                    </a:lnTo>
                    <a:lnTo>
                      <a:pt x="261" y="4171"/>
                    </a:lnTo>
                    <a:close/>
                    <a:moveTo>
                      <a:pt x="0" y="8073"/>
                    </a:moveTo>
                    <a:lnTo>
                      <a:pt x="0" y="9114"/>
                    </a:lnTo>
                    <a:lnTo>
                      <a:pt x="261" y="9114"/>
                    </a:lnTo>
                    <a:lnTo>
                      <a:pt x="261" y="8073"/>
                    </a:lnTo>
                    <a:close/>
                    <a:moveTo>
                      <a:pt x="0" y="9896"/>
                    </a:moveTo>
                    <a:lnTo>
                      <a:pt x="0" y="10970"/>
                    </a:lnTo>
                    <a:lnTo>
                      <a:pt x="261" y="10970"/>
                    </a:lnTo>
                    <a:lnTo>
                      <a:pt x="261" y="98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5"/>
              <p:cNvSpPr/>
              <p:nvPr/>
            </p:nvSpPr>
            <p:spPr>
              <a:xfrm>
                <a:off x="1165239" y="3876256"/>
                <a:ext cx="161641" cy="635117"/>
              </a:xfrm>
              <a:custGeom>
                <a:avLst/>
                <a:gdLst/>
                <a:ahLst/>
                <a:cxnLst/>
                <a:rect l="l" t="t" r="r" b="b"/>
                <a:pathLst>
                  <a:path w="4872" h="19143" extrusionOk="0">
                    <a:moveTo>
                      <a:pt x="0" y="0"/>
                    </a:moveTo>
                    <a:lnTo>
                      <a:pt x="0" y="16705"/>
                    </a:lnTo>
                    <a:cubicBezTo>
                      <a:pt x="2" y="18051"/>
                      <a:pt x="1092" y="19143"/>
                      <a:pt x="2439" y="19143"/>
                    </a:cubicBezTo>
                    <a:cubicBezTo>
                      <a:pt x="3780" y="19143"/>
                      <a:pt x="4872" y="18049"/>
                      <a:pt x="4872" y="16705"/>
                    </a:cubicBezTo>
                    <a:lnTo>
                      <a:pt x="4872" y="0"/>
                    </a:lnTo>
                    <a:lnTo>
                      <a:pt x="4613" y="0"/>
                    </a:lnTo>
                    <a:lnTo>
                      <a:pt x="4613" y="16705"/>
                    </a:lnTo>
                    <a:cubicBezTo>
                      <a:pt x="4613" y="17906"/>
                      <a:pt x="3637" y="18884"/>
                      <a:pt x="2439" y="18884"/>
                    </a:cubicBezTo>
                    <a:cubicBezTo>
                      <a:pt x="1237" y="18882"/>
                      <a:pt x="261" y="17908"/>
                      <a:pt x="261" y="16705"/>
                    </a:cubicBezTo>
                    <a:lnTo>
                      <a:pt x="2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5"/>
              <p:cNvSpPr/>
              <p:nvPr/>
            </p:nvSpPr>
            <p:spPr>
              <a:xfrm>
                <a:off x="1137636" y="3827485"/>
                <a:ext cx="220265" cy="53084"/>
              </a:xfrm>
              <a:custGeom>
                <a:avLst/>
                <a:gdLst/>
                <a:ahLst/>
                <a:cxnLst/>
                <a:rect l="l" t="t" r="r" b="b"/>
                <a:pathLst>
                  <a:path w="6639" h="1600" extrusionOk="0">
                    <a:moveTo>
                      <a:pt x="5783" y="261"/>
                    </a:moveTo>
                    <a:cubicBezTo>
                      <a:pt x="6078" y="261"/>
                      <a:pt x="6317" y="503"/>
                      <a:pt x="6315" y="799"/>
                    </a:cubicBezTo>
                    <a:cubicBezTo>
                      <a:pt x="6315" y="1097"/>
                      <a:pt x="6075" y="1339"/>
                      <a:pt x="5777" y="1339"/>
                    </a:cubicBezTo>
                    <a:lnTo>
                      <a:pt x="761" y="1339"/>
                    </a:lnTo>
                    <a:cubicBezTo>
                      <a:pt x="618" y="1339"/>
                      <a:pt x="480" y="1283"/>
                      <a:pt x="377" y="1183"/>
                    </a:cubicBezTo>
                    <a:cubicBezTo>
                      <a:pt x="44" y="840"/>
                      <a:pt x="282" y="264"/>
                      <a:pt x="761" y="261"/>
                    </a:cubicBezTo>
                    <a:lnTo>
                      <a:pt x="5777" y="261"/>
                    </a:lnTo>
                    <a:cubicBezTo>
                      <a:pt x="5779" y="261"/>
                      <a:pt x="5781" y="261"/>
                      <a:pt x="5783" y="261"/>
                    </a:cubicBezTo>
                    <a:close/>
                    <a:moveTo>
                      <a:pt x="5783" y="0"/>
                    </a:moveTo>
                    <a:cubicBezTo>
                      <a:pt x="5781" y="0"/>
                      <a:pt x="5779" y="0"/>
                      <a:pt x="5777" y="0"/>
                    </a:cubicBezTo>
                    <a:lnTo>
                      <a:pt x="761" y="0"/>
                    </a:lnTo>
                    <a:cubicBezTo>
                      <a:pt x="335" y="23"/>
                      <a:pt x="1" y="373"/>
                      <a:pt x="1" y="799"/>
                    </a:cubicBezTo>
                    <a:cubicBezTo>
                      <a:pt x="1" y="1227"/>
                      <a:pt x="335" y="1578"/>
                      <a:pt x="761" y="1600"/>
                    </a:cubicBezTo>
                    <a:lnTo>
                      <a:pt x="5777" y="1600"/>
                    </a:lnTo>
                    <a:cubicBezTo>
                      <a:pt x="6099" y="1598"/>
                      <a:pt x="6390" y="1404"/>
                      <a:pt x="6515" y="1106"/>
                    </a:cubicBezTo>
                    <a:cubicBezTo>
                      <a:pt x="6639" y="808"/>
                      <a:pt x="6571" y="464"/>
                      <a:pt x="6343" y="234"/>
                    </a:cubicBezTo>
                    <a:cubicBezTo>
                      <a:pt x="6194" y="85"/>
                      <a:pt x="5994" y="0"/>
                      <a:pt x="57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60160" y="3977580"/>
                <a:ext cx="62440" cy="8693"/>
              </a:xfrm>
              <a:custGeom>
                <a:avLst/>
                <a:gdLst/>
                <a:ahLst/>
                <a:cxnLst/>
                <a:rect l="l" t="t" r="r" b="b"/>
                <a:pathLst>
                  <a:path w="1882" h="262" extrusionOk="0">
                    <a:moveTo>
                      <a:pt x="1" y="1"/>
                    </a:moveTo>
                    <a:lnTo>
                      <a:pt x="1"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260160" y="4034546"/>
                <a:ext cx="62440" cy="8626"/>
              </a:xfrm>
              <a:custGeom>
                <a:avLst/>
                <a:gdLst/>
                <a:ahLst/>
                <a:cxnLst/>
                <a:rect l="l" t="t" r="r" b="b"/>
                <a:pathLst>
                  <a:path w="1882" h="260" extrusionOk="0">
                    <a:moveTo>
                      <a:pt x="1" y="1"/>
                    </a:moveTo>
                    <a:lnTo>
                      <a:pt x="1" y="259"/>
                    </a:lnTo>
                    <a:lnTo>
                      <a:pt x="1881" y="259"/>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1260160" y="4091611"/>
                <a:ext cx="62440" cy="8693"/>
              </a:xfrm>
              <a:custGeom>
                <a:avLst/>
                <a:gdLst/>
                <a:ahLst/>
                <a:cxnLst/>
                <a:rect l="l" t="t" r="r" b="b"/>
                <a:pathLst>
                  <a:path w="1882" h="262" extrusionOk="0">
                    <a:moveTo>
                      <a:pt x="1" y="1"/>
                    </a:moveTo>
                    <a:lnTo>
                      <a:pt x="1" y="262"/>
                    </a:lnTo>
                    <a:lnTo>
                      <a:pt x="1881" y="262"/>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60160" y="4148477"/>
                <a:ext cx="62440" cy="8693"/>
              </a:xfrm>
              <a:custGeom>
                <a:avLst/>
                <a:gdLst/>
                <a:ahLst/>
                <a:cxnLst/>
                <a:rect l="l" t="t" r="r" b="b"/>
                <a:pathLst>
                  <a:path w="1882" h="262" extrusionOk="0">
                    <a:moveTo>
                      <a:pt x="1" y="1"/>
                    </a:moveTo>
                    <a:lnTo>
                      <a:pt x="1"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260160" y="4205509"/>
                <a:ext cx="62440" cy="8626"/>
              </a:xfrm>
              <a:custGeom>
                <a:avLst/>
                <a:gdLst/>
                <a:ahLst/>
                <a:cxnLst/>
                <a:rect l="l" t="t" r="r" b="b"/>
                <a:pathLst>
                  <a:path w="1882" h="260" extrusionOk="0">
                    <a:moveTo>
                      <a:pt x="1" y="0"/>
                    </a:moveTo>
                    <a:lnTo>
                      <a:pt x="1" y="259"/>
                    </a:lnTo>
                    <a:lnTo>
                      <a:pt x="1881" y="259"/>
                    </a:lnTo>
                    <a:lnTo>
                      <a:pt x="18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198185" y="3950109"/>
                <a:ext cx="8626" cy="363990"/>
              </a:xfrm>
              <a:custGeom>
                <a:avLst/>
                <a:gdLst/>
                <a:ahLst/>
                <a:cxnLst/>
                <a:rect l="l" t="t" r="r" b="b"/>
                <a:pathLst>
                  <a:path w="260" h="10971" extrusionOk="0">
                    <a:moveTo>
                      <a:pt x="0" y="1"/>
                    </a:moveTo>
                    <a:lnTo>
                      <a:pt x="0" y="3126"/>
                    </a:lnTo>
                    <a:lnTo>
                      <a:pt x="259" y="3126"/>
                    </a:lnTo>
                    <a:lnTo>
                      <a:pt x="259" y="1"/>
                    </a:lnTo>
                    <a:close/>
                    <a:moveTo>
                      <a:pt x="0" y="4171"/>
                    </a:moveTo>
                    <a:lnTo>
                      <a:pt x="0" y="4949"/>
                    </a:lnTo>
                    <a:lnTo>
                      <a:pt x="259" y="4949"/>
                    </a:lnTo>
                    <a:lnTo>
                      <a:pt x="259" y="4171"/>
                    </a:lnTo>
                    <a:close/>
                    <a:moveTo>
                      <a:pt x="0" y="8073"/>
                    </a:moveTo>
                    <a:lnTo>
                      <a:pt x="0" y="9114"/>
                    </a:lnTo>
                    <a:lnTo>
                      <a:pt x="259" y="9114"/>
                    </a:lnTo>
                    <a:lnTo>
                      <a:pt x="259" y="8073"/>
                    </a:lnTo>
                    <a:close/>
                    <a:moveTo>
                      <a:pt x="0" y="9896"/>
                    </a:moveTo>
                    <a:lnTo>
                      <a:pt x="0" y="10970"/>
                    </a:lnTo>
                    <a:lnTo>
                      <a:pt x="259" y="10970"/>
                    </a:lnTo>
                    <a:lnTo>
                      <a:pt x="259" y="98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773214" y="4179830"/>
                <a:ext cx="650644" cy="8693"/>
              </a:xfrm>
              <a:custGeom>
                <a:avLst/>
                <a:gdLst/>
                <a:ahLst/>
                <a:cxnLst/>
                <a:rect l="l" t="t" r="r" b="b"/>
                <a:pathLst>
                  <a:path w="19611" h="262" extrusionOk="0">
                    <a:moveTo>
                      <a:pt x="0" y="1"/>
                    </a:moveTo>
                    <a:lnTo>
                      <a:pt x="0" y="261"/>
                    </a:lnTo>
                    <a:lnTo>
                      <a:pt x="19611" y="261"/>
                    </a:lnTo>
                    <a:lnTo>
                      <a:pt x="196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713229" y="4102759"/>
                <a:ext cx="64298" cy="505824"/>
              </a:xfrm>
              <a:custGeom>
                <a:avLst/>
                <a:gdLst/>
                <a:ahLst/>
                <a:cxnLst/>
                <a:rect l="l" t="t" r="r" b="b"/>
                <a:pathLst>
                  <a:path w="1938" h="15246" extrusionOk="0">
                    <a:moveTo>
                      <a:pt x="1679" y="263"/>
                    </a:moveTo>
                    <a:lnTo>
                      <a:pt x="1679" y="14987"/>
                    </a:lnTo>
                    <a:lnTo>
                      <a:pt x="260" y="14987"/>
                    </a:lnTo>
                    <a:lnTo>
                      <a:pt x="260" y="263"/>
                    </a:lnTo>
                    <a:close/>
                    <a:moveTo>
                      <a:pt x="1" y="0"/>
                    </a:moveTo>
                    <a:lnTo>
                      <a:pt x="1" y="15246"/>
                    </a:lnTo>
                    <a:lnTo>
                      <a:pt x="1938" y="15246"/>
                    </a:lnTo>
                    <a:lnTo>
                      <a:pt x="1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417787" y="4102759"/>
                <a:ext cx="64331" cy="505824"/>
              </a:xfrm>
              <a:custGeom>
                <a:avLst/>
                <a:gdLst/>
                <a:ahLst/>
                <a:cxnLst/>
                <a:rect l="l" t="t" r="r" b="b"/>
                <a:pathLst>
                  <a:path w="1939" h="15246" extrusionOk="0">
                    <a:moveTo>
                      <a:pt x="1678" y="263"/>
                    </a:moveTo>
                    <a:lnTo>
                      <a:pt x="1678" y="14987"/>
                    </a:lnTo>
                    <a:lnTo>
                      <a:pt x="261" y="14987"/>
                    </a:lnTo>
                    <a:lnTo>
                      <a:pt x="261" y="263"/>
                    </a:lnTo>
                    <a:close/>
                    <a:moveTo>
                      <a:pt x="1" y="0"/>
                    </a:moveTo>
                    <a:lnTo>
                      <a:pt x="1" y="15246"/>
                    </a:lnTo>
                    <a:lnTo>
                      <a:pt x="1939" y="15246"/>
                    </a:lnTo>
                    <a:lnTo>
                      <a:pt x="19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773214" y="4529421"/>
                <a:ext cx="648852" cy="8693"/>
              </a:xfrm>
              <a:custGeom>
                <a:avLst/>
                <a:gdLst/>
                <a:ahLst/>
                <a:cxnLst/>
                <a:rect l="l" t="t" r="r" b="b"/>
                <a:pathLst>
                  <a:path w="19557" h="262" extrusionOk="0">
                    <a:moveTo>
                      <a:pt x="0" y="1"/>
                    </a:moveTo>
                    <a:lnTo>
                      <a:pt x="0" y="261"/>
                    </a:lnTo>
                    <a:lnTo>
                      <a:pt x="19556" y="261"/>
                    </a:lnTo>
                    <a:lnTo>
                      <a:pt x="195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773214" y="4555499"/>
                <a:ext cx="648852" cy="8659"/>
              </a:xfrm>
              <a:custGeom>
                <a:avLst/>
                <a:gdLst/>
                <a:ahLst/>
                <a:cxnLst/>
                <a:rect l="l" t="t" r="r" b="b"/>
                <a:pathLst>
                  <a:path w="19557" h="261" extrusionOk="0">
                    <a:moveTo>
                      <a:pt x="0" y="0"/>
                    </a:moveTo>
                    <a:lnTo>
                      <a:pt x="0" y="261"/>
                    </a:lnTo>
                    <a:lnTo>
                      <a:pt x="19556" y="261"/>
                    </a:lnTo>
                    <a:lnTo>
                      <a:pt x="19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Rectangle: Rounded Corners 14">
            <a:extLst>
              <a:ext uri="{FF2B5EF4-FFF2-40B4-BE49-F238E27FC236}">
                <a16:creationId xmlns:a16="http://schemas.microsoft.com/office/drawing/2014/main" id="{65EB3C93-FB81-2909-B3A1-41BD85B8858E}"/>
              </a:ext>
            </a:extLst>
          </p:cNvPr>
          <p:cNvSpPr/>
          <p:nvPr/>
        </p:nvSpPr>
        <p:spPr>
          <a:xfrm>
            <a:off x="4583763" y="1056794"/>
            <a:ext cx="3637283" cy="433217"/>
          </a:xfrm>
          <a:prstGeom prst="roundRect">
            <a:avLst/>
          </a:prstGeom>
          <a:solidFill>
            <a:srgbClr val="F882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5D7401D-CFD7-692F-BCC1-E7BEE86A18CB}"/>
              </a:ext>
            </a:extLst>
          </p:cNvPr>
          <p:cNvGrpSpPr/>
          <p:nvPr/>
        </p:nvGrpSpPr>
        <p:grpSpPr>
          <a:xfrm>
            <a:off x="4413294" y="1056794"/>
            <a:ext cx="403187" cy="405691"/>
            <a:chOff x="1732845" y="1513396"/>
            <a:chExt cx="1434401" cy="1434401"/>
          </a:xfrm>
        </p:grpSpPr>
        <p:sp>
          <p:nvSpPr>
            <p:cNvPr id="17" name="Oval 16">
              <a:extLst>
                <a:ext uri="{FF2B5EF4-FFF2-40B4-BE49-F238E27FC236}">
                  <a16:creationId xmlns:a16="http://schemas.microsoft.com/office/drawing/2014/main" id="{EBCC5A67-4C7C-37CB-4947-6BEAFCCA1C1E}"/>
                </a:ext>
              </a:extLst>
            </p:cNvPr>
            <p:cNvSpPr/>
            <p:nvPr/>
          </p:nvSpPr>
          <p:spPr>
            <a:xfrm>
              <a:off x="1732845" y="1513396"/>
              <a:ext cx="1434401" cy="1434401"/>
            </a:xfrm>
            <a:prstGeom prst="ellipse">
              <a:avLst/>
            </a:prstGeom>
            <a:solidFill>
              <a:schemeClr val="tx1"/>
            </a:solidFill>
            <a:ln>
              <a:noFill/>
            </a:ln>
            <a:effectLst>
              <a:glow rad="101600">
                <a:srgbClr val="CE572D">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oogle Shape;3133;p66">
              <a:extLst>
                <a:ext uri="{FF2B5EF4-FFF2-40B4-BE49-F238E27FC236}">
                  <a16:creationId xmlns:a16="http://schemas.microsoft.com/office/drawing/2014/main" id="{0B56BBC0-D6EB-B43A-4092-9E4D93F5B6D2}"/>
                </a:ext>
              </a:extLst>
            </p:cNvPr>
            <p:cNvGrpSpPr/>
            <p:nvPr/>
          </p:nvGrpSpPr>
          <p:grpSpPr>
            <a:xfrm>
              <a:off x="1918131" y="1677576"/>
              <a:ext cx="1063828" cy="1106041"/>
              <a:chOff x="737415" y="1383070"/>
              <a:chExt cx="374498" cy="389357"/>
            </a:xfrm>
          </p:grpSpPr>
          <p:sp>
            <p:nvSpPr>
              <p:cNvPr id="19" name="Google Shape;3134;p66">
                <a:extLst>
                  <a:ext uri="{FF2B5EF4-FFF2-40B4-BE49-F238E27FC236}">
                    <a16:creationId xmlns:a16="http://schemas.microsoft.com/office/drawing/2014/main" id="{448A0A19-A503-974D-AA61-591E032852BD}"/>
                  </a:ext>
                </a:extLst>
              </p:cNvPr>
              <p:cNvSpPr/>
              <p:nvPr/>
            </p:nvSpPr>
            <p:spPr>
              <a:xfrm>
                <a:off x="844423" y="1388733"/>
                <a:ext cx="66394" cy="66394"/>
              </a:xfrm>
              <a:custGeom>
                <a:avLst/>
                <a:gdLst/>
                <a:ahLst/>
                <a:cxnLst/>
                <a:rect l="l" t="t" r="r" b="b"/>
                <a:pathLst>
                  <a:path w="2462" h="2462" extrusionOk="0">
                    <a:moveTo>
                      <a:pt x="1233" y="0"/>
                    </a:moveTo>
                    <a:cubicBezTo>
                      <a:pt x="552" y="0"/>
                      <a:pt x="0" y="553"/>
                      <a:pt x="0" y="1230"/>
                    </a:cubicBezTo>
                    <a:cubicBezTo>
                      <a:pt x="0" y="1910"/>
                      <a:pt x="552" y="2462"/>
                      <a:pt x="1233" y="2462"/>
                    </a:cubicBezTo>
                    <a:cubicBezTo>
                      <a:pt x="1913" y="2462"/>
                      <a:pt x="2462" y="1910"/>
                      <a:pt x="2462" y="1230"/>
                    </a:cubicBezTo>
                    <a:cubicBezTo>
                      <a:pt x="2462" y="553"/>
                      <a:pt x="1913" y="0"/>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35;p66">
                <a:extLst>
                  <a:ext uri="{FF2B5EF4-FFF2-40B4-BE49-F238E27FC236}">
                    <a16:creationId xmlns:a16="http://schemas.microsoft.com/office/drawing/2014/main" id="{C6B9F603-9861-90EE-0933-C764A0BF788A}"/>
                  </a:ext>
                </a:extLst>
              </p:cNvPr>
              <p:cNvSpPr/>
              <p:nvPr/>
            </p:nvSpPr>
            <p:spPr>
              <a:xfrm>
                <a:off x="850086" y="1392590"/>
                <a:ext cx="60812" cy="62619"/>
              </a:xfrm>
              <a:custGeom>
                <a:avLst/>
                <a:gdLst/>
                <a:ahLst/>
                <a:cxnLst/>
                <a:rect l="l" t="t" r="r" b="b"/>
                <a:pathLst>
                  <a:path w="2255" h="2322" extrusionOk="0">
                    <a:moveTo>
                      <a:pt x="1599" y="1"/>
                    </a:moveTo>
                    <a:cubicBezTo>
                      <a:pt x="2145" y="821"/>
                      <a:pt x="1559" y="1919"/>
                      <a:pt x="574" y="1922"/>
                    </a:cubicBezTo>
                    <a:cubicBezTo>
                      <a:pt x="376" y="1922"/>
                      <a:pt x="178" y="1874"/>
                      <a:pt x="1" y="1779"/>
                    </a:cubicBezTo>
                    <a:lnTo>
                      <a:pt x="1" y="1779"/>
                    </a:lnTo>
                    <a:cubicBezTo>
                      <a:pt x="233" y="2124"/>
                      <a:pt x="619" y="2321"/>
                      <a:pt x="1021" y="2321"/>
                    </a:cubicBezTo>
                    <a:cubicBezTo>
                      <a:pt x="1142" y="2321"/>
                      <a:pt x="1263" y="2303"/>
                      <a:pt x="1382" y="2267"/>
                    </a:cubicBezTo>
                    <a:cubicBezTo>
                      <a:pt x="1901" y="2108"/>
                      <a:pt x="2255" y="1630"/>
                      <a:pt x="2255" y="1087"/>
                    </a:cubicBezTo>
                    <a:cubicBezTo>
                      <a:pt x="2252" y="632"/>
                      <a:pt x="1999" y="214"/>
                      <a:pt x="1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36;p66">
                <a:extLst>
                  <a:ext uri="{FF2B5EF4-FFF2-40B4-BE49-F238E27FC236}">
                    <a16:creationId xmlns:a16="http://schemas.microsoft.com/office/drawing/2014/main" id="{A0CC8848-6EFC-F97C-6E79-7579ED743F70}"/>
                  </a:ext>
                </a:extLst>
              </p:cNvPr>
              <p:cNvSpPr/>
              <p:nvPr/>
            </p:nvSpPr>
            <p:spPr>
              <a:xfrm>
                <a:off x="982202" y="1638293"/>
                <a:ext cx="66394" cy="66394"/>
              </a:xfrm>
              <a:custGeom>
                <a:avLst/>
                <a:gdLst/>
                <a:ahLst/>
                <a:cxnLst/>
                <a:rect l="l" t="t" r="r" b="b"/>
                <a:pathLst>
                  <a:path w="2462" h="2462" extrusionOk="0">
                    <a:moveTo>
                      <a:pt x="1232" y="0"/>
                    </a:moveTo>
                    <a:cubicBezTo>
                      <a:pt x="552" y="0"/>
                      <a:pt x="0" y="549"/>
                      <a:pt x="0" y="1229"/>
                    </a:cubicBezTo>
                    <a:cubicBezTo>
                      <a:pt x="0" y="1910"/>
                      <a:pt x="552" y="2462"/>
                      <a:pt x="1232" y="2462"/>
                    </a:cubicBezTo>
                    <a:cubicBezTo>
                      <a:pt x="1913" y="2462"/>
                      <a:pt x="2462" y="1910"/>
                      <a:pt x="2462" y="1229"/>
                    </a:cubicBezTo>
                    <a:cubicBezTo>
                      <a:pt x="2462" y="549"/>
                      <a:pt x="1913"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37;p66">
                <a:extLst>
                  <a:ext uri="{FF2B5EF4-FFF2-40B4-BE49-F238E27FC236}">
                    <a16:creationId xmlns:a16="http://schemas.microsoft.com/office/drawing/2014/main" id="{1143B035-E1D1-66DA-D5F0-CBAAA60E8A98}"/>
                  </a:ext>
                </a:extLst>
              </p:cNvPr>
              <p:cNvSpPr/>
              <p:nvPr/>
            </p:nvSpPr>
            <p:spPr>
              <a:xfrm>
                <a:off x="989105" y="1641178"/>
                <a:ext cx="59571" cy="63401"/>
              </a:xfrm>
              <a:custGeom>
                <a:avLst/>
                <a:gdLst/>
                <a:ahLst/>
                <a:cxnLst/>
                <a:rect l="l" t="t" r="r" b="b"/>
                <a:pathLst>
                  <a:path w="2209" h="2351" extrusionOk="0">
                    <a:moveTo>
                      <a:pt x="1483" y="0"/>
                    </a:moveTo>
                    <a:cubicBezTo>
                      <a:pt x="1644" y="214"/>
                      <a:pt x="1733" y="476"/>
                      <a:pt x="1736" y="747"/>
                    </a:cubicBezTo>
                    <a:cubicBezTo>
                      <a:pt x="1736" y="1456"/>
                      <a:pt x="1153" y="1979"/>
                      <a:pt x="504" y="1979"/>
                    </a:cubicBezTo>
                    <a:cubicBezTo>
                      <a:pt x="338" y="1979"/>
                      <a:pt x="167" y="1945"/>
                      <a:pt x="0" y="1870"/>
                    </a:cubicBezTo>
                    <a:lnTo>
                      <a:pt x="0" y="1870"/>
                    </a:lnTo>
                    <a:cubicBezTo>
                      <a:pt x="237" y="2178"/>
                      <a:pt x="600" y="2351"/>
                      <a:pt x="974" y="2351"/>
                    </a:cubicBezTo>
                    <a:cubicBezTo>
                      <a:pt x="1106" y="2351"/>
                      <a:pt x="1240" y="2329"/>
                      <a:pt x="1370" y="2285"/>
                    </a:cubicBezTo>
                    <a:cubicBezTo>
                      <a:pt x="1870" y="2117"/>
                      <a:pt x="2206" y="1650"/>
                      <a:pt x="2209" y="1122"/>
                    </a:cubicBezTo>
                    <a:cubicBezTo>
                      <a:pt x="2209" y="637"/>
                      <a:pt x="1925" y="198"/>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8;p66">
                <a:extLst>
                  <a:ext uri="{FF2B5EF4-FFF2-40B4-BE49-F238E27FC236}">
                    <a16:creationId xmlns:a16="http://schemas.microsoft.com/office/drawing/2014/main" id="{4294AF4F-B937-D40D-E63A-3CDA67D417D9}"/>
                  </a:ext>
                </a:extLst>
              </p:cNvPr>
              <p:cNvSpPr/>
              <p:nvPr/>
            </p:nvSpPr>
            <p:spPr>
              <a:xfrm>
                <a:off x="1048731" y="1543205"/>
                <a:ext cx="48137" cy="48137"/>
              </a:xfrm>
              <a:custGeom>
                <a:avLst/>
                <a:gdLst/>
                <a:ahLst/>
                <a:cxnLst/>
                <a:rect l="l" t="t" r="r" b="b"/>
                <a:pathLst>
                  <a:path w="1785" h="1785" extrusionOk="0">
                    <a:moveTo>
                      <a:pt x="891" y="0"/>
                    </a:moveTo>
                    <a:cubicBezTo>
                      <a:pt x="400" y="0"/>
                      <a:pt x="1" y="400"/>
                      <a:pt x="1" y="894"/>
                    </a:cubicBezTo>
                    <a:cubicBezTo>
                      <a:pt x="1" y="1388"/>
                      <a:pt x="400" y="1785"/>
                      <a:pt x="891" y="1785"/>
                    </a:cubicBezTo>
                    <a:cubicBezTo>
                      <a:pt x="1385" y="1785"/>
                      <a:pt x="1785" y="1388"/>
                      <a:pt x="1785" y="894"/>
                    </a:cubicBezTo>
                    <a:cubicBezTo>
                      <a:pt x="1785" y="400"/>
                      <a:pt x="138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39;p66">
                <a:extLst>
                  <a:ext uri="{FF2B5EF4-FFF2-40B4-BE49-F238E27FC236}">
                    <a16:creationId xmlns:a16="http://schemas.microsoft.com/office/drawing/2014/main" id="{52CA0BCC-0C48-3258-C63B-20B73EFF9A93}"/>
                  </a:ext>
                </a:extLst>
              </p:cNvPr>
              <p:cNvSpPr/>
              <p:nvPr/>
            </p:nvSpPr>
            <p:spPr>
              <a:xfrm>
                <a:off x="1053423" y="1544445"/>
                <a:ext cx="43633" cy="47058"/>
              </a:xfrm>
              <a:custGeom>
                <a:avLst/>
                <a:gdLst/>
                <a:ahLst/>
                <a:cxnLst/>
                <a:rect l="l" t="t" r="r" b="b"/>
                <a:pathLst>
                  <a:path w="1618" h="1745" extrusionOk="0">
                    <a:moveTo>
                      <a:pt x="1001" y="0"/>
                    </a:moveTo>
                    <a:lnTo>
                      <a:pt x="1001" y="0"/>
                    </a:lnTo>
                    <a:cubicBezTo>
                      <a:pt x="1114" y="156"/>
                      <a:pt x="1175" y="342"/>
                      <a:pt x="1172" y="531"/>
                    </a:cubicBezTo>
                    <a:cubicBezTo>
                      <a:pt x="1172" y="1025"/>
                      <a:pt x="772" y="1425"/>
                      <a:pt x="281" y="1425"/>
                    </a:cubicBezTo>
                    <a:cubicBezTo>
                      <a:pt x="184" y="1425"/>
                      <a:pt x="92" y="1409"/>
                      <a:pt x="0" y="1379"/>
                    </a:cubicBezTo>
                    <a:lnTo>
                      <a:pt x="0" y="1379"/>
                    </a:lnTo>
                    <a:cubicBezTo>
                      <a:pt x="172" y="1612"/>
                      <a:pt x="441" y="1744"/>
                      <a:pt x="721" y="1744"/>
                    </a:cubicBezTo>
                    <a:cubicBezTo>
                      <a:pt x="814" y="1744"/>
                      <a:pt x="909" y="1730"/>
                      <a:pt x="1001" y="1699"/>
                    </a:cubicBezTo>
                    <a:cubicBezTo>
                      <a:pt x="1367" y="1580"/>
                      <a:pt x="1617" y="1235"/>
                      <a:pt x="1614" y="848"/>
                    </a:cubicBezTo>
                    <a:cubicBezTo>
                      <a:pt x="1611" y="464"/>
                      <a:pt x="1364" y="122"/>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40;p66">
                <a:extLst>
                  <a:ext uri="{FF2B5EF4-FFF2-40B4-BE49-F238E27FC236}">
                    <a16:creationId xmlns:a16="http://schemas.microsoft.com/office/drawing/2014/main" id="{95690E5F-9CAE-71DE-A098-7F41455FB074}"/>
                  </a:ext>
                </a:extLst>
              </p:cNvPr>
              <p:cNvSpPr/>
              <p:nvPr/>
            </p:nvSpPr>
            <p:spPr>
              <a:xfrm>
                <a:off x="854698" y="1710755"/>
                <a:ext cx="56119" cy="56119"/>
              </a:xfrm>
              <a:custGeom>
                <a:avLst/>
                <a:gdLst/>
                <a:ahLst/>
                <a:cxnLst/>
                <a:rect l="l" t="t" r="r" b="b"/>
                <a:pathLst>
                  <a:path w="2081" h="2081" extrusionOk="0">
                    <a:moveTo>
                      <a:pt x="1041" y="0"/>
                    </a:moveTo>
                    <a:cubicBezTo>
                      <a:pt x="467" y="0"/>
                      <a:pt x="1" y="467"/>
                      <a:pt x="1" y="1040"/>
                    </a:cubicBezTo>
                    <a:cubicBezTo>
                      <a:pt x="1" y="1614"/>
                      <a:pt x="467" y="2081"/>
                      <a:pt x="1041" y="2081"/>
                    </a:cubicBezTo>
                    <a:cubicBezTo>
                      <a:pt x="1617" y="2081"/>
                      <a:pt x="2081" y="1614"/>
                      <a:pt x="2081" y="1040"/>
                    </a:cubicBezTo>
                    <a:cubicBezTo>
                      <a:pt x="2081" y="467"/>
                      <a:pt x="1617"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41;p66">
                <a:extLst>
                  <a:ext uri="{FF2B5EF4-FFF2-40B4-BE49-F238E27FC236}">
                    <a16:creationId xmlns:a16="http://schemas.microsoft.com/office/drawing/2014/main" id="{4161B62B-7E91-51DB-97C3-F961DF88FE33}"/>
                  </a:ext>
                </a:extLst>
              </p:cNvPr>
              <p:cNvSpPr/>
              <p:nvPr/>
            </p:nvSpPr>
            <p:spPr>
              <a:xfrm>
                <a:off x="860469" y="1712319"/>
                <a:ext cx="50429" cy="54636"/>
              </a:xfrm>
              <a:custGeom>
                <a:avLst/>
                <a:gdLst/>
                <a:ahLst/>
                <a:cxnLst/>
                <a:rect l="l" t="t" r="r" b="b"/>
                <a:pathLst>
                  <a:path w="1870" h="2026" extrusionOk="0">
                    <a:moveTo>
                      <a:pt x="1165" y="0"/>
                    </a:moveTo>
                    <a:lnTo>
                      <a:pt x="1165" y="0"/>
                    </a:lnTo>
                    <a:cubicBezTo>
                      <a:pt x="1692" y="682"/>
                      <a:pt x="1203" y="1672"/>
                      <a:pt x="343" y="1672"/>
                    </a:cubicBezTo>
                    <a:cubicBezTo>
                      <a:pt x="341" y="1672"/>
                      <a:pt x="340" y="1672"/>
                      <a:pt x="339" y="1672"/>
                    </a:cubicBezTo>
                    <a:cubicBezTo>
                      <a:pt x="223" y="1672"/>
                      <a:pt x="110" y="1653"/>
                      <a:pt x="0" y="1617"/>
                    </a:cubicBezTo>
                    <a:lnTo>
                      <a:pt x="0" y="1617"/>
                    </a:lnTo>
                    <a:cubicBezTo>
                      <a:pt x="201" y="1879"/>
                      <a:pt x="510" y="2026"/>
                      <a:pt x="828" y="2026"/>
                    </a:cubicBezTo>
                    <a:cubicBezTo>
                      <a:pt x="940" y="2026"/>
                      <a:pt x="1052" y="2008"/>
                      <a:pt x="1162" y="1971"/>
                    </a:cubicBezTo>
                    <a:cubicBezTo>
                      <a:pt x="1583" y="1827"/>
                      <a:pt x="1870" y="1428"/>
                      <a:pt x="1870" y="982"/>
                    </a:cubicBezTo>
                    <a:cubicBezTo>
                      <a:pt x="1867" y="540"/>
                      <a:pt x="1586" y="144"/>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42;p66">
                <a:extLst>
                  <a:ext uri="{FF2B5EF4-FFF2-40B4-BE49-F238E27FC236}">
                    <a16:creationId xmlns:a16="http://schemas.microsoft.com/office/drawing/2014/main" id="{1B705D52-7D47-8B06-A195-0188168CB1F0}"/>
                  </a:ext>
                </a:extLst>
              </p:cNvPr>
              <p:cNvSpPr/>
              <p:nvPr/>
            </p:nvSpPr>
            <p:spPr>
              <a:xfrm>
                <a:off x="745858" y="1535570"/>
                <a:ext cx="46620" cy="46620"/>
              </a:xfrm>
              <a:custGeom>
                <a:avLst/>
                <a:gdLst/>
                <a:ahLst/>
                <a:cxnLst/>
                <a:rect l="l" t="t" r="r" b="b"/>
                <a:pathLst>
                  <a:path w="1785" h="1785" extrusionOk="0">
                    <a:moveTo>
                      <a:pt x="894" y="0"/>
                    </a:moveTo>
                    <a:cubicBezTo>
                      <a:pt x="400" y="0"/>
                      <a:pt x="0" y="400"/>
                      <a:pt x="0" y="891"/>
                    </a:cubicBezTo>
                    <a:cubicBezTo>
                      <a:pt x="0" y="1385"/>
                      <a:pt x="400" y="1784"/>
                      <a:pt x="894" y="1784"/>
                    </a:cubicBezTo>
                    <a:cubicBezTo>
                      <a:pt x="1385" y="1784"/>
                      <a:pt x="1784" y="1385"/>
                      <a:pt x="1784" y="891"/>
                    </a:cubicBezTo>
                    <a:cubicBezTo>
                      <a:pt x="1784" y="400"/>
                      <a:pt x="1385"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43;p66">
                <a:extLst>
                  <a:ext uri="{FF2B5EF4-FFF2-40B4-BE49-F238E27FC236}">
                    <a16:creationId xmlns:a16="http://schemas.microsoft.com/office/drawing/2014/main" id="{12BF6C12-987B-6999-7FD4-95979653F2F3}"/>
                  </a:ext>
                </a:extLst>
              </p:cNvPr>
              <p:cNvSpPr/>
              <p:nvPr/>
            </p:nvSpPr>
            <p:spPr>
              <a:xfrm>
                <a:off x="749437" y="1536902"/>
                <a:ext cx="43120" cy="45366"/>
              </a:xfrm>
              <a:custGeom>
                <a:avLst/>
                <a:gdLst/>
                <a:ahLst/>
                <a:cxnLst/>
                <a:rect l="l" t="t" r="r" b="b"/>
                <a:pathLst>
                  <a:path w="1651" h="1737" extrusionOk="0">
                    <a:moveTo>
                      <a:pt x="1059" y="1"/>
                    </a:moveTo>
                    <a:lnTo>
                      <a:pt x="1059" y="1"/>
                    </a:lnTo>
                    <a:cubicBezTo>
                      <a:pt x="1147" y="144"/>
                      <a:pt x="1196" y="309"/>
                      <a:pt x="1196" y="480"/>
                    </a:cubicBezTo>
                    <a:cubicBezTo>
                      <a:pt x="1196" y="971"/>
                      <a:pt x="796" y="1370"/>
                      <a:pt x="302" y="1370"/>
                    </a:cubicBezTo>
                    <a:cubicBezTo>
                      <a:pt x="199" y="1370"/>
                      <a:pt x="98" y="1352"/>
                      <a:pt x="0" y="1322"/>
                    </a:cubicBezTo>
                    <a:lnTo>
                      <a:pt x="0" y="1322"/>
                    </a:lnTo>
                    <a:cubicBezTo>
                      <a:pt x="165" y="1578"/>
                      <a:pt x="449" y="1736"/>
                      <a:pt x="757" y="1736"/>
                    </a:cubicBezTo>
                    <a:cubicBezTo>
                      <a:pt x="1251" y="1736"/>
                      <a:pt x="1650" y="1334"/>
                      <a:pt x="1647" y="840"/>
                    </a:cubicBezTo>
                    <a:cubicBezTo>
                      <a:pt x="1647" y="464"/>
                      <a:pt x="1412" y="129"/>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44;p66">
                <a:extLst>
                  <a:ext uri="{FF2B5EF4-FFF2-40B4-BE49-F238E27FC236}">
                    <a16:creationId xmlns:a16="http://schemas.microsoft.com/office/drawing/2014/main" id="{4C62AD99-A75C-82A1-DAFB-B43038CCAAEC}"/>
                  </a:ext>
                </a:extLst>
              </p:cNvPr>
              <p:cNvSpPr/>
              <p:nvPr/>
            </p:nvSpPr>
            <p:spPr>
              <a:xfrm>
                <a:off x="858554" y="1496308"/>
                <a:ext cx="141930" cy="141930"/>
              </a:xfrm>
              <a:custGeom>
                <a:avLst/>
                <a:gdLst/>
                <a:ahLst/>
                <a:cxnLst/>
                <a:rect l="l" t="t" r="r" b="b"/>
                <a:pathLst>
                  <a:path w="5263" h="5263" extrusionOk="0">
                    <a:moveTo>
                      <a:pt x="2633" y="1"/>
                    </a:moveTo>
                    <a:cubicBezTo>
                      <a:pt x="1181" y="1"/>
                      <a:pt x="1" y="1181"/>
                      <a:pt x="1" y="2633"/>
                    </a:cubicBezTo>
                    <a:cubicBezTo>
                      <a:pt x="1" y="4085"/>
                      <a:pt x="1181" y="5262"/>
                      <a:pt x="2633" y="5262"/>
                    </a:cubicBezTo>
                    <a:cubicBezTo>
                      <a:pt x="4085" y="5262"/>
                      <a:pt x="5262" y="4085"/>
                      <a:pt x="5262" y="2633"/>
                    </a:cubicBezTo>
                    <a:cubicBezTo>
                      <a:pt x="5262" y="1181"/>
                      <a:pt x="4085" y="1"/>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45;p66">
                <a:extLst>
                  <a:ext uri="{FF2B5EF4-FFF2-40B4-BE49-F238E27FC236}">
                    <a16:creationId xmlns:a16="http://schemas.microsoft.com/office/drawing/2014/main" id="{981244A6-8DE8-C0B9-E26B-B6396EAB6145}"/>
                  </a:ext>
                </a:extLst>
              </p:cNvPr>
              <p:cNvSpPr/>
              <p:nvPr/>
            </p:nvSpPr>
            <p:spPr>
              <a:xfrm>
                <a:off x="896066" y="1499112"/>
                <a:ext cx="104418" cy="139179"/>
              </a:xfrm>
              <a:custGeom>
                <a:avLst/>
                <a:gdLst/>
                <a:ahLst/>
                <a:cxnLst/>
                <a:rect l="l" t="t" r="r" b="b"/>
                <a:pathLst>
                  <a:path w="3872" h="5161" extrusionOk="0">
                    <a:moveTo>
                      <a:pt x="1956" y="1"/>
                    </a:moveTo>
                    <a:lnTo>
                      <a:pt x="1956" y="1"/>
                    </a:lnTo>
                    <a:cubicBezTo>
                      <a:pt x="3020" y="568"/>
                      <a:pt x="3560" y="1788"/>
                      <a:pt x="3267" y="2959"/>
                    </a:cubicBezTo>
                    <a:cubicBezTo>
                      <a:pt x="2975" y="4127"/>
                      <a:pt x="1922" y="4948"/>
                      <a:pt x="718" y="4948"/>
                    </a:cubicBezTo>
                    <a:cubicBezTo>
                      <a:pt x="474" y="4945"/>
                      <a:pt x="233" y="4914"/>
                      <a:pt x="1" y="4850"/>
                    </a:cubicBezTo>
                    <a:lnTo>
                      <a:pt x="1" y="4850"/>
                    </a:lnTo>
                    <a:cubicBezTo>
                      <a:pt x="388" y="5058"/>
                      <a:pt x="814" y="5161"/>
                      <a:pt x="1240" y="5161"/>
                    </a:cubicBezTo>
                    <a:cubicBezTo>
                      <a:pt x="1709" y="5161"/>
                      <a:pt x="2178" y="5036"/>
                      <a:pt x="2593" y="4786"/>
                    </a:cubicBezTo>
                    <a:cubicBezTo>
                      <a:pt x="3386" y="4310"/>
                      <a:pt x="3871" y="3453"/>
                      <a:pt x="3871" y="2529"/>
                    </a:cubicBezTo>
                    <a:cubicBezTo>
                      <a:pt x="3871" y="1352"/>
                      <a:pt x="3087" y="318"/>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46;p66">
                <a:extLst>
                  <a:ext uri="{FF2B5EF4-FFF2-40B4-BE49-F238E27FC236}">
                    <a16:creationId xmlns:a16="http://schemas.microsoft.com/office/drawing/2014/main" id="{85A2216A-52C7-2948-87A3-5627BA9A203C}"/>
                  </a:ext>
                </a:extLst>
              </p:cNvPr>
              <p:cNvSpPr/>
              <p:nvPr/>
            </p:nvSpPr>
            <p:spPr>
              <a:xfrm>
                <a:off x="737415" y="1383070"/>
                <a:ext cx="374498" cy="389357"/>
              </a:xfrm>
              <a:custGeom>
                <a:avLst/>
                <a:gdLst/>
                <a:ahLst/>
                <a:cxnLst/>
                <a:rect l="l" t="t" r="r" b="b"/>
                <a:pathLst>
                  <a:path w="13887" h="14438" extrusionOk="0">
                    <a:moveTo>
                      <a:pt x="1122" y="5816"/>
                    </a:moveTo>
                    <a:cubicBezTo>
                      <a:pt x="1473" y="5816"/>
                      <a:pt x="1810" y="6089"/>
                      <a:pt x="1812" y="6500"/>
                    </a:cubicBezTo>
                    <a:cubicBezTo>
                      <a:pt x="1809" y="6878"/>
                      <a:pt x="1504" y="7183"/>
                      <a:pt x="1129" y="7183"/>
                    </a:cubicBezTo>
                    <a:cubicBezTo>
                      <a:pt x="519" y="7183"/>
                      <a:pt x="217" y="6448"/>
                      <a:pt x="647" y="6018"/>
                    </a:cubicBezTo>
                    <a:cubicBezTo>
                      <a:pt x="785" y="5879"/>
                      <a:pt x="955" y="5816"/>
                      <a:pt x="1122" y="5816"/>
                    </a:cubicBezTo>
                    <a:close/>
                    <a:moveTo>
                      <a:pt x="12431" y="6149"/>
                    </a:moveTo>
                    <a:cubicBezTo>
                      <a:pt x="12782" y="6149"/>
                      <a:pt x="13118" y="6421"/>
                      <a:pt x="13118" y="6832"/>
                    </a:cubicBezTo>
                    <a:cubicBezTo>
                      <a:pt x="13118" y="7210"/>
                      <a:pt x="12813" y="7515"/>
                      <a:pt x="12435" y="7515"/>
                    </a:cubicBezTo>
                    <a:cubicBezTo>
                      <a:pt x="11828" y="7515"/>
                      <a:pt x="11523" y="6780"/>
                      <a:pt x="11953" y="6350"/>
                    </a:cubicBezTo>
                    <a:cubicBezTo>
                      <a:pt x="12092" y="6211"/>
                      <a:pt x="12263" y="6149"/>
                      <a:pt x="12431" y="6149"/>
                    </a:cubicBezTo>
                    <a:close/>
                    <a:moveTo>
                      <a:pt x="10317" y="9678"/>
                    </a:moveTo>
                    <a:cubicBezTo>
                      <a:pt x="10726" y="9678"/>
                      <a:pt x="11097" y="9924"/>
                      <a:pt x="11255" y="10306"/>
                    </a:cubicBezTo>
                    <a:cubicBezTo>
                      <a:pt x="11413" y="10687"/>
                      <a:pt x="11328" y="11127"/>
                      <a:pt x="11035" y="11419"/>
                    </a:cubicBezTo>
                    <a:cubicBezTo>
                      <a:pt x="10839" y="11615"/>
                      <a:pt x="10578" y="11720"/>
                      <a:pt x="10311" y="11720"/>
                    </a:cubicBezTo>
                    <a:cubicBezTo>
                      <a:pt x="10179" y="11720"/>
                      <a:pt x="10046" y="11694"/>
                      <a:pt x="9919" y="11642"/>
                    </a:cubicBezTo>
                    <a:cubicBezTo>
                      <a:pt x="9538" y="11483"/>
                      <a:pt x="9288" y="11108"/>
                      <a:pt x="9291" y="10693"/>
                    </a:cubicBezTo>
                    <a:cubicBezTo>
                      <a:pt x="9294" y="10132"/>
                      <a:pt x="9748" y="9678"/>
                      <a:pt x="10309" y="9678"/>
                    </a:cubicBezTo>
                    <a:cubicBezTo>
                      <a:pt x="10312" y="9678"/>
                      <a:pt x="10314" y="9678"/>
                      <a:pt x="10317" y="9678"/>
                    </a:cubicBezTo>
                    <a:close/>
                    <a:moveTo>
                      <a:pt x="5386" y="12365"/>
                    </a:moveTo>
                    <a:cubicBezTo>
                      <a:pt x="5387" y="12365"/>
                      <a:pt x="5388" y="12365"/>
                      <a:pt x="5390" y="12365"/>
                    </a:cubicBezTo>
                    <a:cubicBezTo>
                      <a:pt x="5847" y="12365"/>
                      <a:pt x="6216" y="12734"/>
                      <a:pt x="6219" y="13191"/>
                    </a:cubicBezTo>
                    <a:cubicBezTo>
                      <a:pt x="6221" y="13694"/>
                      <a:pt x="5809" y="14028"/>
                      <a:pt x="5379" y="14028"/>
                    </a:cubicBezTo>
                    <a:cubicBezTo>
                      <a:pt x="5175" y="14028"/>
                      <a:pt x="4967" y="13952"/>
                      <a:pt x="4798" y="13783"/>
                    </a:cubicBezTo>
                    <a:cubicBezTo>
                      <a:pt x="4274" y="13259"/>
                      <a:pt x="4647" y="12365"/>
                      <a:pt x="5386" y="12365"/>
                    </a:cubicBezTo>
                    <a:close/>
                    <a:moveTo>
                      <a:pt x="5201" y="0"/>
                    </a:moveTo>
                    <a:cubicBezTo>
                      <a:pt x="4938" y="0"/>
                      <a:pt x="4679" y="70"/>
                      <a:pt x="4453" y="207"/>
                    </a:cubicBezTo>
                    <a:cubicBezTo>
                      <a:pt x="4353" y="265"/>
                      <a:pt x="4322" y="397"/>
                      <a:pt x="4383" y="497"/>
                    </a:cubicBezTo>
                    <a:cubicBezTo>
                      <a:pt x="4421" y="563"/>
                      <a:pt x="4491" y="600"/>
                      <a:pt x="4563" y="600"/>
                    </a:cubicBezTo>
                    <a:cubicBezTo>
                      <a:pt x="4601" y="600"/>
                      <a:pt x="4639" y="590"/>
                      <a:pt x="4673" y="567"/>
                    </a:cubicBezTo>
                    <a:cubicBezTo>
                      <a:pt x="4840" y="466"/>
                      <a:pt x="5023" y="419"/>
                      <a:pt x="5201" y="419"/>
                    </a:cubicBezTo>
                    <a:cubicBezTo>
                      <a:pt x="5641" y="419"/>
                      <a:pt x="6061" y="704"/>
                      <a:pt x="6189" y="1168"/>
                    </a:cubicBezTo>
                    <a:cubicBezTo>
                      <a:pt x="6368" y="1819"/>
                      <a:pt x="5880" y="2464"/>
                      <a:pt x="5205" y="2464"/>
                    </a:cubicBezTo>
                    <a:cubicBezTo>
                      <a:pt x="5204" y="2464"/>
                      <a:pt x="5202" y="2464"/>
                      <a:pt x="5201" y="2464"/>
                    </a:cubicBezTo>
                    <a:cubicBezTo>
                      <a:pt x="4636" y="2464"/>
                      <a:pt x="4179" y="2007"/>
                      <a:pt x="4179" y="1443"/>
                    </a:cubicBezTo>
                    <a:cubicBezTo>
                      <a:pt x="4176" y="1366"/>
                      <a:pt x="4185" y="1290"/>
                      <a:pt x="4206" y="1217"/>
                    </a:cubicBezTo>
                    <a:cubicBezTo>
                      <a:pt x="4231" y="1101"/>
                      <a:pt x="4157" y="988"/>
                      <a:pt x="4045" y="964"/>
                    </a:cubicBezTo>
                    <a:cubicBezTo>
                      <a:pt x="4029" y="961"/>
                      <a:pt x="4014" y="959"/>
                      <a:pt x="3998" y="959"/>
                    </a:cubicBezTo>
                    <a:cubicBezTo>
                      <a:pt x="3900" y="959"/>
                      <a:pt x="3812" y="1025"/>
                      <a:pt x="3788" y="1125"/>
                    </a:cubicBezTo>
                    <a:cubicBezTo>
                      <a:pt x="3767" y="1229"/>
                      <a:pt x="3755" y="1336"/>
                      <a:pt x="3755" y="1443"/>
                    </a:cubicBezTo>
                    <a:cubicBezTo>
                      <a:pt x="3755" y="2239"/>
                      <a:pt x="4401" y="2885"/>
                      <a:pt x="5201" y="2885"/>
                    </a:cubicBezTo>
                    <a:cubicBezTo>
                      <a:pt x="5292" y="2885"/>
                      <a:pt x="5384" y="2876"/>
                      <a:pt x="5475" y="2861"/>
                    </a:cubicBezTo>
                    <a:lnTo>
                      <a:pt x="5930" y="4258"/>
                    </a:lnTo>
                    <a:cubicBezTo>
                      <a:pt x="5005" y="4688"/>
                      <a:pt x="4383" y="5579"/>
                      <a:pt x="4298" y="6591"/>
                    </a:cubicBezTo>
                    <a:lnTo>
                      <a:pt x="2218" y="6314"/>
                    </a:lnTo>
                    <a:cubicBezTo>
                      <a:pt x="2128" y="5777"/>
                      <a:pt x="1665" y="5389"/>
                      <a:pt x="1130" y="5389"/>
                    </a:cubicBezTo>
                    <a:cubicBezTo>
                      <a:pt x="1102" y="5389"/>
                      <a:pt x="1074" y="5390"/>
                      <a:pt x="1046" y="5392"/>
                    </a:cubicBezTo>
                    <a:cubicBezTo>
                      <a:pt x="476" y="5432"/>
                      <a:pt x="31" y="5899"/>
                      <a:pt x="15" y="6469"/>
                    </a:cubicBezTo>
                    <a:cubicBezTo>
                      <a:pt x="0" y="7040"/>
                      <a:pt x="421" y="7528"/>
                      <a:pt x="988" y="7598"/>
                    </a:cubicBezTo>
                    <a:cubicBezTo>
                      <a:pt x="1036" y="7604"/>
                      <a:pt x="1084" y="7607"/>
                      <a:pt x="1131" y="7607"/>
                    </a:cubicBezTo>
                    <a:cubicBezTo>
                      <a:pt x="1642" y="7607"/>
                      <a:pt x="2094" y="7252"/>
                      <a:pt x="2208" y="6741"/>
                    </a:cubicBezTo>
                    <a:lnTo>
                      <a:pt x="4292" y="7018"/>
                    </a:lnTo>
                    <a:cubicBezTo>
                      <a:pt x="4365" y="8150"/>
                      <a:pt x="5103" y="9129"/>
                      <a:pt x="6174" y="9507"/>
                    </a:cubicBezTo>
                    <a:lnTo>
                      <a:pt x="5478" y="11944"/>
                    </a:lnTo>
                    <a:lnTo>
                      <a:pt x="5390" y="11944"/>
                    </a:lnTo>
                    <a:cubicBezTo>
                      <a:pt x="4752" y="11947"/>
                      <a:pt x="4218" y="12432"/>
                      <a:pt x="4154" y="13066"/>
                    </a:cubicBezTo>
                    <a:cubicBezTo>
                      <a:pt x="4090" y="13701"/>
                      <a:pt x="4517" y="14283"/>
                      <a:pt x="5143" y="14411"/>
                    </a:cubicBezTo>
                    <a:cubicBezTo>
                      <a:pt x="5227" y="14429"/>
                      <a:pt x="5311" y="14437"/>
                      <a:pt x="5395" y="14437"/>
                    </a:cubicBezTo>
                    <a:cubicBezTo>
                      <a:pt x="5928" y="14437"/>
                      <a:pt x="6416" y="14094"/>
                      <a:pt x="6582" y="13567"/>
                    </a:cubicBezTo>
                    <a:cubicBezTo>
                      <a:pt x="6774" y="12960"/>
                      <a:pt x="6475" y="12301"/>
                      <a:pt x="5890" y="12048"/>
                    </a:cubicBezTo>
                    <a:lnTo>
                      <a:pt x="6579" y="9626"/>
                    </a:lnTo>
                    <a:cubicBezTo>
                      <a:pt x="6760" y="9662"/>
                      <a:pt x="6942" y="9679"/>
                      <a:pt x="7124" y="9679"/>
                    </a:cubicBezTo>
                    <a:cubicBezTo>
                      <a:pt x="7686" y="9679"/>
                      <a:pt x="8241" y="9510"/>
                      <a:pt x="8711" y="9190"/>
                    </a:cubicBezTo>
                    <a:lnTo>
                      <a:pt x="9217" y="9754"/>
                    </a:lnTo>
                    <a:cubicBezTo>
                      <a:pt x="8736" y="10318"/>
                      <a:pt x="8772" y="11163"/>
                      <a:pt x="9300" y="11685"/>
                    </a:cubicBezTo>
                    <a:cubicBezTo>
                      <a:pt x="9576" y="11959"/>
                      <a:pt x="9938" y="12097"/>
                      <a:pt x="10301" y="12097"/>
                    </a:cubicBezTo>
                    <a:cubicBezTo>
                      <a:pt x="10633" y="12097"/>
                      <a:pt x="10966" y="11982"/>
                      <a:pt x="11234" y="11749"/>
                    </a:cubicBezTo>
                    <a:cubicBezTo>
                      <a:pt x="11795" y="11258"/>
                      <a:pt x="11886" y="10422"/>
                      <a:pt x="11441" y="9824"/>
                    </a:cubicBezTo>
                    <a:cubicBezTo>
                      <a:pt x="11162" y="9452"/>
                      <a:pt x="10734" y="9252"/>
                      <a:pt x="10298" y="9252"/>
                    </a:cubicBezTo>
                    <a:cubicBezTo>
                      <a:pt x="10037" y="9252"/>
                      <a:pt x="9773" y="9324"/>
                      <a:pt x="9538" y="9473"/>
                    </a:cubicBezTo>
                    <a:lnTo>
                      <a:pt x="9047" y="8924"/>
                    </a:lnTo>
                    <a:cubicBezTo>
                      <a:pt x="9205" y="8778"/>
                      <a:pt x="9349" y="8616"/>
                      <a:pt x="9471" y="8436"/>
                    </a:cubicBezTo>
                    <a:cubicBezTo>
                      <a:pt x="9584" y="8271"/>
                      <a:pt x="9439" y="8103"/>
                      <a:pt x="9290" y="8103"/>
                    </a:cubicBezTo>
                    <a:cubicBezTo>
                      <a:pt x="9229" y="8103"/>
                      <a:pt x="9168" y="8130"/>
                      <a:pt x="9123" y="8195"/>
                    </a:cubicBezTo>
                    <a:cubicBezTo>
                      <a:pt x="8659" y="8878"/>
                      <a:pt x="7900" y="9255"/>
                      <a:pt x="7121" y="9255"/>
                    </a:cubicBezTo>
                    <a:cubicBezTo>
                      <a:pt x="6767" y="9255"/>
                      <a:pt x="6410" y="9178"/>
                      <a:pt x="6073" y="9016"/>
                    </a:cubicBezTo>
                    <a:cubicBezTo>
                      <a:pt x="4993" y="8497"/>
                      <a:pt x="4456" y="7268"/>
                      <a:pt x="4807" y="6124"/>
                    </a:cubicBezTo>
                    <a:cubicBezTo>
                      <a:pt x="5125" y="5097"/>
                      <a:pt x="6073" y="4414"/>
                      <a:pt x="7120" y="4414"/>
                    </a:cubicBezTo>
                    <a:cubicBezTo>
                      <a:pt x="7239" y="4414"/>
                      <a:pt x="7359" y="4423"/>
                      <a:pt x="7479" y="4441"/>
                    </a:cubicBezTo>
                    <a:cubicBezTo>
                      <a:pt x="8662" y="4618"/>
                      <a:pt x="9541" y="5633"/>
                      <a:pt x="9541" y="6832"/>
                    </a:cubicBezTo>
                    <a:cubicBezTo>
                      <a:pt x="9544" y="7015"/>
                      <a:pt x="9522" y="7198"/>
                      <a:pt x="9480" y="7378"/>
                    </a:cubicBezTo>
                    <a:cubicBezTo>
                      <a:pt x="9455" y="7491"/>
                      <a:pt x="9526" y="7604"/>
                      <a:pt x="9638" y="7631"/>
                    </a:cubicBezTo>
                    <a:cubicBezTo>
                      <a:pt x="9655" y="7635"/>
                      <a:pt x="9671" y="7637"/>
                      <a:pt x="9687" y="7637"/>
                    </a:cubicBezTo>
                    <a:cubicBezTo>
                      <a:pt x="9785" y="7637"/>
                      <a:pt x="9871" y="7569"/>
                      <a:pt x="9895" y="7473"/>
                    </a:cubicBezTo>
                    <a:cubicBezTo>
                      <a:pt x="9925" y="7332"/>
                      <a:pt x="9946" y="7189"/>
                      <a:pt x="9959" y="7046"/>
                    </a:cubicBezTo>
                    <a:lnTo>
                      <a:pt x="11352" y="7046"/>
                    </a:lnTo>
                    <a:cubicBezTo>
                      <a:pt x="11462" y="7612"/>
                      <a:pt x="11949" y="7942"/>
                      <a:pt x="12445" y="7942"/>
                    </a:cubicBezTo>
                    <a:cubicBezTo>
                      <a:pt x="12753" y="7942"/>
                      <a:pt x="13065" y="7815"/>
                      <a:pt x="13292" y="7540"/>
                    </a:cubicBezTo>
                    <a:cubicBezTo>
                      <a:pt x="13886" y="6818"/>
                      <a:pt x="13373" y="5731"/>
                      <a:pt x="12439" y="5731"/>
                    </a:cubicBezTo>
                    <a:cubicBezTo>
                      <a:pt x="12438" y="5731"/>
                      <a:pt x="12437" y="5731"/>
                      <a:pt x="12435" y="5731"/>
                    </a:cubicBezTo>
                    <a:cubicBezTo>
                      <a:pt x="11908" y="5731"/>
                      <a:pt x="11456" y="6106"/>
                      <a:pt x="11352" y="6622"/>
                    </a:cubicBezTo>
                    <a:lnTo>
                      <a:pt x="9959" y="6622"/>
                    </a:lnTo>
                    <a:cubicBezTo>
                      <a:pt x="9846" y="5139"/>
                      <a:pt x="8610" y="3993"/>
                      <a:pt x="7125" y="3993"/>
                    </a:cubicBezTo>
                    <a:cubicBezTo>
                      <a:pt x="6854" y="3993"/>
                      <a:pt x="6585" y="4032"/>
                      <a:pt x="6323" y="4105"/>
                    </a:cubicBezTo>
                    <a:lnTo>
                      <a:pt x="5875" y="2718"/>
                    </a:lnTo>
                    <a:cubicBezTo>
                      <a:pt x="6457" y="2406"/>
                      <a:pt x="6753" y="1739"/>
                      <a:pt x="6594" y="1098"/>
                    </a:cubicBezTo>
                    <a:cubicBezTo>
                      <a:pt x="6436" y="454"/>
                      <a:pt x="5859" y="3"/>
                      <a:pt x="5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0" name="Google Shape;630;p37">
            <a:extLst>
              <a:ext uri="{FF2B5EF4-FFF2-40B4-BE49-F238E27FC236}">
                <a16:creationId xmlns:a16="http://schemas.microsoft.com/office/drawing/2014/main" id="{C529CEF9-38FA-F6DB-B61A-A1A996656BDF}"/>
              </a:ext>
            </a:extLst>
          </p:cNvPr>
          <p:cNvSpPr txBox="1">
            <a:spLocks/>
          </p:cNvSpPr>
          <p:nvPr/>
        </p:nvSpPr>
        <p:spPr>
          <a:xfrm>
            <a:off x="4830201" y="1118582"/>
            <a:ext cx="3248470" cy="3196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9pPr>
          </a:lstStyle>
          <a:p>
            <a:pPr algn="l"/>
            <a:r>
              <a:rPr lang="en-US" sz="1400" dirty="0">
                <a:solidFill>
                  <a:schemeClr val="tx1"/>
                </a:solidFill>
              </a:rPr>
              <a:t>I. </a:t>
            </a:r>
            <a:r>
              <a:rPr lang="en-US" sz="1400" dirty="0" err="1">
                <a:solidFill>
                  <a:schemeClr val="tx1"/>
                </a:solidFill>
              </a:rPr>
              <a:t>Xây</a:t>
            </a:r>
            <a:r>
              <a:rPr lang="en-US" sz="1400" dirty="0">
                <a:solidFill>
                  <a:schemeClr val="tx1"/>
                </a:solidFill>
              </a:rPr>
              <a:t> </a:t>
            </a:r>
            <a:r>
              <a:rPr lang="en-US" sz="1400" dirty="0" err="1">
                <a:solidFill>
                  <a:schemeClr val="tx1"/>
                </a:solidFill>
              </a:rPr>
              <a:t>Dựng</a:t>
            </a:r>
            <a:r>
              <a:rPr lang="en-US" sz="1400" dirty="0">
                <a:solidFill>
                  <a:schemeClr val="tx1"/>
                </a:solidFill>
              </a:rPr>
              <a:t> </a:t>
            </a:r>
            <a:r>
              <a:rPr lang="en-US" sz="1400" dirty="0" err="1">
                <a:solidFill>
                  <a:schemeClr val="tx1"/>
                </a:solidFill>
              </a:rPr>
              <a:t>Dãy</a:t>
            </a:r>
            <a:r>
              <a:rPr lang="en-US" sz="1400" dirty="0">
                <a:solidFill>
                  <a:schemeClr val="tx1"/>
                </a:solidFill>
              </a:rPr>
              <a:t> </a:t>
            </a:r>
            <a:r>
              <a:rPr lang="en-US" sz="1400" dirty="0" err="1">
                <a:solidFill>
                  <a:schemeClr val="tx1"/>
                </a:solidFill>
              </a:rPr>
              <a:t>Hoạt</a:t>
            </a:r>
            <a:r>
              <a:rPr lang="en-US" sz="1400" dirty="0">
                <a:solidFill>
                  <a:schemeClr val="tx1"/>
                </a:solidFill>
              </a:rPr>
              <a:t> </a:t>
            </a:r>
            <a:r>
              <a:rPr lang="en-US" sz="1400" dirty="0" err="1">
                <a:solidFill>
                  <a:schemeClr val="tx1"/>
                </a:solidFill>
              </a:rPr>
              <a:t>Động</a:t>
            </a:r>
            <a:r>
              <a:rPr lang="en-US" sz="1400" dirty="0">
                <a:solidFill>
                  <a:schemeClr val="tx1"/>
                </a:solidFill>
              </a:rPr>
              <a:t> </a:t>
            </a:r>
            <a:r>
              <a:rPr lang="en-US" sz="1400" dirty="0" err="1">
                <a:solidFill>
                  <a:schemeClr val="tx1"/>
                </a:solidFill>
              </a:rPr>
              <a:t>Hóa</a:t>
            </a:r>
            <a:r>
              <a:rPr lang="en-US" sz="1400" dirty="0">
                <a:solidFill>
                  <a:schemeClr val="tx1"/>
                </a:solidFill>
              </a:rPr>
              <a:t> </a:t>
            </a:r>
            <a:r>
              <a:rPr lang="en-US" sz="1400" dirty="0" err="1">
                <a:solidFill>
                  <a:schemeClr val="tx1"/>
                </a:solidFill>
              </a:rPr>
              <a:t>Học</a:t>
            </a:r>
            <a:endParaRPr lang="en-US" sz="1400" dirty="0">
              <a:solidFill>
                <a:schemeClr val="tx1"/>
              </a:solidFill>
            </a:endParaRPr>
          </a:p>
        </p:txBody>
      </p:sp>
      <p:sp>
        <p:nvSpPr>
          <p:cNvPr id="1601" name="Google Shape;2277;p51">
            <a:extLst>
              <a:ext uri="{FF2B5EF4-FFF2-40B4-BE49-F238E27FC236}">
                <a16:creationId xmlns:a16="http://schemas.microsoft.com/office/drawing/2014/main" id="{F00EC5E5-0B27-C616-4BC3-5213BF0BC710}"/>
              </a:ext>
            </a:extLst>
          </p:cNvPr>
          <p:cNvSpPr txBox="1">
            <a:spLocks/>
          </p:cNvSpPr>
          <p:nvPr/>
        </p:nvSpPr>
        <p:spPr>
          <a:xfrm>
            <a:off x="4413294" y="1698823"/>
            <a:ext cx="4343997" cy="75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dirty="0" err="1">
                <a:latin typeface="Arial" panose="020B0604020202020204" pitchFamily="34" charset="0"/>
                <a:cs typeface="Arial" panose="020B0604020202020204" pitchFamily="34" charset="0"/>
              </a:rPr>
              <a:t>Dãy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endParaRPr lang="en-US" sz="2000" dirty="0">
              <a:latin typeface="Arial" panose="020B0604020202020204" pitchFamily="34" charset="0"/>
              <a:cs typeface="Arial" panose="020B0604020202020204" pitchFamily="34" charset="0"/>
            </a:endParaRPr>
          </a:p>
        </p:txBody>
      </p:sp>
      <p:sp>
        <p:nvSpPr>
          <p:cNvPr id="1602" name="Google Shape;396;p34">
            <a:extLst>
              <a:ext uri="{FF2B5EF4-FFF2-40B4-BE49-F238E27FC236}">
                <a16:creationId xmlns:a16="http://schemas.microsoft.com/office/drawing/2014/main" id="{D836AF45-1E57-71FE-E169-7CE0615B6DC5}"/>
              </a:ext>
            </a:extLst>
          </p:cNvPr>
          <p:cNvSpPr txBox="1">
            <a:spLocks noGrp="1"/>
          </p:cNvSpPr>
          <p:nvPr>
            <p:ph type="title"/>
          </p:nvPr>
        </p:nvSpPr>
        <p:spPr>
          <a:xfrm>
            <a:off x="4300198" y="2879075"/>
            <a:ext cx="4343997" cy="8539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K, Na, Ca, Mg, Al, Zn, Fe, Pb, </a:t>
            </a:r>
            <a:r>
              <a:rPr lang="en" sz="3200" dirty="0">
                <a:solidFill>
                  <a:srgbClr val="073533"/>
                </a:solidFill>
              </a:rPr>
              <a:t>H</a:t>
            </a:r>
            <a:r>
              <a:rPr lang="en" sz="3200" dirty="0"/>
              <a:t>, Cu, Ag, Au</a:t>
            </a:r>
            <a:endParaRPr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1601"/>
                                        </p:tgtEl>
                                        <p:attrNameLst>
                                          <p:attrName>style.visibility</p:attrName>
                                        </p:attrNameLst>
                                      </p:cBhvr>
                                      <p:to>
                                        <p:strVal val="visible"/>
                                      </p:to>
                                    </p:set>
                                    <p:animEffect transition="in" filter="wipe(up)">
                                      <p:cBhvr>
                                        <p:cTn id="7" dur="500"/>
                                        <p:tgtEl>
                                          <p:spTgt spid="16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4000"/>
                                  </p:iterate>
                                  <p:childTnLst>
                                    <p:set>
                                      <p:cBhvr>
                                        <p:cTn id="11" dur="1" fill="hold">
                                          <p:stCondLst>
                                            <p:cond delay="0"/>
                                          </p:stCondLst>
                                        </p:cTn>
                                        <p:tgtEl>
                                          <p:spTgt spid="1602"/>
                                        </p:tgtEl>
                                        <p:attrNameLst>
                                          <p:attrName>style.visibility</p:attrName>
                                        </p:attrNameLst>
                                      </p:cBhvr>
                                      <p:to>
                                        <p:strVal val="visible"/>
                                      </p:to>
                                    </p:set>
                                    <p:animEffect transition="in" filter="wipe(up)">
                                      <p:cBhvr>
                                        <p:cTn id="12" dur="500"/>
                                        <p:tgtEl>
                                          <p:spTgt spid="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 grpId="0"/>
      <p:bldP spid="16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10" name="Group 9">
            <a:extLst>
              <a:ext uri="{FF2B5EF4-FFF2-40B4-BE49-F238E27FC236}">
                <a16:creationId xmlns:a16="http://schemas.microsoft.com/office/drawing/2014/main" id="{654244DD-0B69-F946-4C12-849C4B1EB5D9}"/>
              </a:ext>
            </a:extLst>
          </p:cNvPr>
          <p:cNvGrpSpPr/>
          <p:nvPr/>
        </p:nvGrpSpPr>
        <p:grpSpPr>
          <a:xfrm>
            <a:off x="4632643" y="284992"/>
            <a:ext cx="4026406" cy="4573516"/>
            <a:chOff x="5719998" y="1108515"/>
            <a:chExt cx="2710768" cy="3079109"/>
          </a:xfrm>
        </p:grpSpPr>
        <p:grpSp>
          <p:nvGrpSpPr>
            <p:cNvPr id="502" name="Google Shape;502;p35"/>
            <p:cNvGrpSpPr/>
            <p:nvPr/>
          </p:nvGrpSpPr>
          <p:grpSpPr>
            <a:xfrm>
              <a:off x="5804410" y="3103069"/>
              <a:ext cx="2328337" cy="1084555"/>
              <a:chOff x="2642175" y="4386875"/>
              <a:chExt cx="2334875" cy="1087600"/>
            </a:xfrm>
          </p:grpSpPr>
          <p:sp>
            <p:nvSpPr>
              <p:cNvPr id="503" name="Google Shape;503;p35"/>
              <p:cNvSpPr/>
              <p:nvPr/>
            </p:nvSpPr>
            <p:spPr>
              <a:xfrm>
                <a:off x="3843400" y="5173375"/>
                <a:ext cx="169600" cy="161600"/>
              </a:xfrm>
              <a:custGeom>
                <a:avLst/>
                <a:gdLst/>
                <a:ahLst/>
                <a:cxnLst/>
                <a:rect l="l" t="t" r="r" b="b"/>
                <a:pathLst>
                  <a:path w="6784" h="6464" extrusionOk="0">
                    <a:moveTo>
                      <a:pt x="3414" y="0"/>
                    </a:moveTo>
                    <a:cubicBezTo>
                      <a:pt x="3321" y="0"/>
                      <a:pt x="3227" y="4"/>
                      <a:pt x="3133" y="12"/>
                    </a:cubicBezTo>
                    <a:cubicBezTo>
                      <a:pt x="1334" y="167"/>
                      <a:pt x="0" y="1748"/>
                      <a:pt x="153" y="3546"/>
                    </a:cubicBezTo>
                    <a:cubicBezTo>
                      <a:pt x="336" y="5217"/>
                      <a:pt x="1751" y="6464"/>
                      <a:pt x="3404" y="6464"/>
                    </a:cubicBezTo>
                    <a:cubicBezTo>
                      <a:pt x="3497" y="6464"/>
                      <a:pt x="3590" y="6460"/>
                      <a:pt x="3684" y="6452"/>
                    </a:cubicBezTo>
                    <a:cubicBezTo>
                      <a:pt x="5455" y="6301"/>
                      <a:pt x="6784" y="4765"/>
                      <a:pt x="6674" y="2990"/>
                    </a:cubicBezTo>
                    <a:cubicBezTo>
                      <a:pt x="6527" y="1289"/>
                      <a:pt x="5095" y="0"/>
                      <a:pt x="3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3601100" y="5171925"/>
                <a:ext cx="163525" cy="163550"/>
              </a:xfrm>
              <a:custGeom>
                <a:avLst/>
                <a:gdLst/>
                <a:ahLst/>
                <a:cxnLst/>
                <a:rect l="l" t="t" r="r" b="b"/>
                <a:pathLst>
                  <a:path w="6541" h="6542" extrusionOk="0">
                    <a:moveTo>
                      <a:pt x="3273" y="0"/>
                    </a:moveTo>
                    <a:cubicBezTo>
                      <a:pt x="1469" y="0"/>
                      <a:pt x="0" y="1460"/>
                      <a:pt x="0" y="3266"/>
                    </a:cubicBezTo>
                    <a:cubicBezTo>
                      <a:pt x="0" y="5070"/>
                      <a:pt x="1469" y="6541"/>
                      <a:pt x="3273" y="6541"/>
                    </a:cubicBezTo>
                    <a:cubicBezTo>
                      <a:pt x="5079" y="6541"/>
                      <a:pt x="6541" y="5070"/>
                      <a:pt x="6541" y="3266"/>
                    </a:cubicBezTo>
                    <a:cubicBezTo>
                      <a:pt x="6541" y="1462"/>
                      <a:pt x="5077" y="0"/>
                      <a:pt x="3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3358225" y="5171250"/>
                <a:ext cx="163425" cy="163475"/>
              </a:xfrm>
              <a:custGeom>
                <a:avLst/>
                <a:gdLst/>
                <a:ahLst/>
                <a:cxnLst/>
                <a:rect l="l" t="t" r="r" b="b"/>
                <a:pathLst>
                  <a:path w="6537" h="6539" extrusionOk="0">
                    <a:moveTo>
                      <a:pt x="3265" y="0"/>
                    </a:moveTo>
                    <a:cubicBezTo>
                      <a:pt x="1460" y="0"/>
                      <a:pt x="0" y="1464"/>
                      <a:pt x="0" y="3266"/>
                    </a:cubicBezTo>
                    <a:cubicBezTo>
                      <a:pt x="0" y="5072"/>
                      <a:pt x="1463" y="6539"/>
                      <a:pt x="3269" y="6539"/>
                    </a:cubicBezTo>
                    <a:cubicBezTo>
                      <a:pt x="5075" y="6539"/>
                      <a:pt x="6537" y="5075"/>
                      <a:pt x="6537" y="3271"/>
                    </a:cubicBezTo>
                    <a:cubicBezTo>
                      <a:pt x="6537" y="1465"/>
                      <a:pt x="5075" y="0"/>
                      <a:pt x="3269" y="0"/>
                    </a:cubicBezTo>
                    <a:cubicBezTo>
                      <a:pt x="3267" y="0"/>
                      <a:pt x="3266" y="0"/>
                      <a:pt x="3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2997775" y="5147900"/>
                <a:ext cx="167375" cy="163450"/>
              </a:xfrm>
              <a:custGeom>
                <a:avLst/>
                <a:gdLst/>
                <a:ahLst/>
                <a:cxnLst/>
                <a:rect l="l" t="t" r="r" b="b"/>
                <a:pathLst>
                  <a:path w="6695" h="6538" extrusionOk="0">
                    <a:moveTo>
                      <a:pt x="3305" y="1"/>
                    </a:moveTo>
                    <a:cubicBezTo>
                      <a:pt x="3294" y="1"/>
                      <a:pt x="3284" y="1"/>
                      <a:pt x="3273" y="1"/>
                    </a:cubicBezTo>
                    <a:cubicBezTo>
                      <a:pt x="1467" y="1"/>
                      <a:pt x="3" y="1465"/>
                      <a:pt x="1" y="3274"/>
                    </a:cubicBezTo>
                    <a:cubicBezTo>
                      <a:pt x="1" y="5077"/>
                      <a:pt x="1470" y="6537"/>
                      <a:pt x="3273" y="6537"/>
                    </a:cubicBezTo>
                    <a:cubicBezTo>
                      <a:pt x="4945" y="6533"/>
                      <a:pt x="6344" y="5271"/>
                      <a:pt x="6519" y="3609"/>
                    </a:cubicBezTo>
                    <a:cubicBezTo>
                      <a:pt x="6695" y="1949"/>
                      <a:pt x="5588" y="421"/>
                      <a:pt x="3955" y="71"/>
                    </a:cubicBezTo>
                    <a:cubicBezTo>
                      <a:pt x="3740" y="23"/>
                      <a:pt x="3523" y="1"/>
                      <a:pt x="3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4091925" y="5173325"/>
                <a:ext cx="170075" cy="163525"/>
              </a:xfrm>
              <a:custGeom>
                <a:avLst/>
                <a:gdLst/>
                <a:ahLst/>
                <a:cxnLst/>
                <a:rect l="l" t="t" r="r" b="b"/>
                <a:pathLst>
                  <a:path w="6803" h="6541" extrusionOk="0">
                    <a:moveTo>
                      <a:pt x="3270" y="0"/>
                    </a:moveTo>
                    <a:cubicBezTo>
                      <a:pt x="1465" y="0"/>
                      <a:pt x="1" y="1468"/>
                      <a:pt x="5" y="3273"/>
                    </a:cubicBezTo>
                    <a:cubicBezTo>
                      <a:pt x="8" y="4596"/>
                      <a:pt x="804" y="5788"/>
                      <a:pt x="2025" y="6292"/>
                    </a:cubicBezTo>
                    <a:cubicBezTo>
                      <a:pt x="2430" y="6459"/>
                      <a:pt x="2855" y="6541"/>
                      <a:pt x="3276" y="6541"/>
                    </a:cubicBezTo>
                    <a:cubicBezTo>
                      <a:pt x="4126" y="6541"/>
                      <a:pt x="4962" y="6209"/>
                      <a:pt x="5588" y="5583"/>
                    </a:cubicBezTo>
                    <a:cubicBezTo>
                      <a:pt x="6524" y="4647"/>
                      <a:pt x="6803" y="3242"/>
                      <a:pt x="6296" y="2020"/>
                    </a:cubicBezTo>
                    <a:cubicBezTo>
                      <a:pt x="5793" y="799"/>
                      <a:pt x="4601" y="3"/>
                      <a:pt x="3278" y="1"/>
                    </a:cubicBezTo>
                    <a:cubicBezTo>
                      <a:pt x="3275" y="0"/>
                      <a:pt x="3272" y="0"/>
                      <a:pt x="3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4337100" y="5173325"/>
                <a:ext cx="163600" cy="163550"/>
              </a:xfrm>
              <a:custGeom>
                <a:avLst/>
                <a:gdLst/>
                <a:ahLst/>
                <a:cxnLst/>
                <a:rect l="l" t="t" r="r" b="b"/>
                <a:pathLst>
                  <a:path w="6544" h="6542" extrusionOk="0">
                    <a:moveTo>
                      <a:pt x="3271" y="1"/>
                    </a:moveTo>
                    <a:cubicBezTo>
                      <a:pt x="1465" y="1"/>
                      <a:pt x="1" y="1465"/>
                      <a:pt x="1" y="3271"/>
                    </a:cubicBezTo>
                    <a:cubicBezTo>
                      <a:pt x="1" y="5077"/>
                      <a:pt x="1465" y="6541"/>
                      <a:pt x="3271" y="6541"/>
                    </a:cubicBezTo>
                    <a:cubicBezTo>
                      <a:pt x="5075" y="6541"/>
                      <a:pt x="6544" y="5079"/>
                      <a:pt x="6544" y="3273"/>
                    </a:cubicBezTo>
                    <a:cubicBezTo>
                      <a:pt x="6544" y="1465"/>
                      <a:pt x="5077" y="1"/>
                      <a:pt x="3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2778475" y="4395650"/>
                <a:ext cx="282025" cy="1070050"/>
              </a:xfrm>
              <a:custGeom>
                <a:avLst/>
                <a:gdLst/>
                <a:ahLst/>
                <a:cxnLst/>
                <a:rect l="l" t="t" r="r" b="b"/>
                <a:pathLst>
                  <a:path w="11281" h="42802" extrusionOk="0">
                    <a:moveTo>
                      <a:pt x="7012" y="0"/>
                    </a:moveTo>
                    <a:lnTo>
                      <a:pt x="1" y="42801"/>
                    </a:lnTo>
                    <a:lnTo>
                      <a:pt x="4272" y="42801"/>
                    </a:lnTo>
                    <a:lnTo>
                      <a:pt x="10640" y="3885"/>
                    </a:lnTo>
                    <a:lnTo>
                      <a:pt x="11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558775" y="4395650"/>
                <a:ext cx="281850" cy="1070050"/>
              </a:xfrm>
              <a:custGeom>
                <a:avLst/>
                <a:gdLst/>
                <a:ahLst/>
                <a:cxnLst/>
                <a:rect l="l" t="t" r="r" b="b"/>
                <a:pathLst>
                  <a:path w="11274" h="42802" extrusionOk="0">
                    <a:moveTo>
                      <a:pt x="0" y="0"/>
                    </a:moveTo>
                    <a:lnTo>
                      <a:pt x="630" y="3885"/>
                    </a:lnTo>
                    <a:lnTo>
                      <a:pt x="7002" y="42801"/>
                    </a:lnTo>
                    <a:lnTo>
                      <a:pt x="11273" y="42801"/>
                    </a:lnTo>
                    <a:lnTo>
                      <a:pt x="42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2769775" y="4386875"/>
                <a:ext cx="301075" cy="1080225"/>
              </a:xfrm>
              <a:custGeom>
                <a:avLst/>
                <a:gdLst/>
                <a:ahLst/>
                <a:cxnLst/>
                <a:rect l="l" t="t" r="r" b="b"/>
                <a:pathLst>
                  <a:path w="12043" h="43209" extrusionOk="0">
                    <a:moveTo>
                      <a:pt x="7060" y="0"/>
                    </a:moveTo>
                    <a:lnTo>
                      <a:pt x="0" y="43096"/>
                    </a:lnTo>
                    <a:lnTo>
                      <a:pt x="695" y="43209"/>
                    </a:lnTo>
                    <a:lnTo>
                      <a:pt x="7656" y="704"/>
                    </a:lnTo>
                    <a:lnTo>
                      <a:pt x="11217" y="704"/>
                    </a:lnTo>
                    <a:lnTo>
                      <a:pt x="4271" y="43096"/>
                    </a:lnTo>
                    <a:lnTo>
                      <a:pt x="4966" y="43209"/>
                    </a:lnTo>
                    <a:lnTo>
                      <a:pt x="11334" y="4294"/>
                    </a:lnTo>
                    <a:lnTo>
                      <a:pt x="120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3044450" y="4483925"/>
                <a:ext cx="1531875" cy="17575"/>
              </a:xfrm>
              <a:custGeom>
                <a:avLst/>
                <a:gdLst/>
                <a:ahLst/>
                <a:cxnLst/>
                <a:rect l="l" t="t" r="r" b="b"/>
                <a:pathLst>
                  <a:path w="61275" h="703" extrusionOk="0">
                    <a:moveTo>
                      <a:pt x="1" y="1"/>
                    </a:moveTo>
                    <a:lnTo>
                      <a:pt x="1" y="702"/>
                    </a:lnTo>
                    <a:lnTo>
                      <a:pt x="61275" y="702"/>
                    </a:lnTo>
                    <a:lnTo>
                      <a:pt x="612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4548475" y="4386875"/>
                <a:ext cx="300750" cy="1080225"/>
              </a:xfrm>
              <a:custGeom>
                <a:avLst/>
                <a:gdLst/>
                <a:ahLst/>
                <a:cxnLst/>
                <a:rect l="l" t="t" r="r" b="b"/>
                <a:pathLst>
                  <a:path w="12030" h="43209" extrusionOk="0">
                    <a:moveTo>
                      <a:pt x="0" y="0"/>
                    </a:moveTo>
                    <a:lnTo>
                      <a:pt x="7068" y="43209"/>
                    </a:lnTo>
                    <a:lnTo>
                      <a:pt x="7760" y="43096"/>
                    </a:lnTo>
                    <a:lnTo>
                      <a:pt x="1391" y="4179"/>
                    </a:lnTo>
                    <a:lnTo>
                      <a:pt x="824" y="704"/>
                    </a:lnTo>
                    <a:lnTo>
                      <a:pt x="4382" y="704"/>
                    </a:lnTo>
                    <a:lnTo>
                      <a:pt x="11339" y="43209"/>
                    </a:lnTo>
                    <a:lnTo>
                      <a:pt x="12029" y="43096"/>
                    </a:lnTo>
                    <a:lnTo>
                      <a:pt x="49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429925" y="4492750"/>
                <a:ext cx="17625" cy="678300"/>
              </a:xfrm>
              <a:custGeom>
                <a:avLst/>
                <a:gdLst/>
                <a:ahLst/>
                <a:cxnLst/>
                <a:rect l="l" t="t" r="r" b="b"/>
                <a:pathLst>
                  <a:path w="705" h="27132" extrusionOk="0">
                    <a:moveTo>
                      <a:pt x="0" y="1"/>
                    </a:moveTo>
                    <a:lnTo>
                      <a:pt x="0" y="27131"/>
                    </a:lnTo>
                    <a:lnTo>
                      <a:pt x="704" y="27131"/>
                    </a:lnTo>
                    <a:lnTo>
                      <a:pt x="7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674800" y="4492750"/>
                <a:ext cx="17625" cy="678300"/>
              </a:xfrm>
              <a:custGeom>
                <a:avLst/>
                <a:gdLst/>
                <a:ahLst/>
                <a:cxnLst/>
                <a:rect l="l" t="t" r="r" b="b"/>
                <a:pathLst>
                  <a:path w="705" h="27132" extrusionOk="0">
                    <a:moveTo>
                      <a:pt x="1" y="1"/>
                    </a:moveTo>
                    <a:lnTo>
                      <a:pt x="1" y="27131"/>
                    </a:lnTo>
                    <a:lnTo>
                      <a:pt x="705" y="27131"/>
                    </a:lnTo>
                    <a:lnTo>
                      <a:pt x="7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3919975" y="4492750"/>
                <a:ext cx="17625" cy="678300"/>
              </a:xfrm>
              <a:custGeom>
                <a:avLst/>
                <a:gdLst/>
                <a:ahLst/>
                <a:cxnLst/>
                <a:rect l="l" t="t" r="r" b="b"/>
                <a:pathLst>
                  <a:path w="705" h="27132" extrusionOk="0">
                    <a:moveTo>
                      <a:pt x="1" y="1"/>
                    </a:moveTo>
                    <a:lnTo>
                      <a:pt x="1" y="27131"/>
                    </a:lnTo>
                    <a:lnTo>
                      <a:pt x="705" y="27131"/>
                    </a:lnTo>
                    <a:lnTo>
                      <a:pt x="7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4165100" y="4492750"/>
                <a:ext cx="17625" cy="678300"/>
              </a:xfrm>
              <a:custGeom>
                <a:avLst/>
                <a:gdLst/>
                <a:ahLst/>
                <a:cxnLst/>
                <a:rect l="l" t="t" r="r" b="b"/>
                <a:pathLst>
                  <a:path w="705" h="27132" extrusionOk="0">
                    <a:moveTo>
                      <a:pt x="0" y="1"/>
                    </a:moveTo>
                    <a:lnTo>
                      <a:pt x="0" y="27131"/>
                    </a:lnTo>
                    <a:lnTo>
                      <a:pt x="704" y="27131"/>
                    </a:lnTo>
                    <a:lnTo>
                      <a:pt x="7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410025" y="4492750"/>
                <a:ext cx="17625" cy="678300"/>
              </a:xfrm>
              <a:custGeom>
                <a:avLst/>
                <a:gdLst/>
                <a:ahLst/>
                <a:cxnLst/>
                <a:rect l="l" t="t" r="r" b="b"/>
                <a:pathLst>
                  <a:path w="705" h="27132" extrusionOk="0">
                    <a:moveTo>
                      <a:pt x="1" y="1"/>
                    </a:moveTo>
                    <a:lnTo>
                      <a:pt x="1" y="27131"/>
                    </a:lnTo>
                    <a:lnTo>
                      <a:pt x="705" y="27131"/>
                    </a:lnTo>
                    <a:lnTo>
                      <a:pt x="7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3087475" y="4491225"/>
                <a:ext cx="131050" cy="662825"/>
              </a:xfrm>
              <a:custGeom>
                <a:avLst/>
                <a:gdLst/>
                <a:ahLst/>
                <a:cxnLst/>
                <a:rect l="l" t="t" r="r" b="b"/>
                <a:pathLst>
                  <a:path w="5242" h="26513" extrusionOk="0">
                    <a:moveTo>
                      <a:pt x="4551" y="1"/>
                    </a:moveTo>
                    <a:lnTo>
                      <a:pt x="23" y="26268"/>
                    </a:lnTo>
                    <a:lnTo>
                      <a:pt x="0" y="26371"/>
                    </a:lnTo>
                    <a:lnTo>
                      <a:pt x="691" y="26513"/>
                    </a:lnTo>
                    <a:lnTo>
                      <a:pt x="5241" y="122"/>
                    </a:lnTo>
                    <a:lnTo>
                      <a:pt x="45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2989000" y="5139125"/>
                <a:ext cx="181050" cy="181000"/>
              </a:xfrm>
              <a:custGeom>
                <a:avLst/>
                <a:gdLst/>
                <a:ahLst/>
                <a:cxnLst/>
                <a:rect l="l" t="t" r="r" b="b"/>
                <a:pathLst>
                  <a:path w="7242" h="7240" extrusionOk="0">
                    <a:moveTo>
                      <a:pt x="3624" y="700"/>
                    </a:moveTo>
                    <a:cubicBezTo>
                      <a:pt x="3829" y="700"/>
                      <a:pt x="4034" y="721"/>
                      <a:pt x="4232" y="766"/>
                    </a:cubicBezTo>
                    <a:cubicBezTo>
                      <a:pt x="5568" y="1051"/>
                      <a:pt x="6542" y="2252"/>
                      <a:pt x="6542" y="3625"/>
                    </a:cubicBezTo>
                    <a:cubicBezTo>
                      <a:pt x="6542" y="5230"/>
                      <a:pt x="5237" y="6537"/>
                      <a:pt x="3624" y="6537"/>
                    </a:cubicBezTo>
                    <a:cubicBezTo>
                      <a:pt x="2014" y="6537"/>
                      <a:pt x="705" y="5235"/>
                      <a:pt x="705" y="3625"/>
                    </a:cubicBezTo>
                    <a:cubicBezTo>
                      <a:pt x="705" y="2014"/>
                      <a:pt x="2014" y="700"/>
                      <a:pt x="3624" y="700"/>
                    </a:cubicBezTo>
                    <a:close/>
                    <a:moveTo>
                      <a:pt x="3654" y="1"/>
                    </a:moveTo>
                    <a:cubicBezTo>
                      <a:pt x="3644" y="1"/>
                      <a:pt x="3634" y="1"/>
                      <a:pt x="3624" y="1"/>
                    </a:cubicBezTo>
                    <a:cubicBezTo>
                      <a:pt x="1625" y="1"/>
                      <a:pt x="3" y="1623"/>
                      <a:pt x="1" y="3625"/>
                    </a:cubicBezTo>
                    <a:cubicBezTo>
                      <a:pt x="1" y="5617"/>
                      <a:pt x="1627" y="7239"/>
                      <a:pt x="3624" y="7239"/>
                    </a:cubicBezTo>
                    <a:cubicBezTo>
                      <a:pt x="5620" y="7239"/>
                      <a:pt x="7241" y="5617"/>
                      <a:pt x="7241" y="3625"/>
                    </a:cubicBezTo>
                    <a:cubicBezTo>
                      <a:pt x="7241" y="1924"/>
                      <a:pt x="6038" y="433"/>
                      <a:pt x="4382" y="80"/>
                    </a:cubicBezTo>
                    <a:cubicBezTo>
                      <a:pt x="4142" y="28"/>
                      <a:pt x="3898" y="1"/>
                      <a:pt x="3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3349450" y="5162475"/>
                <a:ext cx="181100" cy="181075"/>
              </a:xfrm>
              <a:custGeom>
                <a:avLst/>
                <a:gdLst/>
                <a:ahLst/>
                <a:cxnLst/>
                <a:rect l="l" t="t" r="r" b="b"/>
                <a:pathLst>
                  <a:path w="7244" h="7243" extrusionOk="0">
                    <a:moveTo>
                      <a:pt x="3620" y="702"/>
                    </a:moveTo>
                    <a:cubicBezTo>
                      <a:pt x="5230" y="702"/>
                      <a:pt x="6541" y="2009"/>
                      <a:pt x="6541" y="3617"/>
                    </a:cubicBezTo>
                    <a:cubicBezTo>
                      <a:pt x="6539" y="5230"/>
                      <a:pt x="5232" y="6537"/>
                      <a:pt x="3620" y="6539"/>
                    </a:cubicBezTo>
                    <a:cubicBezTo>
                      <a:pt x="2011" y="6539"/>
                      <a:pt x="702" y="5228"/>
                      <a:pt x="702" y="3617"/>
                    </a:cubicBezTo>
                    <a:cubicBezTo>
                      <a:pt x="705" y="2009"/>
                      <a:pt x="2009" y="704"/>
                      <a:pt x="3620" y="702"/>
                    </a:cubicBezTo>
                    <a:close/>
                    <a:moveTo>
                      <a:pt x="3620" y="0"/>
                    </a:moveTo>
                    <a:cubicBezTo>
                      <a:pt x="1622" y="0"/>
                      <a:pt x="3" y="1620"/>
                      <a:pt x="1" y="3617"/>
                    </a:cubicBezTo>
                    <a:cubicBezTo>
                      <a:pt x="1" y="5615"/>
                      <a:pt x="1622" y="7243"/>
                      <a:pt x="3620" y="7243"/>
                    </a:cubicBezTo>
                    <a:cubicBezTo>
                      <a:pt x="5619" y="7243"/>
                      <a:pt x="7243" y="5615"/>
                      <a:pt x="7243" y="3617"/>
                    </a:cubicBezTo>
                    <a:cubicBezTo>
                      <a:pt x="7243" y="1622"/>
                      <a:pt x="5619" y="0"/>
                      <a:pt x="3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3592325" y="5163150"/>
                <a:ext cx="181075" cy="181075"/>
              </a:xfrm>
              <a:custGeom>
                <a:avLst/>
                <a:gdLst/>
                <a:ahLst/>
                <a:cxnLst/>
                <a:rect l="l" t="t" r="r" b="b"/>
                <a:pathLst>
                  <a:path w="7243" h="7243" extrusionOk="0">
                    <a:moveTo>
                      <a:pt x="3624" y="702"/>
                    </a:moveTo>
                    <a:cubicBezTo>
                      <a:pt x="5234" y="704"/>
                      <a:pt x="6539" y="2009"/>
                      <a:pt x="6539" y="3619"/>
                    </a:cubicBezTo>
                    <a:cubicBezTo>
                      <a:pt x="6539" y="5230"/>
                      <a:pt x="5232" y="6541"/>
                      <a:pt x="3624" y="6541"/>
                    </a:cubicBezTo>
                    <a:cubicBezTo>
                      <a:pt x="2011" y="6539"/>
                      <a:pt x="704" y="5232"/>
                      <a:pt x="702" y="3619"/>
                    </a:cubicBezTo>
                    <a:cubicBezTo>
                      <a:pt x="702" y="2011"/>
                      <a:pt x="2013" y="702"/>
                      <a:pt x="3624" y="702"/>
                    </a:cubicBezTo>
                    <a:close/>
                    <a:moveTo>
                      <a:pt x="3624" y="0"/>
                    </a:moveTo>
                    <a:cubicBezTo>
                      <a:pt x="1629" y="0"/>
                      <a:pt x="0" y="1622"/>
                      <a:pt x="0" y="3619"/>
                    </a:cubicBezTo>
                    <a:cubicBezTo>
                      <a:pt x="0" y="5615"/>
                      <a:pt x="1629" y="7243"/>
                      <a:pt x="3624" y="7243"/>
                    </a:cubicBezTo>
                    <a:cubicBezTo>
                      <a:pt x="5621" y="7243"/>
                      <a:pt x="7243" y="5615"/>
                      <a:pt x="7243" y="3619"/>
                    </a:cubicBezTo>
                    <a:cubicBezTo>
                      <a:pt x="7240" y="1622"/>
                      <a:pt x="5621" y="3"/>
                      <a:pt x="36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3831575" y="5164625"/>
                <a:ext cx="191675" cy="180950"/>
              </a:xfrm>
              <a:custGeom>
                <a:avLst/>
                <a:gdLst/>
                <a:ahLst/>
                <a:cxnLst/>
                <a:rect l="l" t="t" r="r" b="b"/>
                <a:pathLst>
                  <a:path w="7667" h="7238" extrusionOk="0">
                    <a:moveTo>
                      <a:pt x="3892" y="702"/>
                    </a:moveTo>
                    <a:cubicBezTo>
                      <a:pt x="5403" y="706"/>
                      <a:pt x="6663" y="1865"/>
                      <a:pt x="6796" y="3372"/>
                    </a:cubicBezTo>
                    <a:cubicBezTo>
                      <a:pt x="6897" y="4548"/>
                      <a:pt x="6278" y="5668"/>
                      <a:pt x="5230" y="6210"/>
                    </a:cubicBezTo>
                    <a:cubicBezTo>
                      <a:pt x="4806" y="6430"/>
                      <a:pt x="4345" y="6537"/>
                      <a:pt x="3886" y="6537"/>
                    </a:cubicBezTo>
                    <a:cubicBezTo>
                      <a:pt x="3213" y="6537"/>
                      <a:pt x="2546" y="6305"/>
                      <a:pt x="2009" y="5852"/>
                    </a:cubicBezTo>
                    <a:cubicBezTo>
                      <a:pt x="1105" y="5092"/>
                      <a:pt x="750" y="3864"/>
                      <a:pt x="1105" y="2739"/>
                    </a:cubicBezTo>
                    <a:cubicBezTo>
                      <a:pt x="1460" y="1613"/>
                      <a:pt x="2459" y="814"/>
                      <a:pt x="3636" y="713"/>
                    </a:cubicBezTo>
                    <a:cubicBezTo>
                      <a:pt x="3723" y="706"/>
                      <a:pt x="3806" y="702"/>
                      <a:pt x="3892" y="702"/>
                    </a:cubicBezTo>
                    <a:close/>
                    <a:moveTo>
                      <a:pt x="3889" y="0"/>
                    </a:moveTo>
                    <a:cubicBezTo>
                      <a:pt x="2895" y="0"/>
                      <a:pt x="1924" y="411"/>
                      <a:pt x="1227" y="1169"/>
                    </a:cubicBezTo>
                    <a:cubicBezTo>
                      <a:pt x="257" y="2224"/>
                      <a:pt x="1" y="3756"/>
                      <a:pt x="577" y="5070"/>
                    </a:cubicBezTo>
                    <a:cubicBezTo>
                      <a:pt x="1150" y="6383"/>
                      <a:pt x="2448" y="7233"/>
                      <a:pt x="3883" y="7238"/>
                    </a:cubicBezTo>
                    <a:cubicBezTo>
                      <a:pt x="3986" y="7238"/>
                      <a:pt x="4094" y="7231"/>
                      <a:pt x="4198" y="7224"/>
                    </a:cubicBezTo>
                    <a:cubicBezTo>
                      <a:pt x="6188" y="7054"/>
                      <a:pt x="7666" y="5301"/>
                      <a:pt x="7495" y="3311"/>
                    </a:cubicBezTo>
                    <a:cubicBezTo>
                      <a:pt x="7374" y="1880"/>
                      <a:pt x="6418" y="659"/>
                      <a:pt x="5059" y="196"/>
                    </a:cubicBezTo>
                    <a:cubicBezTo>
                      <a:pt x="4676" y="64"/>
                      <a:pt x="4281" y="0"/>
                      <a:pt x="3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083275" y="5164550"/>
                <a:ext cx="181025" cy="181100"/>
              </a:xfrm>
              <a:custGeom>
                <a:avLst/>
                <a:gdLst/>
                <a:ahLst/>
                <a:cxnLst/>
                <a:rect l="l" t="t" r="r" b="b"/>
                <a:pathLst>
                  <a:path w="7241" h="7244" extrusionOk="0">
                    <a:moveTo>
                      <a:pt x="3624" y="702"/>
                    </a:moveTo>
                    <a:cubicBezTo>
                      <a:pt x="5230" y="705"/>
                      <a:pt x="6539" y="2014"/>
                      <a:pt x="6539" y="3624"/>
                    </a:cubicBezTo>
                    <a:cubicBezTo>
                      <a:pt x="6537" y="5235"/>
                      <a:pt x="5234" y="6537"/>
                      <a:pt x="3624" y="6539"/>
                    </a:cubicBezTo>
                    <a:cubicBezTo>
                      <a:pt x="2013" y="6539"/>
                      <a:pt x="704" y="5232"/>
                      <a:pt x="704" y="3624"/>
                    </a:cubicBezTo>
                    <a:cubicBezTo>
                      <a:pt x="704" y="2011"/>
                      <a:pt x="2011" y="705"/>
                      <a:pt x="3624" y="702"/>
                    </a:cubicBezTo>
                    <a:close/>
                    <a:moveTo>
                      <a:pt x="3624" y="1"/>
                    </a:moveTo>
                    <a:cubicBezTo>
                      <a:pt x="1624" y="3"/>
                      <a:pt x="3" y="1625"/>
                      <a:pt x="0" y="3624"/>
                    </a:cubicBezTo>
                    <a:cubicBezTo>
                      <a:pt x="0" y="5619"/>
                      <a:pt x="1627" y="7243"/>
                      <a:pt x="3624" y="7243"/>
                    </a:cubicBezTo>
                    <a:cubicBezTo>
                      <a:pt x="5619" y="7243"/>
                      <a:pt x="7241" y="5624"/>
                      <a:pt x="7241" y="3624"/>
                    </a:cubicBezTo>
                    <a:cubicBezTo>
                      <a:pt x="7241" y="1627"/>
                      <a:pt x="5619" y="1"/>
                      <a:pt x="3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328375" y="5164550"/>
                <a:ext cx="181100" cy="181100"/>
              </a:xfrm>
              <a:custGeom>
                <a:avLst/>
                <a:gdLst/>
                <a:ahLst/>
                <a:cxnLst/>
                <a:rect l="l" t="t" r="r" b="b"/>
                <a:pathLst>
                  <a:path w="7244" h="7244" extrusionOk="0">
                    <a:moveTo>
                      <a:pt x="3620" y="702"/>
                    </a:moveTo>
                    <a:cubicBezTo>
                      <a:pt x="5230" y="705"/>
                      <a:pt x="6539" y="2011"/>
                      <a:pt x="6539" y="3624"/>
                    </a:cubicBezTo>
                    <a:cubicBezTo>
                      <a:pt x="6539" y="5232"/>
                      <a:pt x="5230" y="6541"/>
                      <a:pt x="3620" y="6541"/>
                    </a:cubicBezTo>
                    <a:cubicBezTo>
                      <a:pt x="2009" y="6539"/>
                      <a:pt x="705" y="5235"/>
                      <a:pt x="703" y="3624"/>
                    </a:cubicBezTo>
                    <a:cubicBezTo>
                      <a:pt x="703" y="2014"/>
                      <a:pt x="2012" y="702"/>
                      <a:pt x="3620" y="702"/>
                    </a:cubicBezTo>
                    <a:close/>
                    <a:moveTo>
                      <a:pt x="3620" y="1"/>
                    </a:moveTo>
                    <a:cubicBezTo>
                      <a:pt x="1623" y="1"/>
                      <a:pt x="1" y="1631"/>
                      <a:pt x="1" y="3624"/>
                    </a:cubicBezTo>
                    <a:cubicBezTo>
                      <a:pt x="1" y="5619"/>
                      <a:pt x="1623" y="7243"/>
                      <a:pt x="3620" y="7243"/>
                    </a:cubicBezTo>
                    <a:cubicBezTo>
                      <a:pt x="5615" y="7243"/>
                      <a:pt x="7243" y="5624"/>
                      <a:pt x="7243" y="3624"/>
                    </a:cubicBezTo>
                    <a:cubicBezTo>
                      <a:pt x="7243" y="1627"/>
                      <a:pt x="5615" y="1"/>
                      <a:pt x="3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2642175" y="5456900"/>
                <a:ext cx="2334875" cy="17575"/>
              </a:xfrm>
              <a:custGeom>
                <a:avLst/>
                <a:gdLst/>
                <a:ahLst/>
                <a:cxnLst/>
                <a:rect l="l" t="t" r="r" b="b"/>
                <a:pathLst>
                  <a:path w="93395" h="703" extrusionOk="0">
                    <a:moveTo>
                      <a:pt x="0" y="1"/>
                    </a:moveTo>
                    <a:lnTo>
                      <a:pt x="0" y="702"/>
                    </a:lnTo>
                    <a:lnTo>
                      <a:pt x="93394" y="702"/>
                    </a:lnTo>
                    <a:lnTo>
                      <a:pt x="93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5"/>
            <p:cNvGrpSpPr/>
            <p:nvPr/>
          </p:nvGrpSpPr>
          <p:grpSpPr>
            <a:xfrm>
              <a:off x="7180976" y="1622278"/>
              <a:ext cx="682653" cy="682469"/>
              <a:chOff x="7179915" y="2877020"/>
              <a:chExt cx="726845" cy="726649"/>
            </a:xfrm>
          </p:grpSpPr>
          <p:sp>
            <p:nvSpPr>
              <p:cNvPr id="528" name="Google Shape;528;p35"/>
              <p:cNvSpPr/>
              <p:nvPr/>
            </p:nvSpPr>
            <p:spPr>
              <a:xfrm>
                <a:off x="7359822" y="3056821"/>
                <a:ext cx="367015" cy="366997"/>
              </a:xfrm>
              <a:custGeom>
                <a:avLst/>
                <a:gdLst/>
                <a:ahLst/>
                <a:cxnLst/>
                <a:rect l="l" t="t" r="r" b="b"/>
                <a:pathLst>
                  <a:path w="20587" h="20586" extrusionOk="0">
                    <a:moveTo>
                      <a:pt x="10291" y="4546"/>
                    </a:moveTo>
                    <a:cubicBezTo>
                      <a:pt x="13465" y="4546"/>
                      <a:pt x="16043" y="7115"/>
                      <a:pt x="16043" y="10295"/>
                    </a:cubicBezTo>
                    <a:cubicBezTo>
                      <a:pt x="16043" y="13473"/>
                      <a:pt x="13465" y="16042"/>
                      <a:pt x="10291" y="16042"/>
                    </a:cubicBezTo>
                    <a:cubicBezTo>
                      <a:pt x="7115" y="16042"/>
                      <a:pt x="4547" y="13476"/>
                      <a:pt x="4547" y="10295"/>
                    </a:cubicBezTo>
                    <a:cubicBezTo>
                      <a:pt x="4547" y="7115"/>
                      <a:pt x="7115" y="4546"/>
                      <a:pt x="10291" y="4546"/>
                    </a:cubicBezTo>
                    <a:close/>
                    <a:moveTo>
                      <a:pt x="10291" y="0"/>
                    </a:moveTo>
                    <a:cubicBezTo>
                      <a:pt x="4607" y="0"/>
                      <a:pt x="1" y="4613"/>
                      <a:pt x="1" y="10295"/>
                    </a:cubicBezTo>
                    <a:cubicBezTo>
                      <a:pt x="1" y="15977"/>
                      <a:pt x="4601" y="20585"/>
                      <a:pt x="10291" y="20585"/>
                    </a:cubicBezTo>
                    <a:cubicBezTo>
                      <a:pt x="15982" y="20585"/>
                      <a:pt x="20586" y="15983"/>
                      <a:pt x="20586" y="10295"/>
                    </a:cubicBezTo>
                    <a:cubicBezTo>
                      <a:pt x="20586" y="4607"/>
                      <a:pt x="15982" y="0"/>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7186173" y="2883278"/>
                <a:ext cx="714330" cy="714098"/>
              </a:xfrm>
              <a:custGeom>
                <a:avLst/>
                <a:gdLst/>
                <a:ahLst/>
                <a:cxnLst/>
                <a:rect l="l" t="t" r="r" b="b"/>
                <a:pathLst>
                  <a:path w="40069" h="40056" extrusionOk="0">
                    <a:moveTo>
                      <a:pt x="20032" y="6222"/>
                    </a:moveTo>
                    <a:cubicBezTo>
                      <a:pt x="27646" y="6222"/>
                      <a:pt x="33838" y="12419"/>
                      <a:pt x="33838" y="20030"/>
                    </a:cubicBezTo>
                    <a:cubicBezTo>
                      <a:pt x="33838" y="27639"/>
                      <a:pt x="27646" y="33832"/>
                      <a:pt x="20032" y="33832"/>
                    </a:cubicBezTo>
                    <a:cubicBezTo>
                      <a:pt x="12419" y="33832"/>
                      <a:pt x="6229" y="27642"/>
                      <a:pt x="6229" y="20030"/>
                    </a:cubicBezTo>
                    <a:cubicBezTo>
                      <a:pt x="6229" y="12419"/>
                      <a:pt x="12419" y="6222"/>
                      <a:pt x="20032" y="6222"/>
                    </a:cubicBezTo>
                    <a:close/>
                    <a:moveTo>
                      <a:pt x="15986" y="0"/>
                    </a:moveTo>
                    <a:cubicBezTo>
                      <a:pt x="15970" y="57"/>
                      <a:pt x="15959" y="113"/>
                      <a:pt x="15952" y="169"/>
                    </a:cubicBezTo>
                    <a:cubicBezTo>
                      <a:pt x="15754" y="1483"/>
                      <a:pt x="15558" y="2803"/>
                      <a:pt x="15374" y="4123"/>
                    </a:cubicBezTo>
                    <a:cubicBezTo>
                      <a:pt x="15347" y="4276"/>
                      <a:pt x="15277" y="4333"/>
                      <a:pt x="15142" y="4375"/>
                    </a:cubicBezTo>
                    <a:cubicBezTo>
                      <a:pt x="14191" y="4672"/>
                      <a:pt x="13271" y="5055"/>
                      <a:pt x="12389" y="5520"/>
                    </a:cubicBezTo>
                    <a:cubicBezTo>
                      <a:pt x="12335" y="5548"/>
                      <a:pt x="12290" y="5561"/>
                      <a:pt x="12248" y="5561"/>
                    </a:cubicBezTo>
                    <a:cubicBezTo>
                      <a:pt x="12192" y="5561"/>
                      <a:pt x="12141" y="5538"/>
                      <a:pt x="12079" y="5495"/>
                    </a:cubicBezTo>
                    <a:cubicBezTo>
                      <a:pt x="11386" y="4974"/>
                      <a:pt x="10682" y="4454"/>
                      <a:pt x="9980" y="3925"/>
                    </a:cubicBezTo>
                    <a:lnTo>
                      <a:pt x="8766" y="3028"/>
                    </a:lnTo>
                    <a:lnTo>
                      <a:pt x="3035" y="8759"/>
                    </a:lnTo>
                    <a:cubicBezTo>
                      <a:pt x="3064" y="8809"/>
                      <a:pt x="3095" y="8856"/>
                      <a:pt x="3134" y="8899"/>
                    </a:cubicBezTo>
                    <a:cubicBezTo>
                      <a:pt x="3910" y="9953"/>
                      <a:pt x="4690" y="11006"/>
                      <a:pt x="5477" y="12054"/>
                    </a:cubicBezTo>
                    <a:cubicBezTo>
                      <a:pt x="5572" y="12171"/>
                      <a:pt x="5599" y="12257"/>
                      <a:pt x="5520" y="12396"/>
                    </a:cubicBezTo>
                    <a:cubicBezTo>
                      <a:pt x="5043" y="13273"/>
                      <a:pt x="4672" y="14196"/>
                      <a:pt x="4375" y="15149"/>
                    </a:cubicBezTo>
                    <a:cubicBezTo>
                      <a:pt x="4335" y="15291"/>
                      <a:pt x="4269" y="15347"/>
                      <a:pt x="4128" y="15370"/>
                    </a:cubicBezTo>
                    <a:cubicBezTo>
                      <a:pt x="3233" y="15496"/>
                      <a:pt x="2324" y="15628"/>
                      <a:pt x="1426" y="15763"/>
                    </a:cubicBezTo>
                    <a:cubicBezTo>
                      <a:pt x="950" y="15833"/>
                      <a:pt x="477" y="15903"/>
                      <a:pt x="0" y="15979"/>
                    </a:cubicBezTo>
                    <a:lnTo>
                      <a:pt x="0" y="24070"/>
                    </a:lnTo>
                    <a:cubicBezTo>
                      <a:pt x="1377" y="24272"/>
                      <a:pt x="2740" y="24479"/>
                      <a:pt x="4101" y="24666"/>
                    </a:cubicBezTo>
                    <a:cubicBezTo>
                      <a:pt x="4249" y="24688"/>
                      <a:pt x="4319" y="24738"/>
                      <a:pt x="4375" y="24886"/>
                    </a:cubicBezTo>
                    <a:cubicBezTo>
                      <a:pt x="4746" y="25808"/>
                      <a:pt x="5126" y="26726"/>
                      <a:pt x="5516" y="27639"/>
                    </a:cubicBezTo>
                    <a:cubicBezTo>
                      <a:pt x="5576" y="27779"/>
                      <a:pt x="5576" y="27864"/>
                      <a:pt x="5486" y="27981"/>
                    </a:cubicBezTo>
                    <a:cubicBezTo>
                      <a:pt x="4915" y="28726"/>
                      <a:pt x="4362" y="29486"/>
                      <a:pt x="3808" y="30230"/>
                    </a:cubicBezTo>
                    <a:cubicBezTo>
                      <a:pt x="3541" y="30597"/>
                      <a:pt x="3273" y="30952"/>
                      <a:pt x="3021" y="31290"/>
                    </a:cubicBezTo>
                    <a:lnTo>
                      <a:pt x="8750" y="37021"/>
                    </a:lnTo>
                    <a:cubicBezTo>
                      <a:pt x="8790" y="36999"/>
                      <a:pt x="8829" y="36972"/>
                      <a:pt x="8862" y="36945"/>
                    </a:cubicBezTo>
                    <a:cubicBezTo>
                      <a:pt x="9924" y="36157"/>
                      <a:pt x="10993" y="35366"/>
                      <a:pt x="12052" y="34569"/>
                    </a:cubicBezTo>
                    <a:cubicBezTo>
                      <a:pt x="12123" y="34518"/>
                      <a:pt x="12184" y="34494"/>
                      <a:pt x="12249" y="34494"/>
                    </a:cubicBezTo>
                    <a:cubicBezTo>
                      <a:pt x="12300" y="34494"/>
                      <a:pt x="12353" y="34508"/>
                      <a:pt x="12416" y="34536"/>
                    </a:cubicBezTo>
                    <a:cubicBezTo>
                      <a:pt x="13302" y="34916"/>
                      <a:pt x="14193" y="35294"/>
                      <a:pt x="15086" y="35647"/>
                    </a:cubicBezTo>
                    <a:cubicBezTo>
                      <a:pt x="15291" y="35721"/>
                      <a:pt x="15374" y="35815"/>
                      <a:pt x="15403" y="36018"/>
                    </a:cubicBezTo>
                    <a:cubicBezTo>
                      <a:pt x="15572" y="37273"/>
                      <a:pt x="15768" y="38530"/>
                      <a:pt x="15936" y="39797"/>
                    </a:cubicBezTo>
                    <a:cubicBezTo>
                      <a:pt x="15964" y="40000"/>
                      <a:pt x="16034" y="40056"/>
                      <a:pt x="16213" y="40056"/>
                    </a:cubicBezTo>
                    <a:cubicBezTo>
                      <a:pt x="16224" y="40056"/>
                      <a:pt x="16235" y="40056"/>
                      <a:pt x="16247" y="40055"/>
                    </a:cubicBezTo>
                    <a:cubicBezTo>
                      <a:pt x="17089" y="40053"/>
                      <a:pt x="17931" y="40052"/>
                      <a:pt x="18773" y="40052"/>
                    </a:cubicBezTo>
                    <a:cubicBezTo>
                      <a:pt x="20456" y="40052"/>
                      <a:pt x="22137" y="40055"/>
                      <a:pt x="23818" y="40055"/>
                    </a:cubicBezTo>
                    <a:cubicBezTo>
                      <a:pt x="23901" y="40053"/>
                      <a:pt x="23986" y="40049"/>
                      <a:pt x="24067" y="40040"/>
                    </a:cubicBezTo>
                    <a:cubicBezTo>
                      <a:pt x="24076" y="39999"/>
                      <a:pt x="24083" y="39965"/>
                      <a:pt x="24090" y="39936"/>
                    </a:cubicBezTo>
                    <a:cubicBezTo>
                      <a:pt x="24288" y="38586"/>
                      <a:pt x="24477" y="37239"/>
                      <a:pt x="24686" y="35899"/>
                    </a:cubicBezTo>
                    <a:cubicBezTo>
                      <a:pt x="24695" y="35820"/>
                      <a:pt x="24780" y="35716"/>
                      <a:pt x="24850" y="35694"/>
                    </a:cubicBezTo>
                    <a:cubicBezTo>
                      <a:pt x="25829" y="35388"/>
                      <a:pt x="26780" y="34994"/>
                      <a:pt x="27686" y="34515"/>
                    </a:cubicBezTo>
                    <a:cubicBezTo>
                      <a:pt x="27735" y="34487"/>
                      <a:pt x="27776" y="34474"/>
                      <a:pt x="27816" y="34474"/>
                    </a:cubicBezTo>
                    <a:cubicBezTo>
                      <a:pt x="27869" y="34474"/>
                      <a:pt x="27918" y="34498"/>
                      <a:pt x="27974" y="34540"/>
                    </a:cubicBezTo>
                    <a:cubicBezTo>
                      <a:pt x="28256" y="34765"/>
                      <a:pt x="28550" y="34976"/>
                      <a:pt x="28840" y="35188"/>
                    </a:cubicBezTo>
                    <a:lnTo>
                      <a:pt x="31310" y="37034"/>
                    </a:lnTo>
                    <a:lnTo>
                      <a:pt x="37041" y="31306"/>
                    </a:lnTo>
                    <a:lnTo>
                      <a:pt x="36908" y="31128"/>
                    </a:lnTo>
                    <a:cubicBezTo>
                      <a:pt x="36128" y="30080"/>
                      <a:pt x="35347" y="29036"/>
                      <a:pt x="34569" y="27995"/>
                    </a:cubicBezTo>
                    <a:cubicBezTo>
                      <a:pt x="34499" y="27905"/>
                      <a:pt x="34439" y="27826"/>
                      <a:pt x="34508" y="27693"/>
                    </a:cubicBezTo>
                    <a:cubicBezTo>
                      <a:pt x="34994" y="26780"/>
                      <a:pt x="35395" y="25824"/>
                      <a:pt x="35701" y="24835"/>
                    </a:cubicBezTo>
                    <a:cubicBezTo>
                      <a:pt x="35723" y="24774"/>
                      <a:pt x="35813" y="24688"/>
                      <a:pt x="35883" y="24682"/>
                    </a:cubicBezTo>
                    <a:cubicBezTo>
                      <a:pt x="36643" y="24562"/>
                      <a:pt x="37401" y="24457"/>
                      <a:pt x="38161" y="24351"/>
                    </a:cubicBezTo>
                    <a:cubicBezTo>
                      <a:pt x="38784" y="24259"/>
                      <a:pt x="39410" y="24160"/>
                      <a:pt x="40051" y="24070"/>
                    </a:cubicBezTo>
                    <a:cubicBezTo>
                      <a:pt x="40055" y="24020"/>
                      <a:pt x="40064" y="23978"/>
                      <a:pt x="40064" y="23944"/>
                    </a:cubicBezTo>
                    <a:cubicBezTo>
                      <a:pt x="40062" y="21344"/>
                      <a:pt x="40064" y="18746"/>
                      <a:pt x="40069" y="16148"/>
                    </a:cubicBezTo>
                    <a:cubicBezTo>
                      <a:pt x="40069" y="15988"/>
                      <a:pt x="39992" y="15959"/>
                      <a:pt x="39857" y="15945"/>
                    </a:cubicBezTo>
                    <a:cubicBezTo>
                      <a:pt x="38559" y="15763"/>
                      <a:pt x="37253" y="15572"/>
                      <a:pt x="35948" y="15383"/>
                    </a:cubicBezTo>
                    <a:cubicBezTo>
                      <a:pt x="35797" y="15361"/>
                      <a:pt x="35728" y="15298"/>
                      <a:pt x="35671" y="15145"/>
                    </a:cubicBezTo>
                    <a:cubicBezTo>
                      <a:pt x="35307" y="14229"/>
                      <a:pt x="34920" y="13316"/>
                      <a:pt x="34535" y="12412"/>
                    </a:cubicBezTo>
                    <a:cubicBezTo>
                      <a:pt x="34479" y="12270"/>
                      <a:pt x="34466" y="12180"/>
                      <a:pt x="34565" y="12045"/>
                    </a:cubicBezTo>
                    <a:cubicBezTo>
                      <a:pt x="35363" y="10990"/>
                      <a:pt x="36157" y="9926"/>
                      <a:pt x="36951" y="8865"/>
                    </a:cubicBezTo>
                    <a:cubicBezTo>
                      <a:pt x="36978" y="8824"/>
                      <a:pt x="37005" y="8782"/>
                      <a:pt x="37028" y="8739"/>
                    </a:cubicBezTo>
                    <a:lnTo>
                      <a:pt x="31303" y="3014"/>
                    </a:lnTo>
                    <a:lnTo>
                      <a:pt x="31101" y="3161"/>
                    </a:lnTo>
                    <a:cubicBezTo>
                      <a:pt x="30068" y="3934"/>
                      <a:pt x="29027" y="4713"/>
                      <a:pt x="27988" y="5486"/>
                    </a:cubicBezTo>
                    <a:cubicBezTo>
                      <a:pt x="27938" y="5520"/>
                      <a:pt x="27851" y="5548"/>
                      <a:pt x="27784" y="5548"/>
                    </a:cubicBezTo>
                    <a:cubicBezTo>
                      <a:pt x="27757" y="5548"/>
                      <a:pt x="27733" y="5544"/>
                      <a:pt x="27716" y="5534"/>
                    </a:cubicBezTo>
                    <a:cubicBezTo>
                      <a:pt x="26796" y="5059"/>
                      <a:pt x="25838" y="4663"/>
                      <a:pt x="24850" y="4348"/>
                    </a:cubicBezTo>
                    <a:cubicBezTo>
                      <a:pt x="24785" y="4328"/>
                      <a:pt x="24702" y="4236"/>
                      <a:pt x="24695" y="4173"/>
                    </a:cubicBezTo>
                    <a:cubicBezTo>
                      <a:pt x="24574" y="3422"/>
                      <a:pt x="24470" y="2668"/>
                      <a:pt x="24358" y="1924"/>
                    </a:cubicBezTo>
                    <a:cubicBezTo>
                      <a:pt x="24265" y="1280"/>
                      <a:pt x="24166" y="639"/>
                      <a:pt x="24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7179915" y="2877020"/>
                <a:ext cx="726845" cy="726649"/>
              </a:xfrm>
              <a:custGeom>
                <a:avLst/>
                <a:gdLst/>
                <a:ahLst/>
                <a:cxnLst/>
                <a:rect l="l" t="t" r="r" b="b"/>
                <a:pathLst>
                  <a:path w="40771" h="40760" extrusionOk="0">
                    <a:moveTo>
                      <a:pt x="25390" y="36281"/>
                    </a:moveTo>
                    <a:lnTo>
                      <a:pt x="25390" y="36281"/>
                    </a:lnTo>
                    <a:cubicBezTo>
                      <a:pt x="25388" y="36297"/>
                      <a:pt x="25386" y="36310"/>
                      <a:pt x="25381" y="36326"/>
                    </a:cubicBezTo>
                    <a:lnTo>
                      <a:pt x="25390" y="36281"/>
                    </a:lnTo>
                    <a:close/>
                    <a:moveTo>
                      <a:pt x="24119" y="702"/>
                    </a:moveTo>
                    <a:cubicBezTo>
                      <a:pt x="24202" y="1240"/>
                      <a:pt x="24286" y="1780"/>
                      <a:pt x="24360" y="2329"/>
                    </a:cubicBezTo>
                    <a:lnTo>
                      <a:pt x="24484" y="3154"/>
                    </a:lnTo>
                    <a:cubicBezTo>
                      <a:pt x="24556" y="3631"/>
                      <a:pt x="24625" y="4103"/>
                      <a:pt x="24697" y="4564"/>
                    </a:cubicBezTo>
                    <a:cubicBezTo>
                      <a:pt x="24724" y="4785"/>
                      <a:pt x="24918" y="4976"/>
                      <a:pt x="25095" y="5032"/>
                    </a:cubicBezTo>
                    <a:cubicBezTo>
                      <a:pt x="26058" y="5340"/>
                      <a:pt x="26996" y="5729"/>
                      <a:pt x="27896" y="6195"/>
                    </a:cubicBezTo>
                    <a:cubicBezTo>
                      <a:pt x="27971" y="6236"/>
                      <a:pt x="28052" y="6253"/>
                      <a:pt x="28133" y="6253"/>
                    </a:cubicBezTo>
                    <a:cubicBezTo>
                      <a:pt x="28295" y="6253"/>
                      <a:pt x="28454" y="6186"/>
                      <a:pt x="28550" y="6119"/>
                    </a:cubicBezTo>
                    <a:cubicBezTo>
                      <a:pt x="29360" y="5520"/>
                      <a:pt x="30168" y="4913"/>
                      <a:pt x="30973" y="4308"/>
                    </a:cubicBezTo>
                    <a:lnTo>
                      <a:pt x="31621" y="3827"/>
                    </a:lnTo>
                    <a:lnTo>
                      <a:pt x="36927" y="9130"/>
                    </a:lnTo>
                    <a:lnTo>
                      <a:pt x="36481" y="9726"/>
                    </a:lnTo>
                    <a:cubicBezTo>
                      <a:pt x="35867" y="10547"/>
                      <a:pt x="35251" y="11366"/>
                      <a:pt x="34630" y="12185"/>
                    </a:cubicBezTo>
                    <a:cubicBezTo>
                      <a:pt x="34428" y="12461"/>
                      <a:pt x="34482" y="12695"/>
                      <a:pt x="34563" y="12898"/>
                    </a:cubicBezTo>
                    <a:cubicBezTo>
                      <a:pt x="34949" y="13800"/>
                      <a:pt x="35334" y="14711"/>
                      <a:pt x="35694" y="15610"/>
                    </a:cubicBezTo>
                    <a:cubicBezTo>
                      <a:pt x="35759" y="15788"/>
                      <a:pt x="35885" y="16027"/>
                      <a:pt x="36247" y="16076"/>
                    </a:cubicBezTo>
                    <a:cubicBezTo>
                      <a:pt x="37509" y="16263"/>
                      <a:pt x="38769" y="16445"/>
                      <a:pt x="40069" y="16627"/>
                    </a:cubicBezTo>
                    <a:cubicBezTo>
                      <a:pt x="40064" y="19124"/>
                      <a:pt x="40062" y="21618"/>
                      <a:pt x="40062" y="24113"/>
                    </a:cubicBezTo>
                    <a:lnTo>
                      <a:pt x="39275" y="24230"/>
                    </a:lnTo>
                    <a:lnTo>
                      <a:pt x="38463" y="24351"/>
                    </a:lnTo>
                    <a:cubicBezTo>
                      <a:pt x="37700" y="24455"/>
                      <a:pt x="36940" y="24562"/>
                      <a:pt x="36200" y="24679"/>
                    </a:cubicBezTo>
                    <a:cubicBezTo>
                      <a:pt x="35973" y="24702"/>
                      <a:pt x="35775" y="24898"/>
                      <a:pt x="35716" y="25080"/>
                    </a:cubicBezTo>
                    <a:cubicBezTo>
                      <a:pt x="35417" y="26047"/>
                      <a:pt x="35026" y="26985"/>
                      <a:pt x="34547" y="27880"/>
                    </a:cubicBezTo>
                    <a:cubicBezTo>
                      <a:pt x="34371" y="28209"/>
                      <a:pt x="34558" y="28447"/>
                      <a:pt x="34639" y="28555"/>
                    </a:cubicBezTo>
                    <a:cubicBezTo>
                      <a:pt x="35352" y="29506"/>
                      <a:pt x="36065" y="30460"/>
                      <a:pt x="36778" y="31416"/>
                    </a:cubicBezTo>
                    <a:lnTo>
                      <a:pt x="36929" y="31618"/>
                    </a:lnTo>
                    <a:lnTo>
                      <a:pt x="31627" y="36920"/>
                    </a:lnTo>
                    <a:lnTo>
                      <a:pt x="29565" y="35379"/>
                    </a:lnTo>
                    <a:lnTo>
                      <a:pt x="29250" y="35145"/>
                    </a:lnTo>
                    <a:cubicBezTo>
                      <a:pt x="29014" y="34974"/>
                      <a:pt x="28762" y="34783"/>
                      <a:pt x="28544" y="34614"/>
                    </a:cubicBezTo>
                    <a:cubicBezTo>
                      <a:pt x="28420" y="34518"/>
                      <a:pt x="28293" y="34470"/>
                      <a:pt x="28165" y="34470"/>
                    </a:cubicBezTo>
                    <a:cubicBezTo>
                      <a:pt x="28068" y="34470"/>
                      <a:pt x="27971" y="34497"/>
                      <a:pt x="27873" y="34551"/>
                    </a:cubicBezTo>
                    <a:cubicBezTo>
                      <a:pt x="26987" y="35022"/>
                      <a:pt x="26058" y="35408"/>
                      <a:pt x="25100" y="35708"/>
                    </a:cubicBezTo>
                    <a:cubicBezTo>
                      <a:pt x="24893" y="35768"/>
                      <a:pt x="24709" y="35998"/>
                      <a:pt x="24693" y="36191"/>
                    </a:cubicBezTo>
                    <a:cubicBezTo>
                      <a:pt x="24538" y="37203"/>
                      <a:pt x="24387" y="38218"/>
                      <a:pt x="24241" y="39232"/>
                    </a:cubicBezTo>
                    <a:lnTo>
                      <a:pt x="24122" y="40051"/>
                    </a:lnTo>
                    <a:lnTo>
                      <a:pt x="18989" y="40051"/>
                    </a:lnTo>
                    <a:lnTo>
                      <a:pt x="16629" y="40053"/>
                    </a:lnTo>
                    <a:cubicBezTo>
                      <a:pt x="16544" y="39423"/>
                      <a:pt x="16449" y="38782"/>
                      <a:pt x="16362" y="38166"/>
                    </a:cubicBezTo>
                    <a:cubicBezTo>
                      <a:pt x="16274" y="37552"/>
                      <a:pt x="16184" y="36936"/>
                      <a:pt x="16101" y="36319"/>
                    </a:cubicBezTo>
                    <a:cubicBezTo>
                      <a:pt x="16056" y="35991"/>
                      <a:pt x="15889" y="35791"/>
                      <a:pt x="15565" y="35672"/>
                    </a:cubicBezTo>
                    <a:cubicBezTo>
                      <a:pt x="14677" y="35318"/>
                      <a:pt x="13788" y="34943"/>
                      <a:pt x="12907" y="34563"/>
                    </a:cubicBezTo>
                    <a:cubicBezTo>
                      <a:pt x="12798" y="34516"/>
                      <a:pt x="12697" y="34493"/>
                      <a:pt x="12600" y="34493"/>
                    </a:cubicBezTo>
                    <a:cubicBezTo>
                      <a:pt x="12461" y="34493"/>
                      <a:pt x="12329" y="34541"/>
                      <a:pt x="12191" y="34639"/>
                    </a:cubicBezTo>
                    <a:cubicBezTo>
                      <a:pt x="11177" y="35399"/>
                      <a:pt x="10156" y="36160"/>
                      <a:pt x="9141" y="36913"/>
                    </a:cubicBezTo>
                    <a:lnTo>
                      <a:pt x="3835" y="31607"/>
                    </a:lnTo>
                    <a:cubicBezTo>
                      <a:pt x="4033" y="31344"/>
                      <a:pt x="4238" y="31067"/>
                      <a:pt x="4441" y="30791"/>
                    </a:cubicBezTo>
                    <a:lnTo>
                      <a:pt x="4926" y="30138"/>
                    </a:lnTo>
                    <a:cubicBezTo>
                      <a:pt x="5318" y="29605"/>
                      <a:pt x="5714" y="29072"/>
                      <a:pt x="6116" y="28546"/>
                    </a:cubicBezTo>
                    <a:cubicBezTo>
                      <a:pt x="6332" y="28262"/>
                      <a:pt x="6260" y="28008"/>
                      <a:pt x="6190" y="27851"/>
                    </a:cubicBezTo>
                    <a:cubicBezTo>
                      <a:pt x="5801" y="26940"/>
                      <a:pt x="5423" y="26024"/>
                      <a:pt x="5057" y="25111"/>
                    </a:cubicBezTo>
                    <a:cubicBezTo>
                      <a:pt x="4956" y="24848"/>
                      <a:pt x="4780" y="24709"/>
                      <a:pt x="4504" y="24673"/>
                    </a:cubicBezTo>
                    <a:cubicBezTo>
                      <a:pt x="3318" y="24506"/>
                      <a:pt x="2137" y="24331"/>
                      <a:pt x="945" y="24155"/>
                    </a:cubicBezTo>
                    <a:lnTo>
                      <a:pt x="705" y="24117"/>
                    </a:lnTo>
                    <a:lnTo>
                      <a:pt x="705" y="16632"/>
                    </a:lnTo>
                    <a:lnTo>
                      <a:pt x="1829" y="16458"/>
                    </a:lnTo>
                    <a:cubicBezTo>
                      <a:pt x="2727" y="16328"/>
                      <a:pt x="3631" y="16193"/>
                      <a:pt x="4533" y="16065"/>
                    </a:cubicBezTo>
                    <a:cubicBezTo>
                      <a:pt x="4809" y="16027"/>
                      <a:pt x="4983" y="15871"/>
                      <a:pt x="5061" y="15604"/>
                    </a:cubicBezTo>
                    <a:cubicBezTo>
                      <a:pt x="5369" y="14618"/>
                      <a:pt x="5734" y="13737"/>
                      <a:pt x="6179" y="12916"/>
                    </a:cubicBezTo>
                    <a:cubicBezTo>
                      <a:pt x="6361" y="12587"/>
                      <a:pt x="6226" y="12347"/>
                      <a:pt x="6112" y="12194"/>
                    </a:cubicBezTo>
                    <a:cubicBezTo>
                      <a:pt x="5354" y="11188"/>
                      <a:pt x="4607" y="10176"/>
                      <a:pt x="3844" y="9148"/>
                    </a:cubicBezTo>
                    <a:lnTo>
                      <a:pt x="9153" y="3840"/>
                    </a:lnTo>
                    <a:lnTo>
                      <a:pt x="12223" y="6128"/>
                    </a:lnTo>
                    <a:cubicBezTo>
                      <a:pt x="12345" y="6218"/>
                      <a:pt x="12469" y="6262"/>
                      <a:pt x="12598" y="6262"/>
                    </a:cubicBezTo>
                    <a:cubicBezTo>
                      <a:pt x="12698" y="6262"/>
                      <a:pt x="12800" y="6236"/>
                      <a:pt x="12907" y="6184"/>
                    </a:cubicBezTo>
                    <a:cubicBezTo>
                      <a:pt x="13768" y="5727"/>
                      <a:pt x="14668" y="5352"/>
                      <a:pt x="15599" y="5064"/>
                    </a:cubicBezTo>
                    <a:cubicBezTo>
                      <a:pt x="15772" y="5007"/>
                      <a:pt x="16008" y="4895"/>
                      <a:pt x="16071" y="4524"/>
                    </a:cubicBezTo>
                    <a:cubicBezTo>
                      <a:pt x="16249" y="3251"/>
                      <a:pt x="16438" y="1978"/>
                      <a:pt x="16629" y="702"/>
                    </a:cubicBezTo>
                    <a:close/>
                    <a:moveTo>
                      <a:pt x="16337" y="1"/>
                    </a:moveTo>
                    <a:lnTo>
                      <a:pt x="16047" y="48"/>
                    </a:lnTo>
                    <a:lnTo>
                      <a:pt x="15984" y="320"/>
                    </a:lnTo>
                    <a:cubicBezTo>
                      <a:pt x="15970" y="369"/>
                      <a:pt x="15961" y="419"/>
                      <a:pt x="15954" y="468"/>
                    </a:cubicBezTo>
                    <a:cubicBezTo>
                      <a:pt x="15757" y="1782"/>
                      <a:pt x="15561" y="3105"/>
                      <a:pt x="15392" y="4391"/>
                    </a:cubicBezTo>
                    <a:cubicBezTo>
                      <a:pt x="14432" y="4690"/>
                      <a:pt x="13503" y="5075"/>
                      <a:pt x="12614" y="5540"/>
                    </a:cubicBezTo>
                    <a:lnTo>
                      <a:pt x="9083" y="2916"/>
                    </a:lnTo>
                    <a:lnTo>
                      <a:pt x="2943" y="9056"/>
                    </a:lnTo>
                    <a:lnTo>
                      <a:pt x="3084" y="9292"/>
                    </a:lnTo>
                    <a:cubicBezTo>
                      <a:pt x="3120" y="9351"/>
                      <a:pt x="3158" y="9407"/>
                      <a:pt x="3201" y="9461"/>
                    </a:cubicBezTo>
                    <a:cubicBezTo>
                      <a:pt x="3970" y="10500"/>
                      <a:pt x="4742" y="11542"/>
                      <a:pt x="5545" y="12612"/>
                    </a:cubicBezTo>
                    <a:cubicBezTo>
                      <a:pt x="5091" y="13453"/>
                      <a:pt x="4719" y="14351"/>
                      <a:pt x="4398" y="15376"/>
                    </a:cubicBezTo>
                    <a:cubicBezTo>
                      <a:pt x="3509" y="15500"/>
                      <a:pt x="2612" y="15633"/>
                      <a:pt x="1723" y="15766"/>
                    </a:cubicBezTo>
                    <a:cubicBezTo>
                      <a:pt x="1247" y="15835"/>
                      <a:pt x="774" y="15905"/>
                      <a:pt x="297" y="15984"/>
                    </a:cubicBezTo>
                    <a:lnTo>
                      <a:pt x="1" y="16031"/>
                    </a:lnTo>
                    <a:lnTo>
                      <a:pt x="1" y="24724"/>
                    </a:lnTo>
                    <a:lnTo>
                      <a:pt x="844" y="24848"/>
                    </a:lnTo>
                    <a:cubicBezTo>
                      <a:pt x="2034" y="25028"/>
                      <a:pt x="3221" y="25201"/>
                      <a:pt x="4402" y="25365"/>
                    </a:cubicBezTo>
                    <a:cubicBezTo>
                      <a:pt x="4776" y="26288"/>
                      <a:pt x="5156" y="27210"/>
                      <a:pt x="5556" y="28119"/>
                    </a:cubicBezTo>
                    <a:cubicBezTo>
                      <a:pt x="5154" y="28652"/>
                      <a:pt x="4755" y="29185"/>
                      <a:pt x="4362" y="29718"/>
                    </a:cubicBezTo>
                    <a:lnTo>
                      <a:pt x="3876" y="30375"/>
                    </a:lnTo>
                    <a:lnTo>
                      <a:pt x="3091" y="31432"/>
                    </a:lnTo>
                    <a:lnTo>
                      <a:pt x="2909" y="31675"/>
                    </a:lnTo>
                    <a:lnTo>
                      <a:pt x="8854" y="37622"/>
                    </a:lnTo>
                    <a:lnTo>
                      <a:pt x="9076" y="37804"/>
                    </a:lnTo>
                    <a:lnTo>
                      <a:pt x="9312" y="37655"/>
                    </a:lnTo>
                    <a:cubicBezTo>
                      <a:pt x="9346" y="37633"/>
                      <a:pt x="9396" y="37601"/>
                      <a:pt x="9425" y="37577"/>
                    </a:cubicBezTo>
                    <a:cubicBezTo>
                      <a:pt x="10487" y="36789"/>
                      <a:pt x="11555" y="35998"/>
                      <a:pt x="12630" y="35210"/>
                    </a:cubicBezTo>
                    <a:cubicBezTo>
                      <a:pt x="13519" y="35588"/>
                      <a:pt x="14414" y="35971"/>
                      <a:pt x="15313" y="36326"/>
                    </a:cubicBezTo>
                    <a:cubicBezTo>
                      <a:pt x="15381" y="36349"/>
                      <a:pt x="15397" y="36364"/>
                      <a:pt x="15406" y="36416"/>
                    </a:cubicBezTo>
                    <a:cubicBezTo>
                      <a:pt x="15491" y="37032"/>
                      <a:pt x="15574" y="37628"/>
                      <a:pt x="15667" y="38269"/>
                    </a:cubicBezTo>
                    <a:cubicBezTo>
                      <a:pt x="15761" y="38910"/>
                      <a:pt x="15853" y="39552"/>
                      <a:pt x="15941" y="40193"/>
                    </a:cubicBezTo>
                    <a:cubicBezTo>
                      <a:pt x="15988" y="40568"/>
                      <a:pt x="16200" y="40759"/>
                      <a:pt x="16560" y="40759"/>
                    </a:cubicBezTo>
                    <a:lnTo>
                      <a:pt x="16598" y="40757"/>
                    </a:lnTo>
                    <a:cubicBezTo>
                      <a:pt x="17440" y="40755"/>
                      <a:pt x="18282" y="40754"/>
                      <a:pt x="19124" y="40754"/>
                    </a:cubicBezTo>
                    <a:cubicBezTo>
                      <a:pt x="19966" y="40754"/>
                      <a:pt x="20807" y="40755"/>
                      <a:pt x="21647" y="40757"/>
                    </a:cubicBezTo>
                    <a:lnTo>
                      <a:pt x="24167" y="40757"/>
                    </a:lnTo>
                    <a:cubicBezTo>
                      <a:pt x="24263" y="40757"/>
                      <a:pt x="24355" y="40750"/>
                      <a:pt x="24450" y="40744"/>
                    </a:cubicBezTo>
                    <a:lnTo>
                      <a:pt x="24724" y="40721"/>
                    </a:lnTo>
                    <a:lnTo>
                      <a:pt x="24934" y="39336"/>
                    </a:lnTo>
                    <a:cubicBezTo>
                      <a:pt x="25077" y="38350"/>
                      <a:pt x="25221" y="37363"/>
                      <a:pt x="25377" y="36355"/>
                    </a:cubicBezTo>
                    <a:cubicBezTo>
                      <a:pt x="26333" y="36056"/>
                      <a:pt x="27261" y="35669"/>
                      <a:pt x="28150" y="35204"/>
                    </a:cubicBezTo>
                    <a:cubicBezTo>
                      <a:pt x="28375" y="35381"/>
                      <a:pt x="28607" y="35550"/>
                      <a:pt x="28836" y="35714"/>
                    </a:cubicBezTo>
                    <a:lnTo>
                      <a:pt x="29144" y="35944"/>
                    </a:lnTo>
                    <a:lnTo>
                      <a:pt x="31452" y="37667"/>
                    </a:lnTo>
                    <a:lnTo>
                      <a:pt x="31697" y="37849"/>
                    </a:lnTo>
                    <a:lnTo>
                      <a:pt x="37858" y="31686"/>
                    </a:lnTo>
                    <a:lnTo>
                      <a:pt x="37340" y="31000"/>
                    </a:lnTo>
                    <a:lnTo>
                      <a:pt x="35204" y="28141"/>
                    </a:lnTo>
                    <a:cubicBezTo>
                      <a:pt x="35674" y="27253"/>
                      <a:pt x="36063" y="26324"/>
                      <a:pt x="36362" y="25365"/>
                    </a:cubicBezTo>
                    <a:cubicBezTo>
                      <a:pt x="37093" y="25253"/>
                      <a:pt x="37828" y="25152"/>
                      <a:pt x="38562" y="25051"/>
                    </a:cubicBezTo>
                    <a:lnTo>
                      <a:pt x="39383" y="24927"/>
                    </a:lnTo>
                    <a:lnTo>
                      <a:pt x="40449" y="24769"/>
                    </a:lnTo>
                    <a:lnTo>
                      <a:pt x="40712" y="24709"/>
                    </a:lnTo>
                    <a:lnTo>
                      <a:pt x="40748" y="24448"/>
                    </a:lnTo>
                    <a:cubicBezTo>
                      <a:pt x="40757" y="24396"/>
                      <a:pt x="40762" y="24347"/>
                      <a:pt x="40764" y="24295"/>
                    </a:cubicBezTo>
                    <a:cubicBezTo>
                      <a:pt x="40759" y="21699"/>
                      <a:pt x="40762" y="19099"/>
                      <a:pt x="40771" y="16499"/>
                    </a:cubicBezTo>
                    <a:cubicBezTo>
                      <a:pt x="40771" y="16312"/>
                      <a:pt x="40705" y="15993"/>
                      <a:pt x="40260" y="15948"/>
                    </a:cubicBezTo>
                    <a:cubicBezTo>
                      <a:pt x="38962" y="15766"/>
                      <a:pt x="37653" y="15577"/>
                      <a:pt x="36348" y="15363"/>
                    </a:cubicBezTo>
                    <a:cubicBezTo>
                      <a:pt x="35984" y="14450"/>
                      <a:pt x="35595" y="13532"/>
                      <a:pt x="35195" y="12610"/>
                    </a:cubicBezTo>
                    <a:cubicBezTo>
                      <a:pt x="35813" y="11793"/>
                      <a:pt x="36427" y="10970"/>
                      <a:pt x="37043" y="10149"/>
                    </a:cubicBezTo>
                    <a:lnTo>
                      <a:pt x="37590" y="9418"/>
                    </a:lnTo>
                    <a:cubicBezTo>
                      <a:pt x="37628" y="9364"/>
                      <a:pt x="37662" y="9306"/>
                      <a:pt x="37694" y="9245"/>
                    </a:cubicBezTo>
                    <a:lnTo>
                      <a:pt x="37806" y="9020"/>
                    </a:lnTo>
                    <a:lnTo>
                      <a:pt x="31690" y="2902"/>
                    </a:lnTo>
                    <a:lnTo>
                      <a:pt x="30552" y="3748"/>
                    </a:lnTo>
                    <a:cubicBezTo>
                      <a:pt x="29754" y="4344"/>
                      <a:pt x="28953" y="4942"/>
                      <a:pt x="28148" y="5534"/>
                    </a:cubicBezTo>
                    <a:cubicBezTo>
                      <a:pt x="27257" y="5077"/>
                      <a:pt x="26333" y="4695"/>
                      <a:pt x="25381" y="4387"/>
                    </a:cubicBezTo>
                    <a:cubicBezTo>
                      <a:pt x="25309" y="3941"/>
                      <a:pt x="25242" y="3498"/>
                      <a:pt x="25179" y="3053"/>
                    </a:cubicBezTo>
                    <a:lnTo>
                      <a:pt x="25057" y="2227"/>
                    </a:lnTo>
                    <a:cubicBezTo>
                      <a:pt x="24969" y="1611"/>
                      <a:pt x="24875" y="1004"/>
                      <a:pt x="24783" y="394"/>
                    </a:cubicBezTo>
                    <a:lnTo>
                      <a:pt x="247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7290975" y="2995265"/>
                <a:ext cx="504750" cy="497441"/>
              </a:xfrm>
              <a:custGeom>
                <a:avLst/>
                <a:gdLst/>
                <a:ahLst/>
                <a:cxnLst/>
                <a:rect l="l" t="t" r="r" b="b"/>
                <a:pathLst>
                  <a:path w="28313" h="27903" extrusionOk="0">
                    <a:moveTo>
                      <a:pt x="10764" y="1"/>
                    </a:moveTo>
                    <a:cubicBezTo>
                      <a:pt x="10064" y="172"/>
                      <a:pt x="9380" y="399"/>
                      <a:pt x="8715" y="675"/>
                    </a:cubicBezTo>
                    <a:lnTo>
                      <a:pt x="8987" y="1323"/>
                    </a:lnTo>
                    <a:cubicBezTo>
                      <a:pt x="9619" y="1060"/>
                      <a:pt x="10269" y="844"/>
                      <a:pt x="10932" y="680"/>
                    </a:cubicBezTo>
                    <a:lnTo>
                      <a:pt x="10764" y="1"/>
                    </a:lnTo>
                    <a:close/>
                    <a:moveTo>
                      <a:pt x="19255" y="543"/>
                    </a:moveTo>
                    <a:lnTo>
                      <a:pt x="19003" y="1197"/>
                    </a:lnTo>
                    <a:cubicBezTo>
                      <a:pt x="19853" y="1526"/>
                      <a:pt x="20669" y="1942"/>
                      <a:pt x="21436" y="2437"/>
                    </a:cubicBezTo>
                    <a:lnTo>
                      <a:pt x="21816" y="1850"/>
                    </a:lnTo>
                    <a:cubicBezTo>
                      <a:pt x="21009" y="1328"/>
                      <a:pt x="20152" y="889"/>
                      <a:pt x="19255" y="543"/>
                    </a:cubicBezTo>
                    <a:close/>
                    <a:moveTo>
                      <a:pt x="6191" y="2050"/>
                    </a:moveTo>
                    <a:cubicBezTo>
                      <a:pt x="3789" y="3680"/>
                      <a:pt x="1949" y="6013"/>
                      <a:pt x="921" y="8728"/>
                    </a:cubicBezTo>
                    <a:lnTo>
                      <a:pt x="1575" y="8977"/>
                    </a:lnTo>
                    <a:cubicBezTo>
                      <a:pt x="2556" y="6398"/>
                      <a:pt x="4306" y="4182"/>
                      <a:pt x="6587" y="2628"/>
                    </a:cubicBezTo>
                    <a:lnTo>
                      <a:pt x="6191" y="2050"/>
                    </a:lnTo>
                    <a:close/>
                    <a:moveTo>
                      <a:pt x="23535" y="3154"/>
                    </a:moveTo>
                    <a:lnTo>
                      <a:pt x="23069" y="3680"/>
                    </a:lnTo>
                    <a:cubicBezTo>
                      <a:pt x="25150" y="5527"/>
                      <a:pt x="26594" y="7923"/>
                      <a:pt x="27237" y="10608"/>
                    </a:cubicBezTo>
                    <a:lnTo>
                      <a:pt x="27921" y="10444"/>
                    </a:lnTo>
                    <a:cubicBezTo>
                      <a:pt x="27242" y="7619"/>
                      <a:pt x="25728" y="5097"/>
                      <a:pt x="23535" y="3154"/>
                    </a:cubicBezTo>
                    <a:close/>
                    <a:moveTo>
                      <a:pt x="307" y="10802"/>
                    </a:moveTo>
                    <a:cubicBezTo>
                      <a:pt x="111" y="11742"/>
                      <a:pt x="8" y="12700"/>
                      <a:pt x="1" y="13660"/>
                    </a:cubicBezTo>
                    <a:lnTo>
                      <a:pt x="700" y="13660"/>
                    </a:lnTo>
                    <a:cubicBezTo>
                      <a:pt x="709" y="12749"/>
                      <a:pt x="808" y="11841"/>
                      <a:pt x="997" y="10948"/>
                    </a:cubicBezTo>
                    <a:lnTo>
                      <a:pt x="307" y="10802"/>
                    </a:lnTo>
                    <a:close/>
                    <a:moveTo>
                      <a:pt x="28306" y="13294"/>
                    </a:moveTo>
                    <a:lnTo>
                      <a:pt x="27604" y="13318"/>
                    </a:lnTo>
                    <a:cubicBezTo>
                      <a:pt x="27608" y="13458"/>
                      <a:pt x="27608" y="13604"/>
                      <a:pt x="27608" y="13748"/>
                    </a:cubicBezTo>
                    <a:cubicBezTo>
                      <a:pt x="27608" y="14288"/>
                      <a:pt x="27577" y="14828"/>
                      <a:pt x="27512" y="15365"/>
                    </a:cubicBezTo>
                    <a:lnTo>
                      <a:pt x="28209" y="15449"/>
                    </a:lnTo>
                    <a:cubicBezTo>
                      <a:pt x="28279" y="14886"/>
                      <a:pt x="28312" y="14319"/>
                      <a:pt x="28310" y="13750"/>
                    </a:cubicBezTo>
                    <a:cubicBezTo>
                      <a:pt x="28310" y="13597"/>
                      <a:pt x="28308" y="13444"/>
                      <a:pt x="28306" y="13294"/>
                    </a:cubicBezTo>
                    <a:close/>
                    <a:moveTo>
                      <a:pt x="3087" y="21384"/>
                    </a:moveTo>
                    <a:lnTo>
                      <a:pt x="2507" y="21787"/>
                    </a:lnTo>
                    <a:cubicBezTo>
                      <a:pt x="2918" y="22379"/>
                      <a:pt x="3373" y="22939"/>
                      <a:pt x="3867" y="23463"/>
                    </a:cubicBezTo>
                    <a:lnTo>
                      <a:pt x="4376" y="22979"/>
                    </a:lnTo>
                    <a:cubicBezTo>
                      <a:pt x="3906" y="22480"/>
                      <a:pt x="3476" y="21947"/>
                      <a:pt x="3087" y="21384"/>
                    </a:cubicBezTo>
                    <a:close/>
                    <a:moveTo>
                      <a:pt x="24167" y="22723"/>
                    </a:moveTo>
                    <a:cubicBezTo>
                      <a:pt x="23555" y="23402"/>
                      <a:pt x="22878" y="24018"/>
                      <a:pt x="22145" y="24565"/>
                    </a:cubicBezTo>
                    <a:lnTo>
                      <a:pt x="22561" y="25127"/>
                    </a:lnTo>
                    <a:cubicBezTo>
                      <a:pt x="23335" y="24556"/>
                      <a:pt x="24048" y="23906"/>
                      <a:pt x="24691" y="23193"/>
                    </a:cubicBezTo>
                    <a:lnTo>
                      <a:pt x="24167" y="22723"/>
                    </a:lnTo>
                    <a:close/>
                    <a:moveTo>
                      <a:pt x="6445" y="24767"/>
                    </a:moveTo>
                    <a:lnTo>
                      <a:pt x="6040" y="25341"/>
                    </a:lnTo>
                    <a:cubicBezTo>
                      <a:pt x="8409" y="27008"/>
                      <a:pt x="11235" y="27903"/>
                      <a:pt x="14131" y="27903"/>
                    </a:cubicBezTo>
                    <a:cubicBezTo>
                      <a:pt x="14139" y="27903"/>
                      <a:pt x="14146" y="27903"/>
                      <a:pt x="14153" y="27903"/>
                    </a:cubicBezTo>
                    <a:cubicBezTo>
                      <a:pt x="16445" y="27900"/>
                      <a:pt x="18706" y="27343"/>
                      <a:pt x="20737" y="26276"/>
                    </a:cubicBezTo>
                    <a:lnTo>
                      <a:pt x="20408" y="25656"/>
                    </a:lnTo>
                    <a:cubicBezTo>
                      <a:pt x="18444" y="26689"/>
                      <a:pt x="16297" y="27199"/>
                      <a:pt x="14157" y="27199"/>
                    </a:cubicBezTo>
                    <a:cubicBezTo>
                      <a:pt x="11447" y="27199"/>
                      <a:pt x="8748" y="26380"/>
                      <a:pt x="6445" y="247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7353618" y="3050528"/>
                <a:ext cx="379458" cy="379547"/>
              </a:xfrm>
              <a:custGeom>
                <a:avLst/>
                <a:gdLst/>
                <a:ahLst/>
                <a:cxnLst/>
                <a:rect l="l" t="t" r="r" b="b"/>
                <a:pathLst>
                  <a:path w="21285" h="21290" extrusionOk="0">
                    <a:moveTo>
                      <a:pt x="10639" y="704"/>
                    </a:moveTo>
                    <a:cubicBezTo>
                      <a:pt x="16123" y="704"/>
                      <a:pt x="20583" y="5167"/>
                      <a:pt x="20583" y="10648"/>
                    </a:cubicBezTo>
                    <a:cubicBezTo>
                      <a:pt x="20583" y="16132"/>
                      <a:pt x="16118" y="20588"/>
                      <a:pt x="10639" y="20588"/>
                    </a:cubicBezTo>
                    <a:cubicBezTo>
                      <a:pt x="5158" y="20588"/>
                      <a:pt x="700" y="16132"/>
                      <a:pt x="700" y="10648"/>
                    </a:cubicBezTo>
                    <a:cubicBezTo>
                      <a:pt x="700" y="5167"/>
                      <a:pt x="5158" y="704"/>
                      <a:pt x="10639" y="704"/>
                    </a:cubicBezTo>
                    <a:close/>
                    <a:moveTo>
                      <a:pt x="10639" y="0"/>
                    </a:moveTo>
                    <a:cubicBezTo>
                      <a:pt x="4771" y="0"/>
                      <a:pt x="0" y="4780"/>
                      <a:pt x="0" y="10648"/>
                    </a:cubicBezTo>
                    <a:cubicBezTo>
                      <a:pt x="0" y="16516"/>
                      <a:pt x="4771" y="21289"/>
                      <a:pt x="10639" y="21289"/>
                    </a:cubicBezTo>
                    <a:cubicBezTo>
                      <a:pt x="16510" y="21289"/>
                      <a:pt x="21285" y="16519"/>
                      <a:pt x="21285" y="10648"/>
                    </a:cubicBezTo>
                    <a:cubicBezTo>
                      <a:pt x="21285" y="4778"/>
                      <a:pt x="16505" y="0"/>
                      <a:pt x="10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7434604" y="3131604"/>
                <a:ext cx="217478" cy="217460"/>
              </a:xfrm>
              <a:custGeom>
                <a:avLst/>
                <a:gdLst/>
                <a:ahLst/>
                <a:cxnLst/>
                <a:rect l="l" t="t" r="r" b="b"/>
                <a:pathLst>
                  <a:path w="12199" h="12198" extrusionOk="0">
                    <a:moveTo>
                      <a:pt x="6096" y="702"/>
                    </a:moveTo>
                    <a:cubicBezTo>
                      <a:pt x="9072" y="702"/>
                      <a:pt x="11497" y="3124"/>
                      <a:pt x="11497" y="6100"/>
                    </a:cubicBezTo>
                    <a:cubicBezTo>
                      <a:pt x="11497" y="9076"/>
                      <a:pt x="9070" y="11496"/>
                      <a:pt x="6096" y="11496"/>
                    </a:cubicBezTo>
                    <a:cubicBezTo>
                      <a:pt x="3120" y="11496"/>
                      <a:pt x="703" y="9078"/>
                      <a:pt x="703" y="6100"/>
                    </a:cubicBezTo>
                    <a:cubicBezTo>
                      <a:pt x="703" y="3122"/>
                      <a:pt x="3120" y="702"/>
                      <a:pt x="6096" y="702"/>
                    </a:cubicBezTo>
                    <a:close/>
                    <a:moveTo>
                      <a:pt x="6096" y="0"/>
                    </a:moveTo>
                    <a:cubicBezTo>
                      <a:pt x="2736" y="0"/>
                      <a:pt x="1" y="2737"/>
                      <a:pt x="1" y="6100"/>
                    </a:cubicBezTo>
                    <a:cubicBezTo>
                      <a:pt x="1" y="9463"/>
                      <a:pt x="2736" y="12198"/>
                      <a:pt x="6096" y="12198"/>
                    </a:cubicBezTo>
                    <a:cubicBezTo>
                      <a:pt x="9461" y="12198"/>
                      <a:pt x="12198" y="9463"/>
                      <a:pt x="12198" y="6100"/>
                    </a:cubicBezTo>
                    <a:cubicBezTo>
                      <a:pt x="12198" y="2737"/>
                      <a:pt x="9454" y="0"/>
                      <a:pt x="6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35"/>
            <p:cNvGrpSpPr/>
            <p:nvPr/>
          </p:nvGrpSpPr>
          <p:grpSpPr>
            <a:xfrm>
              <a:off x="6263391" y="2312108"/>
              <a:ext cx="418657" cy="418590"/>
              <a:chOff x="7057500" y="2431620"/>
              <a:chExt cx="445759" cy="445688"/>
            </a:xfrm>
          </p:grpSpPr>
          <p:sp>
            <p:nvSpPr>
              <p:cNvPr id="535" name="Google Shape;535;p35"/>
              <p:cNvSpPr/>
              <p:nvPr/>
            </p:nvSpPr>
            <p:spPr>
              <a:xfrm>
                <a:off x="7218082" y="2592328"/>
                <a:ext cx="129267" cy="124329"/>
              </a:xfrm>
              <a:custGeom>
                <a:avLst/>
                <a:gdLst/>
                <a:ahLst/>
                <a:cxnLst/>
                <a:rect l="l" t="t" r="r" b="b"/>
                <a:pathLst>
                  <a:path w="7251" h="6974" extrusionOk="0">
                    <a:moveTo>
                      <a:pt x="3492" y="1"/>
                    </a:moveTo>
                    <a:cubicBezTo>
                      <a:pt x="1569" y="1"/>
                      <a:pt x="3" y="1557"/>
                      <a:pt x="3" y="3485"/>
                    </a:cubicBezTo>
                    <a:cubicBezTo>
                      <a:pt x="1" y="4893"/>
                      <a:pt x="849" y="6166"/>
                      <a:pt x="2151" y="6706"/>
                    </a:cubicBezTo>
                    <a:cubicBezTo>
                      <a:pt x="2584" y="6886"/>
                      <a:pt x="3038" y="6973"/>
                      <a:pt x="3489" y="6973"/>
                    </a:cubicBezTo>
                    <a:cubicBezTo>
                      <a:pt x="4395" y="6973"/>
                      <a:pt x="5285" y="6620"/>
                      <a:pt x="5952" y="5955"/>
                    </a:cubicBezTo>
                    <a:cubicBezTo>
                      <a:pt x="6949" y="4958"/>
                      <a:pt x="7250" y="3458"/>
                      <a:pt x="6710" y="2156"/>
                    </a:cubicBezTo>
                    <a:cubicBezTo>
                      <a:pt x="6173" y="851"/>
                      <a:pt x="4902" y="1"/>
                      <a:pt x="3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7063668" y="2437913"/>
                <a:ext cx="433333" cy="433137"/>
              </a:xfrm>
              <a:custGeom>
                <a:avLst/>
                <a:gdLst/>
                <a:ahLst/>
                <a:cxnLst/>
                <a:rect l="l" t="t" r="r" b="b"/>
                <a:pathLst>
                  <a:path w="24307" h="24296" extrusionOk="0">
                    <a:moveTo>
                      <a:pt x="12154" y="5907"/>
                    </a:moveTo>
                    <a:cubicBezTo>
                      <a:pt x="15604" y="5907"/>
                      <a:pt x="18398" y="8703"/>
                      <a:pt x="18398" y="12145"/>
                    </a:cubicBezTo>
                    <a:cubicBezTo>
                      <a:pt x="18398" y="15593"/>
                      <a:pt x="15602" y="18386"/>
                      <a:pt x="12154" y="18386"/>
                    </a:cubicBezTo>
                    <a:cubicBezTo>
                      <a:pt x="8708" y="18386"/>
                      <a:pt x="5910" y="15586"/>
                      <a:pt x="5910" y="12145"/>
                    </a:cubicBezTo>
                    <a:cubicBezTo>
                      <a:pt x="5910" y="8703"/>
                      <a:pt x="8703" y="5907"/>
                      <a:pt x="12154" y="5907"/>
                    </a:cubicBezTo>
                    <a:close/>
                    <a:moveTo>
                      <a:pt x="9697" y="1"/>
                    </a:moveTo>
                    <a:cubicBezTo>
                      <a:pt x="9688" y="35"/>
                      <a:pt x="9684" y="71"/>
                      <a:pt x="9682" y="107"/>
                    </a:cubicBezTo>
                    <a:cubicBezTo>
                      <a:pt x="9563" y="901"/>
                      <a:pt x="9434" y="1701"/>
                      <a:pt x="9322" y="2502"/>
                    </a:cubicBezTo>
                    <a:cubicBezTo>
                      <a:pt x="9308" y="2601"/>
                      <a:pt x="9266" y="2635"/>
                      <a:pt x="9182" y="2657"/>
                    </a:cubicBezTo>
                    <a:cubicBezTo>
                      <a:pt x="8607" y="2833"/>
                      <a:pt x="8049" y="3064"/>
                      <a:pt x="7518" y="3352"/>
                    </a:cubicBezTo>
                    <a:cubicBezTo>
                      <a:pt x="7485" y="3367"/>
                      <a:pt x="7458" y="3374"/>
                      <a:pt x="7432" y="3374"/>
                    </a:cubicBezTo>
                    <a:cubicBezTo>
                      <a:pt x="7397" y="3374"/>
                      <a:pt x="7365" y="3361"/>
                      <a:pt x="7329" y="3337"/>
                    </a:cubicBezTo>
                    <a:cubicBezTo>
                      <a:pt x="6908" y="3015"/>
                      <a:pt x="6486" y="2700"/>
                      <a:pt x="6058" y="2381"/>
                    </a:cubicBezTo>
                    <a:cubicBezTo>
                      <a:pt x="5806" y="2198"/>
                      <a:pt x="5552" y="2010"/>
                      <a:pt x="5320" y="1834"/>
                    </a:cubicBezTo>
                    <a:lnTo>
                      <a:pt x="1843" y="5311"/>
                    </a:lnTo>
                    <a:lnTo>
                      <a:pt x="1899" y="5401"/>
                    </a:lnTo>
                    <a:cubicBezTo>
                      <a:pt x="2378" y="6042"/>
                      <a:pt x="2846" y="6674"/>
                      <a:pt x="3325" y="7313"/>
                    </a:cubicBezTo>
                    <a:cubicBezTo>
                      <a:pt x="3382" y="7383"/>
                      <a:pt x="3395" y="7430"/>
                      <a:pt x="3352" y="7525"/>
                    </a:cubicBezTo>
                    <a:cubicBezTo>
                      <a:pt x="3067" y="8053"/>
                      <a:pt x="2833" y="8611"/>
                      <a:pt x="2660" y="9189"/>
                    </a:cubicBezTo>
                    <a:cubicBezTo>
                      <a:pt x="2630" y="9272"/>
                      <a:pt x="2594" y="9306"/>
                      <a:pt x="2509" y="9320"/>
                    </a:cubicBezTo>
                    <a:cubicBezTo>
                      <a:pt x="1962" y="9398"/>
                      <a:pt x="1416" y="9484"/>
                      <a:pt x="867" y="9558"/>
                    </a:cubicBezTo>
                    <a:cubicBezTo>
                      <a:pt x="579" y="9601"/>
                      <a:pt x="291" y="9643"/>
                      <a:pt x="1" y="9695"/>
                    </a:cubicBezTo>
                    <a:lnTo>
                      <a:pt x="1" y="14594"/>
                    </a:lnTo>
                    <a:cubicBezTo>
                      <a:pt x="840" y="14722"/>
                      <a:pt x="1661" y="14842"/>
                      <a:pt x="2491" y="14961"/>
                    </a:cubicBezTo>
                    <a:cubicBezTo>
                      <a:pt x="2581" y="14974"/>
                      <a:pt x="2621" y="15003"/>
                      <a:pt x="2660" y="15096"/>
                    </a:cubicBezTo>
                    <a:cubicBezTo>
                      <a:pt x="2884" y="15658"/>
                      <a:pt x="3114" y="16211"/>
                      <a:pt x="3348" y="16765"/>
                    </a:cubicBezTo>
                    <a:cubicBezTo>
                      <a:pt x="3391" y="16850"/>
                      <a:pt x="3382" y="16900"/>
                      <a:pt x="3334" y="16972"/>
                    </a:cubicBezTo>
                    <a:cubicBezTo>
                      <a:pt x="2988" y="17426"/>
                      <a:pt x="2651" y="17883"/>
                      <a:pt x="2313" y="18339"/>
                    </a:cubicBezTo>
                    <a:cubicBezTo>
                      <a:pt x="2153" y="18557"/>
                      <a:pt x="1985" y="18775"/>
                      <a:pt x="1834" y="18978"/>
                    </a:cubicBezTo>
                    <a:lnTo>
                      <a:pt x="5314" y="22455"/>
                    </a:lnTo>
                    <a:cubicBezTo>
                      <a:pt x="5327" y="22442"/>
                      <a:pt x="5354" y="22428"/>
                      <a:pt x="5377" y="22406"/>
                    </a:cubicBezTo>
                    <a:cubicBezTo>
                      <a:pt x="6022" y="21929"/>
                      <a:pt x="6668" y="21450"/>
                      <a:pt x="7315" y="20966"/>
                    </a:cubicBezTo>
                    <a:cubicBezTo>
                      <a:pt x="7357" y="20935"/>
                      <a:pt x="7392" y="20921"/>
                      <a:pt x="7432" y="20921"/>
                    </a:cubicBezTo>
                    <a:cubicBezTo>
                      <a:pt x="7464" y="20921"/>
                      <a:pt x="7498" y="20930"/>
                      <a:pt x="7540" y="20946"/>
                    </a:cubicBezTo>
                    <a:cubicBezTo>
                      <a:pt x="8073" y="21178"/>
                      <a:pt x="8613" y="21403"/>
                      <a:pt x="9153" y="21619"/>
                    </a:cubicBezTo>
                    <a:cubicBezTo>
                      <a:pt x="9275" y="21668"/>
                      <a:pt x="9322" y="21718"/>
                      <a:pt x="9344" y="21843"/>
                    </a:cubicBezTo>
                    <a:cubicBezTo>
                      <a:pt x="9448" y="22610"/>
                      <a:pt x="9569" y="23366"/>
                      <a:pt x="9668" y="24135"/>
                    </a:cubicBezTo>
                    <a:cubicBezTo>
                      <a:pt x="9688" y="24266"/>
                      <a:pt x="9729" y="24295"/>
                      <a:pt x="9857" y="24295"/>
                    </a:cubicBezTo>
                    <a:cubicBezTo>
                      <a:pt x="10368" y="24293"/>
                      <a:pt x="10878" y="24292"/>
                      <a:pt x="11388" y="24292"/>
                    </a:cubicBezTo>
                    <a:cubicBezTo>
                      <a:pt x="12409" y="24292"/>
                      <a:pt x="13429" y="24295"/>
                      <a:pt x="14450" y="24295"/>
                    </a:cubicBezTo>
                    <a:lnTo>
                      <a:pt x="14596" y="24288"/>
                    </a:lnTo>
                    <a:cubicBezTo>
                      <a:pt x="14605" y="24268"/>
                      <a:pt x="14610" y="24246"/>
                      <a:pt x="14610" y="24225"/>
                    </a:cubicBezTo>
                    <a:cubicBezTo>
                      <a:pt x="14731" y="23404"/>
                      <a:pt x="14851" y="22588"/>
                      <a:pt x="14976" y="21774"/>
                    </a:cubicBezTo>
                    <a:cubicBezTo>
                      <a:pt x="14985" y="21724"/>
                      <a:pt x="15033" y="21661"/>
                      <a:pt x="15075" y="21646"/>
                    </a:cubicBezTo>
                    <a:cubicBezTo>
                      <a:pt x="15669" y="21461"/>
                      <a:pt x="16245" y="21223"/>
                      <a:pt x="16796" y="20933"/>
                    </a:cubicBezTo>
                    <a:cubicBezTo>
                      <a:pt x="16823" y="20917"/>
                      <a:pt x="16847" y="20910"/>
                      <a:pt x="16870" y="20910"/>
                    </a:cubicBezTo>
                    <a:cubicBezTo>
                      <a:pt x="16902" y="20910"/>
                      <a:pt x="16932" y="20924"/>
                      <a:pt x="16965" y="20953"/>
                    </a:cubicBezTo>
                    <a:cubicBezTo>
                      <a:pt x="17140" y="21088"/>
                      <a:pt x="17316" y="21214"/>
                      <a:pt x="17493" y="21346"/>
                    </a:cubicBezTo>
                    <a:cubicBezTo>
                      <a:pt x="17999" y="21718"/>
                      <a:pt x="18497" y="22095"/>
                      <a:pt x="18994" y="22462"/>
                    </a:cubicBezTo>
                    <a:lnTo>
                      <a:pt x="22473" y="18987"/>
                    </a:lnTo>
                    <a:lnTo>
                      <a:pt x="22388" y="18879"/>
                    </a:lnTo>
                    <a:lnTo>
                      <a:pt x="20968" y="16976"/>
                    </a:lnTo>
                    <a:cubicBezTo>
                      <a:pt x="20926" y="16920"/>
                      <a:pt x="20883" y="16877"/>
                      <a:pt x="20935" y="16794"/>
                    </a:cubicBezTo>
                    <a:cubicBezTo>
                      <a:pt x="21227" y="16241"/>
                      <a:pt x="21470" y="15663"/>
                      <a:pt x="21657" y="15066"/>
                    </a:cubicBezTo>
                    <a:cubicBezTo>
                      <a:pt x="21666" y="15026"/>
                      <a:pt x="21726" y="14974"/>
                      <a:pt x="21769" y="14970"/>
                    </a:cubicBezTo>
                    <a:lnTo>
                      <a:pt x="23148" y="14763"/>
                    </a:lnTo>
                    <a:cubicBezTo>
                      <a:pt x="23526" y="14716"/>
                      <a:pt x="23904" y="14650"/>
                      <a:pt x="24291" y="14594"/>
                    </a:cubicBezTo>
                    <a:cubicBezTo>
                      <a:pt x="24295" y="14572"/>
                      <a:pt x="24297" y="14547"/>
                      <a:pt x="24297" y="14524"/>
                    </a:cubicBezTo>
                    <a:cubicBezTo>
                      <a:pt x="24306" y="12943"/>
                      <a:pt x="24297" y="11373"/>
                      <a:pt x="24306" y="9792"/>
                    </a:cubicBezTo>
                    <a:cubicBezTo>
                      <a:pt x="24306" y="9700"/>
                      <a:pt x="24264" y="9679"/>
                      <a:pt x="24178" y="9670"/>
                    </a:cubicBezTo>
                    <a:cubicBezTo>
                      <a:pt x="23386" y="9558"/>
                      <a:pt x="22599" y="9441"/>
                      <a:pt x="21803" y="9333"/>
                    </a:cubicBezTo>
                    <a:cubicBezTo>
                      <a:pt x="21713" y="9320"/>
                      <a:pt x="21670" y="9277"/>
                      <a:pt x="21637" y="9189"/>
                    </a:cubicBezTo>
                    <a:cubicBezTo>
                      <a:pt x="21418" y="8634"/>
                      <a:pt x="21187" y="8078"/>
                      <a:pt x="20948" y="7529"/>
                    </a:cubicBezTo>
                    <a:cubicBezTo>
                      <a:pt x="20912" y="7446"/>
                      <a:pt x="20905" y="7390"/>
                      <a:pt x="20968" y="7304"/>
                    </a:cubicBezTo>
                    <a:cubicBezTo>
                      <a:pt x="21454" y="6665"/>
                      <a:pt x="21929" y="6020"/>
                      <a:pt x="22417" y="5372"/>
                    </a:cubicBezTo>
                    <a:cubicBezTo>
                      <a:pt x="22433" y="5350"/>
                      <a:pt x="22446" y="5323"/>
                      <a:pt x="22457" y="5298"/>
                    </a:cubicBezTo>
                    <a:lnTo>
                      <a:pt x="18989" y="1827"/>
                    </a:lnTo>
                    <a:lnTo>
                      <a:pt x="18868" y="1917"/>
                    </a:lnTo>
                    <a:cubicBezTo>
                      <a:pt x="18236" y="2390"/>
                      <a:pt x="17610" y="2860"/>
                      <a:pt x="16978" y="3323"/>
                    </a:cubicBezTo>
                    <a:cubicBezTo>
                      <a:pt x="16947" y="3347"/>
                      <a:pt x="16896" y="3366"/>
                      <a:pt x="16853" y="3366"/>
                    </a:cubicBezTo>
                    <a:cubicBezTo>
                      <a:pt x="16837" y="3366"/>
                      <a:pt x="16822" y="3363"/>
                      <a:pt x="16810" y="3357"/>
                    </a:cubicBezTo>
                    <a:cubicBezTo>
                      <a:pt x="16254" y="3069"/>
                      <a:pt x="15674" y="2830"/>
                      <a:pt x="15075" y="2644"/>
                    </a:cubicBezTo>
                    <a:cubicBezTo>
                      <a:pt x="15028" y="2621"/>
                      <a:pt x="14990" y="2581"/>
                      <a:pt x="14976" y="2531"/>
                    </a:cubicBezTo>
                    <a:cubicBezTo>
                      <a:pt x="14907" y="2072"/>
                      <a:pt x="14844" y="1623"/>
                      <a:pt x="14774" y="1166"/>
                    </a:cubicBezTo>
                    <a:cubicBezTo>
                      <a:pt x="14718" y="781"/>
                      <a:pt x="14662" y="388"/>
                      <a:pt x="14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7057500" y="2431620"/>
                <a:ext cx="445759" cy="445688"/>
              </a:xfrm>
              <a:custGeom>
                <a:avLst/>
                <a:gdLst/>
                <a:ahLst/>
                <a:cxnLst/>
                <a:rect l="l" t="t" r="r" b="b"/>
                <a:pathLst>
                  <a:path w="25004" h="25000" extrusionOk="0">
                    <a:moveTo>
                      <a:pt x="22349" y="15480"/>
                    </a:moveTo>
                    <a:cubicBezTo>
                      <a:pt x="22345" y="15507"/>
                      <a:pt x="22336" y="15534"/>
                      <a:pt x="22324" y="15559"/>
                    </a:cubicBezTo>
                    <a:lnTo>
                      <a:pt x="22349" y="15480"/>
                    </a:lnTo>
                    <a:close/>
                    <a:moveTo>
                      <a:pt x="15671" y="22174"/>
                    </a:moveTo>
                    <a:cubicBezTo>
                      <a:pt x="15671" y="22178"/>
                      <a:pt x="15671" y="22185"/>
                      <a:pt x="15669" y="22190"/>
                    </a:cubicBezTo>
                    <a:cubicBezTo>
                      <a:pt x="15669" y="22185"/>
                      <a:pt x="15671" y="22178"/>
                      <a:pt x="15671" y="22174"/>
                    </a:cubicBezTo>
                    <a:close/>
                    <a:moveTo>
                      <a:pt x="14648" y="705"/>
                    </a:moveTo>
                    <a:lnTo>
                      <a:pt x="14976" y="2938"/>
                    </a:lnTo>
                    <a:cubicBezTo>
                      <a:pt x="15012" y="3121"/>
                      <a:pt x="15140" y="3269"/>
                      <a:pt x="15313" y="3330"/>
                    </a:cubicBezTo>
                    <a:cubicBezTo>
                      <a:pt x="15894" y="3512"/>
                      <a:pt x="16458" y="3744"/>
                      <a:pt x="16998" y="4025"/>
                    </a:cubicBezTo>
                    <a:cubicBezTo>
                      <a:pt x="17062" y="4058"/>
                      <a:pt x="17132" y="4071"/>
                      <a:pt x="17201" y="4071"/>
                    </a:cubicBezTo>
                    <a:cubicBezTo>
                      <a:pt x="17331" y="4071"/>
                      <a:pt x="17456" y="4023"/>
                      <a:pt x="17531" y="3959"/>
                    </a:cubicBezTo>
                    <a:cubicBezTo>
                      <a:pt x="17965" y="3642"/>
                      <a:pt x="18395" y="3318"/>
                      <a:pt x="18829" y="2999"/>
                    </a:cubicBezTo>
                    <a:lnTo>
                      <a:pt x="19301" y="2644"/>
                    </a:lnTo>
                    <a:lnTo>
                      <a:pt x="22349" y="5691"/>
                    </a:lnTo>
                    <a:lnTo>
                      <a:pt x="21951" y="6222"/>
                    </a:lnTo>
                    <a:cubicBezTo>
                      <a:pt x="21647" y="6634"/>
                      <a:pt x="21341" y="7043"/>
                      <a:pt x="21033" y="7448"/>
                    </a:cubicBezTo>
                    <a:cubicBezTo>
                      <a:pt x="20838" y="7707"/>
                      <a:pt x="20937" y="7941"/>
                      <a:pt x="20970" y="8022"/>
                    </a:cubicBezTo>
                    <a:cubicBezTo>
                      <a:pt x="21209" y="8568"/>
                      <a:pt x="21438" y="9119"/>
                      <a:pt x="21654" y="9668"/>
                    </a:cubicBezTo>
                    <a:cubicBezTo>
                      <a:pt x="21735" y="9877"/>
                      <a:pt x="21884" y="10005"/>
                      <a:pt x="22104" y="10035"/>
                    </a:cubicBezTo>
                    <a:cubicBezTo>
                      <a:pt x="22621" y="10107"/>
                      <a:pt x="23132" y="10179"/>
                      <a:pt x="23647" y="10255"/>
                    </a:cubicBezTo>
                    <a:lnTo>
                      <a:pt x="24299" y="10347"/>
                    </a:lnTo>
                    <a:cubicBezTo>
                      <a:pt x="24297" y="11069"/>
                      <a:pt x="24297" y="11791"/>
                      <a:pt x="24297" y="12513"/>
                    </a:cubicBezTo>
                    <a:lnTo>
                      <a:pt x="24297" y="14643"/>
                    </a:lnTo>
                    <a:lnTo>
                      <a:pt x="24162" y="14664"/>
                    </a:lnTo>
                    <a:cubicBezTo>
                      <a:pt x="23924" y="14702"/>
                      <a:pt x="23685" y="14740"/>
                      <a:pt x="23440" y="14772"/>
                    </a:cubicBezTo>
                    <a:lnTo>
                      <a:pt x="22842" y="14857"/>
                    </a:lnTo>
                    <a:lnTo>
                      <a:pt x="22059" y="14976"/>
                    </a:lnTo>
                    <a:cubicBezTo>
                      <a:pt x="21890" y="15001"/>
                      <a:pt x="21695" y="15147"/>
                      <a:pt x="21668" y="15314"/>
                    </a:cubicBezTo>
                    <a:cubicBezTo>
                      <a:pt x="21488" y="15885"/>
                      <a:pt x="21256" y="16438"/>
                      <a:pt x="20977" y="16969"/>
                    </a:cubicBezTo>
                    <a:cubicBezTo>
                      <a:pt x="20867" y="17156"/>
                      <a:pt x="20885" y="17345"/>
                      <a:pt x="21033" y="17541"/>
                    </a:cubicBezTo>
                    <a:lnTo>
                      <a:pt x="22351" y="19308"/>
                    </a:lnTo>
                    <a:lnTo>
                      <a:pt x="19306" y="22352"/>
                    </a:lnTo>
                    <a:lnTo>
                      <a:pt x="18753" y="21938"/>
                    </a:lnTo>
                    <a:lnTo>
                      <a:pt x="17545" y="21038"/>
                    </a:lnTo>
                    <a:cubicBezTo>
                      <a:pt x="17445" y="20952"/>
                      <a:pt x="17331" y="20908"/>
                      <a:pt x="17215" y="20908"/>
                    </a:cubicBezTo>
                    <a:cubicBezTo>
                      <a:pt x="17135" y="20908"/>
                      <a:pt x="17055" y="20928"/>
                      <a:pt x="16978" y="20971"/>
                    </a:cubicBezTo>
                    <a:cubicBezTo>
                      <a:pt x="16476" y="21241"/>
                      <a:pt x="15930" y="21465"/>
                      <a:pt x="15311" y="21666"/>
                    </a:cubicBezTo>
                    <a:cubicBezTo>
                      <a:pt x="15136" y="21731"/>
                      <a:pt x="15008" y="21884"/>
                      <a:pt x="14976" y="22071"/>
                    </a:cubicBezTo>
                    <a:cubicBezTo>
                      <a:pt x="14861" y="22804"/>
                      <a:pt x="14756" y="23535"/>
                      <a:pt x="14643" y="24293"/>
                    </a:cubicBezTo>
                    <a:lnTo>
                      <a:pt x="11674" y="24293"/>
                    </a:lnTo>
                    <a:lnTo>
                      <a:pt x="10343" y="24295"/>
                    </a:lnTo>
                    <a:cubicBezTo>
                      <a:pt x="10291" y="23892"/>
                      <a:pt x="10230" y="23488"/>
                      <a:pt x="10172" y="23080"/>
                    </a:cubicBezTo>
                    <a:cubicBezTo>
                      <a:pt x="10127" y="22772"/>
                      <a:pt x="10091" y="22451"/>
                      <a:pt x="10037" y="22140"/>
                    </a:cubicBezTo>
                    <a:cubicBezTo>
                      <a:pt x="9983" y="21828"/>
                      <a:pt x="9794" y="21713"/>
                      <a:pt x="9632" y="21648"/>
                    </a:cubicBezTo>
                    <a:cubicBezTo>
                      <a:pt x="9094" y="21432"/>
                      <a:pt x="8559" y="21207"/>
                      <a:pt x="8012" y="20971"/>
                    </a:cubicBezTo>
                    <a:cubicBezTo>
                      <a:pt x="7949" y="20946"/>
                      <a:pt x="7871" y="20922"/>
                      <a:pt x="7782" y="20922"/>
                    </a:cubicBezTo>
                    <a:cubicBezTo>
                      <a:pt x="7683" y="20922"/>
                      <a:pt x="7571" y="20951"/>
                      <a:pt x="7450" y="21038"/>
                    </a:cubicBezTo>
                    <a:cubicBezTo>
                      <a:pt x="6865" y="21479"/>
                      <a:pt x="6278" y="21913"/>
                      <a:pt x="5693" y="22345"/>
                    </a:cubicBezTo>
                    <a:lnTo>
                      <a:pt x="2646" y="19297"/>
                    </a:lnTo>
                    <a:cubicBezTo>
                      <a:pt x="2679" y="19250"/>
                      <a:pt x="2715" y="19205"/>
                      <a:pt x="2751" y="19155"/>
                    </a:cubicBezTo>
                    <a:lnTo>
                      <a:pt x="2943" y="18901"/>
                    </a:lnTo>
                    <a:cubicBezTo>
                      <a:pt x="3278" y="18445"/>
                      <a:pt x="3615" y="17990"/>
                      <a:pt x="3966" y="17523"/>
                    </a:cubicBezTo>
                    <a:cubicBezTo>
                      <a:pt x="4090" y="17345"/>
                      <a:pt x="4105" y="17158"/>
                      <a:pt x="4018" y="16983"/>
                    </a:cubicBezTo>
                    <a:cubicBezTo>
                      <a:pt x="3786" y="16429"/>
                      <a:pt x="3554" y="15878"/>
                      <a:pt x="3332" y="15320"/>
                    </a:cubicBezTo>
                    <a:cubicBezTo>
                      <a:pt x="3253" y="15116"/>
                      <a:pt x="3109" y="15001"/>
                      <a:pt x="2886" y="14967"/>
                    </a:cubicBezTo>
                    <a:lnTo>
                      <a:pt x="700" y="14646"/>
                    </a:lnTo>
                    <a:lnTo>
                      <a:pt x="700" y="10345"/>
                    </a:lnTo>
                    <a:lnTo>
                      <a:pt x="1262" y="10260"/>
                    </a:lnTo>
                    <a:lnTo>
                      <a:pt x="2916" y="10021"/>
                    </a:lnTo>
                    <a:cubicBezTo>
                      <a:pt x="3127" y="9985"/>
                      <a:pt x="3269" y="9862"/>
                      <a:pt x="3341" y="9641"/>
                    </a:cubicBezTo>
                    <a:cubicBezTo>
                      <a:pt x="3512" y="9081"/>
                      <a:pt x="3739" y="8539"/>
                      <a:pt x="4018" y="8022"/>
                    </a:cubicBezTo>
                    <a:cubicBezTo>
                      <a:pt x="4112" y="7817"/>
                      <a:pt x="4087" y="7624"/>
                      <a:pt x="3952" y="7455"/>
                    </a:cubicBezTo>
                    <a:lnTo>
                      <a:pt x="2646" y="5705"/>
                    </a:lnTo>
                    <a:lnTo>
                      <a:pt x="5698" y="2653"/>
                    </a:lnTo>
                    <a:cubicBezTo>
                      <a:pt x="5862" y="2774"/>
                      <a:pt x="6029" y="2898"/>
                      <a:pt x="6197" y="3017"/>
                    </a:cubicBezTo>
                    <a:cubicBezTo>
                      <a:pt x="6620" y="3332"/>
                      <a:pt x="7043" y="3647"/>
                      <a:pt x="7479" y="3982"/>
                    </a:cubicBezTo>
                    <a:cubicBezTo>
                      <a:pt x="7573" y="4043"/>
                      <a:pt x="7669" y="4075"/>
                      <a:pt x="7771" y="4075"/>
                    </a:cubicBezTo>
                    <a:cubicBezTo>
                      <a:pt x="7853" y="4075"/>
                      <a:pt x="7940" y="4054"/>
                      <a:pt x="8033" y="4013"/>
                    </a:cubicBezTo>
                    <a:cubicBezTo>
                      <a:pt x="8536" y="3741"/>
                      <a:pt x="9067" y="3519"/>
                      <a:pt x="9616" y="3350"/>
                    </a:cubicBezTo>
                    <a:cubicBezTo>
                      <a:pt x="9904" y="3276"/>
                      <a:pt x="9994" y="3067"/>
                      <a:pt x="10016" y="2902"/>
                    </a:cubicBezTo>
                    <a:cubicBezTo>
                      <a:pt x="10095" y="2347"/>
                      <a:pt x="10181" y="1789"/>
                      <a:pt x="10264" y="1236"/>
                    </a:cubicBezTo>
                    <a:lnTo>
                      <a:pt x="10347" y="705"/>
                    </a:lnTo>
                    <a:close/>
                    <a:moveTo>
                      <a:pt x="10043" y="1"/>
                    </a:moveTo>
                    <a:lnTo>
                      <a:pt x="9744" y="30"/>
                    </a:lnTo>
                    <a:lnTo>
                      <a:pt x="9690" y="316"/>
                    </a:lnTo>
                    <a:cubicBezTo>
                      <a:pt x="9682" y="370"/>
                      <a:pt x="9681" y="406"/>
                      <a:pt x="9679" y="406"/>
                    </a:cubicBezTo>
                    <a:cubicBezTo>
                      <a:pt x="9679" y="406"/>
                      <a:pt x="9679" y="406"/>
                      <a:pt x="9679" y="406"/>
                    </a:cubicBezTo>
                    <a:lnTo>
                      <a:pt x="9569" y="1130"/>
                    </a:lnTo>
                    <a:cubicBezTo>
                      <a:pt x="9490" y="1652"/>
                      <a:pt x="9409" y="2178"/>
                      <a:pt x="9337" y="2700"/>
                    </a:cubicBezTo>
                    <a:cubicBezTo>
                      <a:pt x="8806" y="2869"/>
                      <a:pt x="8291" y="3082"/>
                      <a:pt x="7799" y="3341"/>
                    </a:cubicBezTo>
                    <a:cubicBezTo>
                      <a:pt x="7405" y="3042"/>
                      <a:pt x="7011" y="2747"/>
                      <a:pt x="6609" y="2450"/>
                    </a:cubicBezTo>
                    <a:cubicBezTo>
                      <a:pt x="6359" y="2270"/>
                      <a:pt x="6110" y="2081"/>
                      <a:pt x="5878" y="1908"/>
                    </a:cubicBezTo>
                    <a:lnTo>
                      <a:pt x="5633" y="1721"/>
                    </a:lnTo>
                    <a:lnTo>
                      <a:pt x="1735" y="5622"/>
                    </a:lnTo>
                    <a:lnTo>
                      <a:pt x="3341" y="7806"/>
                    </a:lnTo>
                    <a:cubicBezTo>
                      <a:pt x="3080" y="8298"/>
                      <a:pt x="2864" y="8811"/>
                      <a:pt x="2700" y="9342"/>
                    </a:cubicBezTo>
                    <a:lnTo>
                      <a:pt x="1163" y="9567"/>
                    </a:lnTo>
                    <a:cubicBezTo>
                      <a:pt x="871" y="9610"/>
                      <a:pt x="581" y="9650"/>
                      <a:pt x="293" y="9697"/>
                    </a:cubicBezTo>
                    <a:lnTo>
                      <a:pt x="1" y="9749"/>
                    </a:lnTo>
                    <a:lnTo>
                      <a:pt x="1" y="15251"/>
                    </a:lnTo>
                    <a:lnTo>
                      <a:pt x="297" y="15296"/>
                    </a:lnTo>
                    <a:cubicBezTo>
                      <a:pt x="1107" y="15417"/>
                      <a:pt x="1903" y="15536"/>
                      <a:pt x="2706" y="15651"/>
                    </a:cubicBezTo>
                    <a:cubicBezTo>
                      <a:pt x="2913" y="16159"/>
                      <a:pt x="3122" y="16666"/>
                      <a:pt x="3343" y="17185"/>
                    </a:cubicBezTo>
                    <a:cubicBezTo>
                      <a:pt x="3019" y="17619"/>
                      <a:pt x="2697" y="18051"/>
                      <a:pt x="2378" y="18485"/>
                    </a:cubicBezTo>
                    <a:lnTo>
                      <a:pt x="2189" y="18733"/>
                    </a:lnTo>
                    <a:lnTo>
                      <a:pt x="1897" y="19126"/>
                    </a:lnTo>
                    <a:lnTo>
                      <a:pt x="1723" y="19367"/>
                    </a:lnTo>
                    <a:lnTo>
                      <a:pt x="5412" y="23056"/>
                    </a:lnTo>
                    <a:lnTo>
                      <a:pt x="5684" y="23285"/>
                    </a:lnTo>
                    <a:lnTo>
                      <a:pt x="5932" y="23042"/>
                    </a:lnTo>
                    <a:lnTo>
                      <a:pt x="6092" y="22921"/>
                    </a:lnTo>
                    <a:cubicBezTo>
                      <a:pt x="6665" y="22496"/>
                      <a:pt x="7239" y="22075"/>
                      <a:pt x="7808" y="21648"/>
                    </a:cubicBezTo>
                    <a:cubicBezTo>
                      <a:pt x="8309" y="21864"/>
                      <a:pt x="8820" y="22075"/>
                      <a:pt x="9348" y="22291"/>
                    </a:cubicBezTo>
                    <a:cubicBezTo>
                      <a:pt x="9391" y="22590"/>
                      <a:pt x="9434" y="22887"/>
                      <a:pt x="9477" y="23186"/>
                    </a:cubicBezTo>
                    <a:cubicBezTo>
                      <a:pt x="9542" y="23632"/>
                      <a:pt x="9607" y="24079"/>
                      <a:pt x="9666" y="24540"/>
                    </a:cubicBezTo>
                    <a:cubicBezTo>
                      <a:pt x="9699" y="24752"/>
                      <a:pt x="9821" y="24999"/>
                      <a:pt x="10205" y="24999"/>
                    </a:cubicBezTo>
                    <a:lnTo>
                      <a:pt x="14796" y="24999"/>
                    </a:lnTo>
                    <a:lnTo>
                      <a:pt x="15221" y="24968"/>
                    </a:lnTo>
                    <a:lnTo>
                      <a:pt x="15307" y="24628"/>
                    </a:lnTo>
                    <a:cubicBezTo>
                      <a:pt x="15419" y="23847"/>
                      <a:pt x="15534" y="23074"/>
                      <a:pt x="15655" y="22295"/>
                    </a:cubicBezTo>
                    <a:cubicBezTo>
                      <a:pt x="16182" y="22120"/>
                      <a:pt x="16697" y="21906"/>
                      <a:pt x="17192" y="21654"/>
                    </a:cubicBezTo>
                    <a:lnTo>
                      <a:pt x="18332" y="22502"/>
                    </a:lnTo>
                    <a:cubicBezTo>
                      <a:pt x="18602" y="22703"/>
                      <a:pt x="18865" y="22905"/>
                      <a:pt x="19133" y="23098"/>
                    </a:cubicBezTo>
                    <a:lnTo>
                      <a:pt x="19378" y="23276"/>
                    </a:lnTo>
                    <a:lnTo>
                      <a:pt x="23067" y="19587"/>
                    </a:lnTo>
                    <a:lnTo>
                      <a:pt x="23213" y="19270"/>
                    </a:lnTo>
                    <a:lnTo>
                      <a:pt x="21652" y="17194"/>
                    </a:lnTo>
                    <a:cubicBezTo>
                      <a:pt x="21904" y="16697"/>
                      <a:pt x="22120" y="16180"/>
                      <a:pt x="22295" y="15651"/>
                    </a:cubicBezTo>
                    <a:lnTo>
                      <a:pt x="22943" y="15554"/>
                    </a:lnTo>
                    <a:lnTo>
                      <a:pt x="23539" y="15464"/>
                    </a:lnTo>
                    <a:cubicBezTo>
                      <a:pt x="23780" y="15433"/>
                      <a:pt x="24025" y="15397"/>
                      <a:pt x="24270" y="15361"/>
                    </a:cubicBezTo>
                    <a:lnTo>
                      <a:pt x="24918" y="15262"/>
                    </a:lnTo>
                    <a:lnTo>
                      <a:pt x="24979" y="15035"/>
                    </a:lnTo>
                    <a:cubicBezTo>
                      <a:pt x="24990" y="14983"/>
                      <a:pt x="24994" y="14931"/>
                      <a:pt x="24994" y="14880"/>
                    </a:cubicBezTo>
                    <a:cubicBezTo>
                      <a:pt x="24997" y="14090"/>
                      <a:pt x="24997" y="13303"/>
                      <a:pt x="24997" y="12513"/>
                    </a:cubicBezTo>
                    <a:cubicBezTo>
                      <a:pt x="24997" y="11724"/>
                      <a:pt x="24997" y="10937"/>
                      <a:pt x="25003" y="10145"/>
                    </a:cubicBezTo>
                    <a:cubicBezTo>
                      <a:pt x="25003" y="9936"/>
                      <a:pt x="24884" y="9702"/>
                      <a:pt x="24574" y="9679"/>
                    </a:cubicBezTo>
                    <a:lnTo>
                      <a:pt x="23748" y="9558"/>
                    </a:lnTo>
                    <a:cubicBezTo>
                      <a:pt x="23260" y="9488"/>
                      <a:pt x="22770" y="9418"/>
                      <a:pt x="22284" y="9353"/>
                    </a:cubicBezTo>
                    <a:cubicBezTo>
                      <a:pt x="22081" y="8838"/>
                      <a:pt x="21868" y="8321"/>
                      <a:pt x="21643" y="7806"/>
                    </a:cubicBezTo>
                    <a:cubicBezTo>
                      <a:pt x="21933" y="7421"/>
                      <a:pt x="22223" y="7034"/>
                      <a:pt x="22516" y="6643"/>
                    </a:cubicBezTo>
                    <a:lnTo>
                      <a:pt x="23044" y="5937"/>
                    </a:lnTo>
                    <a:cubicBezTo>
                      <a:pt x="23082" y="5883"/>
                      <a:pt x="23114" y="5824"/>
                      <a:pt x="23136" y="5763"/>
                    </a:cubicBezTo>
                    <a:lnTo>
                      <a:pt x="23206" y="5556"/>
                    </a:lnTo>
                    <a:lnTo>
                      <a:pt x="19583" y="1931"/>
                    </a:lnTo>
                    <a:lnTo>
                      <a:pt x="19324" y="1751"/>
                    </a:lnTo>
                    <a:lnTo>
                      <a:pt x="19079" y="1931"/>
                    </a:lnTo>
                    <a:lnTo>
                      <a:pt x="19007" y="1989"/>
                    </a:lnTo>
                    <a:lnTo>
                      <a:pt x="18406" y="2437"/>
                    </a:lnTo>
                    <a:cubicBezTo>
                      <a:pt x="18008" y="2734"/>
                      <a:pt x="17608" y="3033"/>
                      <a:pt x="17196" y="3336"/>
                    </a:cubicBezTo>
                    <a:cubicBezTo>
                      <a:pt x="16697" y="3087"/>
                      <a:pt x="16182" y="2875"/>
                      <a:pt x="15651" y="2700"/>
                    </a:cubicBezTo>
                    <a:lnTo>
                      <a:pt x="152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7162748" y="2536958"/>
                <a:ext cx="235163" cy="235038"/>
              </a:xfrm>
              <a:custGeom>
                <a:avLst/>
                <a:gdLst/>
                <a:ahLst/>
                <a:cxnLst/>
                <a:rect l="l" t="t" r="r" b="b"/>
                <a:pathLst>
                  <a:path w="13191" h="13184" extrusionOk="0">
                    <a:moveTo>
                      <a:pt x="6596" y="702"/>
                    </a:moveTo>
                    <a:cubicBezTo>
                      <a:pt x="9846" y="702"/>
                      <a:pt x="12489" y="3343"/>
                      <a:pt x="12489" y="6591"/>
                    </a:cubicBezTo>
                    <a:cubicBezTo>
                      <a:pt x="12489" y="9837"/>
                      <a:pt x="9846" y="12479"/>
                      <a:pt x="6596" y="12479"/>
                    </a:cubicBezTo>
                    <a:cubicBezTo>
                      <a:pt x="3345" y="12479"/>
                      <a:pt x="703" y="9837"/>
                      <a:pt x="703" y="6591"/>
                    </a:cubicBezTo>
                    <a:cubicBezTo>
                      <a:pt x="703" y="3343"/>
                      <a:pt x="3345" y="702"/>
                      <a:pt x="6596" y="702"/>
                    </a:cubicBezTo>
                    <a:close/>
                    <a:moveTo>
                      <a:pt x="6596" y="1"/>
                    </a:moveTo>
                    <a:cubicBezTo>
                      <a:pt x="2961" y="1"/>
                      <a:pt x="1" y="2954"/>
                      <a:pt x="1" y="6591"/>
                    </a:cubicBezTo>
                    <a:cubicBezTo>
                      <a:pt x="1" y="10226"/>
                      <a:pt x="2961" y="13183"/>
                      <a:pt x="6596" y="13183"/>
                    </a:cubicBezTo>
                    <a:cubicBezTo>
                      <a:pt x="10230" y="13183"/>
                      <a:pt x="13190" y="10223"/>
                      <a:pt x="13190" y="6591"/>
                    </a:cubicBezTo>
                    <a:cubicBezTo>
                      <a:pt x="13190" y="2958"/>
                      <a:pt x="10230" y="1"/>
                      <a:pt x="6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7211879" y="2586070"/>
                <a:ext cx="136826" cy="136844"/>
              </a:xfrm>
              <a:custGeom>
                <a:avLst/>
                <a:gdLst/>
                <a:ahLst/>
                <a:cxnLst/>
                <a:rect l="l" t="t" r="r" b="b"/>
                <a:pathLst>
                  <a:path w="7675" h="7676" extrusionOk="0">
                    <a:moveTo>
                      <a:pt x="3840" y="700"/>
                    </a:moveTo>
                    <a:cubicBezTo>
                      <a:pt x="5569" y="700"/>
                      <a:pt x="6973" y="2104"/>
                      <a:pt x="6973" y="3836"/>
                    </a:cubicBezTo>
                    <a:cubicBezTo>
                      <a:pt x="6973" y="5563"/>
                      <a:pt x="5572" y="6974"/>
                      <a:pt x="3840" y="6974"/>
                    </a:cubicBezTo>
                    <a:cubicBezTo>
                      <a:pt x="2108" y="6974"/>
                      <a:pt x="700" y="5563"/>
                      <a:pt x="700" y="3836"/>
                    </a:cubicBezTo>
                    <a:cubicBezTo>
                      <a:pt x="700" y="2106"/>
                      <a:pt x="2108" y="700"/>
                      <a:pt x="3840" y="700"/>
                    </a:cubicBezTo>
                    <a:close/>
                    <a:moveTo>
                      <a:pt x="3840" y="1"/>
                    </a:moveTo>
                    <a:cubicBezTo>
                      <a:pt x="1723" y="1"/>
                      <a:pt x="0" y="1717"/>
                      <a:pt x="0" y="3836"/>
                    </a:cubicBezTo>
                    <a:cubicBezTo>
                      <a:pt x="0" y="5952"/>
                      <a:pt x="1723" y="7675"/>
                      <a:pt x="3840" y="7675"/>
                    </a:cubicBezTo>
                    <a:cubicBezTo>
                      <a:pt x="5954" y="7675"/>
                      <a:pt x="7675" y="5952"/>
                      <a:pt x="7675" y="3836"/>
                    </a:cubicBezTo>
                    <a:cubicBezTo>
                      <a:pt x="7672" y="1717"/>
                      <a:pt x="5956" y="1"/>
                      <a:pt x="3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5"/>
            <p:cNvGrpSpPr/>
            <p:nvPr/>
          </p:nvGrpSpPr>
          <p:grpSpPr>
            <a:xfrm>
              <a:off x="6478806" y="1501230"/>
              <a:ext cx="232185" cy="232108"/>
              <a:chOff x="2909075" y="5346425"/>
              <a:chExt cx="129200" cy="129150"/>
            </a:xfrm>
          </p:grpSpPr>
          <p:sp>
            <p:nvSpPr>
              <p:cNvPr id="541" name="Google Shape;541;p35"/>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5"/>
            <p:cNvGrpSpPr/>
            <p:nvPr/>
          </p:nvGrpSpPr>
          <p:grpSpPr>
            <a:xfrm>
              <a:off x="8198581" y="2405343"/>
              <a:ext cx="232185" cy="232108"/>
              <a:chOff x="2909075" y="5346425"/>
              <a:chExt cx="129200" cy="129150"/>
            </a:xfrm>
          </p:grpSpPr>
          <p:sp>
            <p:nvSpPr>
              <p:cNvPr id="544" name="Google Shape;544;p35"/>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5"/>
            <p:cNvGrpSpPr/>
            <p:nvPr/>
          </p:nvGrpSpPr>
          <p:grpSpPr>
            <a:xfrm>
              <a:off x="7223936" y="2763990"/>
              <a:ext cx="135487" cy="135551"/>
              <a:chOff x="3440975" y="957025"/>
              <a:chExt cx="158150" cy="158225"/>
            </a:xfrm>
          </p:grpSpPr>
          <p:sp>
            <p:nvSpPr>
              <p:cNvPr id="547" name="Google Shape;547;p35"/>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5"/>
            <p:cNvGrpSpPr/>
            <p:nvPr/>
          </p:nvGrpSpPr>
          <p:grpSpPr>
            <a:xfrm>
              <a:off x="8132748" y="3398848"/>
              <a:ext cx="151208" cy="151143"/>
              <a:chOff x="4917425" y="1708800"/>
              <a:chExt cx="176500" cy="176425"/>
            </a:xfrm>
          </p:grpSpPr>
          <p:sp>
            <p:nvSpPr>
              <p:cNvPr id="550" name="Google Shape;550;p3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5"/>
            <p:cNvGrpSpPr/>
            <p:nvPr/>
          </p:nvGrpSpPr>
          <p:grpSpPr>
            <a:xfrm>
              <a:off x="7863636" y="1108515"/>
              <a:ext cx="135487" cy="135551"/>
              <a:chOff x="3440975" y="957025"/>
              <a:chExt cx="158150" cy="158225"/>
            </a:xfrm>
          </p:grpSpPr>
          <p:sp>
            <p:nvSpPr>
              <p:cNvPr id="553" name="Google Shape;553;p35"/>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5"/>
            <p:cNvGrpSpPr/>
            <p:nvPr/>
          </p:nvGrpSpPr>
          <p:grpSpPr>
            <a:xfrm>
              <a:off x="5719998" y="1933748"/>
              <a:ext cx="151208" cy="151143"/>
              <a:chOff x="4917425" y="1708800"/>
              <a:chExt cx="176500" cy="176425"/>
            </a:xfrm>
          </p:grpSpPr>
          <p:sp>
            <p:nvSpPr>
              <p:cNvPr id="556" name="Google Shape;556;p3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Google Shape;630;p37">
            <a:extLst>
              <a:ext uri="{FF2B5EF4-FFF2-40B4-BE49-F238E27FC236}">
                <a16:creationId xmlns:a16="http://schemas.microsoft.com/office/drawing/2014/main" id="{4F21B047-7A81-0451-F349-0BA6E892FD62}"/>
              </a:ext>
            </a:extLst>
          </p:cNvPr>
          <p:cNvSpPr txBox="1">
            <a:spLocks noGrp="1"/>
          </p:cNvSpPr>
          <p:nvPr>
            <p:ph type="title"/>
          </p:nvPr>
        </p:nvSpPr>
        <p:spPr>
          <a:xfrm>
            <a:off x="725520" y="2090191"/>
            <a:ext cx="3907123" cy="18708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dirty="0"/>
              <a:t>Ý </a:t>
            </a:r>
            <a:r>
              <a:rPr lang="en-US" sz="4800" dirty="0" err="1"/>
              <a:t>Nghĩa</a:t>
            </a:r>
            <a:r>
              <a:rPr lang="en-US" sz="4800" dirty="0"/>
              <a:t> </a:t>
            </a:r>
            <a:r>
              <a:rPr lang="en-US" sz="4800" dirty="0" err="1"/>
              <a:t>Dãy</a:t>
            </a:r>
            <a:r>
              <a:rPr lang="en-US" sz="4800" dirty="0"/>
              <a:t> </a:t>
            </a:r>
            <a:r>
              <a:rPr lang="en-US" sz="4800" dirty="0" err="1"/>
              <a:t>Hoạt</a:t>
            </a:r>
            <a:r>
              <a:rPr lang="en-US" sz="4800" dirty="0"/>
              <a:t> </a:t>
            </a:r>
            <a:r>
              <a:rPr lang="en-US" sz="4800" dirty="0" err="1"/>
              <a:t>Động</a:t>
            </a:r>
            <a:r>
              <a:rPr lang="en-US" sz="4800" dirty="0"/>
              <a:t> </a:t>
            </a:r>
            <a:r>
              <a:rPr lang="en-US" sz="4800" dirty="0" err="1"/>
              <a:t>Hóa</a:t>
            </a:r>
            <a:r>
              <a:rPr lang="en-US" sz="4800" dirty="0"/>
              <a:t> </a:t>
            </a:r>
            <a:r>
              <a:rPr lang="en-US" sz="4800" dirty="0" err="1"/>
              <a:t>Học</a:t>
            </a:r>
            <a:endParaRPr sz="4800" dirty="0"/>
          </a:p>
        </p:txBody>
      </p:sp>
      <p:sp>
        <p:nvSpPr>
          <p:cNvPr id="9" name="Google Shape;631;p37">
            <a:extLst>
              <a:ext uri="{FF2B5EF4-FFF2-40B4-BE49-F238E27FC236}">
                <a16:creationId xmlns:a16="http://schemas.microsoft.com/office/drawing/2014/main" id="{A52FEAD7-F75B-0E78-5900-B3B77B6660DA}"/>
              </a:ext>
            </a:extLst>
          </p:cNvPr>
          <p:cNvSpPr txBox="1">
            <a:spLocks/>
          </p:cNvSpPr>
          <p:nvPr/>
        </p:nvSpPr>
        <p:spPr>
          <a:xfrm>
            <a:off x="706731" y="995918"/>
            <a:ext cx="4871100" cy="89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accent6"/>
              </a:buClr>
              <a:buSzPts val="6000"/>
              <a:buFont typeface="Grandstander Black"/>
              <a:buNone/>
              <a:defRPr sz="3200">
                <a:solidFill>
                  <a:schemeClr val="accent3"/>
                </a:solidFill>
                <a:latin typeface="Grandstander Black"/>
                <a:ea typeface="Grandstander Black"/>
                <a:cs typeface="Grandstander Black"/>
                <a:sym typeface="Grandstander Black"/>
              </a:defRPr>
            </a:lvl1pPr>
            <a:lvl2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2pPr>
            <a:lvl3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3pPr>
            <a:lvl4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4pPr>
            <a:lvl5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5pPr>
            <a:lvl6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6pPr>
            <a:lvl7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7pPr>
            <a:lvl8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8pPr>
            <a:lvl9pPr algn="ctr">
              <a:buClr>
                <a:schemeClr val="accent6"/>
              </a:buClr>
              <a:buSzPts val="6000"/>
              <a:buFont typeface="Grandstander Black"/>
              <a:buNone/>
              <a:defRPr sz="6000">
                <a:solidFill>
                  <a:schemeClr val="accent6"/>
                </a:solidFill>
                <a:latin typeface="Grandstander Black"/>
                <a:ea typeface="Grandstander Black"/>
                <a:cs typeface="Grandstander Black"/>
                <a:sym typeface="Grandstander Black"/>
              </a:defRPr>
            </a:lvl9pPr>
          </a:lstStyle>
          <a:p>
            <a:pPr algn="l"/>
            <a:r>
              <a:rPr lang="en-US" sz="6000" dirty="0"/>
              <a:t>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1120042" y="961291"/>
            <a:ext cx="6110462" cy="3175052"/>
          </a:xfrm>
          <a:prstGeom prst="roundRect">
            <a:avLst>
              <a:gd name="adj" fmla="val 7067"/>
            </a:avLst>
          </a:prstGeom>
          <a:solidFill>
            <a:srgbClr val="CE5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F61AE-CC4B-D92E-3DF5-1C3516119954}"/>
              </a:ext>
            </a:extLst>
          </p:cNvPr>
          <p:cNvPicPr>
            <a:picLocks noChangeAspect="1"/>
          </p:cNvPicPr>
          <p:nvPr/>
        </p:nvPicPr>
        <p:blipFill>
          <a:blip r:embed="rId3"/>
          <a:stretch>
            <a:fillRect/>
          </a:stretch>
        </p:blipFill>
        <p:spPr>
          <a:xfrm>
            <a:off x="5224983" y="849614"/>
            <a:ext cx="3595369" cy="3595369"/>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flipH="1">
            <a:off x="333731" y="324355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539511"/>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825740"/>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1342551" y="1546185"/>
            <a:ext cx="4343997" cy="1937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400" b="1">
                <a:solidFill>
                  <a:schemeClr val="tx1"/>
                </a:solidFill>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Kim loại hoạt động hoá học mạnh như K, Na, Ca phản ứng với nước ở điều kiện thường tạo sản phẩm gì?</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2513649" y="961291"/>
            <a:ext cx="5534522" cy="3175052"/>
          </a:xfrm>
          <a:prstGeom prst="roundRect">
            <a:avLst>
              <a:gd name="adj" fmla="val 7067"/>
            </a:avLst>
          </a:prstGeom>
          <a:solidFill>
            <a:srgbClr val="BA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B95B468-44EA-5F28-37E5-5EEA62968B6D}"/>
              </a:ext>
            </a:extLst>
          </p:cNvPr>
          <p:cNvGrpSpPr/>
          <p:nvPr/>
        </p:nvGrpSpPr>
        <p:grpSpPr>
          <a:xfrm>
            <a:off x="6969734" y="319783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539511"/>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825740"/>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3736198" y="1424100"/>
            <a:ext cx="4343997" cy="1937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vi-VN" sz="2400" b="1" dirty="0">
                <a:solidFill>
                  <a:srgbClr val="000000"/>
                </a:solidFill>
                <a:latin typeface="Arial" panose="020B0604020202020204" pitchFamily="34" charset="0"/>
                <a:cs typeface="Arial" panose="020B0604020202020204" pitchFamily="34" charset="0"/>
              </a:rPr>
              <a:t>Kim loại hoạt động hoá học mạnh như K, Na, Ca phản ứng với nước ở điều kiện thường tạo thành hydroxide và khí hydrogen.</a:t>
            </a:r>
            <a:endParaRPr lang="en-US" sz="2400" b="1"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98AB5F-EF63-7F53-DAD1-BD5AAE89BBA1}"/>
              </a:ext>
            </a:extLst>
          </p:cNvPr>
          <p:cNvPicPr>
            <a:picLocks noChangeAspect="1"/>
          </p:cNvPicPr>
          <p:nvPr/>
        </p:nvPicPr>
        <p:blipFill>
          <a:blip r:embed="rId3"/>
          <a:stretch>
            <a:fillRect/>
          </a:stretch>
        </p:blipFill>
        <p:spPr>
          <a:xfrm>
            <a:off x="316230" y="615082"/>
            <a:ext cx="3747476" cy="3747476"/>
          </a:xfrm>
          <a:prstGeom prst="rect">
            <a:avLst/>
          </a:prstGeom>
        </p:spPr>
      </p:pic>
    </p:spTree>
    <p:extLst>
      <p:ext uri="{BB962C8B-B14F-4D97-AF65-F5344CB8AC3E}">
        <p14:creationId xmlns:p14="http://schemas.microsoft.com/office/powerpoint/2010/main" val="1068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1120042" y="961291"/>
            <a:ext cx="6110462" cy="3175052"/>
          </a:xfrm>
          <a:prstGeom prst="roundRect">
            <a:avLst>
              <a:gd name="adj" fmla="val 7067"/>
            </a:avLst>
          </a:prstGeom>
          <a:solidFill>
            <a:srgbClr val="CE5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F61AE-CC4B-D92E-3DF5-1C3516119954}"/>
              </a:ext>
            </a:extLst>
          </p:cNvPr>
          <p:cNvPicPr>
            <a:picLocks noChangeAspect="1"/>
          </p:cNvPicPr>
          <p:nvPr/>
        </p:nvPicPr>
        <p:blipFill>
          <a:blip r:embed="rId3"/>
          <a:stretch>
            <a:fillRect/>
          </a:stretch>
        </p:blipFill>
        <p:spPr>
          <a:xfrm>
            <a:off x="5224983" y="849614"/>
            <a:ext cx="3595369" cy="3595369"/>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flipH="1">
            <a:off x="333731" y="324355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539511"/>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825740"/>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1342551" y="1546185"/>
            <a:ext cx="4343997" cy="1937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400" b="1">
                <a:solidFill>
                  <a:schemeClr val="tx1"/>
                </a:solidFill>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Kim loại đứng trước H phản ứng với dung dịch acid (H2SO4 loãng, HCl, …) tạo thành sản phẩm gì?</a:t>
            </a:r>
            <a:endParaRPr lang="en-US" dirty="0"/>
          </a:p>
        </p:txBody>
      </p:sp>
    </p:spTree>
    <p:extLst>
      <p:ext uri="{BB962C8B-B14F-4D97-AF65-F5344CB8AC3E}">
        <p14:creationId xmlns:p14="http://schemas.microsoft.com/office/powerpoint/2010/main" val="41392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2513649" y="961291"/>
            <a:ext cx="5534522" cy="3175052"/>
          </a:xfrm>
          <a:prstGeom prst="roundRect">
            <a:avLst>
              <a:gd name="adj" fmla="val 7067"/>
            </a:avLst>
          </a:prstGeom>
          <a:solidFill>
            <a:srgbClr val="BA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B95B468-44EA-5F28-37E5-5EEA62968B6D}"/>
              </a:ext>
            </a:extLst>
          </p:cNvPr>
          <p:cNvGrpSpPr/>
          <p:nvPr/>
        </p:nvGrpSpPr>
        <p:grpSpPr>
          <a:xfrm>
            <a:off x="6969734" y="319783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539511"/>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825740"/>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3698483" y="1562116"/>
            <a:ext cx="4343997" cy="1937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400" b="1">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Kim loại đứng trước H phản ứng với dung dịch acid (H</a:t>
            </a:r>
            <a:r>
              <a:rPr lang="vi-VN" baseline="-25000" dirty="0"/>
              <a:t>2</a:t>
            </a:r>
            <a:r>
              <a:rPr lang="vi-VN" dirty="0"/>
              <a:t>SO</a:t>
            </a:r>
            <a:r>
              <a:rPr lang="vi-VN" baseline="-25000" dirty="0"/>
              <a:t>4</a:t>
            </a:r>
            <a:r>
              <a:rPr lang="vi-VN" dirty="0"/>
              <a:t> loãng, HCl, …) tạo thành muối và khí hydrogen.</a:t>
            </a:r>
            <a:endParaRPr lang="en-US" dirty="0"/>
          </a:p>
        </p:txBody>
      </p:sp>
      <p:pic>
        <p:nvPicPr>
          <p:cNvPr id="3" name="Picture 2">
            <a:extLst>
              <a:ext uri="{FF2B5EF4-FFF2-40B4-BE49-F238E27FC236}">
                <a16:creationId xmlns:a16="http://schemas.microsoft.com/office/drawing/2014/main" id="{6998AB5F-EF63-7F53-DAD1-BD5AAE89BBA1}"/>
              </a:ext>
            </a:extLst>
          </p:cNvPr>
          <p:cNvPicPr>
            <a:picLocks noChangeAspect="1"/>
          </p:cNvPicPr>
          <p:nvPr/>
        </p:nvPicPr>
        <p:blipFill>
          <a:blip r:embed="rId3"/>
          <a:stretch>
            <a:fillRect/>
          </a:stretch>
        </p:blipFill>
        <p:spPr>
          <a:xfrm>
            <a:off x="316230" y="615082"/>
            <a:ext cx="3747476" cy="3747476"/>
          </a:xfrm>
          <a:prstGeom prst="rect">
            <a:avLst/>
          </a:prstGeom>
        </p:spPr>
      </p:pic>
    </p:spTree>
    <p:extLst>
      <p:ext uri="{BB962C8B-B14F-4D97-AF65-F5344CB8AC3E}">
        <p14:creationId xmlns:p14="http://schemas.microsoft.com/office/powerpoint/2010/main" val="337858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511864" y="961291"/>
            <a:ext cx="7054796" cy="3175052"/>
          </a:xfrm>
          <a:prstGeom prst="roundRect">
            <a:avLst>
              <a:gd name="adj" fmla="val 7067"/>
            </a:avLst>
          </a:prstGeom>
          <a:solidFill>
            <a:srgbClr val="CE5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F61AE-CC4B-D92E-3DF5-1C3516119954}"/>
              </a:ext>
            </a:extLst>
          </p:cNvPr>
          <p:cNvPicPr>
            <a:picLocks noChangeAspect="1"/>
          </p:cNvPicPr>
          <p:nvPr/>
        </p:nvPicPr>
        <p:blipFill>
          <a:blip r:embed="rId3"/>
          <a:stretch>
            <a:fillRect/>
          </a:stretch>
        </p:blipFill>
        <p:spPr>
          <a:xfrm>
            <a:off x="6112328" y="1546185"/>
            <a:ext cx="2898798" cy="2898798"/>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flipH="1">
            <a:off x="333731" y="324355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539511"/>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825740"/>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653450" y="1416437"/>
            <a:ext cx="6354508" cy="1892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400" b="1">
                <a:solidFill>
                  <a:schemeClr val="tx1"/>
                </a:solidFill>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pPr>
              <a:lnSpc>
                <a:spcPct val="150000"/>
              </a:lnSpc>
            </a:pPr>
            <a:r>
              <a:rPr lang="en-US" sz="2200" dirty="0" err="1"/>
              <a:t>Nêu</a:t>
            </a:r>
            <a:r>
              <a:rPr lang="en-US" sz="2200" dirty="0"/>
              <a:t> </a:t>
            </a:r>
            <a:r>
              <a:rPr lang="en-US" sz="2200" dirty="0" err="1"/>
              <a:t>khái</a:t>
            </a:r>
            <a:r>
              <a:rPr lang="en-US" sz="2200" dirty="0"/>
              <a:t> </a:t>
            </a:r>
            <a:r>
              <a:rPr lang="en-US" sz="2200" dirty="0" err="1"/>
              <a:t>quát</a:t>
            </a:r>
            <a:r>
              <a:rPr lang="en-US" sz="2200" dirty="0"/>
              <a:t> </a:t>
            </a:r>
            <a:r>
              <a:rPr lang="en-US" sz="2200" dirty="0" err="1"/>
              <a:t>về</a:t>
            </a:r>
            <a:r>
              <a:rPr lang="en-US" sz="2200" dirty="0"/>
              <a:t> </a:t>
            </a:r>
            <a:r>
              <a:rPr lang="en-US" sz="2200" dirty="0" err="1"/>
              <a:t>vị</a:t>
            </a:r>
            <a:r>
              <a:rPr lang="en-US" sz="2200" dirty="0"/>
              <a:t> </a:t>
            </a:r>
            <a:r>
              <a:rPr lang="en-US" sz="2200" dirty="0" err="1"/>
              <a:t>trí</a:t>
            </a:r>
            <a:r>
              <a:rPr lang="en-US" sz="2200" dirty="0"/>
              <a:t> </a:t>
            </a:r>
            <a:r>
              <a:rPr lang="en-US" sz="2200" dirty="0" err="1"/>
              <a:t>trong</a:t>
            </a:r>
            <a:r>
              <a:rPr lang="en-US" sz="2200" dirty="0"/>
              <a:t> </a:t>
            </a:r>
            <a:r>
              <a:rPr lang="en-US" sz="2200" dirty="0" err="1"/>
              <a:t>dãy</a:t>
            </a:r>
            <a:r>
              <a:rPr lang="en-US" sz="2200" dirty="0"/>
              <a:t> </a:t>
            </a:r>
            <a:r>
              <a:rPr lang="en-US" sz="2200" dirty="0" err="1"/>
              <a:t>hoạt</a:t>
            </a:r>
            <a:r>
              <a:rPr lang="en-US" sz="2200" dirty="0"/>
              <a:t> </a:t>
            </a:r>
            <a:r>
              <a:rPr lang="en-US" sz="2200" dirty="0" err="1"/>
              <a:t>động</a:t>
            </a:r>
            <a:r>
              <a:rPr lang="en-US" sz="2200" dirty="0"/>
              <a:t>:</a:t>
            </a:r>
          </a:p>
          <a:p>
            <a:pPr>
              <a:lnSpc>
                <a:spcPct val="150000"/>
              </a:lnSpc>
            </a:pPr>
            <a:r>
              <a:rPr lang="en-US" sz="2200" dirty="0"/>
              <a:t>- Kim </a:t>
            </a:r>
            <a:r>
              <a:rPr lang="en-US" sz="2200" dirty="0" err="1"/>
              <a:t>loại</a:t>
            </a:r>
            <a:r>
              <a:rPr lang="en-US" sz="2200" dirty="0"/>
              <a:t> </a:t>
            </a:r>
            <a:r>
              <a:rPr lang="en-US" sz="2200" dirty="0" err="1"/>
              <a:t>hoạt</a:t>
            </a:r>
            <a:r>
              <a:rPr lang="en-US" sz="2200" dirty="0"/>
              <a:t> </a:t>
            </a:r>
            <a:r>
              <a:rPr lang="en-US" sz="2200" dirty="0" err="1"/>
              <a:t>động</a:t>
            </a:r>
            <a:r>
              <a:rPr lang="en-US" sz="2200" dirty="0"/>
              <a:t> </a:t>
            </a:r>
            <a:r>
              <a:rPr lang="en-US" sz="2200" dirty="0" err="1"/>
              <a:t>hoá</a:t>
            </a:r>
            <a:r>
              <a:rPr lang="en-US" sz="2200" dirty="0"/>
              <a:t> </a:t>
            </a:r>
            <a:r>
              <a:rPr lang="en-US" sz="2200" dirty="0" err="1"/>
              <a:t>học</a:t>
            </a:r>
            <a:r>
              <a:rPr lang="en-US" sz="2200" dirty="0"/>
              <a:t> </a:t>
            </a:r>
            <a:r>
              <a:rPr lang="en-US" sz="2200" dirty="0" err="1"/>
              <a:t>mạnh</a:t>
            </a:r>
            <a:r>
              <a:rPr lang="en-US" sz="2200" dirty="0"/>
              <a:t>;</a:t>
            </a:r>
          </a:p>
          <a:p>
            <a:pPr>
              <a:lnSpc>
                <a:spcPct val="150000"/>
              </a:lnSpc>
            </a:pPr>
            <a:r>
              <a:rPr lang="en-US" sz="2200" dirty="0"/>
              <a:t>- Kim </a:t>
            </a:r>
            <a:r>
              <a:rPr lang="en-US" sz="2200" dirty="0" err="1"/>
              <a:t>loại</a:t>
            </a:r>
            <a:r>
              <a:rPr lang="en-US" sz="2200" dirty="0"/>
              <a:t> </a:t>
            </a:r>
            <a:r>
              <a:rPr lang="en-US" sz="2200" dirty="0" err="1"/>
              <a:t>hoạt</a:t>
            </a:r>
            <a:r>
              <a:rPr lang="en-US" sz="2200" dirty="0"/>
              <a:t> </a:t>
            </a:r>
            <a:r>
              <a:rPr lang="en-US" sz="2200" dirty="0" err="1"/>
              <a:t>động</a:t>
            </a:r>
            <a:r>
              <a:rPr lang="en-US" sz="2200" dirty="0"/>
              <a:t> </a:t>
            </a:r>
            <a:r>
              <a:rPr lang="en-US" sz="2200" dirty="0" err="1"/>
              <a:t>hoá</a:t>
            </a:r>
            <a:r>
              <a:rPr lang="en-US" sz="2200" dirty="0"/>
              <a:t> </a:t>
            </a:r>
            <a:r>
              <a:rPr lang="en-US" sz="2200" dirty="0" err="1"/>
              <a:t>học</a:t>
            </a:r>
            <a:r>
              <a:rPr lang="en-US" sz="2200" dirty="0"/>
              <a:t> </a:t>
            </a:r>
            <a:r>
              <a:rPr lang="en-US" sz="2200" dirty="0" err="1"/>
              <a:t>trung</a:t>
            </a:r>
            <a:r>
              <a:rPr lang="en-US" sz="2200" dirty="0"/>
              <a:t> </a:t>
            </a:r>
            <a:r>
              <a:rPr lang="en-US" sz="2200" dirty="0" err="1"/>
              <a:t>bình</a:t>
            </a:r>
            <a:r>
              <a:rPr lang="en-US" sz="2200" dirty="0"/>
              <a:t>;</a:t>
            </a:r>
          </a:p>
          <a:p>
            <a:pPr>
              <a:lnSpc>
                <a:spcPct val="150000"/>
              </a:lnSpc>
            </a:pPr>
            <a:r>
              <a:rPr lang="en-US" sz="2200" dirty="0"/>
              <a:t>- Kim </a:t>
            </a:r>
            <a:r>
              <a:rPr lang="en-US" sz="2200" dirty="0" err="1"/>
              <a:t>loại</a:t>
            </a:r>
            <a:r>
              <a:rPr lang="en-US" sz="2200" dirty="0"/>
              <a:t> </a:t>
            </a:r>
            <a:r>
              <a:rPr lang="en-US" sz="2200" dirty="0" err="1"/>
              <a:t>hoạt</a:t>
            </a:r>
            <a:r>
              <a:rPr lang="en-US" sz="2200" dirty="0"/>
              <a:t> </a:t>
            </a:r>
            <a:r>
              <a:rPr lang="en-US" sz="2200" dirty="0" err="1"/>
              <a:t>động</a:t>
            </a:r>
            <a:r>
              <a:rPr lang="en-US" sz="2200" dirty="0"/>
              <a:t> </a:t>
            </a:r>
            <a:r>
              <a:rPr lang="en-US" sz="2200" dirty="0" err="1"/>
              <a:t>hoá</a:t>
            </a:r>
            <a:r>
              <a:rPr lang="en-US" sz="2200" dirty="0"/>
              <a:t> </a:t>
            </a:r>
            <a:r>
              <a:rPr lang="en-US" sz="2200" dirty="0" err="1"/>
              <a:t>học</a:t>
            </a:r>
            <a:r>
              <a:rPr lang="en-US" sz="2200" dirty="0"/>
              <a:t> </a:t>
            </a:r>
            <a:r>
              <a:rPr lang="en-US" sz="2200" dirty="0" err="1"/>
              <a:t>yếu</a:t>
            </a:r>
            <a:r>
              <a:rPr lang="en-US" sz="2200" dirty="0"/>
              <a:t>.</a:t>
            </a:r>
          </a:p>
        </p:txBody>
      </p:sp>
    </p:spTree>
    <p:extLst>
      <p:ext uri="{BB962C8B-B14F-4D97-AF65-F5344CB8AC3E}">
        <p14:creationId xmlns:p14="http://schemas.microsoft.com/office/powerpoint/2010/main" val="22510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32"/>
          <p:cNvSpPr txBox="1">
            <a:spLocks noGrp="1"/>
          </p:cNvSpPr>
          <p:nvPr>
            <p:ph type="title"/>
          </p:nvPr>
        </p:nvSpPr>
        <p:spPr>
          <a:xfrm>
            <a:off x="713225" y="3557711"/>
            <a:ext cx="7717500" cy="8781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Đồ vật nào dễ bị gỉ? Khả năng phản ứng hóa học của các kim loại này như thế nào?</a:t>
            </a:r>
            <a:endParaRPr sz="2800" dirty="0"/>
          </a:p>
        </p:txBody>
      </p:sp>
      <p:grpSp>
        <p:nvGrpSpPr>
          <p:cNvPr id="343" name="Google Shape;343;p32"/>
          <p:cNvGrpSpPr/>
          <p:nvPr/>
        </p:nvGrpSpPr>
        <p:grpSpPr>
          <a:xfrm>
            <a:off x="8095661" y="541636"/>
            <a:ext cx="151208" cy="151143"/>
            <a:chOff x="4917425" y="1708800"/>
            <a:chExt cx="176500" cy="176425"/>
          </a:xfrm>
        </p:grpSpPr>
        <p:sp>
          <p:nvSpPr>
            <p:cNvPr id="344" name="Google Shape;344;p32"/>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2"/>
          <p:cNvGrpSpPr/>
          <p:nvPr/>
        </p:nvGrpSpPr>
        <p:grpSpPr>
          <a:xfrm>
            <a:off x="8363006" y="882223"/>
            <a:ext cx="135542" cy="135478"/>
            <a:chOff x="3258519" y="1733474"/>
            <a:chExt cx="146263" cy="146194"/>
          </a:xfrm>
        </p:grpSpPr>
        <p:sp>
          <p:nvSpPr>
            <p:cNvPr id="347" name="Google Shape;347;p32"/>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2"/>
          <p:cNvGrpSpPr/>
          <p:nvPr/>
        </p:nvGrpSpPr>
        <p:grpSpPr>
          <a:xfrm>
            <a:off x="7863456" y="882218"/>
            <a:ext cx="232185" cy="232108"/>
            <a:chOff x="2909075" y="5346425"/>
            <a:chExt cx="129200" cy="129150"/>
          </a:xfrm>
        </p:grpSpPr>
        <p:sp>
          <p:nvSpPr>
            <p:cNvPr id="350" name="Google Shape;350;p32"/>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a:extLst>
              <a:ext uri="{FF2B5EF4-FFF2-40B4-BE49-F238E27FC236}">
                <a16:creationId xmlns:a16="http://schemas.microsoft.com/office/drawing/2014/main" id="{0554DA5B-2CD6-3B20-10CB-11A3D2BC941C}"/>
              </a:ext>
            </a:extLst>
          </p:cNvPr>
          <p:cNvSpPr/>
          <p:nvPr/>
        </p:nvSpPr>
        <p:spPr>
          <a:xfrm>
            <a:off x="392253" y="942120"/>
            <a:ext cx="1978257" cy="1978257"/>
          </a:xfrm>
          <a:prstGeom prst="ellipse">
            <a:avLst/>
          </a:prstGeom>
          <a:blipFill>
            <a:blip r:embed="rId3"/>
            <a:srcRect/>
            <a:stretch>
              <a:fillRect l="-48789" r="-4878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FB0188E-41BB-3501-7B01-81CF61B2D075}"/>
              </a:ext>
            </a:extLst>
          </p:cNvPr>
          <p:cNvSpPr/>
          <p:nvPr/>
        </p:nvSpPr>
        <p:spPr>
          <a:xfrm>
            <a:off x="2482310" y="942120"/>
            <a:ext cx="1978257" cy="1978257"/>
          </a:xfrm>
          <a:prstGeom prst="ellipse">
            <a:avLst/>
          </a:prstGeom>
          <a:blipFill>
            <a:blip r:embed="rId4"/>
            <a:srcRect/>
            <a:stretch>
              <a:fillRect l="-48789" r="-4878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357;p33">
            <a:extLst>
              <a:ext uri="{FF2B5EF4-FFF2-40B4-BE49-F238E27FC236}">
                <a16:creationId xmlns:a16="http://schemas.microsoft.com/office/drawing/2014/main" id="{740BEB31-068C-62AD-1698-FE9505471820}"/>
              </a:ext>
            </a:extLst>
          </p:cNvPr>
          <p:cNvSpPr txBox="1">
            <a:spLocks/>
          </p:cNvSpPr>
          <p:nvPr/>
        </p:nvSpPr>
        <p:spPr>
          <a:xfrm>
            <a:off x="996254" y="2951944"/>
            <a:ext cx="770254" cy="57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6"/>
              </a:buClr>
              <a:buSzPts val="1200"/>
              <a:buFont typeface="DM Sans"/>
              <a:buAutoNum type="arabicPeriod"/>
              <a:defRPr sz="1150" b="0" i="0" u="none" strike="noStrike" cap="none">
                <a:solidFill>
                  <a:srgbClr val="434343"/>
                </a:solidFill>
                <a:latin typeface="DM Sans"/>
                <a:ea typeface="DM Sans"/>
                <a:cs typeface="DM Sans"/>
                <a:sym typeface="DM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9pPr>
          </a:lstStyle>
          <a:p>
            <a:pPr marL="0" indent="0" algn="ctr">
              <a:buFont typeface="DM Sans"/>
              <a:buNone/>
            </a:pPr>
            <a:r>
              <a:rPr lang="en-US" sz="2000" dirty="0" err="1">
                <a:solidFill>
                  <a:srgbClr val="000000"/>
                </a:solidFill>
                <a:latin typeface="Arial" panose="020B0604020202020204" pitchFamily="34" charset="0"/>
                <a:cs typeface="Arial" panose="020B0604020202020204" pitchFamily="34" charset="0"/>
              </a:rPr>
              <a:t>Sắt</a:t>
            </a:r>
            <a:endParaRPr lang="en-US" sz="2000" dirty="0">
              <a:solidFill>
                <a:srgbClr val="000000"/>
              </a:solidFill>
              <a:latin typeface="Arial" panose="020B0604020202020204" pitchFamily="34" charset="0"/>
              <a:cs typeface="Arial" panose="020B0604020202020204" pitchFamily="34" charset="0"/>
            </a:endParaRPr>
          </a:p>
        </p:txBody>
      </p:sp>
      <p:sp>
        <p:nvSpPr>
          <p:cNvPr id="10" name="Google Shape;357;p33">
            <a:extLst>
              <a:ext uri="{FF2B5EF4-FFF2-40B4-BE49-F238E27FC236}">
                <a16:creationId xmlns:a16="http://schemas.microsoft.com/office/drawing/2014/main" id="{10B2FC82-8F6B-352D-51F0-37C9F6119947}"/>
              </a:ext>
            </a:extLst>
          </p:cNvPr>
          <p:cNvSpPr txBox="1">
            <a:spLocks/>
          </p:cNvSpPr>
          <p:nvPr/>
        </p:nvSpPr>
        <p:spPr>
          <a:xfrm>
            <a:off x="2784310" y="2951944"/>
            <a:ext cx="1374256" cy="57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6"/>
              </a:buClr>
              <a:buSzPts val="1200"/>
              <a:buFont typeface="DM Sans"/>
              <a:buAutoNum type="arabicPeriod"/>
              <a:defRPr sz="1150" b="0" i="0" u="none" strike="noStrike" cap="none">
                <a:solidFill>
                  <a:srgbClr val="434343"/>
                </a:solidFill>
                <a:latin typeface="DM Sans"/>
                <a:ea typeface="DM Sans"/>
                <a:cs typeface="DM Sans"/>
                <a:sym typeface="DM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9pPr>
          </a:lstStyle>
          <a:p>
            <a:pPr marL="0" indent="0" algn="ctr">
              <a:buFont typeface="DM Sans"/>
              <a:buNone/>
            </a:pPr>
            <a:r>
              <a:rPr lang="en-US" sz="2000" dirty="0" err="1">
                <a:solidFill>
                  <a:srgbClr val="000000"/>
                </a:solidFill>
                <a:latin typeface="Arial" panose="020B0604020202020204" pitchFamily="34" charset="0"/>
                <a:cs typeface="Arial" panose="020B0604020202020204" pitchFamily="34" charset="0"/>
              </a:rPr>
              <a:t>Đồng</a:t>
            </a:r>
            <a:endParaRPr lang="en-US" sz="2000" dirty="0">
              <a:solidFill>
                <a:srgbClr val="000000"/>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8D1D5BAD-9274-96CD-BE44-9FC9157BD153}"/>
              </a:ext>
            </a:extLst>
          </p:cNvPr>
          <p:cNvSpPr/>
          <p:nvPr/>
        </p:nvSpPr>
        <p:spPr>
          <a:xfrm>
            <a:off x="4572000" y="973687"/>
            <a:ext cx="1978257" cy="1978257"/>
          </a:xfrm>
          <a:prstGeom prst="ellipse">
            <a:avLst/>
          </a:prstGeom>
          <a:blipFill>
            <a:blip r:embed="rId5"/>
            <a:srcRect/>
            <a:stretch>
              <a:fillRect l="-48789" r="-4878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57;p33">
            <a:extLst>
              <a:ext uri="{FF2B5EF4-FFF2-40B4-BE49-F238E27FC236}">
                <a16:creationId xmlns:a16="http://schemas.microsoft.com/office/drawing/2014/main" id="{BA9FD0FE-90CF-6530-43C1-ED0D8BF9A807}"/>
              </a:ext>
            </a:extLst>
          </p:cNvPr>
          <p:cNvSpPr txBox="1">
            <a:spLocks/>
          </p:cNvSpPr>
          <p:nvPr/>
        </p:nvSpPr>
        <p:spPr>
          <a:xfrm>
            <a:off x="4874000" y="2983511"/>
            <a:ext cx="1374256" cy="57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6"/>
              </a:buClr>
              <a:buSzPts val="1200"/>
              <a:buFont typeface="DM Sans"/>
              <a:buAutoNum type="arabicPeriod"/>
              <a:defRPr sz="1150" b="0" i="0" u="none" strike="noStrike" cap="none">
                <a:solidFill>
                  <a:srgbClr val="434343"/>
                </a:solidFill>
                <a:latin typeface="DM Sans"/>
                <a:ea typeface="DM Sans"/>
                <a:cs typeface="DM Sans"/>
                <a:sym typeface="DM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9pPr>
          </a:lstStyle>
          <a:p>
            <a:pPr marL="0" indent="0" algn="ctr">
              <a:buFont typeface="DM Sans"/>
              <a:buNone/>
            </a:pPr>
            <a:r>
              <a:rPr lang="en-US" sz="2000" dirty="0" err="1">
                <a:solidFill>
                  <a:srgbClr val="000000"/>
                </a:solidFill>
                <a:latin typeface="Arial" panose="020B0604020202020204" pitchFamily="34" charset="0"/>
                <a:cs typeface="Arial" panose="020B0604020202020204" pitchFamily="34" charset="0"/>
              </a:rPr>
              <a:t>Vàng</a:t>
            </a:r>
            <a:endParaRPr lang="en-US" sz="2000" dirty="0">
              <a:solidFill>
                <a:srgbClr val="000000"/>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74A2179D-DDCC-6428-2146-11077CF1F9FF}"/>
              </a:ext>
            </a:extLst>
          </p:cNvPr>
          <p:cNvSpPr/>
          <p:nvPr/>
        </p:nvSpPr>
        <p:spPr>
          <a:xfrm>
            <a:off x="6661690" y="1005254"/>
            <a:ext cx="1978257" cy="1978257"/>
          </a:xfrm>
          <a:prstGeom prst="ellipse">
            <a:avLst/>
          </a:prstGeom>
          <a:blipFill>
            <a:blip r:embed="rId6"/>
            <a:srcRect/>
            <a:stretch>
              <a:fillRect l="-48789" r="-4878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357;p33">
            <a:extLst>
              <a:ext uri="{FF2B5EF4-FFF2-40B4-BE49-F238E27FC236}">
                <a16:creationId xmlns:a16="http://schemas.microsoft.com/office/drawing/2014/main" id="{FF7936B9-E66D-EDCC-68C2-E99DD60B0C51}"/>
              </a:ext>
            </a:extLst>
          </p:cNvPr>
          <p:cNvSpPr txBox="1">
            <a:spLocks/>
          </p:cNvSpPr>
          <p:nvPr/>
        </p:nvSpPr>
        <p:spPr>
          <a:xfrm>
            <a:off x="6963690" y="3015078"/>
            <a:ext cx="1374256" cy="57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6"/>
              </a:buClr>
              <a:buSzPts val="1200"/>
              <a:buFont typeface="DM Sans"/>
              <a:buAutoNum type="arabicPeriod"/>
              <a:defRPr sz="1150" b="0" i="0" u="none" strike="noStrike" cap="none">
                <a:solidFill>
                  <a:srgbClr val="434343"/>
                </a:solidFill>
                <a:latin typeface="DM Sans"/>
                <a:ea typeface="DM Sans"/>
                <a:cs typeface="DM Sans"/>
                <a:sym typeface="DM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500" b="0" i="0" u="none" strike="noStrike" cap="none">
                <a:solidFill>
                  <a:srgbClr val="434343"/>
                </a:solidFill>
                <a:latin typeface="DM Sans"/>
                <a:ea typeface="DM Sans"/>
                <a:cs typeface="DM Sans"/>
                <a:sym typeface="DM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500" b="0" i="0" u="none" strike="noStrike" cap="none">
                <a:solidFill>
                  <a:srgbClr val="434343"/>
                </a:solidFill>
                <a:latin typeface="DM Sans"/>
                <a:ea typeface="DM Sans"/>
                <a:cs typeface="DM Sans"/>
                <a:sym typeface="DM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500" b="0" i="0" u="none" strike="noStrike" cap="none">
                <a:solidFill>
                  <a:srgbClr val="434343"/>
                </a:solidFill>
                <a:latin typeface="DM Sans"/>
                <a:ea typeface="DM Sans"/>
                <a:cs typeface="DM Sans"/>
                <a:sym typeface="DM Sans"/>
              </a:defRPr>
            </a:lvl9pPr>
          </a:lstStyle>
          <a:p>
            <a:pPr marL="0" indent="0" algn="ctr">
              <a:buFont typeface="DM Sans"/>
              <a:buNone/>
            </a:pPr>
            <a:r>
              <a:rPr lang="en-US" sz="2000" dirty="0" err="1">
                <a:solidFill>
                  <a:srgbClr val="000000"/>
                </a:solidFill>
                <a:latin typeface="Arial" panose="020B0604020202020204" pitchFamily="34" charset="0"/>
                <a:cs typeface="Arial" panose="020B0604020202020204" pitchFamily="34" charset="0"/>
              </a:rPr>
              <a:t>Bạc</a:t>
            </a:r>
            <a:endParaRPr lang="en-US" sz="20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7" presetClass="entr" presetSubtype="0"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47" presetClass="entr" presetSubtype="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47" presetClass="entr" presetSubtype="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47" presetClass="entr" presetSubtype="0" fill="hold" grpId="0" nodeType="withEffect">
                                  <p:stCondLst>
                                    <p:cond delay="2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42"/>
                                        </p:tgtEl>
                                        <p:attrNameLst>
                                          <p:attrName>style.visibility</p:attrName>
                                        </p:attrNameLst>
                                      </p:cBhvr>
                                      <p:to>
                                        <p:strVal val="visible"/>
                                      </p:to>
                                    </p:set>
                                    <p:animEffect transition="in" filter="randombar(horizontal)">
                                      <p:cBhvr>
                                        <p:cTn id="5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P spid="4" grpId="0" animBg="1"/>
      <p:bldP spid="5" grpId="0" animBg="1"/>
      <p:bldP spid="9" grpId="0"/>
      <p:bldP spid="10" grpId="0"/>
      <p:bldP spid="11"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708635" y="1458114"/>
            <a:ext cx="7494545" cy="2701338"/>
          </a:xfrm>
          <a:prstGeom prst="roundRect">
            <a:avLst>
              <a:gd name="adj" fmla="val 7067"/>
            </a:avLst>
          </a:prstGeom>
          <a:solidFill>
            <a:srgbClr val="BA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98AB5F-EF63-7F53-DAD1-BD5AAE89BBA1}"/>
              </a:ext>
            </a:extLst>
          </p:cNvPr>
          <p:cNvPicPr>
            <a:picLocks noChangeAspect="1"/>
          </p:cNvPicPr>
          <p:nvPr/>
        </p:nvPicPr>
        <p:blipFill>
          <a:blip r:embed="rId3"/>
          <a:stretch>
            <a:fillRect/>
          </a:stretch>
        </p:blipFill>
        <p:spPr>
          <a:xfrm>
            <a:off x="316230" y="701928"/>
            <a:ext cx="2341478" cy="2341478"/>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a:off x="6969734" y="319783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716677"/>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1002906"/>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2439478" y="1461269"/>
            <a:ext cx="5841003" cy="14100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400" b="1">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en-US" sz="2200" dirty="0"/>
              <a:t> Kim </a:t>
            </a:r>
            <a:r>
              <a:rPr lang="en-US" sz="2200" dirty="0" err="1"/>
              <a:t>loại</a:t>
            </a:r>
            <a:r>
              <a:rPr lang="en-US" sz="2200" dirty="0"/>
              <a:t> </a:t>
            </a:r>
            <a:r>
              <a:rPr lang="en-US" sz="2200" dirty="0" err="1"/>
              <a:t>hoạt</a:t>
            </a:r>
            <a:r>
              <a:rPr lang="en-US" sz="2200" dirty="0"/>
              <a:t> </a:t>
            </a:r>
            <a:r>
              <a:rPr lang="en-US" sz="2200" dirty="0" err="1"/>
              <a:t>động</a:t>
            </a:r>
            <a:r>
              <a:rPr lang="en-US" sz="2200" dirty="0"/>
              <a:t> </a:t>
            </a:r>
            <a:r>
              <a:rPr lang="en-US" sz="2200" dirty="0" err="1"/>
              <a:t>hoá</a:t>
            </a:r>
            <a:r>
              <a:rPr lang="en-US" sz="2200" dirty="0"/>
              <a:t> </a:t>
            </a:r>
            <a:r>
              <a:rPr lang="en-US" sz="2200" dirty="0" err="1"/>
              <a:t>học</a:t>
            </a:r>
            <a:r>
              <a:rPr lang="en-US" sz="2200" dirty="0"/>
              <a:t> </a:t>
            </a:r>
            <a:r>
              <a:rPr lang="en-US" sz="2200" dirty="0" err="1"/>
              <a:t>mạnh</a:t>
            </a:r>
            <a:r>
              <a:rPr lang="en-US" sz="2200" dirty="0"/>
              <a:t> </a:t>
            </a:r>
            <a:r>
              <a:rPr lang="en-US" sz="2200" dirty="0" err="1"/>
              <a:t>đứng</a:t>
            </a:r>
            <a:r>
              <a:rPr lang="en-US" sz="2200" dirty="0"/>
              <a:t> </a:t>
            </a:r>
            <a:r>
              <a:rPr lang="en-US" sz="2200" dirty="0" err="1"/>
              <a:t>đầu</a:t>
            </a:r>
            <a:r>
              <a:rPr lang="en-US" sz="2200" dirty="0"/>
              <a:t> </a:t>
            </a:r>
            <a:r>
              <a:rPr lang="en-US" sz="2200" dirty="0" err="1"/>
              <a:t>dãy</a:t>
            </a:r>
            <a:r>
              <a:rPr lang="en-US" sz="2200" dirty="0"/>
              <a:t> </a:t>
            </a:r>
            <a:r>
              <a:rPr lang="en-US" sz="2200" dirty="0" err="1"/>
              <a:t>hoạt</a:t>
            </a:r>
            <a:r>
              <a:rPr lang="en-US" sz="2200" dirty="0"/>
              <a:t> </a:t>
            </a:r>
            <a:r>
              <a:rPr lang="en-US" sz="2200" dirty="0" err="1"/>
              <a:t>động</a:t>
            </a:r>
            <a:r>
              <a:rPr lang="en-US" sz="2200" dirty="0"/>
              <a:t> </a:t>
            </a:r>
            <a:r>
              <a:rPr lang="en-US" sz="2200" dirty="0" err="1"/>
              <a:t>hoá</a:t>
            </a:r>
            <a:r>
              <a:rPr lang="en-US" sz="2200" dirty="0"/>
              <a:t> </a:t>
            </a:r>
            <a:r>
              <a:rPr lang="en-US" sz="2200" dirty="0" err="1"/>
              <a:t>học</a:t>
            </a:r>
            <a:r>
              <a:rPr lang="en-US" sz="2200" dirty="0"/>
              <a:t> </a:t>
            </a:r>
            <a:r>
              <a:rPr lang="en-US" sz="2200" dirty="0" err="1"/>
              <a:t>của</a:t>
            </a:r>
            <a:r>
              <a:rPr lang="en-US" sz="2200" dirty="0"/>
              <a:t> </a:t>
            </a:r>
            <a:r>
              <a:rPr lang="en-US" sz="2200" dirty="0" err="1"/>
              <a:t>kim</a:t>
            </a:r>
            <a:r>
              <a:rPr lang="en-US" sz="2200" dirty="0"/>
              <a:t> </a:t>
            </a:r>
            <a:r>
              <a:rPr lang="en-US" sz="2200" dirty="0" err="1"/>
              <a:t>loại</a:t>
            </a:r>
            <a:r>
              <a:rPr lang="en-US" sz="2200" dirty="0"/>
              <a:t> (bao </a:t>
            </a:r>
            <a:r>
              <a:rPr lang="en-US" sz="2200" dirty="0" err="1"/>
              <a:t>gồm</a:t>
            </a:r>
            <a:r>
              <a:rPr lang="en-US" sz="2200" dirty="0"/>
              <a:t> </a:t>
            </a:r>
            <a:r>
              <a:rPr lang="en-US" sz="2200" dirty="0" err="1"/>
              <a:t>từ</a:t>
            </a:r>
            <a:r>
              <a:rPr lang="en-US" sz="2200" dirty="0"/>
              <a:t> K </a:t>
            </a:r>
            <a:r>
              <a:rPr lang="en-US" sz="2200" dirty="0" err="1"/>
              <a:t>đến</a:t>
            </a:r>
            <a:r>
              <a:rPr lang="en-US" sz="2200" dirty="0"/>
              <a:t> Al).</a:t>
            </a:r>
          </a:p>
        </p:txBody>
      </p:sp>
      <p:sp>
        <p:nvSpPr>
          <p:cNvPr id="2" name="Google Shape;396;p34">
            <a:extLst>
              <a:ext uri="{FF2B5EF4-FFF2-40B4-BE49-F238E27FC236}">
                <a16:creationId xmlns:a16="http://schemas.microsoft.com/office/drawing/2014/main" id="{E9647F1F-8244-EA08-352C-624D093BFA7D}"/>
              </a:ext>
            </a:extLst>
          </p:cNvPr>
          <p:cNvSpPr txBox="1">
            <a:spLocks noGrp="1"/>
          </p:cNvSpPr>
          <p:nvPr>
            <p:ph type="title"/>
          </p:nvPr>
        </p:nvSpPr>
        <p:spPr>
          <a:xfrm>
            <a:off x="910439" y="2911366"/>
            <a:ext cx="7323121" cy="8539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CE572D"/>
                </a:solidFill>
              </a:rPr>
              <a:t>K, Na, Ca, Mg, Al, Zn, Fe, Pb, H, Cu, Ag, Au</a:t>
            </a:r>
            <a:endParaRPr sz="2800" dirty="0">
              <a:solidFill>
                <a:srgbClr val="CE572D"/>
              </a:solidFill>
            </a:endParaRPr>
          </a:p>
        </p:txBody>
      </p:sp>
      <p:sp>
        <p:nvSpPr>
          <p:cNvPr id="5" name="Rectangle: Rounded Corners 4">
            <a:extLst>
              <a:ext uri="{FF2B5EF4-FFF2-40B4-BE49-F238E27FC236}">
                <a16:creationId xmlns:a16="http://schemas.microsoft.com/office/drawing/2014/main" id="{37AF9F26-AB1E-9948-053D-60D662FB1183}"/>
              </a:ext>
            </a:extLst>
          </p:cNvPr>
          <p:cNvSpPr/>
          <p:nvPr/>
        </p:nvSpPr>
        <p:spPr>
          <a:xfrm>
            <a:off x="910439" y="3080386"/>
            <a:ext cx="3112921" cy="515531"/>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3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4000"/>
                                  </p:iterate>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708635" y="1458114"/>
            <a:ext cx="7494545" cy="2701338"/>
          </a:xfrm>
          <a:prstGeom prst="roundRect">
            <a:avLst>
              <a:gd name="adj" fmla="val 7067"/>
            </a:avLst>
          </a:prstGeom>
          <a:solidFill>
            <a:srgbClr val="BA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98AB5F-EF63-7F53-DAD1-BD5AAE89BBA1}"/>
              </a:ext>
            </a:extLst>
          </p:cNvPr>
          <p:cNvPicPr>
            <a:picLocks noChangeAspect="1"/>
          </p:cNvPicPr>
          <p:nvPr/>
        </p:nvPicPr>
        <p:blipFill>
          <a:blip r:embed="rId3"/>
          <a:stretch>
            <a:fillRect/>
          </a:stretch>
        </p:blipFill>
        <p:spPr>
          <a:xfrm>
            <a:off x="316230" y="701928"/>
            <a:ext cx="2341478" cy="2341478"/>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a:off x="6969734" y="319783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716677"/>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1002906"/>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2439478" y="1461269"/>
            <a:ext cx="5841003" cy="14100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200" b="1">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Kim loại hoạt động hoá học trung bình đứng giữa dãy hoạt động hoá học của kim loại (bao gồm từ sau Al đến trước H);</a:t>
            </a:r>
            <a:endParaRPr lang="en-US" dirty="0"/>
          </a:p>
        </p:txBody>
      </p:sp>
      <p:sp>
        <p:nvSpPr>
          <p:cNvPr id="2" name="Google Shape;396;p34">
            <a:extLst>
              <a:ext uri="{FF2B5EF4-FFF2-40B4-BE49-F238E27FC236}">
                <a16:creationId xmlns:a16="http://schemas.microsoft.com/office/drawing/2014/main" id="{E9647F1F-8244-EA08-352C-624D093BFA7D}"/>
              </a:ext>
            </a:extLst>
          </p:cNvPr>
          <p:cNvSpPr txBox="1">
            <a:spLocks noGrp="1"/>
          </p:cNvSpPr>
          <p:nvPr>
            <p:ph type="title"/>
          </p:nvPr>
        </p:nvSpPr>
        <p:spPr>
          <a:xfrm>
            <a:off x="910439" y="2911366"/>
            <a:ext cx="7323121" cy="8539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CE572D"/>
                </a:solidFill>
              </a:rPr>
              <a:t>K, Na, Ca, Mg, Al, Zn, Fe, Pb, H, Cu, Ag, Au</a:t>
            </a:r>
            <a:endParaRPr sz="2800" dirty="0">
              <a:solidFill>
                <a:srgbClr val="CE572D"/>
              </a:solidFill>
            </a:endParaRPr>
          </a:p>
        </p:txBody>
      </p:sp>
      <p:sp>
        <p:nvSpPr>
          <p:cNvPr id="5" name="Rectangle: Rounded Corners 4">
            <a:extLst>
              <a:ext uri="{FF2B5EF4-FFF2-40B4-BE49-F238E27FC236}">
                <a16:creationId xmlns:a16="http://schemas.microsoft.com/office/drawing/2014/main" id="{37AF9F26-AB1E-9948-053D-60D662FB1183}"/>
              </a:ext>
            </a:extLst>
          </p:cNvPr>
          <p:cNvSpPr/>
          <p:nvPr/>
        </p:nvSpPr>
        <p:spPr>
          <a:xfrm>
            <a:off x="4008021" y="3080386"/>
            <a:ext cx="1905099" cy="515531"/>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07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4000"/>
                                  </p:iterate>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708635" y="1458114"/>
            <a:ext cx="7494545" cy="2701338"/>
          </a:xfrm>
          <a:prstGeom prst="roundRect">
            <a:avLst>
              <a:gd name="adj" fmla="val 7067"/>
            </a:avLst>
          </a:prstGeom>
          <a:solidFill>
            <a:srgbClr val="BA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98AB5F-EF63-7F53-DAD1-BD5AAE89BBA1}"/>
              </a:ext>
            </a:extLst>
          </p:cNvPr>
          <p:cNvPicPr>
            <a:picLocks noChangeAspect="1"/>
          </p:cNvPicPr>
          <p:nvPr/>
        </p:nvPicPr>
        <p:blipFill>
          <a:blip r:embed="rId3"/>
          <a:stretch>
            <a:fillRect/>
          </a:stretch>
        </p:blipFill>
        <p:spPr>
          <a:xfrm>
            <a:off x="316230" y="701928"/>
            <a:ext cx="2341478" cy="2341478"/>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a:off x="6969734" y="319783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716677"/>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1002906"/>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2439478" y="1461269"/>
            <a:ext cx="5841003" cy="14100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200" b="1">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en-US" dirty="0"/>
              <a:t> Kim </a:t>
            </a:r>
            <a:r>
              <a:rPr lang="en-US" dirty="0" err="1"/>
              <a:t>loại</a:t>
            </a:r>
            <a:r>
              <a:rPr lang="en-US" dirty="0"/>
              <a:t> </a:t>
            </a:r>
            <a:r>
              <a:rPr lang="en-US" dirty="0" err="1"/>
              <a:t>hoạt</a:t>
            </a:r>
            <a:r>
              <a:rPr lang="en-US" dirty="0"/>
              <a:t> </a:t>
            </a:r>
            <a:r>
              <a:rPr lang="en-US" dirty="0" err="1"/>
              <a:t>động</a:t>
            </a:r>
            <a:r>
              <a:rPr lang="en-US" dirty="0"/>
              <a:t> </a:t>
            </a:r>
            <a:r>
              <a:rPr lang="en-US" dirty="0" err="1"/>
              <a:t>hoá</a:t>
            </a:r>
            <a:r>
              <a:rPr lang="en-US" dirty="0"/>
              <a:t> </a:t>
            </a:r>
            <a:r>
              <a:rPr lang="en-US" dirty="0" err="1"/>
              <a:t>học</a:t>
            </a:r>
            <a:r>
              <a:rPr lang="en-US" dirty="0"/>
              <a:t> </a:t>
            </a:r>
            <a:r>
              <a:rPr lang="en-US" dirty="0" err="1"/>
              <a:t>yếu</a:t>
            </a:r>
            <a:r>
              <a:rPr lang="en-US" dirty="0"/>
              <a:t> </a:t>
            </a:r>
            <a:r>
              <a:rPr lang="en-US" dirty="0" err="1"/>
              <a:t>đứng</a:t>
            </a:r>
            <a:r>
              <a:rPr lang="en-US" dirty="0"/>
              <a:t> </a:t>
            </a:r>
            <a:r>
              <a:rPr lang="en-US" dirty="0" err="1"/>
              <a:t>sau</a:t>
            </a:r>
            <a:r>
              <a:rPr lang="en-US" dirty="0"/>
              <a:t> H (</a:t>
            </a:r>
            <a:r>
              <a:rPr lang="en-US" dirty="0" err="1"/>
              <a:t>đứng</a:t>
            </a:r>
            <a:r>
              <a:rPr lang="en-US" dirty="0"/>
              <a:t> </a:t>
            </a:r>
            <a:r>
              <a:rPr lang="en-US" dirty="0" err="1"/>
              <a:t>cuối</a:t>
            </a:r>
            <a:r>
              <a:rPr lang="en-US" dirty="0"/>
              <a:t>) </a:t>
            </a:r>
            <a:r>
              <a:rPr lang="en-US" dirty="0" err="1"/>
              <a:t>trong</a:t>
            </a:r>
            <a:r>
              <a:rPr lang="en-US" dirty="0"/>
              <a:t> </a:t>
            </a:r>
            <a:r>
              <a:rPr lang="en-US" dirty="0" err="1"/>
              <a:t>dãy</a:t>
            </a:r>
            <a:r>
              <a:rPr lang="en-US" dirty="0"/>
              <a:t> </a:t>
            </a:r>
            <a:r>
              <a:rPr lang="en-US" dirty="0" err="1"/>
              <a:t>hoạt</a:t>
            </a:r>
            <a:r>
              <a:rPr lang="en-US" dirty="0"/>
              <a:t> </a:t>
            </a:r>
            <a:r>
              <a:rPr lang="en-US" dirty="0" err="1"/>
              <a:t>động</a:t>
            </a:r>
            <a:r>
              <a:rPr lang="en-US" dirty="0"/>
              <a:t> </a:t>
            </a:r>
            <a:r>
              <a:rPr lang="en-US" dirty="0" err="1"/>
              <a:t>hoá</a:t>
            </a:r>
            <a:r>
              <a:rPr lang="en-US" dirty="0"/>
              <a:t> </a:t>
            </a:r>
            <a:r>
              <a:rPr lang="en-US" dirty="0" err="1"/>
              <a:t>học</a:t>
            </a:r>
            <a:r>
              <a:rPr lang="en-US" dirty="0"/>
              <a:t> </a:t>
            </a:r>
            <a:r>
              <a:rPr lang="en-US" dirty="0" err="1"/>
              <a:t>của</a:t>
            </a:r>
            <a:r>
              <a:rPr lang="en-US" dirty="0"/>
              <a:t> </a:t>
            </a:r>
            <a:r>
              <a:rPr lang="en-US" dirty="0" err="1"/>
              <a:t>kim</a:t>
            </a:r>
            <a:r>
              <a:rPr lang="en-US" dirty="0"/>
              <a:t> </a:t>
            </a:r>
            <a:r>
              <a:rPr lang="en-US" dirty="0" err="1"/>
              <a:t>loại</a:t>
            </a:r>
            <a:r>
              <a:rPr lang="en-US" dirty="0"/>
              <a:t>.</a:t>
            </a:r>
          </a:p>
        </p:txBody>
      </p:sp>
      <p:sp>
        <p:nvSpPr>
          <p:cNvPr id="2" name="Google Shape;396;p34">
            <a:extLst>
              <a:ext uri="{FF2B5EF4-FFF2-40B4-BE49-F238E27FC236}">
                <a16:creationId xmlns:a16="http://schemas.microsoft.com/office/drawing/2014/main" id="{E9647F1F-8244-EA08-352C-624D093BFA7D}"/>
              </a:ext>
            </a:extLst>
          </p:cNvPr>
          <p:cNvSpPr txBox="1">
            <a:spLocks noGrp="1"/>
          </p:cNvSpPr>
          <p:nvPr>
            <p:ph type="title"/>
          </p:nvPr>
        </p:nvSpPr>
        <p:spPr>
          <a:xfrm>
            <a:off x="910439" y="2911366"/>
            <a:ext cx="7323121" cy="8539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CE572D"/>
                </a:solidFill>
              </a:rPr>
              <a:t>K, Na, Ca, Mg, Al, Zn, Fe, Pb, H, Cu, Ag, Au</a:t>
            </a:r>
            <a:endParaRPr sz="2800" dirty="0">
              <a:solidFill>
                <a:srgbClr val="CE572D"/>
              </a:solidFill>
            </a:endParaRPr>
          </a:p>
        </p:txBody>
      </p:sp>
      <p:sp>
        <p:nvSpPr>
          <p:cNvPr id="5" name="Rectangle: Rounded Corners 4">
            <a:extLst>
              <a:ext uri="{FF2B5EF4-FFF2-40B4-BE49-F238E27FC236}">
                <a16:creationId xmlns:a16="http://schemas.microsoft.com/office/drawing/2014/main" id="{37AF9F26-AB1E-9948-053D-60D662FB1183}"/>
              </a:ext>
            </a:extLst>
          </p:cNvPr>
          <p:cNvSpPr/>
          <p:nvPr/>
        </p:nvSpPr>
        <p:spPr>
          <a:xfrm>
            <a:off x="6320545" y="3080386"/>
            <a:ext cx="1905099" cy="515531"/>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0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4000"/>
                                  </p:iterate>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AB1B60B-3664-C02B-52BD-AC58DB5DFE8B}"/>
              </a:ext>
            </a:extLst>
          </p:cNvPr>
          <p:cNvSpPr/>
          <p:nvPr/>
        </p:nvSpPr>
        <p:spPr>
          <a:xfrm>
            <a:off x="511864" y="961291"/>
            <a:ext cx="7054796" cy="3175052"/>
          </a:xfrm>
          <a:prstGeom prst="roundRect">
            <a:avLst>
              <a:gd name="adj" fmla="val 7067"/>
            </a:avLst>
          </a:prstGeom>
          <a:solidFill>
            <a:srgbClr val="CE5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F61AE-CC4B-D92E-3DF5-1C3516119954}"/>
              </a:ext>
            </a:extLst>
          </p:cNvPr>
          <p:cNvPicPr>
            <a:picLocks noChangeAspect="1"/>
          </p:cNvPicPr>
          <p:nvPr/>
        </p:nvPicPr>
        <p:blipFill>
          <a:blip r:embed="rId3"/>
          <a:stretch>
            <a:fillRect/>
          </a:stretch>
        </p:blipFill>
        <p:spPr>
          <a:xfrm>
            <a:off x="5264701" y="574886"/>
            <a:ext cx="3897633" cy="3897633"/>
          </a:xfrm>
          <a:prstGeom prst="rect">
            <a:avLst/>
          </a:prstGeom>
        </p:spPr>
      </p:pic>
      <p:grpSp>
        <p:nvGrpSpPr>
          <p:cNvPr id="7" name="Group 6">
            <a:extLst>
              <a:ext uri="{FF2B5EF4-FFF2-40B4-BE49-F238E27FC236}">
                <a16:creationId xmlns:a16="http://schemas.microsoft.com/office/drawing/2014/main" id="{CB95B468-44EA-5F28-37E5-5EEA62968B6D}"/>
              </a:ext>
            </a:extLst>
          </p:cNvPr>
          <p:cNvGrpSpPr/>
          <p:nvPr/>
        </p:nvGrpSpPr>
        <p:grpSpPr>
          <a:xfrm flipH="1">
            <a:off x="333731" y="3243550"/>
            <a:ext cx="1785350" cy="1531648"/>
            <a:chOff x="6608673" y="2846368"/>
            <a:chExt cx="1785350" cy="1531648"/>
          </a:xfrm>
        </p:grpSpPr>
        <p:grpSp>
          <p:nvGrpSpPr>
            <p:cNvPr id="720" name="Google Shape;720;p38"/>
            <p:cNvGrpSpPr/>
            <p:nvPr/>
          </p:nvGrpSpPr>
          <p:grpSpPr>
            <a:xfrm>
              <a:off x="7221140" y="3430890"/>
              <a:ext cx="864365" cy="901199"/>
              <a:chOff x="4734775" y="4648700"/>
              <a:chExt cx="539150" cy="562125"/>
            </a:xfrm>
          </p:grpSpPr>
          <p:sp>
            <p:nvSpPr>
              <p:cNvPr id="721" name="Google Shape;721;p38"/>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8"/>
            <p:cNvGrpSpPr/>
            <p:nvPr/>
          </p:nvGrpSpPr>
          <p:grpSpPr>
            <a:xfrm>
              <a:off x="7853306" y="2846368"/>
              <a:ext cx="232185" cy="232108"/>
              <a:chOff x="2909075" y="5346425"/>
              <a:chExt cx="129200" cy="129150"/>
            </a:xfrm>
          </p:grpSpPr>
          <p:sp>
            <p:nvSpPr>
              <p:cNvPr id="735" name="Google Shape;735;p38"/>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8258536" y="4242465"/>
              <a:ext cx="135487" cy="135551"/>
              <a:chOff x="3440975" y="957025"/>
              <a:chExt cx="158150" cy="158225"/>
            </a:xfrm>
          </p:grpSpPr>
          <p:sp>
            <p:nvSpPr>
              <p:cNvPr id="738" name="Google Shape;738;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8"/>
            <p:cNvGrpSpPr/>
            <p:nvPr/>
          </p:nvGrpSpPr>
          <p:grpSpPr>
            <a:xfrm>
              <a:off x="6608673" y="4008011"/>
              <a:ext cx="151208" cy="151143"/>
              <a:chOff x="4917425" y="1708800"/>
              <a:chExt cx="176500" cy="176425"/>
            </a:xfrm>
          </p:grpSpPr>
          <p:sp>
            <p:nvSpPr>
              <p:cNvPr id="741" name="Google Shape;741;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8"/>
          <p:cNvGrpSpPr/>
          <p:nvPr/>
        </p:nvGrpSpPr>
        <p:grpSpPr>
          <a:xfrm>
            <a:off x="1075198" y="539511"/>
            <a:ext cx="151208" cy="151143"/>
            <a:chOff x="4917425" y="1708800"/>
            <a:chExt cx="176500" cy="176425"/>
          </a:xfrm>
        </p:grpSpPr>
        <p:sp>
          <p:nvSpPr>
            <p:cNvPr id="744" name="Google Shape;744;p38"/>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13236" y="825740"/>
            <a:ext cx="135487" cy="135551"/>
            <a:chOff x="3440975" y="957025"/>
            <a:chExt cx="158150" cy="158225"/>
          </a:xfrm>
        </p:grpSpPr>
        <p:sp>
          <p:nvSpPr>
            <p:cNvPr id="747" name="Google Shape;747;p38"/>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277;p51">
            <a:extLst>
              <a:ext uri="{FF2B5EF4-FFF2-40B4-BE49-F238E27FC236}">
                <a16:creationId xmlns:a16="http://schemas.microsoft.com/office/drawing/2014/main" id="{E463EE19-5379-73A0-6E6B-4A23F1FC58DE}"/>
              </a:ext>
            </a:extLst>
          </p:cNvPr>
          <p:cNvSpPr txBox="1">
            <a:spLocks/>
          </p:cNvSpPr>
          <p:nvPr/>
        </p:nvSpPr>
        <p:spPr>
          <a:xfrm>
            <a:off x="989502" y="1505447"/>
            <a:ext cx="5625230" cy="1892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400" b="1">
                <a:solidFill>
                  <a:schemeClr val="tx1"/>
                </a:solidFill>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pPr>
              <a:lnSpc>
                <a:spcPct val="150000"/>
              </a:lnSpc>
            </a:pPr>
            <a:r>
              <a:rPr lang="en-US" sz="4000" dirty="0" err="1"/>
              <a:t>Dãy</a:t>
            </a:r>
            <a:r>
              <a:rPr lang="en-US" sz="4000" dirty="0"/>
              <a:t> </a:t>
            </a:r>
            <a:r>
              <a:rPr lang="en-US" sz="4000" dirty="0" err="1"/>
              <a:t>hoạt</a:t>
            </a:r>
            <a:r>
              <a:rPr lang="en-US" sz="4000" dirty="0"/>
              <a:t> </a:t>
            </a:r>
            <a:r>
              <a:rPr lang="en-US" sz="4000" dirty="0" err="1"/>
              <a:t>động</a:t>
            </a:r>
            <a:r>
              <a:rPr lang="en-US" sz="4000" dirty="0"/>
              <a:t> </a:t>
            </a:r>
            <a:r>
              <a:rPr lang="en-US" sz="4000" dirty="0" err="1"/>
              <a:t>kim</a:t>
            </a:r>
            <a:r>
              <a:rPr lang="en-US" sz="4000" dirty="0"/>
              <a:t> </a:t>
            </a:r>
            <a:r>
              <a:rPr lang="en-US" sz="4000" dirty="0" err="1"/>
              <a:t>loại</a:t>
            </a:r>
            <a:r>
              <a:rPr lang="en-US" sz="4000" dirty="0"/>
              <a:t> </a:t>
            </a:r>
            <a:r>
              <a:rPr lang="en-US" sz="4000" dirty="0" err="1"/>
              <a:t>có</a:t>
            </a:r>
            <a:r>
              <a:rPr lang="en-US" sz="4000" dirty="0"/>
              <a:t> ý </a:t>
            </a:r>
            <a:r>
              <a:rPr lang="en-US" sz="4000" dirty="0" err="1"/>
              <a:t>nghĩa</a:t>
            </a:r>
            <a:r>
              <a:rPr lang="en-US" sz="4000" dirty="0"/>
              <a:t> </a:t>
            </a:r>
            <a:r>
              <a:rPr lang="en-US" sz="4000" dirty="0" err="1"/>
              <a:t>gì</a:t>
            </a:r>
            <a:r>
              <a:rPr lang="en-US" sz="4000" dirty="0"/>
              <a:t>?</a:t>
            </a:r>
          </a:p>
        </p:txBody>
      </p:sp>
    </p:spTree>
    <p:extLst>
      <p:ext uri="{BB962C8B-B14F-4D97-AF65-F5344CB8AC3E}">
        <p14:creationId xmlns:p14="http://schemas.microsoft.com/office/powerpoint/2010/main" val="32567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8"/>
        <p:cNvGrpSpPr/>
        <p:nvPr/>
      </p:nvGrpSpPr>
      <p:grpSpPr>
        <a:xfrm>
          <a:off x="0" y="0"/>
          <a:ext cx="0" cy="0"/>
          <a:chOff x="0" y="0"/>
          <a:chExt cx="0" cy="0"/>
        </a:xfrm>
      </p:grpSpPr>
      <p:sp>
        <p:nvSpPr>
          <p:cNvPr id="7" name="Rectangle 6">
            <a:extLst>
              <a:ext uri="{FF2B5EF4-FFF2-40B4-BE49-F238E27FC236}">
                <a16:creationId xmlns:a16="http://schemas.microsoft.com/office/drawing/2014/main" id="{E7F543A4-875D-995B-7F4B-6C26BF4C9D42}"/>
              </a:ext>
            </a:extLst>
          </p:cNvPr>
          <p:cNvSpPr/>
          <p:nvPr/>
        </p:nvSpPr>
        <p:spPr>
          <a:xfrm>
            <a:off x="-18946" y="0"/>
            <a:ext cx="9181891" cy="5143500"/>
          </a:xfrm>
          <a:prstGeom prst="rect">
            <a:avLst/>
          </a:prstGeom>
          <a:solidFill>
            <a:schemeClr val="tx1"/>
          </a:solidFill>
          <a:ln w="9525">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267B6C0-2B18-7737-2273-3C86E680C3C3}"/>
              </a:ext>
            </a:extLst>
          </p:cNvPr>
          <p:cNvSpPr/>
          <p:nvPr/>
        </p:nvSpPr>
        <p:spPr>
          <a:xfrm>
            <a:off x="89968" y="131021"/>
            <a:ext cx="8960185" cy="4881458"/>
          </a:xfrm>
          <a:prstGeom prst="roundRect">
            <a:avLst>
              <a:gd name="adj" fmla="val 3014"/>
            </a:avLst>
          </a:prstGeom>
          <a:solidFill>
            <a:srgbClr val="FFD992"/>
          </a:solidFill>
          <a:ln>
            <a:solidFill>
              <a:srgbClr val="F8825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246C2E0-5B85-418E-5855-B63497C326E0}"/>
              </a:ext>
            </a:extLst>
          </p:cNvPr>
          <p:cNvGrpSpPr/>
          <p:nvPr/>
        </p:nvGrpSpPr>
        <p:grpSpPr>
          <a:xfrm>
            <a:off x="3206380" y="1088057"/>
            <a:ext cx="2513894" cy="3196612"/>
            <a:chOff x="5069352" y="700468"/>
            <a:chExt cx="2947842" cy="3748411"/>
          </a:xfrm>
        </p:grpSpPr>
        <p:grpSp>
          <p:nvGrpSpPr>
            <p:cNvPr id="2953" name="Google Shape;2953;p65"/>
            <p:cNvGrpSpPr/>
            <p:nvPr/>
          </p:nvGrpSpPr>
          <p:grpSpPr>
            <a:xfrm>
              <a:off x="5982413" y="3042275"/>
              <a:ext cx="1120265" cy="1119963"/>
              <a:chOff x="5798215" y="3031979"/>
              <a:chExt cx="1095721" cy="1095425"/>
            </a:xfrm>
          </p:grpSpPr>
          <p:sp>
            <p:nvSpPr>
              <p:cNvPr id="2954" name="Google Shape;2954;p65"/>
              <p:cNvSpPr/>
              <p:nvPr/>
            </p:nvSpPr>
            <p:spPr>
              <a:xfrm>
                <a:off x="6069438" y="3303040"/>
                <a:ext cx="553276" cy="553249"/>
              </a:xfrm>
              <a:custGeom>
                <a:avLst/>
                <a:gdLst/>
                <a:ahLst/>
                <a:cxnLst/>
                <a:rect l="l" t="t" r="r" b="b"/>
                <a:pathLst>
                  <a:path w="20587" h="20586" extrusionOk="0">
                    <a:moveTo>
                      <a:pt x="10291" y="4546"/>
                    </a:moveTo>
                    <a:cubicBezTo>
                      <a:pt x="13465" y="4546"/>
                      <a:pt x="16043" y="7115"/>
                      <a:pt x="16043" y="10295"/>
                    </a:cubicBezTo>
                    <a:cubicBezTo>
                      <a:pt x="16043" y="13473"/>
                      <a:pt x="13465" y="16042"/>
                      <a:pt x="10291" y="16042"/>
                    </a:cubicBezTo>
                    <a:cubicBezTo>
                      <a:pt x="7115" y="16042"/>
                      <a:pt x="4547" y="13476"/>
                      <a:pt x="4547" y="10295"/>
                    </a:cubicBezTo>
                    <a:cubicBezTo>
                      <a:pt x="4547" y="7115"/>
                      <a:pt x="7115" y="4546"/>
                      <a:pt x="10291" y="4546"/>
                    </a:cubicBezTo>
                    <a:close/>
                    <a:moveTo>
                      <a:pt x="10291" y="0"/>
                    </a:moveTo>
                    <a:cubicBezTo>
                      <a:pt x="4607" y="0"/>
                      <a:pt x="1" y="4613"/>
                      <a:pt x="1" y="10295"/>
                    </a:cubicBezTo>
                    <a:cubicBezTo>
                      <a:pt x="1" y="15977"/>
                      <a:pt x="4601" y="20585"/>
                      <a:pt x="10291" y="20585"/>
                    </a:cubicBezTo>
                    <a:cubicBezTo>
                      <a:pt x="15982" y="20585"/>
                      <a:pt x="20586" y="15983"/>
                      <a:pt x="20586" y="10295"/>
                    </a:cubicBezTo>
                    <a:cubicBezTo>
                      <a:pt x="20586" y="4607"/>
                      <a:pt x="15982" y="0"/>
                      <a:pt x="10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5807648" y="3041412"/>
                <a:ext cx="1076854" cy="1076505"/>
              </a:xfrm>
              <a:custGeom>
                <a:avLst/>
                <a:gdLst/>
                <a:ahLst/>
                <a:cxnLst/>
                <a:rect l="l" t="t" r="r" b="b"/>
                <a:pathLst>
                  <a:path w="40069" h="40056" extrusionOk="0">
                    <a:moveTo>
                      <a:pt x="20032" y="6222"/>
                    </a:moveTo>
                    <a:cubicBezTo>
                      <a:pt x="27646" y="6222"/>
                      <a:pt x="33838" y="12419"/>
                      <a:pt x="33838" y="20030"/>
                    </a:cubicBezTo>
                    <a:cubicBezTo>
                      <a:pt x="33838" y="27639"/>
                      <a:pt x="27646" y="33832"/>
                      <a:pt x="20032" y="33832"/>
                    </a:cubicBezTo>
                    <a:cubicBezTo>
                      <a:pt x="12419" y="33832"/>
                      <a:pt x="6229" y="27642"/>
                      <a:pt x="6229" y="20030"/>
                    </a:cubicBezTo>
                    <a:cubicBezTo>
                      <a:pt x="6229" y="12419"/>
                      <a:pt x="12419" y="6222"/>
                      <a:pt x="20032" y="6222"/>
                    </a:cubicBezTo>
                    <a:close/>
                    <a:moveTo>
                      <a:pt x="15986" y="0"/>
                    </a:moveTo>
                    <a:cubicBezTo>
                      <a:pt x="15970" y="57"/>
                      <a:pt x="15959" y="113"/>
                      <a:pt x="15952" y="169"/>
                    </a:cubicBezTo>
                    <a:cubicBezTo>
                      <a:pt x="15754" y="1483"/>
                      <a:pt x="15558" y="2803"/>
                      <a:pt x="15374" y="4123"/>
                    </a:cubicBezTo>
                    <a:cubicBezTo>
                      <a:pt x="15347" y="4276"/>
                      <a:pt x="15277" y="4333"/>
                      <a:pt x="15142" y="4375"/>
                    </a:cubicBezTo>
                    <a:cubicBezTo>
                      <a:pt x="14191" y="4672"/>
                      <a:pt x="13271" y="5055"/>
                      <a:pt x="12389" y="5520"/>
                    </a:cubicBezTo>
                    <a:cubicBezTo>
                      <a:pt x="12335" y="5548"/>
                      <a:pt x="12290" y="5561"/>
                      <a:pt x="12248" y="5561"/>
                    </a:cubicBezTo>
                    <a:cubicBezTo>
                      <a:pt x="12192" y="5561"/>
                      <a:pt x="12141" y="5538"/>
                      <a:pt x="12079" y="5495"/>
                    </a:cubicBezTo>
                    <a:cubicBezTo>
                      <a:pt x="11386" y="4974"/>
                      <a:pt x="10682" y="4454"/>
                      <a:pt x="9980" y="3925"/>
                    </a:cubicBezTo>
                    <a:lnTo>
                      <a:pt x="8766" y="3028"/>
                    </a:lnTo>
                    <a:lnTo>
                      <a:pt x="3035" y="8759"/>
                    </a:lnTo>
                    <a:cubicBezTo>
                      <a:pt x="3064" y="8809"/>
                      <a:pt x="3095" y="8856"/>
                      <a:pt x="3134" y="8899"/>
                    </a:cubicBezTo>
                    <a:cubicBezTo>
                      <a:pt x="3910" y="9953"/>
                      <a:pt x="4690" y="11006"/>
                      <a:pt x="5477" y="12054"/>
                    </a:cubicBezTo>
                    <a:cubicBezTo>
                      <a:pt x="5572" y="12171"/>
                      <a:pt x="5599" y="12257"/>
                      <a:pt x="5520" y="12396"/>
                    </a:cubicBezTo>
                    <a:cubicBezTo>
                      <a:pt x="5043" y="13273"/>
                      <a:pt x="4672" y="14196"/>
                      <a:pt x="4375" y="15149"/>
                    </a:cubicBezTo>
                    <a:cubicBezTo>
                      <a:pt x="4335" y="15291"/>
                      <a:pt x="4269" y="15347"/>
                      <a:pt x="4128" y="15370"/>
                    </a:cubicBezTo>
                    <a:cubicBezTo>
                      <a:pt x="3233" y="15496"/>
                      <a:pt x="2324" y="15628"/>
                      <a:pt x="1426" y="15763"/>
                    </a:cubicBezTo>
                    <a:cubicBezTo>
                      <a:pt x="950" y="15833"/>
                      <a:pt x="477" y="15903"/>
                      <a:pt x="0" y="15979"/>
                    </a:cubicBezTo>
                    <a:lnTo>
                      <a:pt x="0" y="24070"/>
                    </a:lnTo>
                    <a:cubicBezTo>
                      <a:pt x="1377" y="24272"/>
                      <a:pt x="2740" y="24479"/>
                      <a:pt x="4101" y="24666"/>
                    </a:cubicBezTo>
                    <a:cubicBezTo>
                      <a:pt x="4249" y="24688"/>
                      <a:pt x="4319" y="24738"/>
                      <a:pt x="4375" y="24886"/>
                    </a:cubicBezTo>
                    <a:cubicBezTo>
                      <a:pt x="4746" y="25808"/>
                      <a:pt x="5126" y="26726"/>
                      <a:pt x="5516" y="27639"/>
                    </a:cubicBezTo>
                    <a:cubicBezTo>
                      <a:pt x="5576" y="27779"/>
                      <a:pt x="5576" y="27864"/>
                      <a:pt x="5486" y="27981"/>
                    </a:cubicBezTo>
                    <a:cubicBezTo>
                      <a:pt x="4915" y="28726"/>
                      <a:pt x="4362" y="29486"/>
                      <a:pt x="3808" y="30230"/>
                    </a:cubicBezTo>
                    <a:cubicBezTo>
                      <a:pt x="3541" y="30597"/>
                      <a:pt x="3273" y="30952"/>
                      <a:pt x="3021" y="31290"/>
                    </a:cubicBezTo>
                    <a:lnTo>
                      <a:pt x="8750" y="37021"/>
                    </a:lnTo>
                    <a:cubicBezTo>
                      <a:pt x="8790" y="36999"/>
                      <a:pt x="8829" y="36972"/>
                      <a:pt x="8862" y="36945"/>
                    </a:cubicBezTo>
                    <a:cubicBezTo>
                      <a:pt x="9924" y="36157"/>
                      <a:pt x="10993" y="35366"/>
                      <a:pt x="12052" y="34569"/>
                    </a:cubicBezTo>
                    <a:cubicBezTo>
                      <a:pt x="12123" y="34518"/>
                      <a:pt x="12184" y="34494"/>
                      <a:pt x="12249" y="34494"/>
                    </a:cubicBezTo>
                    <a:cubicBezTo>
                      <a:pt x="12300" y="34494"/>
                      <a:pt x="12353" y="34508"/>
                      <a:pt x="12416" y="34536"/>
                    </a:cubicBezTo>
                    <a:cubicBezTo>
                      <a:pt x="13302" y="34916"/>
                      <a:pt x="14193" y="35294"/>
                      <a:pt x="15086" y="35647"/>
                    </a:cubicBezTo>
                    <a:cubicBezTo>
                      <a:pt x="15291" y="35721"/>
                      <a:pt x="15374" y="35815"/>
                      <a:pt x="15403" y="36018"/>
                    </a:cubicBezTo>
                    <a:cubicBezTo>
                      <a:pt x="15572" y="37273"/>
                      <a:pt x="15768" y="38530"/>
                      <a:pt x="15936" y="39797"/>
                    </a:cubicBezTo>
                    <a:cubicBezTo>
                      <a:pt x="15964" y="40000"/>
                      <a:pt x="16034" y="40056"/>
                      <a:pt x="16213" y="40056"/>
                    </a:cubicBezTo>
                    <a:cubicBezTo>
                      <a:pt x="16224" y="40056"/>
                      <a:pt x="16235" y="40056"/>
                      <a:pt x="16247" y="40055"/>
                    </a:cubicBezTo>
                    <a:cubicBezTo>
                      <a:pt x="17089" y="40053"/>
                      <a:pt x="17931" y="40052"/>
                      <a:pt x="18773" y="40052"/>
                    </a:cubicBezTo>
                    <a:cubicBezTo>
                      <a:pt x="20456" y="40052"/>
                      <a:pt x="22137" y="40055"/>
                      <a:pt x="23818" y="40055"/>
                    </a:cubicBezTo>
                    <a:cubicBezTo>
                      <a:pt x="23901" y="40053"/>
                      <a:pt x="23986" y="40049"/>
                      <a:pt x="24067" y="40040"/>
                    </a:cubicBezTo>
                    <a:cubicBezTo>
                      <a:pt x="24076" y="39999"/>
                      <a:pt x="24083" y="39965"/>
                      <a:pt x="24090" y="39936"/>
                    </a:cubicBezTo>
                    <a:cubicBezTo>
                      <a:pt x="24288" y="38586"/>
                      <a:pt x="24477" y="37239"/>
                      <a:pt x="24686" y="35899"/>
                    </a:cubicBezTo>
                    <a:cubicBezTo>
                      <a:pt x="24695" y="35820"/>
                      <a:pt x="24780" y="35716"/>
                      <a:pt x="24850" y="35694"/>
                    </a:cubicBezTo>
                    <a:cubicBezTo>
                      <a:pt x="25829" y="35388"/>
                      <a:pt x="26780" y="34994"/>
                      <a:pt x="27686" y="34515"/>
                    </a:cubicBezTo>
                    <a:cubicBezTo>
                      <a:pt x="27735" y="34487"/>
                      <a:pt x="27776" y="34474"/>
                      <a:pt x="27816" y="34474"/>
                    </a:cubicBezTo>
                    <a:cubicBezTo>
                      <a:pt x="27869" y="34474"/>
                      <a:pt x="27918" y="34498"/>
                      <a:pt x="27974" y="34540"/>
                    </a:cubicBezTo>
                    <a:cubicBezTo>
                      <a:pt x="28256" y="34765"/>
                      <a:pt x="28550" y="34976"/>
                      <a:pt x="28840" y="35188"/>
                    </a:cubicBezTo>
                    <a:lnTo>
                      <a:pt x="31310" y="37034"/>
                    </a:lnTo>
                    <a:lnTo>
                      <a:pt x="37041" y="31306"/>
                    </a:lnTo>
                    <a:lnTo>
                      <a:pt x="36908" y="31128"/>
                    </a:lnTo>
                    <a:cubicBezTo>
                      <a:pt x="36128" y="30080"/>
                      <a:pt x="35347" y="29036"/>
                      <a:pt x="34569" y="27995"/>
                    </a:cubicBezTo>
                    <a:cubicBezTo>
                      <a:pt x="34499" y="27905"/>
                      <a:pt x="34439" y="27826"/>
                      <a:pt x="34508" y="27693"/>
                    </a:cubicBezTo>
                    <a:cubicBezTo>
                      <a:pt x="34994" y="26780"/>
                      <a:pt x="35395" y="25824"/>
                      <a:pt x="35701" y="24835"/>
                    </a:cubicBezTo>
                    <a:cubicBezTo>
                      <a:pt x="35723" y="24774"/>
                      <a:pt x="35813" y="24688"/>
                      <a:pt x="35883" y="24682"/>
                    </a:cubicBezTo>
                    <a:cubicBezTo>
                      <a:pt x="36643" y="24562"/>
                      <a:pt x="37401" y="24457"/>
                      <a:pt x="38161" y="24351"/>
                    </a:cubicBezTo>
                    <a:cubicBezTo>
                      <a:pt x="38784" y="24259"/>
                      <a:pt x="39410" y="24160"/>
                      <a:pt x="40051" y="24070"/>
                    </a:cubicBezTo>
                    <a:cubicBezTo>
                      <a:pt x="40055" y="24020"/>
                      <a:pt x="40064" y="23978"/>
                      <a:pt x="40064" y="23944"/>
                    </a:cubicBezTo>
                    <a:cubicBezTo>
                      <a:pt x="40062" y="21344"/>
                      <a:pt x="40064" y="18746"/>
                      <a:pt x="40069" y="16148"/>
                    </a:cubicBezTo>
                    <a:cubicBezTo>
                      <a:pt x="40069" y="15988"/>
                      <a:pt x="39992" y="15959"/>
                      <a:pt x="39857" y="15945"/>
                    </a:cubicBezTo>
                    <a:cubicBezTo>
                      <a:pt x="38559" y="15763"/>
                      <a:pt x="37253" y="15572"/>
                      <a:pt x="35948" y="15383"/>
                    </a:cubicBezTo>
                    <a:cubicBezTo>
                      <a:pt x="35797" y="15361"/>
                      <a:pt x="35728" y="15298"/>
                      <a:pt x="35671" y="15145"/>
                    </a:cubicBezTo>
                    <a:cubicBezTo>
                      <a:pt x="35307" y="14229"/>
                      <a:pt x="34920" y="13316"/>
                      <a:pt x="34535" y="12412"/>
                    </a:cubicBezTo>
                    <a:cubicBezTo>
                      <a:pt x="34479" y="12270"/>
                      <a:pt x="34466" y="12180"/>
                      <a:pt x="34565" y="12045"/>
                    </a:cubicBezTo>
                    <a:cubicBezTo>
                      <a:pt x="35363" y="10990"/>
                      <a:pt x="36157" y="9926"/>
                      <a:pt x="36951" y="8865"/>
                    </a:cubicBezTo>
                    <a:cubicBezTo>
                      <a:pt x="36978" y="8824"/>
                      <a:pt x="37005" y="8782"/>
                      <a:pt x="37028" y="8739"/>
                    </a:cubicBezTo>
                    <a:lnTo>
                      <a:pt x="31303" y="3014"/>
                    </a:lnTo>
                    <a:lnTo>
                      <a:pt x="31101" y="3161"/>
                    </a:lnTo>
                    <a:cubicBezTo>
                      <a:pt x="30068" y="3934"/>
                      <a:pt x="29027" y="4713"/>
                      <a:pt x="27988" y="5486"/>
                    </a:cubicBezTo>
                    <a:cubicBezTo>
                      <a:pt x="27938" y="5520"/>
                      <a:pt x="27851" y="5548"/>
                      <a:pt x="27784" y="5548"/>
                    </a:cubicBezTo>
                    <a:cubicBezTo>
                      <a:pt x="27757" y="5548"/>
                      <a:pt x="27733" y="5544"/>
                      <a:pt x="27716" y="5534"/>
                    </a:cubicBezTo>
                    <a:cubicBezTo>
                      <a:pt x="26796" y="5059"/>
                      <a:pt x="25838" y="4663"/>
                      <a:pt x="24850" y="4348"/>
                    </a:cubicBezTo>
                    <a:cubicBezTo>
                      <a:pt x="24785" y="4328"/>
                      <a:pt x="24702" y="4236"/>
                      <a:pt x="24695" y="4173"/>
                    </a:cubicBezTo>
                    <a:cubicBezTo>
                      <a:pt x="24574" y="3422"/>
                      <a:pt x="24470" y="2668"/>
                      <a:pt x="24358" y="1924"/>
                    </a:cubicBezTo>
                    <a:cubicBezTo>
                      <a:pt x="24265" y="1280"/>
                      <a:pt x="24166" y="639"/>
                      <a:pt x="24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5798215" y="3031979"/>
                <a:ext cx="1095721" cy="1095425"/>
              </a:xfrm>
              <a:custGeom>
                <a:avLst/>
                <a:gdLst/>
                <a:ahLst/>
                <a:cxnLst/>
                <a:rect l="l" t="t" r="r" b="b"/>
                <a:pathLst>
                  <a:path w="40771" h="40760" extrusionOk="0">
                    <a:moveTo>
                      <a:pt x="25390" y="36281"/>
                    </a:moveTo>
                    <a:lnTo>
                      <a:pt x="25390" y="36281"/>
                    </a:lnTo>
                    <a:cubicBezTo>
                      <a:pt x="25388" y="36297"/>
                      <a:pt x="25386" y="36310"/>
                      <a:pt x="25381" y="36326"/>
                    </a:cubicBezTo>
                    <a:lnTo>
                      <a:pt x="25390" y="36281"/>
                    </a:lnTo>
                    <a:close/>
                    <a:moveTo>
                      <a:pt x="24119" y="702"/>
                    </a:moveTo>
                    <a:cubicBezTo>
                      <a:pt x="24202" y="1240"/>
                      <a:pt x="24286" y="1780"/>
                      <a:pt x="24360" y="2329"/>
                    </a:cubicBezTo>
                    <a:lnTo>
                      <a:pt x="24484" y="3154"/>
                    </a:lnTo>
                    <a:cubicBezTo>
                      <a:pt x="24556" y="3631"/>
                      <a:pt x="24625" y="4103"/>
                      <a:pt x="24697" y="4564"/>
                    </a:cubicBezTo>
                    <a:cubicBezTo>
                      <a:pt x="24724" y="4785"/>
                      <a:pt x="24918" y="4976"/>
                      <a:pt x="25095" y="5032"/>
                    </a:cubicBezTo>
                    <a:cubicBezTo>
                      <a:pt x="26058" y="5340"/>
                      <a:pt x="26996" y="5729"/>
                      <a:pt x="27896" y="6195"/>
                    </a:cubicBezTo>
                    <a:cubicBezTo>
                      <a:pt x="27971" y="6236"/>
                      <a:pt x="28052" y="6253"/>
                      <a:pt x="28133" y="6253"/>
                    </a:cubicBezTo>
                    <a:cubicBezTo>
                      <a:pt x="28295" y="6253"/>
                      <a:pt x="28454" y="6186"/>
                      <a:pt x="28550" y="6119"/>
                    </a:cubicBezTo>
                    <a:cubicBezTo>
                      <a:pt x="29360" y="5520"/>
                      <a:pt x="30168" y="4913"/>
                      <a:pt x="30973" y="4308"/>
                    </a:cubicBezTo>
                    <a:lnTo>
                      <a:pt x="31621" y="3827"/>
                    </a:lnTo>
                    <a:lnTo>
                      <a:pt x="36927" y="9130"/>
                    </a:lnTo>
                    <a:lnTo>
                      <a:pt x="36481" y="9726"/>
                    </a:lnTo>
                    <a:cubicBezTo>
                      <a:pt x="35867" y="10547"/>
                      <a:pt x="35251" y="11366"/>
                      <a:pt x="34630" y="12185"/>
                    </a:cubicBezTo>
                    <a:cubicBezTo>
                      <a:pt x="34428" y="12461"/>
                      <a:pt x="34482" y="12695"/>
                      <a:pt x="34563" y="12898"/>
                    </a:cubicBezTo>
                    <a:cubicBezTo>
                      <a:pt x="34949" y="13800"/>
                      <a:pt x="35334" y="14711"/>
                      <a:pt x="35694" y="15610"/>
                    </a:cubicBezTo>
                    <a:cubicBezTo>
                      <a:pt x="35759" y="15788"/>
                      <a:pt x="35885" y="16027"/>
                      <a:pt x="36247" y="16076"/>
                    </a:cubicBezTo>
                    <a:cubicBezTo>
                      <a:pt x="37509" y="16263"/>
                      <a:pt x="38769" y="16445"/>
                      <a:pt x="40069" y="16627"/>
                    </a:cubicBezTo>
                    <a:cubicBezTo>
                      <a:pt x="40064" y="19124"/>
                      <a:pt x="40062" y="21618"/>
                      <a:pt x="40062" y="24113"/>
                    </a:cubicBezTo>
                    <a:lnTo>
                      <a:pt x="39275" y="24230"/>
                    </a:lnTo>
                    <a:lnTo>
                      <a:pt x="38463" y="24351"/>
                    </a:lnTo>
                    <a:cubicBezTo>
                      <a:pt x="37700" y="24455"/>
                      <a:pt x="36940" y="24562"/>
                      <a:pt x="36200" y="24679"/>
                    </a:cubicBezTo>
                    <a:cubicBezTo>
                      <a:pt x="35973" y="24702"/>
                      <a:pt x="35775" y="24898"/>
                      <a:pt x="35716" y="25080"/>
                    </a:cubicBezTo>
                    <a:cubicBezTo>
                      <a:pt x="35417" y="26047"/>
                      <a:pt x="35026" y="26985"/>
                      <a:pt x="34547" y="27880"/>
                    </a:cubicBezTo>
                    <a:cubicBezTo>
                      <a:pt x="34371" y="28209"/>
                      <a:pt x="34558" y="28447"/>
                      <a:pt x="34639" y="28555"/>
                    </a:cubicBezTo>
                    <a:cubicBezTo>
                      <a:pt x="35352" y="29506"/>
                      <a:pt x="36065" y="30460"/>
                      <a:pt x="36778" y="31416"/>
                    </a:cubicBezTo>
                    <a:lnTo>
                      <a:pt x="36929" y="31618"/>
                    </a:lnTo>
                    <a:lnTo>
                      <a:pt x="31627" y="36920"/>
                    </a:lnTo>
                    <a:lnTo>
                      <a:pt x="29565" y="35379"/>
                    </a:lnTo>
                    <a:lnTo>
                      <a:pt x="29250" y="35145"/>
                    </a:lnTo>
                    <a:cubicBezTo>
                      <a:pt x="29014" y="34974"/>
                      <a:pt x="28762" y="34783"/>
                      <a:pt x="28544" y="34614"/>
                    </a:cubicBezTo>
                    <a:cubicBezTo>
                      <a:pt x="28420" y="34518"/>
                      <a:pt x="28293" y="34470"/>
                      <a:pt x="28165" y="34470"/>
                    </a:cubicBezTo>
                    <a:cubicBezTo>
                      <a:pt x="28068" y="34470"/>
                      <a:pt x="27971" y="34497"/>
                      <a:pt x="27873" y="34551"/>
                    </a:cubicBezTo>
                    <a:cubicBezTo>
                      <a:pt x="26987" y="35022"/>
                      <a:pt x="26058" y="35408"/>
                      <a:pt x="25100" y="35708"/>
                    </a:cubicBezTo>
                    <a:cubicBezTo>
                      <a:pt x="24893" y="35768"/>
                      <a:pt x="24709" y="35998"/>
                      <a:pt x="24693" y="36191"/>
                    </a:cubicBezTo>
                    <a:cubicBezTo>
                      <a:pt x="24538" y="37203"/>
                      <a:pt x="24387" y="38218"/>
                      <a:pt x="24241" y="39232"/>
                    </a:cubicBezTo>
                    <a:lnTo>
                      <a:pt x="24122" y="40051"/>
                    </a:lnTo>
                    <a:lnTo>
                      <a:pt x="18989" y="40051"/>
                    </a:lnTo>
                    <a:lnTo>
                      <a:pt x="16629" y="40053"/>
                    </a:lnTo>
                    <a:cubicBezTo>
                      <a:pt x="16544" y="39423"/>
                      <a:pt x="16449" y="38782"/>
                      <a:pt x="16362" y="38166"/>
                    </a:cubicBezTo>
                    <a:cubicBezTo>
                      <a:pt x="16274" y="37552"/>
                      <a:pt x="16184" y="36936"/>
                      <a:pt x="16101" y="36319"/>
                    </a:cubicBezTo>
                    <a:cubicBezTo>
                      <a:pt x="16056" y="35991"/>
                      <a:pt x="15889" y="35791"/>
                      <a:pt x="15565" y="35672"/>
                    </a:cubicBezTo>
                    <a:cubicBezTo>
                      <a:pt x="14677" y="35318"/>
                      <a:pt x="13788" y="34943"/>
                      <a:pt x="12907" y="34563"/>
                    </a:cubicBezTo>
                    <a:cubicBezTo>
                      <a:pt x="12798" y="34516"/>
                      <a:pt x="12697" y="34493"/>
                      <a:pt x="12600" y="34493"/>
                    </a:cubicBezTo>
                    <a:cubicBezTo>
                      <a:pt x="12461" y="34493"/>
                      <a:pt x="12329" y="34541"/>
                      <a:pt x="12191" y="34639"/>
                    </a:cubicBezTo>
                    <a:cubicBezTo>
                      <a:pt x="11177" y="35399"/>
                      <a:pt x="10156" y="36160"/>
                      <a:pt x="9141" y="36913"/>
                    </a:cubicBezTo>
                    <a:lnTo>
                      <a:pt x="3835" y="31607"/>
                    </a:lnTo>
                    <a:cubicBezTo>
                      <a:pt x="4033" y="31344"/>
                      <a:pt x="4238" y="31067"/>
                      <a:pt x="4441" y="30791"/>
                    </a:cubicBezTo>
                    <a:lnTo>
                      <a:pt x="4926" y="30138"/>
                    </a:lnTo>
                    <a:cubicBezTo>
                      <a:pt x="5318" y="29605"/>
                      <a:pt x="5714" y="29072"/>
                      <a:pt x="6116" y="28546"/>
                    </a:cubicBezTo>
                    <a:cubicBezTo>
                      <a:pt x="6332" y="28262"/>
                      <a:pt x="6260" y="28008"/>
                      <a:pt x="6190" y="27851"/>
                    </a:cubicBezTo>
                    <a:cubicBezTo>
                      <a:pt x="5801" y="26940"/>
                      <a:pt x="5423" y="26024"/>
                      <a:pt x="5057" y="25111"/>
                    </a:cubicBezTo>
                    <a:cubicBezTo>
                      <a:pt x="4956" y="24848"/>
                      <a:pt x="4780" y="24709"/>
                      <a:pt x="4504" y="24673"/>
                    </a:cubicBezTo>
                    <a:cubicBezTo>
                      <a:pt x="3318" y="24506"/>
                      <a:pt x="2137" y="24331"/>
                      <a:pt x="945" y="24155"/>
                    </a:cubicBezTo>
                    <a:lnTo>
                      <a:pt x="705" y="24117"/>
                    </a:lnTo>
                    <a:lnTo>
                      <a:pt x="705" y="16632"/>
                    </a:lnTo>
                    <a:lnTo>
                      <a:pt x="1829" y="16458"/>
                    </a:lnTo>
                    <a:cubicBezTo>
                      <a:pt x="2727" y="16328"/>
                      <a:pt x="3631" y="16193"/>
                      <a:pt x="4533" y="16065"/>
                    </a:cubicBezTo>
                    <a:cubicBezTo>
                      <a:pt x="4809" y="16027"/>
                      <a:pt x="4983" y="15871"/>
                      <a:pt x="5061" y="15604"/>
                    </a:cubicBezTo>
                    <a:cubicBezTo>
                      <a:pt x="5369" y="14618"/>
                      <a:pt x="5734" y="13737"/>
                      <a:pt x="6179" y="12916"/>
                    </a:cubicBezTo>
                    <a:cubicBezTo>
                      <a:pt x="6361" y="12587"/>
                      <a:pt x="6226" y="12347"/>
                      <a:pt x="6112" y="12194"/>
                    </a:cubicBezTo>
                    <a:cubicBezTo>
                      <a:pt x="5354" y="11188"/>
                      <a:pt x="4607" y="10176"/>
                      <a:pt x="3844" y="9148"/>
                    </a:cubicBezTo>
                    <a:lnTo>
                      <a:pt x="9153" y="3840"/>
                    </a:lnTo>
                    <a:lnTo>
                      <a:pt x="12223" y="6128"/>
                    </a:lnTo>
                    <a:cubicBezTo>
                      <a:pt x="12345" y="6218"/>
                      <a:pt x="12469" y="6262"/>
                      <a:pt x="12598" y="6262"/>
                    </a:cubicBezTo>
                    <a:cubicBezTo>
                      <a:pt x="12698" y="6262"/>
                      <a:pt x="12800" y="6236"/>
                      <a:pt x="12907" y="6184"/>
                    </a:cubicBezTo>
                    <a:cubicBezTo>
                      <a:pt x="13768" y="5727"/>
                      <a:pt x="14668" y="5352"/>
                      <a:pt x="15599" y="5064"/>
                    </a:cubicBezTo>
                    <a:cubicBezTo>
                      <a:pt x="15772" y="5007"/>
                      <a:pt x="16008" y="4895"/>
                      <a:pt x="16071" y="4524"/>
                    </a:cubicBezTo>
                    <a:cubicBezTo>
                      <a:pt x="16249" y="3251"/>
                      <a:pt x="16438" y="1978"/>
                      <a:pt x="16629" y="702"/>
                    </a:cubicBezTo>
                    <a:close/>
                    <a:moveTo>
                      <a:pt x="16337" y="1"/>
                    </a:moveTo>
                    <a:lnTo>
                      <a:pt x="16047" y="48"/>
                    </a:lnTo>
                    <a:lnTo>
                      <a:pt x="15984" y="320"/>
                    </a:lnTo>
                    <a:cubicBezTo>
                      <a:pt x="15970" y="369"/>
                      <a:pt x="15961" y="419"/>
                      <a:pt x="15954" y="468"/>
                    </a:cubicBezTo>
                    <a:cubicBezTo>
                      <a:pt x="15757" y="1782"/>
                      <a:pt x="15561" y="3105"/>
                      <a:pt x="15392" y="4391"/>
                    </a:cubicBezTo>
                    <a:cubicBezTo>
                      <a:pt x="14432" y="4690"/>
                      <a:pt x="13503" y="5075"/>
                      <a:pt x="12614" y="5540"/>
                    </a:cubicBezTo>
                    <a:lnTo>
                      <a:pt x="9083" y="2916"/>
                    </a:lnTo>
                    <a:lnTo>
                      <a:pt x="2943" y="9056"/>
                    </a:lnTo>
                    <a:lnTo>
                      <a:pt x="3084" y="9292"/>
                    </a:lnTo>
                    <a:cubicBezTo>
                      <a:pt x="3120" y="9351"/>
                      <a:pt x="3158" y="9407"/>
                      <a:pt x="3201" y="9461"/>
                    </a:cubicBezTo>
                    <a:cubicBezTo>
                      <a:pt x="3970" y="10500"/>
                      <a:pt x="4742" y="11542"/>
                      <a:pt x="5545" y="12612"/>
                    </a:cubicBezTo>
                    <a:cubicBezTo>
                      <a:pt x="5091" y="13453"/>
                      <a:pt x="4719" y="14351"/>
                      <a:pt x="4398" y="15376"/>
                    </a:cubicBezTo>
                    <a:cubicBezTo>
                      <a:pt x="3509" y="15500"/>
                      <a:pt x="2612" y="15633"/>
                      <a:pt x="1723" y="15766"/>
                    </a:cubicBezTo>
                    <a:cubicBezTo>
                      <a:pt x="1247" y="15835"/>
                      <a:pt x="774" y="15905"/>
                      <a:pt x="297" y="15984"/>
                    </a:cubicBezTo>
                    <a:lnTo>
                      <a:pt x="1" y="16031"/>
                    </a:lnTo>
                    <a:lnTo>
                      <a:pt x="1" y="24724"/>
                    </a:lnTo>
                    <a:lnTo>
                      <a:pt x="844" y="24848"/>
                    </a:lnTo>
                    <a:cubicBezTo>
                      <a:pt x="2034" y="25028"/>
                      <a:pt x="3221" y="25201"/>
                      <a:pt x="4402" y="25365"/>
                    </a:cubicBezTo>
                    <a:cubicBezTo>
                      <a:pt x="4776" y="26288"/>
                      <a:pt x="5156" y="27210"/>
                      <a:pt x="5556" y="28119"/>
                    </a:cubicBezTo>
                    <a:cubicBezTo>
                      <a:pt x="5154" y="28652"/>
                      <a:pt x="4755" y="29185"/>
                      <a:pt x="4362" y="29718"/>
                    </a:cubicBezTo>
                    <a:lnTo>
                      <a:pt x="3876" y="30375"/>
                    </a:lnTo>
                    <a:lnTo>
                      <a:pt x="3091" y="31432"/>
                    </a:lnTo>
                    <a:lnTo>
                      <a:pt x="2909" y="31675"/>
                    </a:lnTo>
                    <a:lnTo>
                      <a:pt x="8854" y="37622"/>
                    </a:lnTo>
                    <a:lnTo>
                      <a:pt x="9076" y="37804"/>
                    </a:lnTo>
                    <a:lnTo>
                      <a:pt x="9312" y="37655"/>
                    </a:lnTo>
                    <a:cubicBezTo>
                      <a:pt x="9346" y="37633"/>
                      <a:pt x="9396" y="37601"/>
                      <a:pt x="9425" y="37577"/>
                    </a:cubicBezTo>
                    <a:cubicBezTo>
                      <a:pt x="10487" y="36789"/>
                      <a:pt x="11555" y="35998"/>
                      <a:pt x="12630" y="35210"/>
                    </a:cubicBezTo>
                    <a:cubicBezTo>
                      <a:pt x="13519" y="35588"/>
                      <a:pt x="14414" y="35971"/>
                      <a:pt x="15313" y="36326"/>
                    </a:cubicBezTo>
                    <a:cubicBezTo>
                      <a:pt x="15381" y="36349"/>
                      <a:pt x="15397" y="36364"/>
                      <a:pt x="15406" y="36416"/>
                    </a:cubicBezTo>
                    <a:cubicBezTo>
                      <a:pt x="15491" y="37032"/>
                      <a:pt x="15574" y="37628"/>
                      <a:pt x="15667" y="38269"/>
                    </a:cubicBezTo>
                    <a:cubicBezTo>
                      <a:pt x="15761" y="38910"/>
                      <a:pt x="15853" y="39552"/>
                      <a:pt x="15941" y="40193"/>
                    </a:cubicBezTo>
                    <a:cubicBezTo>
                      <a:pt x="15988" y="40568"/>
                      <a:pt x="16200" y="40759"/>
                      <a:pt x="16560" y="40759"/>
                    </a:cubicBezTo>
                    <a:lnTo>
                      <a:pt x="16598" y="40757"/>
                    </a:lnTo>
                    <a:cubicBezTo>
                      <a:pt x="17440" y="40755"/>
                      <a:pt x="18282" y="40754"/>
                      <a:pt x="19124" y="40754"/>
                    </a:cubicBezTo>
                    <a:cubicBezTo>
                      <a:pt x="19966" y="40754"/>
                      <a:pt x="20807" y="40755"/>
                      <a:pt x="21647" y="40757"/>
                    </a:cubicBezTo>
                    <a:lnTo>
                      <a:pt x="24167" y="40757"/>
                    </a:lnTo>
                    <a:cubicBezTo>
                      <a:pt x="24263" y="40757"/>
                      <a:pt x="24355" y="40750"/>
                      <a:pt x="24450" y="40744"/>
                    </a:cubicBezTo>
                    <a:lnTo>
                      <a:pt x="24724" y="40721"/>
                    </a:lnTo>
                    <a:lnTo>
                      <a:pt x="24934" y="39336"/>
                    </a:lnTo>
                    <a:cubicBezTo>
                      <a:pt x="25077" y="38350"/>
                      <a:pt x="25221" y="37363"/>
                      <a:pt x="25377" y="36355"/>
                    </a:cubicBezTo>
                    <a:cubicBezTo>
                      <a:pt x="26333" y="36056"/>
                      <a:pt x="27261" y="35669"/>
                      <a:pt x="28150" y="35204"/>
                    </a:cubicBezTo>
                    <a:cubicBezTo>
                      <a:pt x="28375" y="35381"/>
                      <a:pt x="28607" y="35550"/>
                      <a:pt x="28836" y="35714"/>
                    </a:cubicBezTo>
                    <a:lnTo>
                      <a:pt x="29144" y="35944"/>
                    </a:lnTo>
                    <a:lnTo>
                      <a:pt x="31452" y="37667"/>
                    </a:lnTo>
                    <a:lnTo>
                      <a:pt x="31697" y="37849"/>
                    </a:lnTo>
                    <a:lnTo>
                      <a:pt x="37858" y="31686"/>
                    </a:lnTo>
                    <a:lnTo>
                      <a:pt x="37340" y="31000"/>
                    </a:lnTo>
                    <a:lnTo>
                      <a:pt x="35204" y="28141"/>
                    </a:lnTo>
                    <a:cubicBezTo>
                      <a:pt x="35674" y="27253"/>
                      <a:pt x="36063" y="26324"/>
                      <a:pt x="36362" y="25365"/>
                    </a:cubicBezTo>
                    <a:cubicBezTo>
                      <a:pt x="37093" y="25253"/>
                      <a:pt x="37828" y="25152"/>
                      <a:pt x="38562" y="25051"/>
                    </a:cubicBezTo>
                    <a:lnTo>
                      <a:pt x="39383" y="24927"/>
                    </a:lnTo>
                    <a:lnTo>
                      <a:pt x="40449" y="24769"/>
                    </a:lnTo>
                    <a:lnTo>
                      <a:pt x="40712" y="24709"/>
                    </a:lnTo>
                    <a:lnTo>
                      <a:pt x="40748" y="24448"/>
                    </a:lnTo>
                    <a:cubicBezTo>
                      <a:pt x="40757" y="24396"/>
                      <a:pt x="40762" y="24347"/>
                      <a:pt x="40764" y="24295"/>
                    </a:cubicBezTo>
                    <a:cubicBezTo>
                      <a:pt x="40759" y="21699"/>
                      <a:pt x="40762" y="19099"/>
                      <a:pt x="40771" y="16499"/>
                    </a:cubicBezTo>
                    <a:cubicBezTo>
                      <a:pt x="40771" y="16312"/>
                      <a:pt x="40705" y="15993"/>
                      <a:pt x="40260" y="15948"/>
                    </a:cubicBezTo>
                    <a:cubicBezTo>
                      <a:pt x="38962" y="15766"/>
                      <a:pt x="37653" y="15577"/>
                      <a:pt x="36348" y="15363"/>
                    </a:cubicBezTo>
                    <a:cubicBezTo>
                      <a:pt x="35984" y="14450"/>
                      <a:pt x="35595" y="13532"/>
                      <a:pt x="35195" y="12610"/>
                    </a:cubicBezTo>
                    <a:cubicBezTo>
                      <a:pt x="35813" y="11793"/>
                      <a:pt x="36427" y="10970"/>
                      <a:pt x="37043" y="10149"/>
                    </a:cubicBezTo>
                    <a:lnTo>
                      <a:pt x="37590" y="9418"/>
                    </a:lnTo>
                    <a:cubicBezTo>
                      <a:pt x="37628" y="9364"/>
                      <a:pt x="37662" y="9306"/>
                      <a:pt x="37694" y="9245"/>
                    </a:cubicBezTo>
                    <a:lnTo>
                      <a:pt x="37806" y="9020"/>
                    </a:lnTo>
                    <a:lnTo>
                      <a:pt x="31690" y="2902"/>
                    </a:lnTo>
                    <a:lnTo>
                      <a:pt x="30552" y="3748"/>
                    </a:lnTo>
                    <a:cubicBezTo>
                      <a:pt x="29754" y="4344"/>
                      <a:pt x="28953" y="4942"/>
                      <a:pt x="28148" y="5534"/>
                    </a:cubicBezTo>
                    <a:cubicBezTo>
                      <a:pt x="27257" y="5077"/>
                      <a:pt x="26333" y="4695"/>
                      <a:pt x="25381" y="4387"/>
                    </a:cubicBezTo>
                    <a:cubicBezTo>
                      <a:pt x="25309" y="3941"/>
                      <a:pt x="25242" y="3498"/>
                      <a:pt x="25179" y="3053"/>
                    </a:cubicBezTo>
                    <a:lnTo>
                      <a:pt x="25057" y="2227"/>
                    </a:lnTo>
                    <a:cubicBezTo>
                      <a:pt x="24969" y="1611"/>
                      <a:pt x="24875" y="1004"/>
                      <a:pt x="24783" y="394"/>
                    </a:cubicBezTo>
                    <a:lnTo>
                      <a:pt x="247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5965646" y="3210241"/>
                <a:ext cx="760912" cy="749893"/>
              </a:xfrm>
              <a:custGeom>
                <a:avLst/>
                <a:gdLst/>
                <a:ahLst/>
                <a:cxnLst/>
                <a:rect l="l" t="t" r="r" b="b"/>
                <a:pathLst>
                  <a:path w="28313" h="27903" extrusionOk="0">
                    <a:moveTo>
                      <a:pt x="10764" y="1"/>
                    </a:moveTo>
                    <a:cubicBezTo>
                      <a:pt x="10064" y="172"/>
                      <a:pt x="9380" y="399"/>
                      <a:pt x="8715" y="675"/>
                    </a:cubicBezTo>
                    <a:lnTo>
                      <a:pt x="8987" y="1323"/>
                    </a:lnTo>
                    <a:cubicBezTo>
                      <a:pt x="9619" y="1060"/>
                      <a:pt x="10269" y="844"/>
                      <a:pt x="10932" y="680"/>
                    </a:cubicBezTo>
                    <a:lnTo>
                      <a:pt x="10764" y="1"/>
                    </a:lnTo>
                    <a:close/>
                    <a:moveTo>
                      <a:pt x="19255" y="543"/>
                    </a:moveTo>
                    <a:lnTo>
                      <a:pt x="19003" y="1197"/>
                    </a:lnTo>
                    <a:cubicBezTo>
                      <a:pt x="19853" y="1526"/>
                      <a:pt x="20669" y="1942"/>
                      <a:pt x="21436" y="2437"/>
                    </a:cubicBezTo>
                    <a:lnTo>
                      <a:pt x="21816" y="1850"/>
                    </a:lnTo>
                    <a:cubicBezTo>
                      <a:pt x="21009" y="1328"/>
                      <a:pt x="20152" y="889"/>
                      <a:pt x="19255" y="543"/>
                    </a:cubicBezTo>
                    <a:close/>
                    <a:moveTo>
                      <a:pt x="6191" y="2050"/>
                    </a:moveTo>
                    <a:cubicBezTo>
                      <a:pt x="3789" y="3680"/>
                      <a:pt x="1949" y="6013"/>
                      <a:pt x="921" y="8728"/>
                    </a:cubicBezTo>
                    <a:lnTo>
                      <a:pt x="1575" y="8977"/>
                    </a:lnTo>
                    <a:cubicBezTo>
                      <a:pt x="2556" y="6398"/>
                      <a:pt x="4306" y="4182"/>
                      <a:pt x="6587" y="2628"/>
                    </a:cubicBezTo>
                    <a:lnTo>
                      <a:pt x="6191" y="2050"/>
                    </a:lnTo>
                    <a:close/>
                    <a:moveTo>
                      <a:pt x="23535" y="3154"/>
                    </a:moveTo>
                    <a:lnTo>
                      <a:pt x="23069" y="3680"/>
                    </a:lnTo>
                    <a:cubicBezTo>
                      <a:pt x="25150" y="5527"/>
                      <a:pt x="26594" y="7923"/>
                      <a:pt x="27237" y="10608"/>
                    </a:cubicBezTo>
                    <a:lnTo>
                      <a:pt x="27921" y="10444"/>
                    </a:lnTo>
                    <a:cubicBezTo>
                      <a:pt x="27242" y="7619"/>
                      <a:pt x="25728" y="5097"/>
                      <a:pt x="23535" y="3154"/>
                    </a:cubicBezTo>
                    <a:close/>
                    <a:moveTo>
                      <a:pt x="307" y="10802"/>
                    </a:moveTo>
                    <a:cubicBezTo>
                      <a:pt x="111" y="11742"/>
                      <a:pt x="8" y="12700"/>
                      <a:pt x="1" y="13660"/>
                    </a:cubicBezTo>
                    <a:lnTo>
                      <a:pt x="700" y="13660"/>
                    </a:lnTo>
                    <a:cubicBezTo>
                      <a:pt x="709" y="12749"/>
                      <a:pt x="808" y="11841"/>
                      <a:pt x="997" y="10948"/>
                    </a:cubicBezTo>
                    <a:lnTo>
                      <a:pt x="307" y="10802"/>
                    </a:lnTo>
                    <a:close/>
                    <a:moveTo>
                      <a:pt x="28306" y="13294"/>
                    </a:moveTo>
                    <a:lnTo>
                      <a:pt x="27604" y="13318"/>
                    </a:lnTo>
                    <a:cubicBezTo>
                      <a:pt x="27608" y="13458"/>
                      <a:pt x="27608" y="13604"/>
                      <a:pt x="27608" y="13748"/>
                    </a:cubicBezTo>
                    <a:cubicBezTo>
                      <a:pt x="27608" y="14288"/>
                      <a:pt x="27577" y="14828"/>
                      <a:pt x="27512" y="15365"/>
                    </a:cubicBezTo>
                    <a:lnTo>
                      <a:pt x="28209" y="15449"/>
                    </a:lnTo>
                    <a:cubicBezTo>
                      <a:pt x="28279" y="14886"/>
                      <a:pt x="28312" y="14319"/>
                      <a:pt x="28310" y="13750"/>
                    </a:cubicBezTo>
                    <a:cubicBezTo>
                      <a:pt x="28310" y="13597"/>
                      <a:pt x="28308" y="13444"/>
                      <a:pt x="28306" y="13294"/>
                    </a:cubicBezTo>
                    <a:close/>
                    <a:moveTo>
                      <a:pt x="3087" y="21384"/>
                    </a:moveTo>
                    <a:lnTo>
                      <a:pt x="2507" y="21787"/>
                    </a:lnTo>
                    <a:cubicBezTo>
                      <a:pt x="2918" y="22379"/>
                      <a:pt x="3373" y="22939"/>
                      <a:pt x="3867" y="23463"/>
                    </a:cubicBezTo>
                    <a:lnTo>
                      <a:pt x="4376" y="22979"/>
                    </a:lnTo>
                    <a:cubicBezTo>
                      <a:pt x="3906" y="22480"/>
                      <a:pt x="3476" y="21947"/>
                      <a:pt x="3087" y="21384"/>
                    </a:cubicBezTo>
                    <a:close/>
                    <a:moveTo>
                      <a:pt x="24167" y="22723"/>
                    </a:moveTo>
                    <a:cubicBezTo>
                      <a:pt x="23555" y="23402"/>
                      <a:pt x="22878" y="24018"/>
                      <a:pt x="22145" y="24565"/>
                    </a:cubicBezTo>
                    <a:lnTo>
                      <a:pt x="22561" y="25127"/>
                    </a:lnTo>
                    <a:cubicBezTo>
                      <a:pt x="23335" y="24556"/>
                      <a:pt x="24048" y="23906"/>
                      <a:pt x="24691" y="23193"/>
                    </a:cubicBezTo>
                    <a:lnTo>
                      <a:pt x="24167" y="22723"/>
                    </a:lnTo>
                    <a:close/>
                    <a:moveTo>
                      <a:pt x="6445" y="24767"/>
                    </a:moveTo>
                    <a:lnTo>
                      <a:pt x="6040" y="25341"/>
                    </a:lnTo>
                    <a:cubicBezTo>
                      <a:pt x="8409" y="27008"/>
                      <a:pt x="11235" y="27903"/>
                      <a:pt x="14131" y="27903"/>
                    </a:cubicBezTo>
                    <a:cubicBezTo>
                      <a:pt x="14139" y="27903"/>
                      <a:pt x="14146" y="27903"/>
                      <a:pt x="14153" y="27903"/>
                    </a:cubicBezTo>
                    <a:cubicBezTo>
                      <a:pt x="16445" y="27900"/>
                      <a:pt x="18706" y="27343"/>
                      <a:pt x="20737" y="26276"/>
                    </a:cubicBezTo>
                    <a:lnTo>
                      <a:pt x="20408" y="25656"/>
                    </a:lnTo>
                    <a:cubicBezTo>
                      <a:pt x="18444" y="26689"/>
                      <a:pt x="16297" y="27199"/>
                      <a:pt x="14157" y="27199"/>
                    </a:cubicBezTo>
                    <a:cubicBezTo>
                      <a:pt x="11447" y="27199"/>
                      <a:pt x="8748" y="26380"/>
                      <a:pt x="6445" y="247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6060085" y="3293553"/>
                <a:ext cx="572034" cy="572169"/>
              </a:xfrm>
              <a:custGeom>
                <a:avLst/>
                <a:gdLst/>
                <a:ahLst/>
                <a:cxnLst/>
                <a:rect l="l" t="t" r="r" b="b"/>
                <a:pathLst>
                  <a:path w="21285" h="21290" extrusionOk="0">
                    <a:moveTo>
                      <a:pt x="10639" y="704"/>
                    </a:moveTo>
                    <a:cubicBezTo>
                      <a:pt x="16123" y="704"/>
                      <a:pt x="20583" y="5167"/>
                      <a:pt x="20583" y="10648"/>
                    </a:cubicBezTo>
                    <a:cubicBezTo>
                      <a:pt x="20583" y="16132"/>
                      <a:pt x="16118" y="20588"/>
                      <a:pt x="10639" y="20588"/>
                    </a:cubicBezTo>
                    <a:cubicBezTo>
                      <a:pt x="5158" y="20588"/>
                      <a:pt x="700" y="16132"/>
                      <a:pt x="700" y="10648"/>
                    </a:cubicBezTo>
                    <a:cubicBezTo>
                      <a:pt x="700" y="5167"/>
                      <a:pt x="5158" y="704"/>
                      <a:pt x="10639" y="704"/>
                    </a:cubicBezTo>
                    <a:close/>
                    <a:moveTo>
                      <a:pt x="10639" y="0"/>
                    </a:moveTo>
                    <a:cubicBezTo>
                      <a:pt x="4771" y="0"/>
                      <a:pt x="0" y="4780"/>
                      <a:pt x="0" y="10648"/>
                    </a:cubicBezTo>
                    <a:cubicBezTo>
                      <a:pt x="0" y="16516"/>
                      <a:pt x="4771" y="21289"/>
                      <a:pt x="10639" y="21289"/>
                    </a:cubicBezTo>
                    <a:cubicBezTo>
                      <a:pt x="16510" y="21289"/>
                      <a:pt x="21285" y="16519"/>
                      <a:pt x="21285" y="10648"/>
                    </a:cubicBezTo>
                    <a:cubicBezTo>
                      <a:pt x="21285" y="4778"/>
                      <a:pt x="16505" y="0"/>
                      <a:pt x="10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6182178" y="3415781"/>
                <a:ext cx="327848" cy="327821"/>
              </a:xfrm>
              <a:custGeom>
                <a:avLst/>
                <a:gdLst/>
                <a:ahLst/>
                <a:cxnLst/>
                <a:rect l="l" t="t" r="r" b="b"/>
                <a:pathLst>
                  <a:path w="12199" h="12198" extrusionOk="0">
                    <a:moveTo>
                      <a:pt x="6096" y="702"/>
                    </a:moveTo>
                    <a:cubicBezTo>
                      <a:pt x="9072" y="702"/>
                      <a:pt x="11497" y="3124"/>
                      <a:pt x="11497" y="6100"/>
                    </a:cubicBezTo>
                    <a:cubicBezTo>
                      <a:pt x="11497" y="9076"/>
                      <a:pt x="9070" y="11496"/>
                      <a:pt x="6096" y="11496"/>
                    </a:cubicBezTo>
                    <a:cubicBezTo>
                      <a:pt x="3120" y="11496"/>
                      <a:pt x="703" y="9078"/>
                      <a:pt x="703" y="6100"/>
                    </a:cubicBezTo>
                    <a:cubicBezTo>
                      <a:pt x="703" y="3122"/>
                      <a:pt x="3120" y="702"/>
                      <a:pt x="6096" y="702"/>
                    </a:cubicBezTo>
                    <a:close/>
                    <a:moveTo>
                      <a:pt x="6096" y="0"/>
                    </a:moveTo>
                    <a:cubicBezTo>
                      <a:pt x="2736" y="0"/>
                      <a:pt x="1" y="2737"/>
                      <a:pt x="1" y="6100"/>
                    </a:cubicBezTo>
                    <a:cubicBezTo>
                      <a:pt x="1" y="9463"/>
                      <a:pt x="2736" y="12198"/>
                      <a:pt x="6096" y="12198"/>
                    </a:cubicBezTo>
                    <a:cubicBezTo>
                      <a:pt x="9461" y="12198"/>
                      <a:pt x="12198" y="9463"/>
                      <a:pt x="12198" y="6100"/>
                    </a:cubicBezTo>
                    <a:cubicBezTo>
                      <a:pt x="12198" y="2737"/>
                      <a:pt x="9454" y="0"/>
                      <a:pt x="6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0" name="Google Shape;2960;p65"/>
            <p:cNvGrpSpPr/>
            <p:nvPr/>
          </p:nvGrpSpPr>
          <p:grpSpPr>
            <a:xfrm>
              <a:off x="5991508" y="981225"/>
              <a:ext cx="1107955" cy="1402371"/>
              <a:chOff x="5807111" y="1016085"/>
              <a:chExt cx="1083681" cy="1371646"/>
            </a:xfrm>
          </p:grpSpPr>
          <p:sp>
            <p:nvSpPr>
              <p:cNvPr id="2961" name="Google Shape;2961;p65"/>
              <p:cNvSpPr/>
              <p:nvPr/>
            </p:nvSpPr>
            <p:spPr>
              <a:xfrm>
                <a:off x="6233859" y="2266041"/>
                <a:ext cx="224299" cy="112096"/>
              </a:xfrm>
              <a:custGeom>
                <a:avLst/>
                <a:gdLst/>
                <a:ahLst/>
                <a:cxnLst/>
                <a:rect l="l" t="t" r="r" b="b"/>
                <a:pathLst>
                  <a:path w="8346" h="4171" extrusionOk="0">
                    <a:moveTo>
                      <a:pt x="1" y="0"/>
                    </a:moveTo>
                    <a:cubicBezTo>
                      <a:pt x="1" y="2303"/>
                      <a:pt x="1868" y="4170"/>
                      <a:pt x="4171" y="4170"/>
                    </a:cubicBezTo>
                    <a:cubicBezTo>
                      <a:pt x="6477" y="4170"/>
                      <a:pt x="8346" y="2303"/>
                      <a:pt x="8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6109293" y="2145910"/>
                <a:ext cx="473511" cy="120158"/>
              </a:xfrm>
              <a:custGeom>
                <a:avLst/>
                <a:gdLst/>
                <a:ahLst/>
                <a:cxnLst/>
                <a:rect l="l" t="t" r="r" b="b"/>
                <a:pathLst>
                  <a:path w="17619" h="4471" extrusionOk="0">
                    <a:moveTo>
                      <a:pt x="1926" y="1"/>
                    </a:moveTo>
                    <a:cubicBezTo>
                      <a:pt x="859" y="5"/>
                      <a:pt x="0" y="869"/>
                      <a:pt x="2" y="1933"/>
                    </a:cubicBezTo>
                    <a:lnTo>
                      <a:pt x="2" y="2547"/>
                    </a:lnTo>
                    <a:cubicBezTo>
                      <a:pt x="2" y="3609"/>
                      <a:pt x="862" y="4470"/>
                      <a:pt x="1926" y="4470"/>
                    </a:cubicBezTo>
                    <a:lnTo>
                      <a:pt x="15691" y="4470"/>
                    </a:lnTo>
                    <a:cubicBezTo>
                      <a:pt x="15692" y="4470"/>
                      <a:pt x="15694" y="4470"/>
                      <a:pt x="15695" y="4470"/>
                    </a:cubicBezTo>
                    <a:cubicBezTo>
                      <a:pt x="16755" y="4470"/>
                      <a:pt x="17616" y="3607"/>
                      <a:pt x="17616" y="2547"/>
                    </a:cubicBezTo>
                    <a:lnTo>
                      <a:pt x="17616" y="1933"/>
                    </a:lnTo>
                    <a:cubicBezTo>
                      <a:pt x="17619" y="867"/>
                      <a:pt x="16755" y="1"/>
                      <a:pt x="15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6109347" y="2025859"/>
                <a:ext cx="473403" cy="120078"/>
              </a:xfrm>
              <a:custGeom>
                <a:avLst/>
                <a:gdLst/>
                <a:ahLst/>
                <a:cxnLst/>
                <a:rect l="l" t="t" r="r" b="b"/>
                <a:pathLst>
                  <a:path w="17615" h="4468" extrusionOk="0">
                    <a:moveTo>
                      <a:pt x="1924" y="1"/>
                    </a:moveTo>
                    <a:cubicBezTo>
                      <a:pt x="860" y="3"/>
                      <a:pt x="0" y="865"/>
                      <a:pt x="0" y="1926"/>
                    </a:cubicBezTo>
                    <a:lnTo>
                      <a:pt x="0" y="2545"/>
                    </a:lnTo>
                    <a:cubicBezTo>
                      <a:pt x="0" y="3606"/>
                      <a:pt x="862" y="4468"/>
                      <a:pt x="1924" y="4468"/>
                    </a:cubicBezTo>
                    <a:lnTo>
                      <a:pt x="15689" y="4468"/>
                    </a:lnTo>
                    <a:cubicBezTo>
                      <a:pt x="15690" y="4468"/>
                      <a:pt x="15692" y="4468"/>
                      <a:pt x="15693" y="4468"/>
                    </a:cubicBezTo>
                    <a:cubicBezTo>
                      <a:pt x="16753" y="4468"/>
                      <a:pt x="17614" y="3607"/>
                      <a:pt x="17614" y="2545"/>
                    </a:cubicBezTo>
                    <a:lnTo>
                      <a:pt x="17614" y="1926"/>
                    </a:lnTo>
                    <a:cubicBezTo>
                      <a:pt x="17614" y="862"/>
                      <a:pt x="16751" y="1"/>
                      <a:pt x="15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6249151" y="1700537"/>
                <a:ext cx="193903" cy="325349"/>
              </a:xfrm>
              <a:custGeom>
                <a:avLst/>
                <a:gdLst/>
                <a:ahLst/>
                <a:cxnLst/>
                <a:rect l="l" t="t" r="r" b="b"/>
                <a:pathLst>
                  <a:path w="7215" h="12106" extrusionOk="0">
                    <a:moveTo>
                      <a:pt x="1" y="0"/>
                    </a:moveTo>
                    <a:lnTo>
                      <a:pt x="1" y="11876"/>
                    </a:lnTo>
                    <a:lnTo>
                      <a:pt x="1" y="12106"/>
                    </a:lnTo>
                    <a:lnTo>
                      <a:pt x="7214" y="12106"/>
                    </a:lnTo>
                    <a:lnTo>
                      <a:pt x="7214" y="11876"/>
                    </a:lnTo>
                    <a:lnTo>
                      <a:pt x="7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6161323" y="1605642"/>
                <a:ext cx="87854" cy="94922"/>
              </a:xfrm>
              <a:custGeom>
                <a:avLst/>
                <a:gdLst/>
                <a:ahLst/>
                <a:cxnLst/>
                <a:rect l="l" t="t" r="r" b="b"/>
                <a:pathLst>
                  <a:path w="3269" h="3532" extrusionOk="0">
                    <a:moveTo>
                      <a:pt x="1636" y="0"/>
                    </a:moveTo>
                    <a:cubicBezTo>
                      <a:pt x="734" y="0"/>
                      <a:pt x="3" y="731"/>
                      <a:pt x="3" y="1633"/>
                    </a:cubicBezTo>
                    <a:lnTo>
                      <a:pt x="3" y="1894"/>
                    </a:lnTo>
                    <a:cubicBezTo>
                      <a:pt x="1" y="2796"/>
                      <a:pt x="732" y="3529"/>
                      <a:pt x="1634" y="3531"/>
                    </a:cubicBezTo>
                    <a:lnTo>
                      <a:pt x="3269" y="3531"/>
                    </a:lnTo>
                    <a:lnTo>
                      <a:pt x="3269" y="1633"/>
                    </a:lnTo>
                    <a:cubicBezTo>
                      <a:pt x="3269" y="731"/>
                      <a:pt x="2538" y="0"/>
                      <a:pt x="1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6443027" y="1605642"/>
                <a:ext cx="87854" cy="94922"/>
              </a:xfrm>
              <a:custGeom>
                <a:avLst/>
                <a:gdLst/>
                <a:ahLst/>
                <a:cxnLst/>
                <a:rect l="l" t="t" r="r" b="b"/>
                <a:pathLst>
                  <a:path w="3269" h="3532" extrusionOk="0">
                    <a:moveTo>
                      <a:pt x="1633" y="0"/>
                    </a:moveTo>
                    <a:cubicBezTo>
                      <a:pt x="731" y="0"/>
                      <a:pt x="0" y="731"/>
                      <a:pt x="0" y="1633"/>
                    </a:cubicBezTo>
                    <a:lnTo>
                      <a:pt x="0" y="3531"/>
                    </a:lnTo>
                    <a:lnTo>
                      <a:pt x="1631" y="3531"/>
                    </a:lnTo>
                    <a:cubicBezTo>
                      <a:pt x="2535" y="3531"/>
                      <a:pt x="3268" y="2798"/>
                      <a:pt x="3266" y="1894"/>
                    </a:cubicBezTo>
                    <a:lnTo>
                      <a:pt x="3266" y="1633"/>
                    </a:lnTo>
                    <a:cubicBezTo>
                      <a:pt x="3266" y="731"/>
                      <a:pt x="2535" y="0"/>
                      <a:pt x="1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5919610" y="1134792"/>
                <a:ext cx="853012" cy="891094"/>
              </a:xfrm>
              <a:custGeom>
                <a:avLst/>
                <a:gdLst/>
                <a:ahLst/>
                <a:cxnLst/>
                <a:rect l="l" t="t" r="r" b="b"/>
                <a:pathLst>
                  <a:path w="31740" h="33157" extrusionOk="0">
                    <a:moveTo>
                      <a:pt x="15866" y="1"/>
                    </a:moveTo>
                    <a:cubicBezTo>
                      <a:pt x="7099" y="1"/>
                      <a:pt x="0" y="6447"/>
                      <a:pt x="0" y="14394"/>
                    </a:cubicBezTo>
                    <a:cubicBezTo>
                      <a:pt x="0" y="20188"/>
                      <a:pt x="3770" y="25172"/>
                      <a:pt x="9208" y="27455"/>
                    </a:cubicBezTo>
                    <a:lnTo>
                      <a:pt x="9208" y="33157"/>
                    </a:lnTo>
                    <a:lnTo>
                      <a:pt x="12263" y="33157"/>
                    </a:lnTo>
                    <a:lnTo>
                      <a:pt x="12263" y="21051"/>
                    </a:lnTo>
                    <a:lnTo>
                      <a:pt x="10628" y="21051"/>
                    </a:lnTo>
                    <a:cubicBezTo>
                      <a:pt x="9726" y="21049"/>
                      <a:pt x="8995" y="20316"/>
                      <a:pt x="8997" y="19414"/>
                    </a:cubicBezTo>
                    <a:lnTo>
                      <a:pt x="8997" y="19153"/>
                    </a:lnTo>
                    <a:cubicBezTo>
                      <a:pt x="8997" y="18251"/>
                      <a:pt x="9728" y="17520"/>
                      <a:pt x="10630" y="17520"/>
                    </a:cubicBezTo>
                    <a:cubicBezTo>
                      <a:pt x="11532" y="17520"/>
                      <a:pt x="12263" y="18251"/>
                      <a:pt x="12263" y="19153"/>
                    </a:cubicBezTo>
                    <a:lnTo>
                      <a:pt x="12263" y="21051"/>
                    </a:lnTo>
                    <a:lnTo>
                      <a:pt x="19474" y="21051"/>
                    </a:lnTo>
                    <a:lnTo>
                      <a:pt x="19474" y="19153"/>
                    </a:lnTo>
                    <a:cubicBezTo>
                      <a:pt x="19476" y="18251"/>
                      <a:pt x="20207" y="17520"/>
                      <a:pt x="21109" y="17520"/>
                    </a:cubicBezTo>
                    <a:cubicBezTo>
                      <a:pt x="22011" y="17520"/>
                      <a:pt x="22742" y="18251"/>
                      <a:pt x="22742" y="19153"/>
                    </a:cubicBezTo>
                    <a:lnTo>
                      <a:pt x="22742" y="19414"/>
                    </a:lnTo>
                    <a:cubicBezTo>
                      <a:pt x="22744" y="20318"/>
                      <a:pt x="22011" y="21051"/>
                      <a:pt x="21107" y="21051"/>
                    </a:cubicBezTo>
                    <a:lnTo>
                      <a:pt x="19476" y="21051"/>
                    </a:lnTo>
                    <a:lnTo>
                      <a:pt x="19476" y="33157"/>
                    </a:lnTo>
                    <a:lnTo>
                      <a:pt x="22524" y="33157"/>
                    </a:lnTo>
                    <a:lnTo>
                      <a:pt x="22524" y="27455"/>
                    </a:lnTo>
                    <a:cubicBezTo>
                      <a:pt x="27961" y="25172"/>
                      <a:pt x="31739" y="20188"/>
                      <a:pt x="31739" y="14394"/>
                    </a:cubicBezTo>
                    <a:cubicBezTo>
                      <a:pt x="31739" y="6447"/>
                      <a:pt x="24632" y="1"/>
                      <a:pt x="15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5807111" y="1016085"/>
                <a:ext cx="1083681" cy="931891"/>
              </a:xfrm>
              <a:custGeom>
                <a:avLst/>
                <a:gdLst/>
                <a:ahLst/>
                <a:cxnLst/>
                <a:rect l="l" t="t" r="r" b="b"/>
                <a:pathLst>
                  <a:path w="40323" h="34675" extrusionOk="0">
                    <a:moveTo>
                      <a:pt x="20036" y="0"/>
                    </a:moveTo>
                    <a:cubicBezTo>
                      <a:pt x="19825" y="0"/>
                      <a:pt x="19614" y="3"/>
                      <a:pt x="19402" y="9"/>
                    </a:cubicBezTo>
                    <a:lnTo>
                      <a:pt x="19425" y="711"/>
                    </a:lnTo>
                    <a:cubicBezTo>
                      <a:pt x="19636" y="705"/>
                      <a:pt x="19848" y="701"/>
                      <a:pt x="20059" y="701"/>
                    </a:cubicBezTo>
                    <a:cubicBezTo>
                      <a:pt x="20768" y="701"/>
                      <a:pt x="21477" y="736"/>
                      <a:pt x="22182" y="807"/>
                    </a:cubicBezTo>
                    <a:lnTo>
                      <a:pt x="22252" y="110"/>
                    </a:lnTo>
                    <a:cubicBezTo>
                      <a:pt x="21516" y="37"/>
                      <a:pt x="20776" y="0"/>
                      <a:pt x="20036" y="0"/>
                    </a:cubicBezTo>
                    <a:close/>
                    <a:moveTo>
                      <a:pt x="11109" y="1925"/>
                    </a:moveTo>
                    <a:cubicBezTo>
                      <a:pt x="10461" y="2222"/>
                      <a:pt x="9827" y="2553"/>
                      <a:pt x="9213" y="2915"/>
                    </a:cubicBezTo>
                    <a:lnTo>
                      <a:pt x="9566" y="3520"/>
                    </a:lnTo>
                    <a:cubicBezTo>
                      <a:pt x="10162" y="3171"/>
                      <a:pt x="10774" y="2852"/>
                      <a:pt x="11404" y="2564"/>
                    </a:cubicBezTo>
                    <a:lnTo>
                      <a:pt x="11109" y="1925"/>
                    </a:lnTo>
                    <a:close/>
                    <a:moveTo>
                      <a:pt x="24371" y="427"/>
                    </a:moveTo>
                    <a:lnTo>
                      <a:pt x="24231" y="1116"/>
                    </a:lnTo>
                    <a:cubicBezTo>
                      <a:pt x="26991" y="1673"/>
                      <a:pt x="29537" y="2755"/>
                      <a:pt x="31802" y="4332"/>
                    </a:cubicBezTo>
                    <a:lnTo>
                      <a:pt x="32205" y="3756"/>
                    </a:lnTo>
                    <a:cubicBezTo>
                      <a:pt x="29861" y="2123"/>
                      <a:pt x="27223" y="1003"/>
                      <a:pt x="24371" y="427"/>
                    </a:cubicBezTo>
                    <a:close/>
                    <a:moveTo>
                      <a:pt x="34432" y="5547"/>
                    </a:moveTo>
                    <a:lnTo>
                      <a:pt x="33953" y="6062"/>
                    </a:lnTo>
                    <a:cubicBezTo>
                      <a:pt x="34456" y="6532"/>
                      <a:pt x="34936" y="7031"/>
                      <a:pt x="35385" y="7555"/>
                    </a:cubicBezTo>
                    <a:lnTo>
                      <a:pt x="35916" y="7096"/>
                    </a:lnTo>
                    <a:cubicBezTo>
                      <a:pt x="35451" y="6554"/>
                      <a:pt x="34956" y="6037"/>
                      <a:pt x="34432" y="5547"/>
                    </a:cubicBezTo>
                    <a:close/>
                    <a:moveTo>
                      <a:pt x="6856" y="4530"/>
                    </a:moveTo>
                    <a:cubicBezTo>
                      <a:pt x="4582" y="6341"/>
                      <a:pt x="2735" y="8633"/>
                      <a:pt x="1518" y="11159"/>
                    </a:cubicBezTo>
                    <a:lnTo>
                      <a:pt x="2150" y="11462"/>
                    </a:lnTo>
                    <a:cubicBezTo>
                      <a:pt x="3322" y="9031"/>
                      <a:pt x="5099" y="6824"/>
                      <a:pt x="7294" y="5081"/>
                    </a:cubicBezTo>
                    <a:lnTo>
                      <a:pt x="6856" y="4530"/>
                    </a:lnTo>
                    <a:close/>
                    <a:moveTo>
                      <a:pt x="702" y="13145"/>
                    </a:moveTo>
                    <a:cubicBezTo>
                      <a:pt x="394" y="14049"/>
                      <a:pt x="158" y="14978"/>
                      <a:pt x="0" y="15923"/>
                    </a:cubicBezTo>
                    <a:lnTo>
                      <a:pt x="693" y="16035"/>
                    </a:lnTo>
                    <a:cubicBezTo>
                      <a:pt x="846" y="15129"/>
                      <a:pt x="1071" y="14238"/>
                      <a:pt x="1365" y="13370"/>
                    </a:cubicBezTo>
                    <a:lnTo>
                      <a:pt x="702" y="13145"/>
                    </a:lnTo>
                    <a:close/>
                    <a:moveTo>
                      <a:pt x="39841" y="14645"/>
                    </a:moveTo>
                    <a:lnTo>
                      <a:pt x="39157" y="14814"/>
                    </a:lnTo>
                    <a:cubicBezTo>
                      <a:pt x="39378" y="15704"/>
                      <a:pt x="39522" y="16613"/>
                      <a:pt x="39592" y="17528"/>
                    </a:cubicBezTo>
                    <a:lnTo>
                      <a:pt x="40291" y="17474"/>
                    </a:lnTo>
                    <a:cubicBezTo>
                      <a:pt x="40217" y="16521"/>
                      <a:pt x="40066" y="15574"/>
                      <a:pt x="39841" y="14645"/>
                    </a:cubicBezTo>
                    <a:close/>
                    <a:moveTo>
                      <a:pt x="1350" y="24180"/>
                    </a:moveTo>
                    <a:lnTo>
                      <a:pt x="682" y="24404"/>
                    </a:lnTo>
                    <a:cubicBezTo>
                      <a:pt x="911" y="25084"/>
                      <a:pt x="1181" y="25747"/>
                      <a:pt x="1489" y="26395"/>
                    </a:cubicBezTo>
                    <a:lnTo>
                      <a:pt x="2121" y="26094"/>
                    </a:lnTo>
                    <a:cubicBezTo>
                      <a:pt x="1827" y="25473"/>
                      <a:pt x="1568" y="24832"/>
                      <a:pt x="1350" y="24180"/>
                    </a:cubicBezTo>
                    <a:close/>
                    <a:moveTo>
                      <a:pt x="39623" y="19589"/>
                    </a:moveTo>
                    <a:cubicBezTo>
                      <a:pt x="39493" y="22310"/>
                      <a:pt x="38683" y="25021"/>
                      <a:pt x="37275" y="27421"/>
                    </a:cubicBezTo>
                    <a:lnTo>
                      <a:pt x="37882" y="27778"/>
                    </a:lnTo>
                    <a:cubicBezTo>
                      <a:pt x="39346" y="25277"/>
                      <a:pt x="40190" y="22457"/>
                      <a:pt x="40323" y="19623"/>
                    </a:cubicBezTo>
                    <a:lnTo>
                      <a:pt x="39623" y="19589"/>
                    </a:lnTo>
                    <a:close/>
                    <a:moveTo>
                      <a:pt x="35709" y="29686"/>
                    </a:moveTo>
                    <a:cubicBezTo>
                      <a:pt x="35275" y="30221"/>
                      <a:pt x="34812" y="30732"/>
                      <a:pt x="34319" y="31215"/>
                    </a:cubicBezTo>
                    <a:lnTo>
                      <a:pt x="34814" y="31715"/>
                    </a:lnTo>
                    <a:cubicBezTo>
                      <a:pt x="35322" y="31213"/>
                      <a:pt x="35804" y="30682"/>
                      <a:pt x="36254" y="30129"/>
                    </a:cubicBezTo>
                    <a:lnTo>
                      <a:pt x="35709" y="29686"/>
                    </a:lnTo>
                    <a:close/>
                    <a:moveTo>
                      <a:pt x="3498" y="28478"/>
                    </a:moveTo>
                    <a:lnTo>
                      <a:pt x="2917" y="28876"/>
                    </a:lnTo>
                    <a:cubicBezTo>
                      <a:pt x="4503" y="31195"/>
                      <a:pt x="6658" y="33201"/>
                      <a:pt x="9148" y="34675"/>
                    </a:cubicBezTo>
                    <a:lnTo>
                      <a:pt x="9506" y="34072"/>
                    </a:lnTo>
                    <a:cubicBezTo>
                      <a:pt x="7103" y="32648"/>
                      <a:pt x="5027" y="30716"/>
                      <a:pt x="3498" y="284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5"/>
              <p:cNvSpPr/>
              <p:nvPr/>
            </p:nvSpPr>
            <p:spPr>
              <a:xfrm>
                <a:off x="5910176" y="1125359"/>
                <a:ext cx="871879" cy="900608"/>
              </a:xfrm>
              <a:custGeom>
                <a:avLst/>
                <a:gdLst/>
                <a:ahLst/>
                <a:cxnLst/>
                <a:rect l="l" t="t" r="r" b="b"/>
                <a:pathLst>
                  <a:path w="32442" h="33511" extrusionOk="0">
                    <a:moveTo>
                      <a:pt x="16215" y="1"/>
                    </a:moveTo>
                    <a:cubicBezTo>
                      <a:pt x="7274" y="1"/>
                      <a:pt x="0" y="6613"/>
                      <a:pt x="0" y="14745"/>
                    </a:cubicBezTo>
                    <a:cubicBezTo>
                      <a:pt x="0" y="20401"/>
                      <a:pt x="3606" y="25593"/>
                      <a:pt x="9206" y="28040"/>
                    </a:cubicBezTo>
                    <a:lnTo>
                      <a:pt x="9206" y="33510"/>
                    </a:lnTo>
                    <a:lnTo>
                      <a:pt x="9910" y="33510"/>
                    </a:lnTo>
                    <a:lnTo>
                      <a:pt x="9910" y="27572"/>
                    </a:lnTo>
                    <a:lnTo>
                      <a:pt x="9692" y="27482"/>
                    </a:lnTo>
                    <a:cubicBezTo>
                      <a:pt x="4231" y="25188"/>
                      <a:pt x="702" y="20190"/>
                      <a:pt x="702" y="14742"/>
                    </a:cubicBezTo>
                    <a:cubicBezTo>
                      <a:pt x="702" y="7000"/>
                      <a:pt x="7657" y="702"/>
                      <a:pt x="16215" y="702"/>
                    </a:cubicBezTo>
                    <a:cubicBezTo>
                      <a:pt x="24776" y="702"/>
                      <a:pt x="31739" y="7000"/>
                      <a:pt x="31739" y="14742"/>
                    </a:cubicBezTo>
                    <a:cubicBezTo>
                      <a:pt x="31739" y="20186"/>
                      <a:pt x="28206" y="25186"/>
                      <a:pt x="22738" y="27482"/>
                    </a:cubicBezTo>
                    <a:lnTo>
                      <a:pt x="22522" y="27572"/>
                    </a:lnTo>
                    <a:lnTo>
                      <a:pt x="22522" y="33510"/>
                    </a:lnTo>
                    <a:lnTo>
                      <a:pt x="23226" y="33510"/>
                    </a:lnTo>
                    <a:lnTo>
                      <a:pt x="23226" y="28040"/>
                    </a:lnTo>
                    <a:cubicBezTo>
                      <a:pt x="28831" y="25593"/>
                      <a:pt x="32441" y="20397"/>
                      <a:pt x="32441" y="14745"/>
                    </a:cubicBezTo>
                    <a:cubicBezTo>
                      <a:pt x="32441" y="6613"/>
                      <a:pt x="25156" y="1"/>
                      <a:pt x="16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5"/>
              <p:cNvSpPr/>
              <p:nvPr/>
            </p:nvSpPr>
            <p:spPr>
              <a:xfrm>
                <a:off x="6099860" y="2016507"/>
                <a:ext cx="492323" cy="138944"/>
              </a:xfrm>
              <a:custGeom>
                <a:avLst/>
                <a:gdLst/>
                <a:ahLst/>
                <a:cxnLst/>
                <a:rect l="l" t="t" r="r" b="b"/>
                <a:pathLst>
                  <a:path w="18319" h="5170" extrusionOk="0">
                    <a:moveTo>
                      <a:pt x="2277" y="0"/>
                    </a:moveTo>
                    <a:cubicBezTo>
                      <a:pt x="1019" y="2"/>
                      <a:pt x="3" y="1019"/>
                      <a:pt x="0" y="2274"/>
                    </a:cubicBezTo>
                    <a:lnTo>
                      <a:pt x="0" y="2893"/>
                    </a:lnTo>
                    <a:cubicBezTo>
                      <a:pt x="3" y="4148"/>
                      <a:pt x="1019" y="5167"/>
                      <a:pt x="2277" y="5169"/>
                    </a:cubicBezTo>
                    <a:lnTo>
                      <a:pt x="2277" y="4465"/>
                    </a:lnTo>
                    <a:cubicBezTo>
                      <a:pt x="1406" y="4465"/>
                      <a:pt x="702" y="3761"/>
                      <a:pt x="702" y="2893"/>
                    </a:cubicBezTo>
                    <a:lnTo>
                      <a:pt x="702" y="2274"/>
                    </a:lnTo>
                    <a:cubicBezTo>
                      <a:pt x="702" y="1406"/>
                      <a:pt x="1406" y="700"/>
                      <a:pt x="2277" y="700"/>
                    </a:cubicBezTo>
                    <a:lnTo>
                      <a:pt x="16042" y="700"/>
                    </a:lnTo>
                    <a:cubicBezTo>
                      <a:pt x="16910" y="700"/>
                      <a:pt x="17616" y="1406"/>
                      <a:pt x="17616" y="2274"/>
                    </a:cubicBezTo>
                    <a:lnTo>
                      <a:pt x="17616" y="2893"/>
                    </a:lnTo>
                    <a:cubicBezTo>
                      <a:pt x="17614" y="3761"/>
                      <a:pt x="16910" y="4465"/>
                      <a:pt x="16042" y="4465"/>
                    </a:cubicBezTo>
                    <a:lnTo>
                      <a:pt x="16042" y="5169"/>
                    </a:lnTo>
                    <a:cubicBezTo>
                      <a:pt x="17297" y="5167"/>
                      <a:pt x="18316" y="4150"/>
                      <a:pt x="18318" y="2893"/>
                    </a:cubicBezTo>
                    <a:lnTo>
                      <a:pt x="18318" y="2274"/>
                    </a:lnTo>
                    <a:cubicBezTo>
                      <a:pt x="18316" y="1019"/>
                      <a:pt x="17297" y="2"/>
                      <a:pt x="160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5"/>
              <p:cNvSpPr/>
              <p:nvPr/>
            </p:nvSpPr>
            <p:spPr>
              <a:xfrm>
                <a:off x="6099860" y="2136504"/>
                <a:ext cx="492323" cy="138997"/>
              </a:xfrm>
              <a:custGeom>
                <a:avLst/>
                <a:gdLst/>
                <a:ahLst/>
                <a:cxnLst/>
                <a:rect l="l" t="t" r="r" b="b"/>
                <a:pathLst>
                  <a:path w="18319" h="5172" extrusionOk="0">
                    <a:moveTo>
                      <a:pt x="16042" y="704"/>
                    </a:moveTo>
                    <a:cubicBezTo>
                      <a:pt x="16912" y="704"/>
                      <a:pt x="17616" y="1413"/>
                      <a:pt x="17616" y="2283"/>
                    </a:cubicBezTo>
                    <a:lnTo>
                      <a:pt x="17616" y="2893"/>
                    </a:lnTo>
                    <a:cubicBezTo>
                      <a:pt x="17616" y="3763"/>
                      <a:pt x="16910" y="4467"/>
                      <a:pt x="16042" y="4467"/>
                    </a:cubicBezTo>
                    <a:lnTo>
                      <a:pt x="2277" y="4467"/>
                    </a:lnTo>
                    <a:cubicBezTo>
                      <a:pt x="1406" y="4467"/>
                      <a:pt x="702" y="3763"/>
                      <a:pt x="702" y="2893"/>
                    </a:cubicBezTo>
                    <a:lnTo>
                      <a:pt x="702" y="2283"/>
                    </a:lnTo>
                    <a:cubicBezTo>
                      <a:pt x="700" y="1413"/>
                      <a:pt x="1404" y="704"/>
                      <a:pt x="2277" y="704"/>
                    </a:cubicBezTo>
                    <a:close/>
                    <a:moveTo>
                      <a:pt x="2277" y="0"/>
                    </a:moveTo>
                    <a:cubicBezTo>
                      <a:pt x="1021" y="0"/>
                      <a:pt x="0" y="1023"/>
                      <a:pt x="0" y="2283"/>
                    </a:cubicBezTo>
                    <a:lnTo>
                      <a:pt x="0" y="2893"/>
                    </a:lnTo>
                    <a:cubicBezTo>
                      <a:pt x="0" y="4150"/>
                      <a:pt x="1019" y="5169"/>
                      <a:pt x="2277" y="5171"/>
                    </a:cubicBezTo>
                    <a:lnTo>
                      <a:pt x="16042" y="5171"/>
                    </a:lnTo>
                    <a:cubicBezTo>
                      <a:pt x="17297" y="5169"/>
                      <a:pt x="18316" y="4150"/>
                      <a:pt x="18318" y="2893"/>
                    </a:cubicBezTo>
                    <a:lnTo>
                      <a:pt x="18318" y="2283"/>
                    </a:lnTo>
                    <a:cubicBezTo>
                      <a:pt x="18318" y="1023"/>
                      <a:pt x="17299" y="2"/>
                      <a:pt x="160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5"/>
              <p:cNvSpPr/>
              <p:nvPr/>
            </p:nvSpPr>
            <p:spPr>
              <a:xfrm>
                <a:off x="6224372" y="2266041"/>
                <a:ext cx="243219" cy="121690"/>
              </a:xfrm>
              <a:custGeom>
                <a:avLst/>
                <a:gdLst/>
                <a:ahLst/>
                <a:cxnLst/>
                <a:rect l="l" t="t" r="r" b="b"/>
                <a:pathLst>
                  <a:path w="9050" h="4528" extrusionOk="0">
                    <a:moveTo>
                      <a:pt x="1" y="0"/>
                    </a:moveTo>
                    <a:cubicBezTo>
                      <a:pt x="1" y="2497"/>
                      <a:pt x="2032" y="4528"/>
                      <a:pt x="4526" y="4528"/>
                    </a:cubicBezTo>
                    <a:cubicBezTo>
                      <a:pt x="7018" y="4528"/>
                      <a:pt x="9050" y="2497"/>
                      <a:pt x="9050" y="0"/>
                    </a:cubicBezTo>
                    <a:lnTo>
                      <a:pt x="8345" y="0"/>
                    </a:lnTo>
                    <a:cubicBezTo>
                      <a:pt x="8345" y="2110"/>
                      <a:pt x="6632" y="3828"/>
                      <a:pt x="4526" y="3828"/>
                    </a:cubicBezTo>
                    <a:cubicBezTo>
                      <a:pt x="2419" y="3828"/>
                      <a:pt x="705" y="211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5"/>
              <p:cNvSpPr/>
              <p:nvPr/>
            </p:nvSpPr>
            <p:spPr>
              <a:xfrm>
                <a:off x="6481888" y="1216949"/>
                <a:ext cx="220536" cy="328574"/>
              </a:xfrm>
              <a:custGeom>
                <a:avLst/>
                <a:gdLst/>
                <a:ahLst/>
                <a:cxnLst/>
                <a:rect l="l" t="t" r="r" b="b"/>
                <a:pathLst>
                  <a:path w="8206" h="12226" extrusionOk="0">
                    <a:moveTo>
                      <a:pt x="212" y="0"/>
                    </a:moveTo>
                    <a:lnTo>
                      <a:pt x="1" y="671"/>
                    </a:lnTo>
                    <a:cubicBezTo>
                      <a:pt x="309" y="767"/>
                      <a:pt x="7497" y="3145"/>
                      <a:pt x="7389" y="12216"/>
                    </a:cubicBezTo>
                    <a:lnTo>
                      <a:pt x="8091" y="12225"/>
                    </a:lnTo>
                    <a:cubicBezTo>
                      <a:pt x="8206" y="2621"/>
                      <a:pt x="291" y="25"/>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5"/>
              <p:cNvSpPr/>
              <p:nvPr/>
            </p:nvSpPr>
            <p:spPr>
              <a:xfrm>
                <a:off x="6249151" y="1691051"/>
                <a:ext cx="79523" cy="18866"/>
              </a:xfrm>
              <a:custGeom>
                <a:avLst/>
                <a:gdLst/>
                <a:ahLst/>
                <a:cxnLst/>
                <a:rect l="l" t="t" r="r" b="b"/>
                <a:pathLst>
                  <a:path w="2959" h="702" extrusionOk="0">
                    <a:moveTo>
                      <a:pt x="1" y="0"/>
                    </a:moveTo>
                    <a:lnTo>
                      <a:pt x="1" y="702"/>
                    </a:lnTo>
                    <a:lnTo>
                      <a:pt x="2959" y="702"/>
                    </a:lnTo>
                    <a:lnTo>
                      <a:pt x="29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5"/>
              <p:cNvSpPr/>
              <p:nvPr/>
            </p:nvSpPr>
            <p:spPr>
              <a:xfrm>
                <a:off x="6151890" y="1596316"/>
                <a:ext cx="106667" cy="113681"/>
              </a:xfrm>
              <a:custGeom>
                <a:avLst/>
                <a:gdLst/>
                <a:ahLst/>
                <a:cxnLst/>
                <a:rect l="l" t="t" r="r" b="b"/>
                <a:pathLst>
                  <a:path w="3969" h="4230" extrusionOk="0">
                    <a:moveTo>
                      <a:pt x="1985" y="702"/>
                    </a:moveTo>
                    <a:cubicBezTo>
                      <a:pt x="2691" y="702"/>
                      <a:pt x="3267" y="1271"/>
                      <a:pt x="3269" y="1980"/>
                    </a:cubicBezTo>
                    <a:lnTo>
                      <a:pt x="3269" y="3525"/>
                    </a:lnTo>
                    <a:lnTo>
                      <a:pt x="1985" y="3525"/>
                    </a:lnTo>
                    <a:cubicBezTo>
                      <a:pt x="1276" y="3525"/>
                      <a:pt x="703" y="2949"/>
                      <a:pt x="705" y="2241"/>
                    </a:cubicBezTo>
                    <a:lnTo>
                      <a:pt x="705" y="1980"/>
                    </a:lnTo>
                    <a:cubicBezTo>
                      <a:pt x="705" y="1274"/>
                      <a:pt x="1278" y="702"/>
                      <a:pt x="1985" y="702"/>
                    </a:cubicBezTo>
                    <a:close/>
                    <a:moveTo>
                      <a:pt x="1985" y="1"/>
                    </a:moveTo>
                    <a:cubicBezTo>
                      <a:pt x="892" y="1"/>
                      <a:pt x="3" y="887"/>
                      <a:pt x="3" y="1980"/>
                    </a:cubicBezTo>
                    <a:lnTo>
                      <a:pt x="3" y="2241"/>
                    </a:lnTo>
                    <a:cubicBezTo>
                      <a:pt x="1" y="3336"/>
                      <a:pt x="889" y="4225"/>
                      <a:pt x="1985" y="4229"/>
                    </a:cubicBezTo>
                    <a:lnTo>
                      <a:pt x="3969" y="4229"/>
                    </a:lnTo>
                    <a:lnTo>
                      <a:pt x="3969" y="1980"/>
                    </a:lnTo>
                    <a:cubicBezTo>
                      <a:pt x="3966" y="885"/>
                      <a:pt x="3078" y="1"/>
                      <a:pt x="19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5"/>
              <p:cNvSpPr/>
              <p:nvPr/>
            </p:nvSpPr>
            <p:spPr>
              <a:xfrm>
                <a:off x="6239745" y="1700484"/>
                <a:ext cx="18866" cy="319248"/>
              </a:xfrm>
              <a:custGeom>
                <a:avLst/>
                <a:gdLst/>
                <a:ahLst/>
                <a:cxnLst/>
                <a:rect l="l" t="t" r="r" b="b"/>
                <a:pathLst>
                  <a:path w="702" h="11879" extrusionOk="0">
                    <a:moveTo>
                      <a:pt x="0" y="0"/>
                    </a:moveTo>
                    <a:lnTo>
                      <a:pt x="0" y="11878"/>
                    </a:lnTo>
                    <a:lnTo>
                      <a:pt x="702" y="11878"/>
                    </a:lnTo>
                    <a:lnTo>
                      <a:pt x="7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5"/>
              <p:cNvSpPr/>
              <p:nvPr/>
            </p:nvSpPr>
            <p:spPr>
              <a:xfrm>
                <a:off x="6328593" y="1691051"/>
                <a:ext cx="114407" cy="18866"/>
              </a:xfrm>
              <a:custGeom>
                <a:avLst/>
                <a:gdLst/>
                <a:ahLst/>
                <a:cxnLst/>
                <a:rect l="l" t="t" r="r" b="b"/>
                <a:pathLst>
                  <a:path w="4257" h="702" extrusionOk="0">
                    <a:moveTo>
                      <a:pt x="0" y="0"/>
                    </a:moveTo>
                    <a:lnTo>
                      <a:pt x="0" y="702"/>
                    </a:lnTo>
                    <a:lnTo>
                      <a:pt x="4256" y="702"/>
                    </a:lnTo>
                    <a:lnTo>
                      <a:pt x="4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5"/>
              <p:cNvSpPr/>
              <p:nvPr/>
            </p:nvSpPr>
            <p:spPr>
              <a:xfrm>
                <a:off x="6433540" y="1596128"/>
                <a:ext cx="106721" cy="113869"/>
              </a:xfrm>
              <a:custGeom>
                <a:avLst/>
                <a:gdLst/>
                <a:ahLst/>
                <a:cxnLst/>
                <a:rect l="l" t="t" r="r" b="b"/>
                <a:pathLst>
                  <a:path w="3971" h="4237" extrusionOk="0">
                    <a:moveTo>
                      <a:pt x="1986" y="705"/>
                    </a:moveTo>
                    <a:cubicBezTo>
                      <a:pt x="2695" y="705"/>
                      <a:pt x="3268" y="1278"/>
                      <a:pt x="3268" y="1987"/>
                    </a:cubicBezTo>
                    <a:lnTo>
                      <a:pt x="3268" y="2248"/>
                    </a:lnTo>
                    <a:cubicBezTo>
                      <a:pt x="3266" y="2956"/>
                      <a:pt x="2693" y="3532"/>
                      <a:pt x="1984" y="3532"/>
                    </a:cubicBezTo>
                    <a:lnTo>
                      <a:pt x="704" y="3532"/>
                    </a:lnTo>
                    <a:lnTo>
                      <a:pt x="704" y="1987"/>
                    </a:lnTo>
                    <a:cubicBezTo>
                      <a:pt x="704" y="1278"/>
                      <a:pt x="1278" y="705"/>
                      <a:pt x="1986" y="705"/>
                    </a:cubicBezTo>
                    <a:close/>
                    <a:moveTo>
                      <a:pt x="1986" y="1"/>
                    </a:moveTo>
                    <a:cubicBezTo>
                      <a:pt x="889" y="1"/>
                      <a:pt x="0" y="889"/>
                      <a:pt x="0" y="1987"/>
                    </a:cubicBezTo>
                    <a:lnTo>
                      <a:pt x="0" y="4236"/>
                    </a:lnTo>
                    <a:lnTo>
                      <a:pt x="1984" y="4236"/>
                    </a:lnTo>
                    <a:cubicBezTo>
                      <a:pt x="3079" y="4234"/>
                      <a:pt x="3970" y="3346"/>
                      <a:pt x="3970" y="2248"/>
                    </a:cubicBezTo>
                    <a:lnTo>
                      <a:pt x="3970" y="1987"/>
                    </a:lnTo>
                    <a:cubicBezTo>
                      <a:pt x="3970" y="889"/>
                      <a:pt x="3082" y="1"/>
                      <a:pt x="19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5"/>
              <p:cNvSpPr/>
              <p:nvPr/>
            </p:nvSpPr>
            <p:spPr>
              <a:xfrm>
                <a:off x="6433540" y="1700484"/>
                <a:ext cx="18947" cy="319248"/>
              </a:xfrm>
              <a:custGeom>
                <a:avLst/>
                <a:gdLst/>
                <a:ahLst/>
                <a:cxnLst/>
                <a:rect l="l" t="t" r="r" b="b"/>
                <a:pathLst>
                  <a:path w="705" h="11879" extrusionOk="0">
                    <a:moveTo>
                      <a:pt x="0" y="0"/>
                    </a:moveTo>
                    <a:lnTo>
                      <a:pt x="0" y="11878"/>
                    </a:lnTo>
                    <a:lnTo>
                      <a:pt x="704" y="11878"/>
                    </a:lnTo>
                    <a:lnTo>
                      <a:pt x="7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65"/>
            <p:cNvGrpSpPr/>
            <p:nvPr/>
          </p:nvGrpSpPr>
          <p:grpSpPr>
            <a:xfrm>
              <a:off x="5361652" y="2818447"/>
              <a:ext cx="502060" cy="1110098"/>
              <a:chOff x="5191055" y="2813055"/>
              <a:chExt cx="491060" cy="1085777"/>
            </a:xfrm>
          </p:grpSpPr>
          <p:sp>
            <p:nvSpPr>
              <p:cNvPr id="2981" name="Google Shape;2981;p65"/>
              <p:cNvSpPr/>
              <p:nvPr/>
            </p:nvSpPr>
            <p:spPr>
              <a:xfrm>
                <a:off x="5200947" y="2822515"/>
                <a:ext cx="471172" cy="1066911"/>
              </a:xfrm>
              <a:custGeom>
                <a:avLst/>
                <a:gdLst/>
                <a:ahLst/>
                <a:cxnLst/>
                <a:rect l="l" t="t" r="r" b="b"/>
                <a:pathLst>
                  <a:path w="17532" h="39699" extrusionOk="0">
                    <a:moveTo>
                      <a:pt x="6641" y="1"/>
                    </a:moveTo>
                    <a:lnTo>
                      <a:pt x="7615" y="16205"/>
                    </a:lnTo>
                    <a:lnTo>
                      <a:pt x="1" y="15626"/>
                    </a:lnTo>
                    <a:lnTo>
                      <a:pt x="1" y="15626"/>
                    </a:lnTo>
                    <a:lnTo>
                      <a:pt x="10685" y="39698"/>
                    </a:lnTo>
                    <a:lnTo>
                      <a:pt x="9961" y="23092"/>
                    </a:lnTo>
                    <a:lnTo>
                      <a:pt x="17532" y="23668"/>
                    </a:lnTo>
                    <a:lnTo>
                      <a:pt x="66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5"/>
              <p:cNvSpPr/>
              <p:nvPr/>
            </p:nvSpPr>
            <p:spPr>
              <a:xfrm>
                <a:off x="5191055" y="2813055"/>
                <a:ext cx="491060" cy="1085777"/>
              </a:xfrm>
              <a:custGeom>
                <a:avLst/>
                <a:gdLst/>
                <a:ahLst/>
                <a:cxnLst/>
                <a:rect l="l" t="t" r="r" b="b"/>
                <a:pathLst>
                  <a:path w="18272" h="40401" extrusionOk="0">
                    <a:moveTo>
                      <a:pt x="7471" y="2197"/>
                    </a:moveTo>
                    <a:lnTo>
                      <a:pt x="17334" y="23626"/>
                    </a:lnTo>
                    <a:lnTo>
                      <a:pt x="10357" y="23095"/>
                    </a:lnTo>
                    <a:cubicBezTo>
                      <a:pt x="10346" y="23094"/>
                      <a:pt x="10336" y="23094"/>
                      <a:pt x="10326" y="23094"/>
                    </a:cubicBezTo>
                    <a:cubicBezTo>
                      <a:pt x="10236" y="23094"/>
                      <a:pt x="10149" y="23129"/>
                      <a:pt x="10084" y="23194"/>
                    </a:cubicBezTo>
                    <a:cubicBezTo>
                      <a:pt x="10012" y="23264"/>
                      <a:pt x="9974" y="23361"/>
                      <a:pt x="9979" y="23462"/>
                    </a:cubicBezTo>
                    <a:lnTo>
                      <a:pt x="10622" y="38210"/>
                    </a:lnTo>
                    <a:lnTo>
                      <a:pt x="930" y="16372"/>
                    </a:lnTo>
                    <a:lnTo>
                      <a:pt x="7959" y="16905"/>
                    </a:lnTo>
                    <a:cubicBezTo>
                      <a:pt x="7967" y="16906"/>
                      <a:pt x="7975" y="16906"/>
                      <a:pt x="7983" y="16906"/>
                    </a:cubicBezTo>
                    <a:cubicBezTo>
                      <a:pt x="8076" y="16906"/>
                      <a:pt x="8165" y="16870"/>
                      <a:pt x="8231" y="16806"/>
                    </a:cubicBezTo>
                    <a:cubicBezTo>
                      <a:pt x="8303" y="16734"/>
                      <a:pt x="8341" y="16635"/>
                      <a:pt x="8337" y="16534"/>
                    </a:cubicBezTo>
                    <a:lnTo>
                      <a:pt x="7471" y="2197"/>
                    </a:lnTo>
                    <a:close/>
                    <a:moveTo>
                      <a:pt x="7007" y="1"/>
                    </a:moveTo>
                    <a:cubicBezTo>
                      <a:pt x="6979" y="1"/>
                      <a:pt x="6950" y="4"/>
                      <a:pt x="6922" y="11"/>
                    </a:cubicBezTo>
                    <a:cubicBezTo>
                      <a:pt x="6758" y="51"/>
                      <a:pt x="6645" y="204"/>
                      <a:pt x="6657" y="371"/>
                    </a:cubicBezTo>
                    <a:lnTo>
                      <a:pt x="7610" y="16172"/>
                    </a:lnTo>
                    <a:lnTo>
                      <a:pt x="397" y="15628"/>
                    </a:lnTo>
                    <a:cubicBezTo>
                      <a:pt x="390" y="15627"/>
                      <a:pt x="384" y="15627"/>
                      <a:pt x="377" y="15627"/>
                    </a:cubicBezTo>
                    <a:cubicBezTo>
                      <a:pt x="261" y="15627"/>
                      <a:pt x="152" y="15682"/>
                      <a:pt x="84" y="15776"/>
                    </a:cubicBezTo>
                    <a:cubicBezTo>
                      <a:pt x="12" y="15877"/>
                      <a:pt x="1" y="16010"/>
                      <a:pt x="50" y="16122"/>
                    </a:cubicBezTo>
                    <a:lnTo>
                      <a:pt x="10732" y="40192"/>
                    </a:lnTo>
                    <a:cubicBezTo>
                      <a:pt x="10791" y="40318"/>
                      <a:pt x="10914" y="40399"/>
                      <a:pt x="11054" y="40401"/>
                    </a:cubicBezTo>
                    <a:cubicBezTo>
                      <a:pt x="11081" y="40401"/>
                      <a:pt x="11108" y="40396"/>
                      <a:pt x="11133" y="40390"/>
                    </a:cubicBezTo>
                    <a:cubicBezTo>
                      <a:pt x="11299" y="40354"/>
                      <a:pt x="11414" y="40201"/>
                      <a:pt x="11402" y="40032"/>
                    </a:cubicBezTo>
                    <a:lnTo>
                      <a:pt x="10698" y="23826"/>
                    </a:lnTo>
                    <a:lnTo>
                      <a:pt x="10698" y="23826"/>
                    </a:lnTo>
                    <a:lnTo>
                      <a:pt x="17876" y="24370"/>
                    </a:lnTo>
                    <a:cubicBezTo>
                      <a:pt x="17886" y="24371"/>
                      <a:pt x="17896" y="24372"/>
                      <a:pt x="17906" y="24372"/>
                    </a:cubicBezTo>
                    <a:cubicBezTo>
                      <a:pt x="18019" y="24372"/>
                      <a:pt x="18127" y="24315"/>
                      <a:pt x="18191" y="24220"/>
                    </a:cubicBezTo>
                    <a:cubicBezTo>
                      <a:pt x="18260" y="24119"/>
                      <a:pt x="18272" y="23986"/>
                      <a:pt x="18222" y="23873"/>
                    </a:cubicBezTo>
                    <a:lnTo>
                      <a:pt x="7327" y="207"/>
                    </a:lnTo>
                    <a:cubicBezTo>
                      <a:pt x="7267" y="78"/>
                      <a:pt x="7141" y="1"/>
                      <a:pt x="7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3" name="Google Shape;2983;p65"/>
            <p:cNvGrpSpPr/>
            <p:nvPr/>
          </p:nvGrpSpPr>
          <p:grpSpPr>
            <a:xfrm>
              <a:off x="5069352" y="1851861"/>
              <a:ext cx="334203" cy="726684"/>
              <a:chOff x="4905159" y="1867646"/>
              <a:chExt cx="326881" cy="710763"/>
            </a:xfrm>
          </p:grpSpPr>
          <p:sp>
            <p:nvSpPr>
              <p:cNvPr id="2984" name="Google Shape;2984;p65"/>
              <p:cNvSpPr/>
              <p:nvPr/>
            </p:nvSpPr>
            <p:spPr>
              <a:xfrm>
                <a:off x="4915049" y="1877052"/>
                <a:ext cx="305596" cy="691924"/>
              </a:xfrm>
              <a:custGeom>
                <a:avLst/>
                <a:gdLst/>
                <a:ahLst/>
                <a:cxnLst/>
                <a:rect l="l" t="t" r="r" b="b"/>
                <a:pathLst>
                  <a:path w="11371" h="25746" extrusionOk="0">
                    <a:moveTo>
                      <a:pt x="4306" y="0"/>
                    </a:moveTo>
                    <a:lnTo>
                      <a:pt x="4938" y="10509"/>
                    </a:lnTo>
                    <a:lnTo>
                      <a:pt x="4938" y="10509"/>
                    </a:lnTo>
                    <a:lnTo>
                      <a:pt x="1" y="10135"/>
                    </a:lnTo>
                    <a:lnTo>
                      <a:pt x="1" y="10135"/>
                    </a:lnTo>
                    <a:lnTo>
                      <a:pt x="6929" y="25745"/>
                    </a:lnTo>
                    <a:lnTo>
                      <a:pt x="6461" y="14976"/>
                    </a:lnTo>
                    <a:lnTo>
                      <a:pt x="11371" y="15351"/>
                    </a:lnTo>
                    <a:lnTo>
                      <a:pt x="11371" y="15351"/>
                    </a:lnTo>
                    <a:lnTo>
                      <a:pt x="43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5"/>
              <p:cNvSpPr/>
              <p:nvPr/>
            </p:nvSpPr>
            <p:spPr>
              <a:xfrm>
                <a:off x="4905159" y="1867646"/>
                <a:ext cx="326881" cy="710763"/>
              </a:xfrm>
              <a:custGeom>
                <a:avLst/>
                <a:gdLst/>
                <a:ahLst/>
                <a:cxnLst/>
                <a:rect l="l" t="t" r="r" b="b"/>
                <a:pathLst>
                  <a:path w="12163" h="26447" extrusionOk="0">
                    <a:moveTo>
                      <a:pt x="5137" y="2195"/>
                    </a:moveTo>
                    <a:lnTo>
                      <a:pt x="11172" y="15303"/>
                    </a:lnTo>
                    <a:lnTo>
                      <a:pt x="11172" y="15303"/>
                    </a:lnTo>
                    <a:lnTo>
                      <a:pt x="6856" y="14975"/>
                    </a:lnTo>
                    <a:cubicBezTo>
                      <a:pt x="6846" y="14974"/>
                      <a:pt x="6835" y="14974"/>
                      <a:pt x="6825" y="14974"/>
                    </a:cubicBezTo>
                    <a:cubicBezTo>
                      <a:pt x="6735" y="14974"/>
                      <a:pt x="6648" y="15009"/>
                      <a:pt x="6584" y="15074"/>
                    </a:cubicBezTo>
                    <a:cubicBezTo>
                      <a:pt x="6512" y="15144"/>
                      <a:pt x="6473" y="15240"/>
                      <a:pt x="6480" y="15342"/>
                    </a:cubicBezTo>
                    <a:lnTo>
                      <a:pt x="6867" y="24255"/>
                    </a:lnTo>
                    <a:lnTo>
                      <a:pt x="929" y="10879"/>
                    </a:lnTo>
                    <a:lnTo>
                      <a:pt x="5281" y="11207"/>
                    </a:lnTo>
                    <a:cubicBezTo>
                      <a:pt x="5291" y="11208"/>
                      <a:pt x="5302" y="11209"/>
                      <a:pt x="5312" y="11209"/>
                    </a:cubicBezTo>
                    <a:cubicBezTo>
                      <a:pt x="5402" y="11209"/>
                      <a:pt x="5489" y="11173"/>
                      <a:pt x="5553" y="11108"/>
                    </a:cubicBezTo>
                    <a:cubicBezTo>
                      <a:pt x="5625" y="11036"/>
                      <a:pt x="5664" y="10937"/>
                      <a:pt x="5659" y="10836"/>
                    </a:cubicBezTo>
                    <a:lnTo>
                      <a:pt x="5137" y="2195"/>
                    </a:lnTo>
                    <a:close/>
                    <a:moveTo>
                      <a:pt x="4673" y="0"/>
                    </a:moveTo>
                    <a:cubicBezTo>
                      <a:pt x="4645" y="0"/>
                      <a:pt x="4617" y="4"/>
                      <a:pt x="4588" y="11"/>
                    </a:cubicBezTo>
                    <a:cubicBezTo>
                      <a:pt x="4427" y="51"/>
                      <a:pt x="4314" y="202"/>
                      <a:pt x="4323" y="368"/>
                    </a:cubicBezTo>
                    <a:lnTo>
                      <a:pt x="4933" y="10476"/>
                    </a:lnTo>
                    <a:lnTo>
                      <a:pt x="394" y="10134"/>
                    </a:lnTo>
                    <a:cubicBezTo>
                      <a:pt x="383" y="10134"/>
                      <a:pt x="373" y="10133"/>
                      <a:pt x="363" y="10133"/>
                    </a:cubicBezTo>
                    <a:cubicBezTo>
                      <a:pt x="252" y="10133"/>
                      <a:pt x="147" y="10188"/>
                      <a:pt x="83" y="10283"/>
                    </a:cubicBezTo>
                    <a:cubicBezTo>
                      <a:pt x="11" y="10384"/>
                      <a:pt x="0" y="10515"/>
                      <a:pt x="49" y="10629"/>
                    </a:cubicBezTo>
                    <a:lnTo>
                      <a:pt x="6977" y="26237"/>
                    </a:lnTo>
                    <a:cubicBezTo>
                      <a:pt x="7033" y="26365"/>
                      <a:pt x="7159" y="26446"/>
                      <a:pt x="7297" y="26446"/>
                    </a:cubicBezTo>
                    <a:cubicBezTo>
                      <a:pt x="7324" y="26446"/>
                      <a:pt x="7353" y="26444"/>
                      <a:pt x="7380" y="26437"/>
                    </a:cubicBezTo>
                    <a:cubicBezTo>
                      <a:pt x="7542" y="26399"/>
                      <a:pt x="7656" y="26248"/>
                      <a:pt x="7650" y="26082"/>
                    </a:cubicBezTo>
                    <a:lnTo>
                      <a:pt x="7195" y="15706"/>
                    </a:lnTo>
                    <a:lnTo>
                      <a:pt x="11712" y="16050"/>
                    </a:lnTo>
                    <a:cubicBezTo>
                      <a:pt x="11720" y="16051"/>
                      <a:pt x="11729" y="16051"/>
                      <a:pt x="11737" y="16051"/>
                    </a:cubicBezTo>
                    <a:cubicBezTo>
                      <a:pt x="11989" y="16051"/>
                      <a:pt x="12163" y="15788"/>
                      <a:pt x="12058" y="15555"/>
                    </a:cubicBezTo>
                    <a:lnTo>
                      <a:pt x="4991" y="204"/>
                    </a:lnTo>
                    <a:cubicBezTo>
                      <a:pt x="4933" y="77"/>
                      <a:pt x="4808" y="0"/>
                      <a:pt x="46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65"/>
            <p:cNvGrpSpPr/>
            <p:nvPr/>
          </p:nvGrpSpPr>
          <p:grpSpPr>
            <a:xfrm>
              <a:off x="5429026" y="1378597"/>
              <a:ext cx="332774" cy="726712"/>
              <a:chOff x="5256953" y="1404751"/>
              <a:chExt cx="325483" cy="710790"/>
            </a:xfrm>
          </p:grpSpPr>
          <p:sp>
            <p:nvSpPr>
              <p:cNvPr id="2987" name="Google Shape;2987;p65"/>
              <p:cNvSpPr/>
              <p:nvPr/>
            </p:nvSpPr>
            <p:spPr>
              <a:xfrm>
                <a:off x="5266870" y="1414131"/>
                <a:ext cx="305596" cy="691924"/>
              </a:xfrm>
              <a:custGeom>
                <a:avLst/>
                <a:gdLst/>
                <a:ahLst/>
                <a:cxnLst/>
                <a:rect l="l" t="t" r="r" b="b"/>
                <a:pathLst>
                  <a:path w="11371" h="25746" extrusionOk="0">
                    <a:moveTo>
                      <a:pt x="4306" y="0"/>
                    </a:moveTo>
                    <a:lnTo>
                      <a:pt x="4940" y="10511"/>
                    </a:lnTo>
                    <a:lnTo>
                      <a:pt x="1" y="10136"/>
                    </a:lnTo>
                    <a:lnTo>
                      <a:pt x="1" y="10136"/>
                    </a:lnTo>
                    <a:lnTo>
                      <a:pt x="6933" y="25745"/>
                    </a:lnTo>
                    <a:lnTo>
                      <a:pt x="6463" y="14978"/>
                    </a:lnTo>
                    <a:lnTo>
                      <a:pt x="11371" y="15352"/>
                    </a:lnTo>
                    <a:lnTo>
                      <a:pt x="43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5"/>
              <p:cNvSpPr/>
              <p:nvPr/>
            </p:nvSpPr>
            <p:spPr>
              <a:xfrm>
                <a:off x="5256953" y="1404751"/>
                <a:ext cx="325483" cy="710790"/>
              </a:xfrm>
              <a:custGeom>
                <a:avLst/>
                <a:gdLst/>
                <a:ahLst/>
                <a:cxnLst/>
                <a:rect l="l" t="t" r="r" b="b"/>
                <a:pathLst>
                  <a:path w="12111" h="26448" extrusionOk="0">
                    <a:moveTo>
                      <a:pt x="5138" y="2196"/>
                    </a:moveTo>
                    <a:lnTo>
                      <a:pt x="11173" y="15305"/>
                    </a:lnTo>
                    <a:lnTo>
                      <a:pt x="6856" y="14976"/>
                    </a:lnTo>
                    <a:cubicBezTo>
                      <a:pt x="6844" y="14975"/>
                      <a:pt x="6832" y="14974"/>
                      <a:pt x="6820" y="14974"/>
                    </a:cubicBezTo>
                    <a:cubicBezTo>
                      <a:pt x="6732" y="14974"/>
                      <a:pt x="6648" y="15010"/>
                      <a:pt x="6586" y="15073"/>
                    </a:cubicBezTo>
                    <a:cubicBezTo>
                      <a:pt x="6515" y="15143"/>
                      <a:pt x="6474" y="15239"/>
                      <a:pt x="6481" y="15341"/>
                    </a:cubicBezTo>
                    <a:lnTo>
                      <a:pt x="6868" y="24257"/>
                    </a:lnTo>
                    <a:lnTo>
                      <a:pt x="930" y="10878"/>
                    </a:lnTo>
                    <a:lnTo>
                      <a:pt x="5282" y="11209"/>
                    </a:lnTo>
                    <a:cubicBezTo>
                      <a:pt x="5288" y="11209"/>
                      <a:pt x="5294" y="11209"/>
                      <a:pt x="5300" y="11209"/>
                    </a:cubicBezTo>
                    <a:cubicBezTo>
                      <a:pt x="5395" y="11209"/>
                      <a:pt x="5486" y="11175"/>
                      <a:pt x="5554" y="11110"/>
                    </a:cubicBezTo>
                    <a:cubicBezTo>
                      <a:pt x="5626" y="11038"/>
                      <a:pt x="5664" y="10939"/>
                      <a:pt x="5660" y="10838"/>
                    </a:cubicBezTo>
                    <a:lnTo>
                      <a:pt x="5138" y="2196"/>
                    </a:lnTo>
                    <a:close/>
                    <a:moveTo>
                      <a:pt x="4679" y="1"/>
                    </a:moveTo>
                    <a:cubicBezTo>
                      <a:pt x="4650" y="1"/>
                      <a:pt x="4620" y="4"/>
                      <a:pt x="4591" y="12"/>
                    </a:cubicBezTo>
                    <a:cubicBezTo>
                      <a:pt x="4427" y="52"/>
                      <a:pt x="4317" y="203"/>
                      <a:pt x="4326" y="372"/>
                    </a:cubicBezTo>
                    <a:lnTo>
                      <a:pt x="4933" y="10478"/>
                    </a:lnTo>
                    <a:lnTo>
                      <a:pt x="399" y="10134"/>
                    </a:lnTo>
                    <a:cubicBezTo>
                      <a:pt x="392" y="10133"/>
                      <a:pt x="385" y="10133"/>
                      <a:pt x="379" y="10133"/>
                    </a:cubicBezTo>
                    <a:cubicBezTo>
                      <a:pt x="262" y="10133"/>
                      <a:pt x="152" y="10188"/>
                      <a:pt x="84" y="10282"/>
                    </a:cubicBezTo>
                    <a:cubicBezTo>
                      <a:pt x="12" y="10383"/>
                      <a:pt x="1" y="10516"/>
                      <a:pt x="50" y="10628"/>
                    </a:cubicBezTo>
                    <a:lnTo>
                      <a:pt x="6980" y="26238"/>
                    </a:lnTo>
                    <a:cubicBezTo>
                      <a:pt x="7036" y="26367"/>
                      <a:pt x="7162" y="26448"/>
                      <a:pt x="7302" y="26448"/>
                    </a:cubicBezTo>
                    <a:cubicBezTo>
                      <a:pt x="7327" y="26445"/>
                      <a:pt x="7353" y="26443"/>
                      <a:pt x="7380" y="26439"/>
                    </a:cubicBezTo>
                    <a:cubicBezTo>
                      <a:pt x="7545" y="26400"/>
                      <a:pt x="7657" y="26250"/>
                      <a:pt x="7650" y="26081"/>
                    </a:cubicBezTo>
                    <a:lnTo>
                      <a:pt x="7201" y="15707"/>
                    </a:lnTo>
                    <a:lnTo>
                      <a:pt x="7201" y="15707"/>
                    </a:lnTo>
                    <a:lnTo>
                      <a:pt x="11715" y="16051"/>
                    </a:lnTo>
                    <a:cubicBezTo>
                      <a:pt x="11723" y="16052"/>
                      <a:pt x="11732" y="16052"/>
                      <a:pt x="11741" y="16052"/>
                    </a:cubicBezTo>
                    <a:cubicBezTo>
                      <a:pt x="11855" y="16052"/>
                      <a:pt x="11965" y="15997"/>
                      <a:pt x="12030" y="15901"/>
                    </a:cubicBezTo>
                    <a:cubicBezTo>
                      <a:pt x="12099" y="15797"/>
                      <a:pt x="12111" y="15667"/>
                      <a:pt x="12061" y="15554"/>
                    </a:cubicBezTo>
                    <a:lnTo>
                      <a:pt x="4994" y="203"/>
                    </a:lnTo>
                    <a:cubicBezTo>
                      <a:pt x="4937" y="78"/>
                      <a:pt x="4811" y="1"/>
                      <a:pt x="4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9" name="Google Shape;2989;p65"/>
            <p:cNvGrpSpPr/>
            <p:nvPr/>
          </p:nvGrpSpPr>
          <p:grpSpPr>
            <a:xfrm>
              <a:off x="7386216" y="2818557"/>
              <a:ext cx="503626" cy="1109988"/>
              <a:chOff x="7009901" y="2813162"/>
              <a:chExt cx="492592" cy="1085669"/>
            </a:xfrm>
          </p:grpSpPr>
          <p:sp>
            <p:nvSpPr>
              <p:cNvPr id="2990" name="Google Shape;2990;p65"/>
              <p:cNvSpPr/>
              <p:nvPr/>
            </p:nvSpPr>
            <p:spPr>
              <a:xfrm>
                <a:off x="7019847" y="2822515"/>
                <a:ext cx="471173" cy="1066911"/>
              </a:xfrm>
              <a:custGeom>
                <a:avLst/>
                <a:gdLst/>
                <a:ahLst/>
                <a:cxnLst/>
                <a:rect l="l" t="t" r="r" b="b"/>
                <a:pathLst>
                  <a:path w="17532" h="39699" extrusionOk="0">
                    <a:moveTo>
                      <a:pt x="10894" y="1"/>
                    </a:moveTo>
                    <a:lnTo>
                      <a:pt x="1" y="23668"/>
                    </a:lnTo>
                    <a:lnTo>
                      <a:pt x="7574" y="23092"/>
                    </a:lnTo>
                    <a:lnTo>
                      <a:pt x="6850" y="39698"/>
                    </a:lnTo>
                    <a:lnTo>
                      <a:pt x="17532" y="15626"/>
                    </a:lnTo>
                    <a:lnTo>
                      <a:pt x="17532" y="15626"/>
                    </a:lnTo>
                    <a:lnTo>
                      <a:pt x="9918" y="16205"/>
                    </a:lnTo>
                    <a:lnTo>
                      <a:pt x="108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7009901" y="2813162"/>
                <a:ext cx="492592" cy="1085669"/>
              </a:xfrm>
              <a:custGeom>
                <a:avLst/>
                <a:gdLst/>
                <a:ahLst/>
                <a:cxnLst/>
                <a:rect l="l" t="t" r="r" b="b"/>
                <a:pathLst>
                  <a:path w="18329" h="40397" extrusionOk="0">
                    <a:moveTo>
                      <a:pt x="10804" y="2193"/>
                    </a:moveTo>
                    <a:lnTo>
                      <a:pt x="9940" y="16530"/>
                    </a:lnTo>
                    <a:cubicBezTo>
                      <a:pt x="9934" y="16631"/>
                      <a:pt x="9972" y="16730"/>
                      <a:pt x="10044" y="16802"/>
                    </a:cubicBezTo>
                    <a:cubicBezTo>
                      <a:pt x="10112" y="16866"/>
                      <a:pt x="10201" y="16902"/>
                      <a:pt x="10294" y="16902"/>
                    </a:cubicBezTo>
                    <a:cubicBezTo>
                      <a:pt x="10302" y="16902"/>
                      <a:pt x="10310" y="16902"/>
                      <a:pt x="10318" y="16901"/>
                    </a:cubicBezTo>
                    <a:lnTo>
                      <a:pt x="17343" y="16368"/>
                    </a:lnTo>
                    <a:lnTo>
                      <a:pt x="7653" y="38206"/>
                    </a:lnTo>
                    <a:lnTo>
                      <a:pt x="8296" y="23458"/>
                    </a:lnTo>
                    <a:cubicBezTo>
                      <a:pt x="8298" y="23357"/>
                      <a:pt x="8260" y="23260"/>
                      <a:pt x="8188" y="23190"/>
                    </a:cubicBezTo>
                    <a:cubicBezTo>
                      <a:pt x="8123" y="23127"/>
                      <a:pt x="8035" y="23091"/>
                      <a:pt x="7943" y="23091"/>
                    </a:cubicBezTo>
                    <a:lnTo>
                      <a:pt x="7916" y="23091"/>
                    </a:lnTo>
                    <a:lnTo>
                      <a:pt x="941" y="23622"/>
                    </a:lnTo>
                    <a:lnTo>
                      <a:pt x="10804" y="2193"/>
                    </a:lnTo>
                    <a:close/>
                    <a:moveTo>
                      <a:pt x="11264" y="1"/>
                    </a:moveTo>
                    <a:cubicBezTo>
                      <a:pt x="11130" y="1"/>
                      <a:pt x="11005" y="77"/>
                      <a:pt x="10948" y="203"/>
                    </a:cubicBezTo>
                    <a:lnTo>
                      <a:pt x="55" y="23869"/>
                    </a:lnTo>
                    <a:cubicBezTo>
                      <a:pt x="1" y="23982"/>
                      <a:pt x="12" y="24115"/>
                      <a:pt x="84" y="24216"/>
                    </a:cubicBezTo>
                    <a:cubicBezTo>
                      <a:pt x="150" y="24314"/>
                      <a:pt x="260" y="24369"/>
                      <a:pt x="379" y="24369"/>
                    </a:cubicBezTo>
                    <a:cubicBezTo>
                      <a:pt x="385" y="24369"/>
                      <a:pt x="392" y="24369"/>
                      <a:pt x="399" y="24369"/>
                    </a:cubicBezTo>
                    <a:lnTo>
                      <a:pt x="7576" y="23822"/>
                    </a:lnTo>
                    <a:lnTo>
                      <a:pt x="7576" y="23822"/>
                    </a:lnTo>
                    <a:lnTo>
                      <a:pt x="6870" y="40028"/>
                    </a:lnTo>
                    <a:cubicBezTo>
                      <a:pt x="6861" y="40197"/>
                      <a:pt x="6976" y="40347"/>
                      <a:pt x="7140" y="40386"/>
                    </a:cubicBezTo>
                    <a:cubicBezTo>
                      <a:pt x="7167" y="40392"/>
                      <a:pt x="7194" y="40397"/>
                      <a:pt x="7221" y="40397"/>
                    </a:cubicBezTo>
                    <a:cubicBezTo>
                      <a:pt x="7360" y="40395"/>
                      <a:pt x="7484" y="40314"/>
                      <a:pt x="7543" y="40188"/>
                    </a:cubicBezTo>
                    <a:lnTo>
                      <a:pt x="18224" y="16118"/>
                    </a:lnTo>
                    <a:cubicBezTo>
                      <a:pt x="18328" y="15884"/>
                      <a:pt x="18156" y="15623"/>
                      <a:pt x="17906" y="15623"/>
                    </a:cubicBezTo>
                    <a:cubicBezTo>
                      <a:pt x="17897" y="15623"/>
                      <a:pt x="17887" y="15623"/>
                      <a:pt x="17878" y="15624"/>
                    </a:cubicBezTo>
                    <a:lnTo>
                      <a:pt x="10667" y="16170"/>
                    </a:lnTo>
                    <a:lnTo>
                      <a:pt x="11616" y="369"/>
                    </a:lnTo>
                    <a:cubicBezTo>
                      <a:pt x="11623" y="200"/>
                      <a:pt x="11513" y="50"/>
                      <a:pt x="11351" y="11"/>
                    </a:cubicBezTo>
                    <a:cubicBezTo>
                      <a:pt x="11322" y="4"/>
                      <a:pt x="11293" y="1"/>
                      <a:pt x="1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7682854" y="1851861"/>
              <a:ext cx="334340" cy="726684"/>
              <a:chOff x="7461401" y="1867646"/>
              <a:chExt cx="327015" cy="710763"/>
            </a:xfrm>
          </p:grpSpPr>
          <p:sp>
            <p:nvSpPr>
              <p:cNvPr id="2993" name="Google Shape;2993;p65"/>
              <p:cNvSpPr/>
              <p:nvPr/>
            </p:nvSpPr>
            <p:spPr>
              <a:xfrm>
                <a:off x="7471372" y="1877052"/>
                <a:ext cx="305596" cy="691924"/>
              </a:xfrm>
              <a:custGeom>
                <a:avLst/>
                <a:gdLst/>
                <a:ahLst/>
                <a:cxnLst/>
                <a:rect l="l" t="t" r="r" b="b"/>
                <a:pathLst>
                  <a:path w="11371" h="25746" extrusionOk="0">
                    <a:moveTo>
                      <a:pt x="7066" y="0"/>
                    </a:moveTo>
                    <a:lnTo>
                      <a:pt x="1" y="15351"/>
                    </a:lnTo>
                    <a:lnTo>
                      <a:pt x="4913" y="14976"/>
                    </a:lnTo>
                    <a:lnTo>
                      <a:pt x="4443" y="25745"/>
                    </a:lnTo>
                    <a:lnTo>
                      <a:pt x="11371" y="10135"/>
                    </a:lnTo>
                    <a:lnTo>
                      <a:pt x="6434" y="10509"/>
                    </a:lnTo>
                    <a:lnTo>
                      <a:pt x="6434" y="10509"/>
                    </a:lnTo>
                    <a:lnTo>
                      <a:pt x="70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7461401" y="1867646"/>
                <a:ext cx="327015" cy="710763"/>
              </a:xfrm>
              <a:custGeom>
                <a:avLst/>
                <a:gdLst/>
                <a:ahLst/>
                <a:cxnLst/>
                <a:rect l="l" t="t" r="r" b="b"/>
                <a:pathLst>
                  <a:path w="12168" h="26447" extrusionOk="0">
                    <a:moveTo>
                      <a:pt x="6973" y="2195"/>
                    </a:moveTo>
                    <a:lnTo>
                      <a:pt x="6454" y="10836"/>
                    </a:lnTo>
                    <a:cubicBezTo>
                      <a:pt x="6449" y="10937"/>
                      <a:pt x="6485" y="11036"/>
                      <a:pt x="6557" y="11108"/>
                    </a:cubicBezTo>
                    <a:cubicBezTo>
                      <a:pt x="6622" y="11173"/>
                      <a:pt x="6708" y="11209"/>
                      <a:pt x="6799" y="11209"/>
                    </a:cubicBezTo>
                    <a:cubicBezTo>
                      <a:pt x="6809" y="11209"/>
                      <a:pt x="6819" y="11208"/>
                      <a:pt x="6829" y="11207"/>
                    </a:cubicBezTo>
                    <a:lnTo>
                      <a:pt x="11182" y="10879"/>
                    </a:lnTo>
                    <a:lnTo>
                      <a:pt x="5244" y="24255"/>
                    </a:lnTo>
                    <a:lnTo>
                      <a:pt x="5635" y="15342"/>
                    </a:lnTo>
                    <a:cubicBezTo>
                      <a:pt x="5644" y="15141"/>
                      <a:pt x="5484" y="14975"/>
                      <a:pt x="5284" y="14975"/>
                    </a:cubicBezTo>
                    <a:lnTo>
                      <a:pt x="5255" y="14975"/>
                    </a:lnTo>
                    <a:lnTo>
                      <a:pt x="943" y="15303"/>
                    </a:lnTo>
                    <a:lnTo>
                      <a:pt x="943" y="15303"/>
                    </a:lnTo>
                    <a:lnTo>
                      <a:pt x="6973" y="2195"/>
                    </a:lnTo>
                    <a:close/>
                    <a:moveTo>
                      <a:pt x="7438" y="0"/>
                    </a:moveTo>
                    <a:cubicBezTo>
                      <a:pt x="7305" y="0"/>
                      <a:pt x="7179" y="77"/>
                      <a:pt x="7119" y="204"/>
                    </a:cubicBezTo>
                    <a:lnTo>
                      <a:pt x="55" y="15555"/>
                    </a:lnTo>
                    <a:cubicBezTo>
                      <a:pt x="1" y="15668"/>
                      <a:pt x="14" y="15798"/>
                      <a:pt x="86" y="15899"/>
                    </a:cubicBezTo>
                    <a:cubicBezTo>
                      <a:pt x="150" y="15994"/>
                      <a:pt x="256" y="16051"/>
                      <a:pt x="370" y="16051"/>
                    </a:cubicBezTo>
                    <a:cubicBezTo>
                      <a:pt x="380" y="16051"/>
                      <a:pt x="391" y="16051"/>
                      <a:pt x="401" y="16050"/>
                    </a:cubicBezTo>
                    <a:lnTo>
                      <a:pt x="4915" y="15706"/>
                    </a:lnTo>
                    <a:lnTo>
                      <a:pt x="4463" y="26082"/>
                    </a:lnTo>
                    <a:cubicBezTo>
                      <a:pt x="4456" y="26248"/>
                      <a:pt x="4569" y="26399"/>
                      <a:pt x="4733" y="26437"/>
                    </a:cubicBezTo>
                    <a:lnTo>
                      <a:pt x="4814" y="26446"/>
                    </a:lnTo>
                    <a:cubicBezTo>
                      <a:pt x="4816" y="26446"/>
                      <a:pt x="4818" y="26446"/>
                      <a:pt x="4819" y="26446"/>
                    </a:cubicBezTo>
                    <a:cubicBezTo>
                      <a:pt x="4957" y="26446"/>
                      <a:pt x="5080" y="26363"/>
                      <a:pt x="5136" y="26237"/>
                    </a:cubicBezTo>
                    <a:lnTo>
                      <a:pt x="12063" y="10629"/>
                    </a:lnTo>
                    <a:cubicBezTo>
                      <a:pt x="12167" y="10395"/>
                      <a:pt x="11995" y="10133"/>
                      <a:pt x="11745" y="10133"/>
                    </a:cubicBezTo>
                    <a:cubicBezTo>
                      <a:pt x="11736" y="10133"/>
                      <a:pt x="11726" y="10134"/>
                      <a:pt x="11717" y="10134"/>
                    </a:cubicBezTo>
                    <a:lnTo>
                      <a:pt x="7178" y="10476"/>
                    </a:lnTo>
                    <a:lnTo>
                      <a:pt x="7790" y="368"/>
                    </a:lnTo>
                    <a:cubicBezTo>
                      <a:pt x="7796" y="202"/>
                      <a:pt x="7684" y="51"/>
                      <a:pt x="7522" y="11"/>
                    </a:cubicBezTo>
                    <a:cubicBezTo>
                      <a:pt x="7494" y="4"/>
                      <a:pt x="7466" y="0"/>
                      <a:pt x="74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5" name="Google Shape;2995;p65"/>
            <p:cNvGrpSpPr/>
            <p:nvPr/>
          </p:nvGrpSpPr>
          <p:grpSpPr>
            <a:xfrm>
              <a:off x="7321642" y="1378597"/>
              <a:ext cx="334368" cy="726712"/>
              <a:chOff x="7108103" y="1404751"/>
              <a:chExt cx="327042" cy="710790"/>
            </a:xfrm>
          </p:grpSpPr>
          <p:sp>
            <p:nvSpPr>
              <p:cNvPr id="2996" name="Google Shape;2996;p65"/>
              <p:cNvSpPr/>
              <p:nvPr/>
            </p:nvSpPr>
            <p:spPr>
              <a:xfrm>
                <a:off x="7119551" y="1414131"/>
                <a:ext cx="305596" cy="691924"/>
              </a:xfrm>
              <a:custGeom>
                <a:avLst/>
                <a:gdLst/>
                <a:ahLst/>
                <a:cxnLst/>
                <a:rect l="l" t="t" r="r" b="b"/>
                <a:pathLst>
                  <a:path w="11371" h="25746" extrusionOk="0">
                    <a:moveTo>
                      <a:pt x="7066" y="0"/>
                    </a:moveTo>
                    <a:lnTo>
                      <a:pt x="1" y="15352"/>
                    </a:lnTo>
                    <a:lnTo>
                      <a:pt x="4911" y="14978"/>
                    </a:lnTo>
                    <a:lnTo>
                      <a:pt x="4441" y="25745"/>
                    </a:lnTo>
                    <a:lnTo>
                      <a:pt x="11371" y="10136"/>
                    </a:lnTo>
                    <a:lnTo>
                      <a:pt x="6434" y="10511"/>
                    </a:lnTo>
                    <a:lnTo>
                      <a:pt x="70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7108103" y="1404751"/>
                <a:ext cx="327042" cy="710790"/>
              </a:xfrm>
              <a:custGeom>
                <a:avLst/>
                <a:gdLst/>
                <a:ahLst/>
                <a:cxnLst/>
                <a:rect l="l" t="t" r="r" b="b"/>
                <a:pathLst>
                  <a:path w="12169" h="26448" extrusionOk="0">
                    <a:moveTo>
                      <a:pt x="7029" y="2196"/>
                    </a:moveTo>
                    <a:lnTo>
                      <a:pt x="6509" y="10838"/>
                    </a:lnTo>
                    <a:cubicBezTo>
                      <a:pt x="6494" y="11040"/>
                      <a:pt x="6658" y="11210"/>
                      <a:pt x="6858" y="11210"/>
                    </a:cubicBezTo>
                    <a:cubicBezTo>
                      <a:pt x="6867" y="11210"/>
                      <a:pt x="6876" y="11209"/>
                      <a:pt x="6885" y="11209"/>
                    </a:cubicBezTo>
                    <a:lnTo>
                      <a:pt x="11237" y="10878"/>
                    </a:lnTo>
                    <a:lnTo>
                      <a:pt x="5299" y="24257"/>
                    </a:lnTo>
                    <a:lnTo>
                      <a:pt x="5688" y="15341"/>
                    </a:lnTo>
                    <a:cubicBezTo>
                      <a:pt x="5692" y="15239"/>
                      <a:pt x="5654" y="15143"/>
                      <a:pt x="5580" y="15073"/>
                    </a:cubicBezTo>
                    <a:cubicBezTo>
                      <a:pt x="5515" y="15010"/>
                      <a:pt x="5427" y="14976"/>
                      <a:pt x="5337" y="14976"/>
                    </a:cubicBezTo>
                    <a:lnTo>
                      <a:pt x="5310" y="14976"/>
                    </a:lnTo>
                    <a:lnTo>
                      <a:pt x="996" y="15305"/>
                    </a:lnTo>
                    <a:lnTo>
                      <a:pt x="7029" y="2196"/>
                    </a:lnTo>
                    <a:close/>
                    <a:moveTo>
                      <a:pt x="7488" y="1"/>
                    </a:moveTo>
                    <a:cubicBezTo>
                      <a:pt x="7356" y="1"/>
                      <a:pt x="7232" y="78"/>
                      <a:pt x="7172" y="203"/>
                    </a:cubicBezTo>
                    <a:lnTo>
                      <a:pt x="108" y="15554"/>
                    </a:lnTo>
                    <a:cubicBezTo>
                      <a:pt x="1" y="15790"/>
                      <a:pt x="175" y="16052"/>
                      <a:pt x="427" y="16052"/>
                    </a:cubicBezTo>
                    <a:cubicBezTo>
                      <a:pt x="435" y="16052"/>
                      <a:pt x="443" y="16052"/>
                      <a:pt x="452" y="16051"/>
                    </a:cubicBezTo>
                    <a:lnTo>
                      <a:pt x="4968" y="15707"/>
                    </a:lnTo>
                    <a:lnTo>
                      <a:pt x="4518" y="26081"/>
                    </a:lnTo>
                    <a:cubicBezTo>
                      <a:pt x="4512" y="26250"/>
                      <a:pt x="4624" y="26398"/>
                      <a:pt x="4788" y="26439"/>
                    </a:cubicBezTo>
                    <a:cubicBezTo>
                      <a:pt x="4813" y="26443"/>
                      <a:pt x="4840" y="26445"/>
                      <a:pt x="4867" y="26448"/>
                    </a:cubicBezTo>
                    <a:cubicBezTo>
                      <a:pt x="5006" y="26448"/>
                      <a:pt x="5132" y="26364"/>
                      <a:pt x="5189" y="26238"/>
                    </a:cubicBezTo>
                    <a:lnTo>
                      <a:pt x="12119" y="10628"/>
                    </a:lnTo>
                    <a:cubicBezTo>
                      <a:pt x="12168" y="10516"/>
                      <a:pt x="12155" y="10383"/>
                      <a:pt x="12085" y="10282"/>
                    </a:cubicBezTo>
                    <a:cubicBezTo>
                      <a:pt x="12015" y="10188"/>
                      <a:pt x="11904" y="10133"/>
                      <a:pt x="11790" y="10133"/>
                    </a:cubicBezTo>
                    <a:cubicBezTo>
                      <a:pt x="11783" y="10133"/>
                      <a:pt x="11777" y="10133"/>
                      <a:pt x="11770" y="10134"/>
                    </a:cubicBezTo>
                    <a:lnTo>
                      <a:pt x="7233" y="10478"/>
                    </a:lnTo>
                    <a:lnTo>
                      <a:pt x="7841" y="372"/>
                    </a:lnTo>
                    <a:cubicBezTo>
                      <a:pt x="7850" y="203"/>
                      <a:pt x="7739" y="52"/>
                      <a:pt x="7575" y="12"/>
                    </a:cubicBezTo>
                    <a:cubicBezTo>
                      <a:pt x="7546" y="4"/>
                      <a:pt x="7517" y="1"/>
                      <a:pt x="7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5793728" y="2355762"/>
              <a:ext cx="687035" cy="686925"/>
              <a:chOff x="5613665" y="2360507"/>
              <a:chExt cx="671982" cy="671875"/>
            </a:xfrm>
          </p:grpSpPr>
          <p:sp>
            <p:nvSpPr>
              <p:cNvPr id="2999" name="Google Shape;2999;p65"/>
              <p:cNvSpPr/>
              <p:nvPr/>
            </p:nvSpPr>
            <p:spPr>
              <a:xfrm>
                <a:off x="5855755" y="2602785"/>
                <a:ext cx="194871" cy="187426"/>
              </a:xfrm>
              <a:custGeom>
                <a:avLst/>
                <a:gdLst/>
                <a:ahLst/>
                <a:cxnLst/>
                <a:rect l="l" t="t" r="r" b="b"/>
                <a:pathLst>
                  <a:path w="7251" h="6974" extrusionOk="0">
                    <a:moveTo>
                      <a:pt x="3492" y="1"/>
                    </a:moveTo>
                    <a:cubicBezTo>
                      <a:pt x="1569" y="1"/>
                      <a:pt x="3" y="1557"/>
                      <a:pt x="3" y="3485"/>
                    </a:cubicBezTo>
                    <a:cubicBezTo>
                      <a:pt x="1" y="4893"/>
                      <a:pt x="849" y="6166"/>
                      <a:pt x="2151" y="6706"/>
                    </a:cubicBezTo>
                    <a:cubicBezTo>
                      <a:pt x="2584" y="6886"/>
                      <a:pt x="3038" y="6973"/>
                      <a:pt x="3489" y="6973"/>
                    </a:cubicBezTo>
                    <a:cubicBezTo>
                      <a:pt x="4395" y="6973"/>
                      <a:pt x="5285" y="6620"/>
                      <a:pt x="5952" y="5955"/>
                    </a:cubicBezTo>
                    <a:cubicBezTo>
                      <a:pt x="6949" y="4958"/>
                      <a:pt x="7250" y="3458"/>
                      <a:pt x="6710" y="2156"/>
                    </a:cubicBezTo>
                    <a:cubicBezTo>
                      <a:pt x="6173" y="851"/>
                      <a:pt x="4902" y="1"/>
                      <a:pt x="3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5622963" y="2369994"/>
                <a:ext cx="653251" cy="652955"/>
              </a:xfrm>
              <a:custGeom>
                <a:avLst/>
                <a:gdLst/>
                <a:ahLst/>
                <a:cxnLst/>
                <a:rect l="l" t="t" r="r" b="b"/>
                <a:pathLst>
                  <a:path w="24307" h="24296" extrusionOk="0">
                    <a:moveTo>
                      <a:pt x="12154" y="5907"/>
                    </a:moveTo>
                    <a:cubicBezTo>
                      <a:pt x="15604" y="5907"/>
                      <a:pt x="18398" y="8703"/>
                      <a:pt x="18398" y="12145"/>
                    </a:cubicBezTo>
                    <a:cubicBezTo>
                      <a:pt x="18398" y="15593"/>
                      <a:pt x="15602" y="18386"/>
                      <a:pt x="12154" y="18386"/>
                    </a:cubicBezTo>
                    <a:cubicBezTo>
                      <a:pt x="8708" y="18386"/>
                      <a:pt x="5910" y="15586"/>
                      <a:pt x="5910" y="12145"/>
                    </a:cubicBezTo>
                    <a:cubicBezTo>
                      <a:pt x="5910" y="8703"/>
                      <a:pt x="8703" y="5907"/>
                      <a:pt x="12154" y="5907"/>
                    </a:cubicBezTo>
                    <a:close/>
                    <a:moveTo>
                      <a:pt x="9697" y="1"/>
                    </a:moveTo>
                    <a:cubicBezTo>
                      <a:pt x="9688" y="35"/>
                      <a:pt x="9684" y="71"/>
                      <a:pt x="9682" y="107"/>
                    </a:cubicBezTo>
                    <a:cubicBezTo>
                      <a:pt x="9563" y="901"/>
                      <a:pt x="9434" y="1701"/>
                      <a:pt x="9322" y="2502"/>
                    </a:cubicBezTo>
                    <a:cubicBezTo>
                      <a:pt x="9308" y="2601"/>
                      <a:pt x="9266" y="2635"/>
                      <a:pt x="9182" y="2657"/>
                    </a:cubicBezTo>
                    <a:cubicBezTo>
                      <a:pt x="8607" y="2833"/>
                      <a:pt x="8049" y="3064"/>
                      <a:pt x="7518" y="3352"/>
                    </a:cubicBezTo>
                    <a:cubicBezTo>
                      <a:pt x="7485" y="3367"/>
                      <a:pt x="7458" y="3374"/>
                      <a:pt x="7432" y="3374"/>
                    </a:cubicBezTo>
                    <a:cubicBezTo>
                      <a:pt x="7397" y="3374"/>
                      <a:pt x="7365" y="3361"/>
                      <a:pt x="7329" y="3337"/>
                    </a:cubicBezTo>
                    <a:cubicBezTo>
                      <a:pt x="6908" y="3015"/>
                      <a:pt x="6486" y="2700"/>
                      <a:pt x="6058" y="2381"/>
                    </a:cubicBezTo>
                    <a:cubicBezTo>
                      <a:pt x="5806" y="2198"/>
                      <a:pt x="5552" y="2010"/>
                      <a:pt x="5320" y="1834"/>
                    </a:cubicBezTo>
                    <a:lnTo>
                      <a:pt x="1843" y="5311"/>
                    </a:lnTo>
                    <a:lnTo>
                      <a:pt x="1899" y="5401"/>
                    </a:lnTo>
                    <a:cubicBezTo>
                      <a:pt x="2378" y="6042"/>
                      <a:pt x="2846" y="6674"/>
                      <a:pt x="3325" y="7313"/>
                    </a:cubicBezTo>
                    <a:cubicBezTo>
                      <a:pt x="3382" y="7383"/>
                      <a:pt x="3395" y="7430"/>
                      <a:pt x="3352" y="7525"/>
                    </a:cubicBezTo>
                    <a:cubicBezTo>
                      <a:pt x="3067" y="8053"/>
                      <a:pt x="2833" y="8611"/>
                      <a:pt x="2660" y="9189"/>
                    </a:cubicBezTo>
                    <a:cubicBezTo>
                      <a:pt x="2630" y="9272"/>
                      <a:pt x="2594" y="9306"/>
                      <a:pt x="2509" y="9320"/>
                    </a:cubicBezTo>
                    <a:cubicBezTo>
                      <a:pt x="1962" y="9398"/>
                      <a:pt x="1416" y="9484"/>
                      <a:pt x="867" y="9558"/>
                    </a:cubicBezTo>
                    <a:cubicBezTo>
                      <a:pt x="579" y="9601"/>
                      <a:pt x="291" y="9643"/>
                      <a:pt x="1" y="9695"/>
                    </a:cubicBezTo>
                    <a:lnTo>
                      <a:pt x="1" y="14594"/>
                    </a:lnTo>
                    <a:cubicBezTo>
                      <a:pt x="840" y="14722"/>
                      <a:pt x="1661" y="14842"/>
                      <a:pt x="2491" y="14961"/>
                    </a:cubicBezTo>
                    <a:cubicBezTo>
                      <a:pt x="2581" y="14974"/>
                      <a:pt x="2621" y="15003"/>
                      <a:pt x="2660" y="15096"/>
                    </a:cubicBezTo>
                    <a:cubicBezTo>
                      <a:pt x="2884" y="15658"/>
                      <a:pt x="3114" y="16211"/>
                      <a:pt x="3348" y="16765"/>
                    </a:cubicBezTo>
                    <a:cubicBezTo>
                      <a:pt x="3391" y="16850"/>
                      <a:pt x="3382" y="16900"/>
                      <a:pt x="3334" y="16972"/>
                    </a:cubicBezTo>
                    <a:cubicBezTo>
                      <a:pt x="2988" y="17426"/>
                      <a:pt x="2651" y="17883"/>
                      <a:pt x="2313" y="18339"/>
                    </a:cubicBezTo>
                    <a:cubicBezTo>
                      <a:pt x="2153" y="18557"/>
                      <a:pt x="1985" y="18775"/>
                      <a:pt x="1834" y="18978"/>
                    </a:cubicBezTo>
                    <a:lnTo>
                      <a:pt x="5314" y="22455"/>
                    </a:lnTo>
                    <a:cubicBezTo>
                      <a:pt x="5327" y="22442"/>
                      <a:pt x="5354" y="22428"/>
                      <a:pt x="5377" y="22406"/>
                    </a:cubicBezTo>
                    <a:cubicBezTo>
                      <a:pt x="6022" y="21929"/>
                      <a:pt x="6668" y="21450"/>
                      <a:pt x="7315" y="20966"/>
                    </a:cubicBezTo>
                    <a:cubicBezTo>
                      <a:pt x="7357" y="20935"/>
                      <a:pt x="7392" y="20921"/>
                      <a:pt x="7432" y="20921"/>
                    </a:cubicBezTo>
                    <a:cubicBezTo>
                      <a:pt x="7464" y="20921"/>
                      <a:pt x="7498" y="20930"/>
                      <a:pt x="7540" y="20946"/>
                    </a:cubicBezTo>
                    <a:cubicBezTo>
                      <a:pt x="8073" y="21178"/>
                      <a:pt x="8613" y="21403"/>
                      <a:pt x="9153" y="21619"/>
                    </a:cubicBezTo>
                    <a:cubicBezTo>
                      <a:pt x="9275" y="21668"/>
                      <a:pt x="9322" y="21718"/>
                      <a:pt x="9344" y="21843"/>
                    </a:cubicBezTo>
                    <a:cubicBezTo>
                      <a:pt x="9448" y="22610"/>
                      <a:pt x="9569" y="23366"/>
                      <a:pt x="9668" y="24135"/>
                    </a:cubicBezTo>
                    <a:cubicBezTo>
                      <a:pt x="9688" y="24266"/>
                      <a:pt x="9729" y="24295"/>
                      <a:pt x="9857" y="24295"/>
                    </a:cubicBezTo>
                    <a:cubicBezTo>
                      <a:pt x="10368" y="24293"/>
                      <a:pt x="10878" y="24292"/>
                      <a:pt x="11388" y="24292"/>
                    </a:cubicBezTo>
                    <a:cubicBezTo>
                      <a:pt x="12409" y="24292"/>
                      <a:pt x="13429" y="24295"/>
                      <a:pt x="14450" y="24295"/>
                    </a:cubicBezTo>
                    <a:lnTo>
                      <a:pt x="14596" y="24288"/>
                    </a:lnTo>
                    <a:cubicBezTo>
                      <a:pt x="14605" y="24268"/>
                      <a:pt x="14610" y="24246"/>
                      <a:pt x="14610" y="24225"/>
                    </a:cubicBezTo>
                    <a:cubicBezTo>
                      <a:pt x="14731" y="23404"/>
                      <a:pt x="14851" y="22588"/>
                      <a:pt x="14976" y="21774"/>
                    </a:cubicBezTo>
                    <a:cubicBezTo>
                      <a:pt x="14985" y="21724"/>
                      <a:pt x="15033" y="21661"/>
                      <a:pt x="15075" y="21646"/>
                    </a:cubicBezTo>
                    <a:cubicBezTo>
                      <a:pt x="15669" y="21461"/>
                      <a:pt x="16245" y="21223"/>
                      <a:pt x="16796" y="20933"/>
                    </a:cubicBezTo>
                    <a:cubicBezTo>
                      <a:pt x="16823" y="20917"/>
                      <a:pt x="16847" y="20910"/>
                      <a:pt x="16870" y="20910"/>
                    </a:cubicBezTo>
                    <a:cubicBezTo>
                      <a:pt x="16902" y="20910"/>
                      <a:pt x="16932" y="20924"/>
                      <a:pt x="16965" y="20953"/>
                    </a:cubicBezTo>
                    <a:cubicBezTo>
                      <a:pt x="17140" y="21088"/>
                      <a:pt x="17316" y="21214"/>
                      <a:pt x="17493" y="21346"/>
                    </a:cubicBezTo>
                    <a:cubicBezTo>
                      <a:pt x="17999" y="21718"/>
                      <a:pt x="18497" y="22095"/>
                      <a:pt x="18994" y="22462"/>
                    </a:cubicBezTo>
                    <a:lnTo>
                      <a:pt x="22473" y="18987"/>
                    </a:lnTo>
                    <a:lnTo>
                      <a:pt x="22388" y="18879"/>
                    </a:lnTo>
                    <a:lnTo>
                      <a:pt x="20968" y="16976"/>
                    </a:lnTo>
                    <a:cubicBezTo>
                      <a:pt x="20926" y="16920"/>
                      <a:pt x="20883" y="16877"/>
                      <a:pt x="20935" y="16794"/>
                    </a:cubicBezTo>
                    <a:cubicBezTo>
                      <a:pt x="21227" y="16241"/>
                      <a:pt x="21470" y="15663"/>
                      <a:pt x="21657" y="15066"/>
                    </a:cubicBezTo>
                    <a:cubicBezTo>
                      <a:pt x="21666" y="15026"/>
                      <a:pt x="21726" y="14974"/>
                      <a:pt x="21769" y="14970"/>
                    </a:cubicBezTo>
                    <a:lnTo>
                      <a:pt x="23148" y="14763"/>
                    </a:lnTo>
                    <a:cubicBezTo>
                      <a:pt x="23526" y="14716"/>
                      <a:pt x="23904" y="14650"/>
                      <a:pt x="24291" y="14594"/>
                    </a:cubicBezTo>
                    <a:cubicBezTo>
                      <a:pt x="24295" y="14572"/>
                      <a:pt x="24297" y="14547"/>
                      <a:pt x="24297" y="14524"/>
                    </a:cubicBezTo>
                    <a:cubicBezTo>
                      <a:pt x="24306" y="12943"/>
                      <a:pt x="24297" y="11373"/>
                      <a:pt x="24306" y="9792"/>
                    </a:cubicBezTo>
                    <a:cubicBezTo>
                      <a:pt x="24306" y="9700"/>
                      <a:pt x="24264" y="9679"/>
                      <a:pt x="24178" y="9670"/>
                    </a:cubicBezTo>
                    <a:cubicBezTo>
                      <a:pt x="23386" y="9558"/>
                      <a:pt x="22599" y="9441"/>
                      <a:pt x="21803" y="9333"/>
                    </a:cubicBezTo>
                    <a:cubicBezTo>
                      <a:pt x="21713" y="9320"/>
                      <a:pt x="21670" y="9277"/>
                      <a:pt x="21637" y="9189"/>
                    </a:cubicBezTo>
                    <a:cubicBezTo>
                      <a:pt x="21418" y="8634"/>
                      <a:pt x="21187" y="8078"/>
                      <a:pt x="20948" y="7529"/>
                    </a:cubicBezTo>
                    <a:cubicBezTo>
                      <a:pt x="20912" y="7446"/>
                      <a:pt x="20905" y="7390"/>
                      <a:pt x="20968" y="7304"/>
                    </a:cubicBezTo>
                    <a:cubicBezTo>
                      <a:pt x="21454" y="6665"/>
                      <a:pt x="21929" y="6020"/>
                      <a:pt x="22417" y="5372"/>
                    </a:cubicBezTo>
                    <a:cubicBezTo>
                      <a:pt x="22433" y="5350"/>
                      <a:pt x="22446" y="5323"/>
                      <a:pt x="22457" y="5298"/>
                    </a:cubicBezTo>
                    <a:lnTo>
                      <a:pt x="18989" y="1827"/>
                    </a:lnTo>
                    <a:lnTo>
                      <a:pt x="18868" y="1917"/>
                    </a:lnTo>
                    <a:cubicBezTo>
                      <a:pt x="18236" y="2390"/>
                      <a:pt x="17610" y="2860"/>
                      <a:pt x="16978" y="3323"/>
                    </a:cubicBezTo>
                    <a:cubicBezTo>
                      <a:pt x="16947" y="3347"/>
                      <a:pt x="16896" y="3366"/>
                      <a:pt x="16853" y="3366"/>
                    </a:cubicBezTo>
                    <a:cubicBezTo>
                      <a:pt x="16837" y="3366"/>
                      <a:pt x="16822" y="3363"/>
                      <a:pt x="16810" y="3357"/>
                    </a:cubicBezTo>
                    <a:cubicBezTo>
                      <a:pt x="16254" y="3069"/>
                      <a:pt x="15674" y="2830"/>
                      <a:pt x="15075" y="2644"/>
                    </a:cubicBezTo>
                    <a:cubicBezTo>
                      <a:pt x="15028" y="2621"/>
                      <a:pt x="14990" y="2581"/>
                      <a:pt x="14976" y="2531"/>
                    </a:cubicBezTo>
                    <a:cubicBezTo>
                      <a:pt x="14907" y="2072"/>
                      <a:pt x="14844" y="1623"/>
                      <a:pt x="14774" y="1166"/>
                    </a:cubicBezTo>
                    <a:cubicBezTo>
                      <a:pt x="14718" y="781"/>
                      <a:pt x="14662" y="388"/>
                      <a:pt x="14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13665" y="2360507"/>
                <a:ext cx="671982" cy="671875"/>
              </a:xfrm>
              <a:custGeom>
                <a:avLst/>
                <a:gdLst/>
                <a:ahLst/>
                <a:cxnLst/>
                <a:rect l="l" t="t" r="r" b="b"/>
                <a:pathLst>
                  <a:path w="25004" h="25000" extrusionOk="0">
                    <a:moveTo>
                      <a:pt x="22349" y="15480"/>
                    </a:moveTo>
                    <a:cubicBezTo>
                      <a:pt x="22345" y="15507"/>
                      <a:pt x="22336" y="15534"/>
                      <a:pt x="22324" y="15559"/>
                    </a:cubicBezTo>
                    <a:lnTo>
                      <a:pt x="22349" y="15480"/>
                    </a:lnTo>
                    <a:close/>
                    <a:moveTo>
                      <a:pt x="15671" y="22174"/>
                    </a:moveTo>
                    <a:cubicBezTo>
                      <a:pt x="15671" y="22178"/>
                      <a:pt x="15671" y="22185"/>
                      <a:pt x="15669" y="22190"/>
                    </a:cubicBezTo>
                    <a:cubicBezTo>
                      <a:pt x="15669" y="22185"/>
                      <a:pt x="15671" y="22178"/>
                      <a:pt x="15671" y="22174"/>
                    </a:cubicBezTo>
                    <a:close/>
                    <a:moveTo>
                      <a:pt x="14648" y="705"/>
                    </a:moveTo>
                    <a:lnTo>
                      <a:pt x="14976" y="2938"/>
                    </a:lnTo>
                    <a:cubicBezTo>
                      <a:pt x="15012" y="3121"/>
                      <a:pt x="15140" y="3269"/>
                      <a:pt x="15313" y="3330"/>
                    </a:cubicBezTo>
                    <a:cubicBezTo>
                      <a:pt x="15894" y="3512"/>
                      <a:pt x="16458" y="3744"/>
                      <a:pt x="16998" y="4025"/>
                    </a:cubicBezTo>
                    <a:cubicBezTo>
                      <a:pt x="17062" y="4058"/>
                      <a:pt x="17132" y="4071"/>
                      <a:pt x="17201" y="4071"/>
                    </a:cubicBezTo>
                    <a:cubicBezTo>
                      <a:pt x="17331" y="4071"/>
                      <a:pt x="17456" y="4023"/>
                      <a:pt x="17531" y="3959"/>
                    </a:cubicBezTo>
                    <a:cubicBezTo>
                      <a:pt x="17965" y="3642"/>
                      <a:pt x="18395" y="3318"/>
                      <a:pt x="18829" y="2999"/>
                    </a:cubicBezTo>
                    <a:lnTo>
                      <a:pt x="19301" y="2644"/>
                    </a:lnTo>
                    <a:lnTo>
                      <a:pt x="22349" y="5691"/>
                    </a:lnTo>
                    <a:lnTo>
                      <a:pt x="21951" y="6222"/>
                    </a:lnTo>
                    <a:cubicBezTo>
                      <a:pt x="21647" y="6634"/>
                      <a:pt x="21341" y="7043"/>
                      <a:pt x="21033" y="7448"/>
                    </a:cubicBezTo>
                    <a:cubicBezTo>
                      <a:pt x="20838" y="7707"/>
                      <a:pt x="20937" y="7941"/>
                      <a:pt x="20970" y="8022"/>
                    </a:cubicBezTo>
                    <a:cubicBezTo>
                      <a:pt x="21209" y="8568"/>
                      <a:pt x="21438" y="9119"/>
                      <a:pt x="21654" y="9668"/>
                    </a:cubicBezTo>
                    <a:cubicBezTo>
                      <a:pt x="21735" y="9877"/>
                      <a:pt x="21884" y="10005"/>
                      <a:pt x="22104" y="10035"/>
                    </a:cubicBezTo>
                    <a:cubicBezTo>
                      <a:pt x="22621" y="10107"/>
                      <a:pt x="23132" y="10179"/>
                      <a:pt x="23647" y="10255"/>
                    </a:cubicBezTo>
                    <a:lnTo>
                      <a:pt x="24299" y="10347"/>
                    </a:lnTo>
                    <a:cubicBezTo>
                      <a:pt x="24297" y="11069"/>
                      <a:pt x="24297" y="11791"/>
                      <a:pt x="24297" y="12513"/>
                    </a:cubicBezTo>
                    <a:lnTo>
                      <a:pt x="24297" y="14643"/>
                    </a:lnTo>
                    <a:lnTo>
                      <a:pt x="24162" y="14664"/>
                    </a:lnTo>
                    <a:cubicBezTo>
                      <a:pt x="23924" y="14702"/>
                      <a:pt x="23685" y="14740"/>
                      <a:pt x="23440" y="14772"/>
                    </a:cubicBezTo>
                    <a:lnTo>
                      <a:pt x="22842" y="14857"/>
                    </a:lnTo>
                    <a:lnTo>
                      <a:pt x="22059" y="14976"/>
                    </a:lnTo>
                    <a:cubicBezTo>
                      <a:pt x="21890" y="15001"/>
                      <a:pt x="21695" y="15147"/>
                      <a:pt x="21668" y="15314"/>
                    </a:cubicBezTo>
                    <a:cubicBezTo>
                      <a:pt x="21488" y="15885"/>
                      <a:pt x="21256" y="16438"/>
                      <a:pt x="20977" y="16969"/>
                    </a:cubicBezTo>
                    <a:cubicBezTo>
                      <a:pt x="20867" y="17156"/>
                      <a:pt x="20885" y="17345"/>
                      <a:pt x="21033" y="17541"/>
                    </a:cubicBezTo>
                    <a:lnTo>
                      <a:pt x="22351" y="19308"/>
                    </a:lnTo>
                    <a:lnTo>
                      <a:pt x="19306" y="22352"/>
                    </a:lnTo>
                    <a:lnTo>
                      <a:pt x="18753" y="21938"/>
                    </a:lnTo>
                    <a:lnTo>
                      <a:pt x="17545" y="21038"/>
                    </a:lnTo>
                    <a:cubicBezTo>
                      <a:pt x="17445" y="20952"/>
                      <a:pt x="17331" y="20908"/>
                      <a:pt x="17215" y="20908"/>
                    </a:cubicBezTo>
                    <a:cubicBezTo>
                      <a:pt x="17135" y="20908"/>
                      <a:pt x="17055" y="20928"/>
                      <a:pt x="16978" y="20971"/>
                    </a:cubicBezTo>
                    <a:cubicBezTo>
                      <a:pt x="16476" y="21241"/>
                      <a:pt x="15930" y="21465"/>
                      <a:pt x="15311" y="21666"/>
                    </a:cubicBezTo>
                    <a:cubicBezTo>
                      <a:pt x="15136" y="21731"/>
                      <a:pt x="15008" y="21884"/>
                      <a:pt x="14976" y="22071"/>
                    </a:cubicBezTo>
                    <a:cubicBezTo>
                      <a:pt x="14861" y="22804"/>
                      <a:pt x="14756" y="23535"/>
                      <a:pt x="14643" y="24293"/>
                    </a:cubicBezTo>
                    <a:lnTo>
                      <a:pt x="11674" y="24293"/>
                    </a:lnTo>
                    <a:lnTo>
                      <a:pt x="10343" y="24295"/>
                    </a:lnTo>
                    <a:cubicBezTo>
                      <a:pt x="10291" y="23892"/>
                      <a:pt x="10230" y="23488"/>
                      <a:pt x="10172" y="23080"/>
                    </a:cubicBezTo>
                    <a:cubicBezTo>
                      <a:pt x="10127" y="22772"/>
                      <a:pt x="10091" y="22451"/>
                      <a:pt x="10037" y="22140"/>
                    </a:cubicBezTo>
                    <a:cubicBezTo>
                      <a:pt x="9983" y="21828"/>
                      <a:pt x="9794" y="21713"/>
                      <a:pt x="9632" y="21648"/>
                    </a:cubicBezTo>
                    <a:cubicBezTo>
                      <a:pt x="9094" y="21432"/>
                      <a:pt x="8559" y="21207"/>
                      <a:pt x="8012" y="20971"/>
                    </a:cubicBezTo>
                    <a:cubicBezTo>
                      <a:pt x="7949" y="20946"/>
                      <a:pt x="7871" y="20922"/>
                      <a:pt x="7782" y="20922"/>
                    </a:cubicBezTo>
                    <a:cubicBezTo>
                      <a:pt x="7683" y="20922"/>
                      <a:pt x="7571" y="20951"/>
                      <a:pt x="7450" y="21038"/>
                    </a:cubicBezTo>
                    <a:cubicBezTo>
                      <a:pt x="6865" y="21479"/>
                      <a:pt x="6278" y="21913"/>
                      <a:pt x="5693" y="22345"/>
                    </a:cubicBezTo>
                    <a:lnTo>
                      <a:pt x="2646" y="19297"/>
                    </a:lnTo>
                    <a:cubicBezTo>
                      <a:pt x="2679" y="19250"/>
                      <a:pt x="2715" y="19205"/>
                      <a:pt x="2751" y="19155"/>
                    </a:cubicBezTo>
                    <a:lnTo>
                      <a:pt x="2943" y="18901"/>
                    </a:lnTo>
                    <a:cubicBezTo>
                      <a:pt x="3278" y="18445"/>
                      <a:pt x="3615" y="17990"/>
                      <a:pt x="3966" y="17523"/>
                    </a:cubicBezTo>
                    <a:cubicBezTo>
                      <a:pt x="4090" y="17345"/>
                      <a:pt x="4105" y="17158"/>
                      <a:pt x="4018" y="16983"/>
                    </a:cubicBezTo>
                    <a:cubicBezTo>
                      <a:pt x="3786" y="16429"/>
                      <a:pt x="3554" y="15878"/>
                      <a:pt x="3332" y="15320"/>
                    </a:cubicBezTo>
                    <a:cubicBezTo>
                      <a:pt x="3253" y="15116"/>
                      <a:pt x="3109" y="15001"/>
                      <a:pt x="2886" y="14967"/>
                    </a:cubicBezTo>
                    <a:lnTo>
                      <a:pt x="700" y="14646"/>
                    </a:lnTo>
                    <a:lnTo>
                      <a:pt x="700" y="10345"/>
                    </a:lnTo>
                    <a:lnTo>
                      <a:pt x="1262" y="10260"/>
                    </a:lnTo>
                    <a:lnTo>
                      <a:pt x="2916" y="10021"/>
                    </a:lnTo>
                    <a:cubicBezTo>
                      <a:pt x="3127" y="9985"/>
                      <a:pt x="3269" y="9862"/>
                      <a:pt x="3341" y="9641"/>
                    </a:cubicBezTo>
                    <a:cubicBezTo>
                      <a:pt x="3512" y="9081"/>
                      <a:pt x="3739" y="8539"/>
                      <a:pt x="4018" y="8022"/>
                    </a:cubicBezTo>
                    <a:cubicBezTo>
                      <a:pt x="4112" y="7817"/>
                      <a:pt x="4087" y="7624"/>
                      <a:pt x="3952" y="7455"/>
                    </a:cubicBezTo>
                    <a:lnTo>
                      <a:pt x="2646" y="5705"/>
                    </a:lnTo>
                    <a:lnTo>
                      <a:pt x="5698" y="2653"/>
                    </a:lnTo>
                    <a:cubicBezTo>
                      <a:pt x="5862" y="2774"/>
                      <a:pt x="6029" y="2898"/>
                      <a:pt x="6197" y="3017"/>
                    </a:cubicBezTo>
                    <a:cubicBezTo>
                      <a:pt x="6620" y="3332"/>
                      <a:pt x="7043" y="3647"/>
                      <a:pt x="7479" y="3982"/>
                    </a:cubicBezTo>
                    <a:cubicBezTo>
                      <a:pt x="7573" y="4043"/>
                      <a:pt x="7669" y="4075"/>
                      <a:pt x="7771" y="4075"/>
                    </a:cubicBezTo>
                    <a:cubicBezTo>
                      <a:pt x="7853" y="4075"/>
                      <a:pt x="7940" y="4054"/>
                      <a:pt x="8033" y="4013"/>
                    </a:cubicBezTo>
                    <a:cubicBezTo>
                      <a:pt x="8536" y="3741"/>
                      <a:pt x="9067" y="3519"/>
                      <a:pt x="9616" y="3350"/>
                    </a:cubicBezTo>
                    <a:cubicBezTo>
                      <a:pt x="9904" y="3276"/>
                      <a:pt x="9994" y="3067"/>
                      <a:pt x="10016" y="2902"/>
                    </a:cubicBezTo>
                    <a:cubicBezTo>
                      <a:pt x="10095" y="2347"/>
                      <a:pt x="10181" y="1789"/>
                      <a:pt x="10264" y="1236"/>
                    </a:cubicBezTo>
                    <a:lnTo>
                      <a:pt x="10347" y="705"/>
                    </a:lnTo>
                    <a:close/>
                    <a:moveTo>
                      <a:pt x="10043" y="1"/>
                    </a:moveTo>
                    <a:lnTo>
                      <a:pt x="9744" y="30"/>
                    </a:lnTo>
                    <a:lnTo>
                      <a:pt x="9690" y="316"/>
                    </a:lnTo>
                    <a:cubicBezTo>
                      <a:pt x="9682" y="370"/>
                      <a:pt x="9681" y="406"/>
                      <a:pt x="9679" y="406"/>
                    </a:cubicBezTo>
                    <a:cubicBezTo>
                      <a:pt x="9679" y="406"/>
                      <a:pt x="9679" y="406"/>
                      <a:pt x="9679" y="406"/>
                    </a:cubicBezTo>
                    <a:lnTo>
                      <a:pt x="9569" y="1130"/>
                    </a:lnTo>
                    <a:cubicBezTo>
                      <a:pt x="9490" y="1652"/>
                      <a:pt x="9409" y="2178"/>
                      <a:pt x="9337" y="2700"/>
                    </a:cubicBezTo>
                    <a:cubicBezTo>
                      <a:pt x="8806" y="2869"/>
                      <a:pt x="8291" y="3082"/>
                      <a:pt x="7799" y="3341"/>
                    </a:cubicBezTo>
                    <a:cubicBezTo>
                      <a:pt x="7405" y="3042"/>
                      <a:pt x="7011" y="2747"/>
                      <a:pt x="6609" y="2450"/>
                    </a:cubicBezTo>
                    <a:cubicBezTo>
                      <a:pt x="6359" y="2270"/>
                      <a:pt x="6110" y="2081"/>
                      <a:pt x="5878" y="1908"/>
                    </a:cubicBezTo>
                    <a:lnTo>
                      <a:pt x="5633" y="1721"/>
                    </a:lnTo>
                    <a:lnTo>
                      <a:pt x="1735" y="5622"/>
                    </a:lnTo>
                    <a:lnTo>
                      <a:pt x="3341" y="7806"/>
                    </a:lnTo>
                    <a:cubicBezTo>
                      <a:pt x="3080" y="8298"/>
                      <a:pt x="2864" y="8811"/>
                      <a:pt x="2700" y="9342"/>
                    </a:cubicBezTo>
                    <a:lnTo>
                      <a:pt x="1163" y="9567"/>
                    </a:lnTo>
                    <a:cubicBezTo>
                      <a:pt x="871" y="9610"/>
                      <a:pt x="581" y="9650"/>
                      <a:pt x="293" y="9697"/>
                    </a:cubicBezTo>
                    <a:lnTo>
                      <a:pt x="1" y="9749"/>
                    </a:lnTo>
                    <a:lnTo>
                      <a:pt x="1" y="15251"/>
                    </a:lnTo>
                    <a:lnTo>
                      <a:pt x="297" y="15296"/>
                    </a:lnTo>
                    <a:cubicBezTo>
                      <a:pt x="1107" y="15417"/>
                      <a:pt x="1903" y="15536"/>
                      <a:pt x="2706" y="15651"/>
                    </a:cubicBezTo>
                    <a:cubicBezTo>
                      <a:pt x="2913" y="16159"/>
                      <a:pt x="3122" y="16666"/>
                      <a:pt x="3343" y="17185"/>
                    </a:cubicBezTo>
                    <a:cubicBezTo>
                      <a:pt x="3019" y="17619"/>
                      <a:pt x="2697" y="18051"/>
                      <a:pt x="2378" y="18485"/>
                    </a:cubicBezTo>
                    <a:lnTo>
                      <a:pt x="2189" y="18733"/>
                    </a:lnTo>
                    <a:lnTo>
                      <a:pt x="1897" y="19126"/>
                    </a:lnTo>
                    <a:lnTo>
                      <a:pt x="1723" y="19367"/>
                    </a:lnTo>
                    <a:lnTo>
                      <a:pt x="5412" y="23056"/>
                    </a:lnTo>
                    <a:lnTo>
                      <a:pt x="5684" y="23285"/>
                    </a:lnTo>
                    <a:lnTo>
                      <a:pt x="5932" y="23042"/>
                    </a:lnTo>
                    <a:lnTo>
                      <a:pt x="6092" y="22921"/>
                    </a:lnTo>
                    <a:cubicBezTo>
                      <a:pt x="6665" y="22496"/>
                      <a:pt x="7239" y="22075"/>
                      <a:pt x="7808" y="21648"/>
                    </a:cubicBezTo>
                    <a:cubicBezTo>
                      <a:pt x="8309" y="21864"/>
                      <a:pt x="8820" y="22075"/>
                      <a:pt x="9348" y="22291"/>
                    </a:cubicBezTo>
                    <a:cubicBezTo>
                      <a:pt x="9391" y="22590"/>
                      <a:pt x="9434" y="22887"/>
                      <a:pt x="9477" y="23186"/>
                    </a:cubicBezTo>
                    <a:cubicBezTo>
                      <a:pt x="9542" y="23632"/>
                      <a:pt x="9607" y="24079"/>
                      <a:pt x="9666" y="24540"/>
                    </a:cubicBezTo>
                    <a:cubicBezTo>
                      <a:pt x="9699" y="24752"/>
                      <a:pt x="9821" y="24999"/>
                      <a:pt x="10205" y="24999"/>
                    </a:cubicBezTo>
                    <a:lnTo>
                      <a:pt x="14796" y="24999"/>
                    </a:lnTo>
                    <a:lnTo>
                      <a:pt x="15221" y="24968"/>
                    </a:lnTo>
                    <a:lnTo>
                      <a:pt x="15307" y="24628"/>
                    </a:lnTo>
                    <a:cubicBezTo>
                      <a:pt x="15419" y="23847"/>
                      <a:pt x="15534" y="23074"/>
                      <a:pt x="15655" y="22295"/>
                    </a:cubicBezTo>
                    <a:cubicBezTo>
                      <a:pt x="16182" y="22120"/>
                      <a:pt x="16697" y="21906"/>
                      <a:pt x="17192" y="21654"/>
                    </a:cubicBezTo>
                    <a:lnTo>
                      <a:pt x="18332" y="22502"/>
                    </a:lnTo>
                    <a:cubicBezTo>
                      <a:pt x="18602" y="22703"/>
                      <a:pt x="18865" y="22905"/>
                      <a:pt x="19133" y="23098"/>
                    </a:cubicBezTo>
                    <a:lnTo>
                      <a:pt x="19378" y="23276"/>
                    </a:lnTo>
                    <a:lnTo>
                      <a:pt x="23067" y="19587"/>
                    </a:lnTo>
                    <a:lnTo>
                      <a:pt x="23213" y="19270"/>
                    </a:lnTo>
                    <a:lnTo>
                      <a:pt x="21652" y="17194"/>
                    </a:lnTo>
                    <a:cubicBezTo>
                      <a:pt x="21904" y="16697"/>
                      <a:pt x="22120" y="16180"/>
                      <a:pt x="22295" y="15651"/>
                    </a:cubicBezTo>
                    <a:lnTo>
                      <a:pt x="22943" y="15554"/>
                    </a:lnTo>
                    <a:lnTo>
                      <a:pt x="23539" y="15464"/>
                    </a:lnTo>
                    <a:cubicBezTo>
                      <a:pt x="23780" y="15433"/>
                      <a:pt x="24025" y="15397"/>
                      <a:pt x="24270" y="15361"/>
                    </a:cubicBezTo>
                    <a:lnTo>
                      <a:pt x="24918" y="15262"/>
                    </a:lnTo>
                    <a:lnTo>
                      <a:pt x="24979" y="15035"/>
                    </a:lnTo>
                    <a:cubicBezTo>
                      <a:pt x="24990" y="14983"/>
                      <a:pt x="24994" y="14931"/>
                      <a:pt x="24994" y="14880"/>
                    </a:cubicBezTo>
                    <a:cubicBezTo>
                      <a:pt x="24997" y="14090"/>
                      <a:pt x="24997" y="13303"/>
                      <a:pt x="24997" y="12513"/>
                    </a:cubicBezTo>
                    <a:cubicBezTo>
                      <a:pt x="24997" y="11724"/>
                      <a:pt x="24997" y="10937"/>
                      <a:pt x="25003" y="10145"/>
                    </a:cubicBezTo>
                    <a:cubicBezTo>
                      <a:pt x="25003" y="9936"/>
                      <a:pt x="24884" y="9702"/>
                      <a:pt x="24574" y="9679"/>
                    </a:cubicBezTo>
                    <a:lnTo>
                      <a:pt x="23748" y="9558"/>
                    </a:lnTo>
                    <a:cubicBezTo>
                      <a:pt x="23260" y="9488"/>
                      <a:pt x="22770" y="9418"/>
                      <a:pt x="22284" y="9353"/>
                    </a:cubicBezTo>
                    <a:cubicBezTo>
                      <a:pt x="22081" y="8838"/>
                      <a:pt x="21868" y="8321"/>
                      <a:pt x="21643" y="7806"/>
                    </a:cubicBezTo>
                    <a:cubicBezTo>
                      <a:pt x="21933" y="7421"/>
                      <a:pt x="22223" y="7034"/>
                      <a:pt x="22516" y="6643"/>
                    </a:cubicBezTo>
                    <a:lnTo>
                      <a:pt x="23044" y="5937"/>
                    </a:lnTo>
                    <a:cubicBezTo>
                      <a:pt x="23082" y="5883"/>
                      <a:pt x="23114" y="5824"/>
                      <a:pt x="23136" y="5763"/>
                    </a:cubicBezTo>
                    <a:lnTo>
                      <a:pt x="23206" y="5556"/>
                    </a:lnTo>
                    <a:lnTo>
                      <a:pt x="19583" y="1931"/>
                    </a:lnTo>
                    <a:lnTo>
                      <a:pt x="19324" y="1751"/>
                    </a:lnTo>
                    <a:lnTo>
                      <a:pt x="19079" y="1931"/>
                    </a:lnTo>
                    <a:lnTo>
                      <a:pt x="19007" y="1989"/>
                    </a:lnTo>
                    <a:lnTo>
                      <a:pt x="18406" y="2437"/>
                    </a:lnTo>
                    <a:cubicBezTo>
                      <a:pt x="18008" y="2734"/>
                      <a:pt x="17608" y="3033"/>
                      <a:pt x="17196" y="3336"/>
                    </a:cubicBezTo>
                    <a:cubicBezTo>
                      <a:pt x="16697" y="3087"/>
                      <a:pt x="16182" y="2875"/>
                      <a:pt x="15651" y="2700"/>
                    </a:cubicBezTo>
                    <a:lnTo>
                      <a:pt x="152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5"/>
              <p:cNvSpPr/>
              <p:nvPr/>
            </p:nvSpPr>
            <p:spPr>
              <a:xfrm>
                <a:off x="5772335" y="2519311"/>
                <a:ext cx="354508" cy="354320"/>
              </a:xfrm>
              <a:custGeom>
                <a:avLst/>
                <a:gdLst/>
                <a:ahLst/>
                <a:cxnLst/>
                <a:rect l="l" t="t" r="r" b="b"/>
                <a:pathLst>
                  <a:path w="13191" h="13184" extrusionOk="0">
                    <a:moveTo>
                      <a:pt x="6596" y="702"/>
                    </a:moveTo>
                    <a:cubicBezTo>
                      <a:pt x="9846" y="702"/>
                      <a:pt x="12489" y="3343"/>
                      <a:pt x="12489" y="6591"/>
                    </a:cubicBezTo>
                    <a:cubicBezTo>
                      <a:pt x="12489" y="9837"/>
                      <a:pt x="9846" y="12479"/>
                      <a:pt x="6596" y="12479"/>
                    </a:cubicBezTo>
                    <a:cubicBezTo>
                      <a:pt x="3345" y="12479"/>
                      <a:pt x="703" y="9837"/>
                      <a:pt x="703" y="6591"/>
                    </a:cubicBezTo>
                    <a:cubicBezTo>
                      <a:pt x="703" y="3343"/>
                      <a:pt x="3345" y="702"/>
                      <a:pt x="6596" y="702"/>
                    </a:cubicBezTo>
                    <a:close/>
                    <a:moveTo>
                      <a:pt x="6596" y="1"/>
                    </a:moveTo>
                    <a:cubicBezTo>
                      <a:pt x="2961" y="1"/>
                      <a:pt x="1" y="2954"/>
                      <a:pt x="1" y="6591"/>
                    </a:cubicBezTo>
                    <a:cubicBezTo>
                      <a:pt x="1" y="10226"/>
                      <a:pt x="2961" y="13183"/>
                      <a:pt x="6596" y="13183"/>
                    </a:cubicBezTo>
                    <a:cubicBezTo>
                      <a:pt x="10230" y="13183"/>
                      <a:pt x="13190" y="10223"/>
                      <a:pt x="13190" y="6591"/>
                    </a:cubicBezTo>
                    <a:cubicBezTo>
                      <a:pt x="13190" y="2958"/>
                      <a:pt x="10230" y="1"/>
                      <a:pt x="6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5"/>
              <p:cNvSpPr/>
              <p:nvPr/>
            </p:nvSpPr>
            <p:spPr>
              <a:xfrm>
                <a:off x="5846402" y="2593352"/>
                <a:ext cx="206266" cy="206292"/>
              </a:xfrm>
              <a:custGeom>
                <a:avLst/>
                <a:gdLst/>
                <a:ahLst/>
                <a:cxnLst/>
                <a:rect l="l" t="t" r="r" b="b"/>
                <a:pathLst>
                  <a:path w="7675" h="7676" extrusionOk="0">
                    <a:moveTo>
                      <a:pt x="3840" y="700"/>
                    </a:moveTo>
                    <a:cubicBezTo>
                      <a:pt x="5569" y="700"/>
                      <a:pt x="6973" y="2104"/>
                      <a:pt x="6973" y="3836"/>
                    </a:cubicBezTo>
                    <a:cubicBezTo>
                      <a:pt x="6973" y="5563"/>
                      <a:pt x="5572" y="6974"/>
                      <a:pt x="3840" y="6974"/>
                    </a:cubicBezTo>
                    <a:cubicBezTo>
                      <a:pt x="2108" y="6974"/>
                      <a:pt x="700" y="5563"/>
                      <a:pt x="700" y="3836"/>
                    </a:cubicBezTo>
                    <a:cubicBezTo>
                      <a:pt x="700" y="2106"/>
                      <a:pt x="2108" y="700"/>
                      <a:pt x="3840" y="700"/>
                    </a:cubicBezTo>
                    <a:close/>
                    <a:moveTo>
                      <a:pt x="3840" y="1"/>
                    </a:moveTo>
                    <a:cubicBezTo>
                      <a:pt x="1723" y="1"/>
                      <a:pt x="0" y="1717"/>
                      <a:pt x="0" y="3836"/>
                    </a:cubicBezTo>
                    <a:cubicBezTo>
                      <a:pt x="0" y="5952"/>
                      <a:pt x="1723" y="7675"/>
                      <a:pt x="3840" y="7675"/>
                    </a:cubicBezTo>
                    <a:cubicBezTo>
                      <a:pt x="5954" y="7675"/>
                      <a:pt x="7675" y="5952"/>
                      <a:pt x="7675" y="3836"/>
                    </a:cubicBezTo>
                    <a:cubicBezTo>
                      <a:pt x="7672" y="1717"/>
                      <a:pt x="5956" y="1"/>
                      <a:pt x="3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65"/>
            <p:cNvGrpSpPr/>
            <p:nvPr/>
          </p:nvGrpSpPr>
          <p:grpSpPr>
            <a:xfrm>
              <a:off x="6604327" y="2355762"/>
              <a:ext cx="686898" cy="686925"/>
              <a:chOff x="6406504" y="2360507"/>
              <a:chExt cx="671848" cy="671875"/>
            </a:xfrm>
          </p:grpSpPr>
          <p:sp>
            <p:nvSpPr>
              <p:cNvPr id="3005" name="Google Shape;3005;p65"/>
              <p:cNvSpPr/>
              <p:nvPr/>
            </p:nvSpPr>
            <p:spPr>
              <a:xfrm>
                <a:off x="6648728" y="2602785"/>
                <a:ext cx="194790" cy="187426"/>
              </a:xfrm>
              <a:custGeom>
                <a:avLst/>
                <a:gdLst/>
                <a:ahLst/>
                <a:cxnLst/>
                <a:rect l="l" t="t" r="r" b="b"/>
                <a:pathLst>
                  <a:path w="7248" h="6974" extrusionOk="0">
                    <a:moveTo>
                      <a:pt x="3485" y="1"/>
                    </a:moveTo>
                    <a:cubicBezTo>
                      <a:pt x="1562" y="1"/>
                      <a:pt x="1" y="1560"/>
                      <a:pt x="1" y="3485"/>
                    </a:cubicBezTo>
                    <a:cubicBezTo>
                      <a:pt x="1" y="4893"/>
                      <a:pt x="849" y="6166"/>
                      <a:pt x="2151" y="6706"/>
                    </a:cubicBezTo>
                    <a:cubicBezTo>
                      <a:pt x="2583" y="6886"/>
                      <a:pt x="3037" y="6973"/>
                      <a:pt x="3487" y="6973"/>
                    </a:cubicBezTo>
                    <a:cubicBezTo>
                      <a:pt x="4392" y="6973"/>
                      <a:pt x="5283" y="6620"/>
                      <a:pt x="5950" y="5955"/>
                    </a:cubicBezTo>
                    <a:cubicBezTo>
                      <a:pt x="6948" y="4958"/>
                      <a:pt x="7248" y="3460"/>
                      <a:pt x="6710" y="2158"/>
                    </a:cubicBezTo>
                    <a:cubicBezTo>
                      <a:pt x="6172" y="853"/>
                      <a:pt x="4904" y="3"/>
                      <a:pt x="3494" y="1"/>
                    </a:cubicBezTo>
                    <a:cubicBezTo>
                      <a:pt x="3491" y="1"/>
                      <a:pt x="3488" y="1"/>
                      <a:pt x="3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6415991" y="2369940"/>
                <a:ext cx="653009" cy="653009"/>
              </a:xfrm>
              <a:custGeom>
                <a:avLst/>
                <a:gdLst/>
                <a:ahLst/>
                <a:cxnLst/>
                <a:rect l="l" t="t" r="r" b="b"/>
                <a:pathLst>
                  <a:path w="24298" h="24298" extrusionOk="0">
                    <a:moveTo>
                      <a:pt x="12154" y="5909"/>
                    </a:moveTo>
                    <a:cubicBezTo>
                      <a:pt x="15595" y="5909"/>
                      <a:pt x="18389" y="8705"/>
                      <a:pt x="18389" y="12147"/>
                    </a:cubicBezTo>
                    <a:cubicBezTo>
                      <a:pt x="18389" y="15595"/>
                      <a:pt x="15602" y="18391"/>
                      <a:pt x="12154" y="18391"/>
                    </a:cubicBezTo>
                    <a:cubicBezTo>
                      <a:pt x="8703" y="18391"/>
                      <a:pt x="5910" y="15590"/>
                      <a:pt x="5910" y="12149"/>
                    </a:cubicBezTo>
                    <a:cubicBezTo>
                      <a:pt x="5910" y="8708"/>
                      <a:pt x="8712" y="5909"/>
                      <a:pt x="12154" y="5909"/>
                    </a:cubicBezTo>
                    <a:close/>
                    <a:moveTo>
                      <a:pt x="9702" y="1"/>
                    </a:moveTo>
                    <a:cubicBezTo>
                      <a:pt x="9646" y="390"/>
                      <a:pt x="9580" y="783"/>
                      <a:pt x="9524" y="1168"/>
                    </a:cubicBezTo>
                    <a:cubicBezTo>
                      <a:pt x="9455" y="1625"/>
                      <a:pt x="9392" y="2074"/>
                      <a:pt x="9322" y="2531"/>
                    </a:cubicBezTo>
                    <a:cubicBezTo>
                      <a:pt x="9308" y="2583"/>
                      <a:pt x="9270" y="2623"/>
                      <a:pt x="9223" y="2644"/>
                    </a:cubicBezTo>
                    <a:cubicBezTo>
                      <a:pt x="8627" y="2835"/>
                      <a:pt x="8046" y="3073"/>
                      <a:pt x="7489" y="3359"/>
                    </a:cubicBezTo>
                    <a:cubicBezTo>
                      <a:pt x="7479" y="3365"/>
                      <a:pt x="7465" y="3368"/>
                      <a:pt x="7449" y="3368"/>
                    </a:cubicBezTo>
                    <a:cubicBezTo>
                      <a:pt x="7408" y="3368"/>
                      <a:pt x="7356" y="3349"/>
                      <a:pt x="7327" y="3325"/>
                    </a:cubicBezTo>
                    <a:cubicBezTo>
                      <a:pt x="6697" y="2862"/>
                      <a:pt x="6063" y="2392"/>
                      <a:pt x="5437" y="1919"/>
                    </a:cubicBezTo>
                    <a:lnTo>
                      <a:pt x="5309" y="1829"/>
                    </a:lnTo>
                    <a:cubicBezTo>
                      <a:pt x="4151" y="2997"/>
                      <a:pt x="3001" y="4139"/>
                      <a:pt x="1841" y="5298"/>
                    </a:cubicBezTo>
                    <a:cubicBezTo>
                      <a:pt x="1854" y="5327"/>
                      <a:pt x="1870" y="5352"/>
                      <a:pt x="1890" y="5374"/>
                    </a:cubicBezTo>
                    <a:cubicBezTo>
                      <a:pt x="2369" y="6022"/>
                      <a:pt x="2853" y="6667"/>
                      <a:pt x="3337" y="7306"/>
                    </a:cubicBezTo>
                    <a:cubicBezTo>
                      <a:pt x="3393" y="7392"/>
                      <a:pt x="3386" y="7448"/>
                      <a:pt x="3350" y="7531"/>
                    </a:cubicBezTo>
                    <a:cubicBezTo>
                      <a:pt x="3121" y="8080"/>
                      <a:pt x="2889" y="8636"/>
                      <a:pt x="2664" y="9191"/>
                    </a:cubicBezTo>
                    <a:cubicBezTo>
                      <a:pt x="2628" y="9279"/>
                      <a:pt x="2585" y="9322"/>
                      <a:pt x="2495" y="9335"/>
                    </a:cubicBezTo>
                    <a:cubicBezTo>
                      <a:pt x="1708" y="9443"/>
                      <a:pt x="916" y="9560"/>
                      <a:pt x="120" y="9672"/>
                    </a:cubicBezTo>
                    <a:cubicBezTo>
                      <a:pt x="44" y="9681"/>
                      <a:pt x="1" y="9702"/>
                      <a:pt x="1" y="9794"/>
                    </a:cubicBezTo>
                    <a:lnTo>
                      <a:pt x="1" y="14526"/>
                    </a:lnTo>
                    <a:cubicBezTo>
                      <a:pt x="1" y="14549"/>
                      <a:pt x="8" y="14569"/>
                      <a:pt x="8" y="14596"/>
                    </a:cubicBezTo>
                    <a:cubicBezTo>
                      <a:pt x="395" y="14652"/>
                      <a:pt x="775" y="14718"/>
                      <a:pt x="1159" y="14765"/>
                    </a:cubicBezTo>
                    <a:lnTo>
                      <a:pt x="2538" y="14969"/>
                    </a:lnTo>
                    <a:cubicBezTo>
                      <a:pt x="2588" y="14985"/>
                      <a:pt x="2630" y="15021"/>
                      <a:pt x="2651" y="15068"/>
                    </a:cubicBezTo>
                    <a:cubicBezTo>
                      <a:pt x="2833" y="15667"/>
                      <a:pt x="3076" y="16245"/>
                      <a:pt x="3373" y="16796"/>
                    </a:cubicBezTo>
                    <a:cubicBezTo>
                      <a:pt x="3415" y="16879"/>
                      <a:pt x="3373" y="16922"/>
                      <a:pt x="3330" y="16978"/>
                    </a:cubicBezTo>
                    <a:cubicBezTo>
                      <a:pt x="2862" y="17610"/>
                      <a:pt x="2390" y="18249"/>
                      <a:pt x="1911" y="18881"/>
                    </a:cubicBezTo>
                    <a:cubicBezTo>
                      <a:pt x="1884" y="18919"/>
                      <a:pt x="1863" y="18951"/>
                      <a:pt x="1834" y="18989"/>
                    </a:cubicBezTo>
                    <a:cubicBezTo>
                      <a:pt x="2992" y="20152"/>
                      <a:pt x="4151" y="21306"/>
                      <a:pt x="5309" y="22464"/>
                    </a:cubicBezTo>
                    <a:lnTo>
                      <a:pt x="6805" y="21348"/>
                    </a:lnTo>
                    <a:cubicBezTo>
                      <a:pt x="6983" y="21216"/>
                      <a:pt x="7158" y="21090"/>
                      <a:pt x="7333" y="20955"/>
                    </a:cubicBezTo>
                    <a:cubicBezTo>
                      <a:pt x="7366" y="20926"/>
                      <a:pt x="7396" y="20912"/>
                      <a:pt x="7430" y="20912"/>
                    </a:cubicBezTo>
                    <a:cubicBezTo>
                      <a:pt x="7454" y="20912"/>
                      <a:pt x="7480" y="20919"/>
                      <a:pt x="7509" y="20935"/>
                    </a:cubicBezTo>
                    <a:cubicBezTo>
                      <a:pt x="8058" y="21225"/>
                      <a:pt x="8634" y="21465"/>
                      <a:pt x="9230" y="21648"/>
                    </a:cubicBezTo>
                    <a:cubicBezTo>
                      <a:pt x="9279" y="21672"/>
                      <a:pt x="9315" y="21720"/>
                      <a:pt x="9329" y="21776"/>
                    </a:cubicBezTo>
                    <a:cubicBezTo>
                      <a:pt x="9455" y="22590"/>
                      <a:pt x="9567" y="23406"/>
                      <a:pt x="9688" y="24227"/>
                    </a:cubicBezTo>
                    <a:cubicBezTo>
                      <a:pt x="9693" y="24241"/>
                      <a:pt x="9693" y="24263"/>
                      <a:pt x="9702" y="24290"/>
                    </a:cubicBezTo>
                    <a:lnTo>
                      <a:pt x="9857" y="24297"/>
                    </a:lnTo>
                    <a:cubicBezTo>
                      <a:pt x="10877" y="24297"/>
                      <a:pt x="11893" y="24294"/>
                      <a:pt x="12912" y="24294"/>
                    </a:cubicBezTo>
                    <a:cubicBezTo>
                      <a:pt x="13421" y="24294"/>
                      <a:pt x="13931" y="24295"/>
                      <a:pt x="14441" y="24297"/>
                    </a:cubicBezTo>
                    <a:cubicBezTo>
                      <a:pt x="14569" y="24297"/>
                      <a:pt x="14617" y="24268"/>
                      <a:pt x="14630" y="24137"/>
                    </a:cubicBezTo>
                    <a:cubicBezTo>
                      <a:pt x="14738" y="23368"/>
                      <a:pt x="14850" y="22612"/>
                      <a:pt x="14954" y="21845"/>
                    </a:cubicBezTo>
                    <a:cubicBezTo>
                      <a:pt x="14976" y="21720"/>
                      <a:pt x="15024" y="21670"/>
                      <a:pt x="15145" y="21621"/>
                    </a:cubicBezTo>
                    <a:cubicBezTo>
                      <a:pt x="15694" y="21405"/>
                      <a:pt x="16225" y="21180"/>
                      <a:pt x="16767" y="20948"/>
                    </a:cubicBezTo>
                    <a:cubicBezTo>
                      <a:pt x="16807" y="20932"/>
                      <a:pt x="16840" y="20923"/>
                      <a:pt x="16872" y="20923"/>
                    </a:cubicBezTo>
                    <a:cubicBezTo>
                      <a:pt x="16911" y="20923"/>
                      <a:pt x="16948" y="20937"/>
                      <a:pt x="16992" y="20968"/>
                    </a:cubicBezTo>
                    <a:cubicBezTo>
                      <a:pt x="17631" y="21452"/>
                      <a:pt x="18276" y="21929"/>
                      <a:pt x="18924" y="22408"/>
                    </a:cubicBezTo>
                    <a:cubicBezTo>
                      <a:pt x="18951" y="22430"/>
                      <a:pt x="18980" y="22444"/>
                      <a:pt x="18994" y="22457"/>
                    </a:cubicBezTo>
                    <a:cubicBezTo>
                      <a:pt x="20143" y="21299"/>
                      <a:pt x="21301" y="20147"/>
                      <a:pt x="22464" y="18980"/>
                    </a:cubicBezTo>
                    <a:cubicBezTo>
                      <a:pt x="22314" y="18777"/>
                      <a:pt x="22154" y="18559"/>
                      <a:pt x="21990" y="18341"/>
                    </a:cubicBezTo>
                    <a:cubicBezTo>
                      <a:pt x="21648" y="17885"/>
                      <a:pt x="21315" y="17428"/>
                      <a:pt x="20973" y="16974"/>
                    </a:cubicBezTo>
                    <a:cubicBezTo>
                      <a:pt x="20917" y="16902"/>
                      <a:pt x="20917" y="16852"/>
                      <a:pt x="20953" y="16767"/>
                    </a:cubicBezTo>
                    <a:cubicBezTo>
                      <a:pt x="21193" y="16213"/>
                      <a:pt x="21423" y="15660"/>
                      <a:pt x="21639" y="15098"/>
                    </a:cubicBezTo>
                    <a:cubicBezTo>
                      <a:pt x="21681" y="15005"/>
                      <a:pt x="21724" y="14976"/>
                      <a:pt x="21807" y="14963"/>
                    </a:cubicBezTo>
                    <a:cubicBezTo>
                      <a:pt x="22637" y="14846"/>
                      <a:pt x="23467" y="14724"/>
                      <a:pt x="24297" y="14596"/>
                    </a:cubicBezTo>
                    <a:lnTo>
                      <a:pt x="24297" y="9697"/>
                    </a:lnTo>
                    <a:cubicBezTo>
                      <a:pt x="24007" y="9645"/>
                      <a:pt x="23719" y="9603"/>
                      <a:pt x="23431" y="9560"/>
                    </a:cubicBezTo>
                    <a:cubicBezTo>
                      <a:pt x="22885" y="9486"/>
                      <a:pt x="22343" y="9400"/>
                      <a:pt x="21794" y="9322"/>
                    </a:cubicBezTo>
                    <a:cubicBezTo>
                      <a:pt x="21704" y="9308"/>
                      <a:pt x="21668" y="9274"/>
                      <a:pt x="21639" y="9189"/>
                    </a:cubicBezTo>
                    <a:cubicBezTo>
                      <a:pt x="21468" y="8613"/>
                      <a:pt x="21238" y="8055"/>
                      <a:pt x="20953" y="7524"/>
                    </a:cubicBezTo>
                    <a:cubicBezTo>
                      <a:pt x="20903" y="7432"/>
                      <a:pt x="20926" y="7385"/>
                      <a:pt x="20973" y="7315"/>
                    </a:cubicBezTo>
                    <a:cubicBezTo>
                      <a:pt x="21452" y="6676"/>
                      <a:pt x="21920" y="6044"/>
                      <a:pt x="22399" y="5403"/>
                    </a:cubicBezTo>
                    <a:lnTo>
                      <a:pt x="22464" y="5313"/>
                    </a:lnTo>
                    <a:cubicBezTo>
                      <a:pt x="21297" y="4155"/>
                      <a:pt x="20143" y="3001"/>
                      <a:pt x="18980" y="1834"/>
                    </a:cubicBezTo>
                    <a:cubicBezTo>
                      <a:pt x="18755" y="2012"/>
                      <a:pt x="18494" y="2200"/>
                      <a:pt x="18240" y="2383"/>
                    </a:cubicBezTo>
                    <a:cubicBezTo>
                      <a:pt x="17820" y="2700"/>
                      <a:pt x="17392" y="3015"/>
                      <a:pt x="16969" y="3339"/>
                    </a:cubicBezTo>
                    <a:cubicBezTo>
                      <a:pt x="16940" y="3363"/>
                      <a:pt x="16904" y="3375"/>
                      <a:pt x="16868" y="3375"/>
                    </a:cubicBezTo>
                    <a:cubicBezTo>
                      <a:pt x="16840" y="3375"/>
                      <a:pt x="16812" y="3368"/>
                      <a:pt x="16787" y="3352"/>
                    </a:cubicBezTo>
                    <a:cubicBezTo>
                      <a:pt x="16254" y="3066"/>
                      <a:pt x="15694" y="2835"/>
                      <a:pt x="15116" y="2659"/>
                    </a:cubicBezTo>
                    <a:cubicBezTo>
                      <a:pt x="15033" y="2637"/>
                      <a:pt x="14990" y="2603"/>
                      <a:pt x="14976" y="2504"/>
                    </a:cubicBezTo>
                    <a:cubicBezTo>
                      <a:pt x="14864" y="1703"/>
                      <a:pt x="14743" y="900"/>
                      <a:pt x="14626" y="109"/>
                    </a:cubicBezTo>
                    <a:cubicBezTo>
                      <a:pt x="14617" y="73"/>
                      <a:pt x="14610" y="43"/>
                      <a:pt x="14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6406504" y="2360507"/>
                <a:ext cx="671848" cy="671875"/>
              </a:xfrm>
              <a:custGeom>
                <a:avLst/>
                <a:gdLst/>
                <a:ahLst/>
                <a:cxnLst/>
                <a:rect l="l" t="t" r="r" b="b"/>
                <a:pathLst>
                  <a:path w="24999" h="25000" extrusionOk="0">
                    <a:moveTo>
                      <a:pt x="7918" y="21569"/>
                    </a:moveTo>
                    <a:lnTo>
                      <a:pt x="7918" y="21569"/>
                    </a:lnTo>
                    <a:cubicBezTo>
                      <a:pt x="7914" y="21573"/>
                      <a:pt x="7909" y="21578"/>
                      <a:pt x="7902" y="21580"/>
                    </a:cubicBezTo>
                    <a:lnTo>
                      <a:pt x="7918" y="21569"/>
                    </a:lnTo>
                    <a:close/>
                    <a:moveTo>
                      <a:pt x="14659" y="700"/>
                    </a:moveTo>
                    <a:cubicBezTo>
                      <a:pt x="14769" y="1431"/>
                      <a:pt x="14877" y="2167"/>
                      <a:pt x="14981" y="2902"/>
                    </a:cubicBezTo>
                    <a:cubicBezTo>
                      <a:pt x="15003" y="3062"/>
                      <a:pt x="15093" y="3273"/>
                      <a:pt x="15365" y="3341"/>
                    </a:cubicBezTo>
                    <a:cubicBezTo>
                      <a:pt x="15925" y="3512"/>
                      <a:pt x="16470" y="3737"/>
                      <a:pt x="16985" y="4016"/>
                    </a:cubicBezTo>
                    <a:cubicBezTo>
                      <a:pt x="17046" y="4047"/>
                      <a:pt x="17126" y="4074"/>
                      <a:pt x="17218" y="4074"/>
                    </a:cubicBezTo>
                    <a:cubicBezTo>
                      <a:pt x="17312" y="4074"/>
                      <a:pt x="17420" y="4046"/>
                      <a:pt x="17536" y="3966"/>
                    </a:cubicBezTo>
                    <a:cubicBezTo>
                      <a:pt x="17824" y="3746"/>
                      <a:pt x="18116" y="3530"/>
                      <a:pt x="18404" y="3314"/>
                    </a:cubicBezTo>
                    <a:lnTo>
                      <a:pt x="18798" y="3015"/>
                    </a:lnTo>
                    <a:lnTo>
                      <a:pt x="19302" y="2650"/>
                    </a:lnTo>
                    <a:cubicBezTo>
                      <a:pt x="20323" y="3669"/>
                      <a:pt x="21335" y="4681"/>
                      <a:pt x="22356" y="5698"/>
                    </a:cubicBezTo>
                    <a:lnTo>
                      <a:pt x="21040" y="7459"/>
                    </a:lnTo>
                    <a:cubicBezTo>
                      <a:pt x="20989" y="7531"/>
                      <a:pt x="20838" y="7747"/>
                      <a:pt x="20998" y="8042"/>
                    </a:cubicBezTo>
                    <a:cubicBezTo>
                      <a:pt x="21274" y="8552"/>
                      <a:pt x="21495" y="9090"/>
                      <a:pt x="21661" y="9648"/>
                    </a:cubicBezTo>
                    <a:cubicBezTo>
                      <a:pt x="21731" y="9862"/>
                      <a:pt x="21877" y="9985"/>
                      <a:pt x="22100" y="10019"/>
                    </a:cubicBezTo>
                    <a:lnTo>
                      <a:pt x="23733" y="10257"/>
                    </a:lnTo>
                    <a:lnTo>
                      <a:pt x="24297" y="10343"/>
                    </a:lnTo>
                    <a:lnTo>
                      <a:pt x="24297" y="14643"/>
                    </a:lnTo>
                    <a:cubicBezTo>
                      <a:pt x="23571" y="14754"/>
                      <a:pt x="22840" y="14857"/>
                      <a:pt x="22102" y="14965"/>
                    </a:cubicBezTo>
                    <a:cubicBezTo>
                      <a:pt x="21900" y="14999"/>
                      <a:pt x="21765" y="15105"/>
                      <a:pt x="21666" y="15318"/>
                    </a:cubicBezTo>
                    <a:cubicBezTo>
                      <a:pt x="21450" y="15876"/>
                      <a:pt x="21220" y="16427"/>
                      <a:pt x="20980" y="16980"/>
                    </a:cubicBezTo>
                    <a:cubicBezTo>
                      <a:pt x="20950" y="17057"/>
                      <a:pt x="20851" y="17289"/>
                      <a:pt x="21045" y="17532"/>
                    </a:cubicBezTo>
                    <a:lnTo>
                      <a:pt x="21553" y="18215"/>
                    </a:lnTo>
                    <a:cubicBezTo>
                      <a:pt x="21722" y="18442"/>
                      <a:pt x="21891" y="18672"/>
                      <a:pt x="22064" y="18897"/>
                    </a:cubicBezTo>
                    <a:lnTo>
                      <a:pt x="22356" y="19295"/>
                    </a:lnTo>
                    <a:lnTo>
                      <a:pt x="20851" y="20797"/>
                    </a:lnTo>
                    <a:lnTo>
                      <a:pt x="19308" y="22345"/>
                    </a:lnTo>
                    <a:cubicBezTo>
                      <a:pt x="18724" y="21913"/>
                      <a:pt x="18134" y="21477"/>
                      <a:pt x="17549" y="21031"/>
                    </a:cubicBezTo>
                    <a:cubicBezTo>
                      <a:pt x="17435" y="20949"/>
                      <a:pt x="17327" y="20921"/>
                      <a:pt x="17230" y="20921"/>
                    </a:cubicBezTo>
                    <a:cubicBezTo>
                      <a:pt x="17137" y="20921"/>
                      <a:pt x="17053" y="20946"/>
                      <a:pt x="16983" y="20973"/>
                    </a:cubicBezTo>
                    <a:cubicBezTo>
                      <a:pt x="16443" y="21205"/>
                      <a:pt x="15912" y="21425"/>
                      <a:pt x="15365" y="21645"/>
                    </a:cubicBezTo>
                    <a:cubicBezTo>
                      <a:pt x="15203" y="21711"/>
                      <a:pt x="15012" y="21825"/>
                      <a:pt x="14961" y="22145"/>
                    </a:cubicBezTo>
                    <a:lnTo>
                      <a:pt x="14657" y="24293"/>
                    </a:lnTo>
                    <a:lnTo>
                      <a:pt x="10352" y="24293"/>
                    </a:lnTo>
                    <a:lnTo>
                      <a:pt x="10282" y="23802"/>
                    </a:lnTo>
                    <a:cubicBezTo>
                      <a:pt x="10201" y="23222"/>
                      <a:pt x="10118" y="22646"/>
                      <a:pt x="10028" y="22075"/>
                    </a:cubicBezTo>
                    <a:cubicBezTo>
                      <a:pt x="9999" y="21886"/>
                      <a:pt x="9868" y="21729"/>
                      <a:pt x="9688" y="21661"/>
                    </a:cubicBezTo>
                    <a:cubicBezTo>
                      <a:pt x="9113" y="21483"/>
                      <a:pt x="8552" y="21250"/>
                      <a:pt x="8019" y="20968"/>
                    </a:cubicBezTo>
                    <a:cubicBezTo>
                      <a:pt x="7936" y="20926"/>
                      <a:pt x="7854" y="20906"/>
                      <a:pt x="7775" y="20906"/>
                    </a:cubicBezTo>
                    <a:cubicBezTo>
                      <a:pt x="7663" y="20906"/>
                      <a:pt x="7558" y="20947"/>
                      <a:pt x="7473" y="21025"/>
                    </a:cubicBezTo>
                    <a:lnTo>
                      <a:pt x="5696" y="22349"/>
                    </a:lnTo>
                    <a:lnTo>
                      <a:pt x="4751" y="21407"/>
                    </a:lnTo>
                    <a:lnTo>
                      <a:pt x="2648" y="19302"/>
                    </a:lnTo>
                    <a:cubicBezTo>
                      <a:pt x="2954" y="18895"/>
                      <a:pt x="3262" y="18485"/>
                      <a:pt x="3561" y="18076"/>
                    </a:cubicBezTo>
                    <a:lnTo>
                      <a:pt x="3973" y="17527"/>
                    </a:lnTo>
                    <a:cubicBezTo>
                      <a:pt x="4108" y="17349"/>
                      <a:pt x="4130" y="17169"/>
                      <a:pt x="4034" y="16978"/>
                    </a:cubicBezTo>
                    <a:cubicBezTo>
                      <a:pt x="3746" y="16445"/>
                      <a:pt x="3512" y="15887"/>
                      <a:pt x="3334" y="15307"/>
                    </a:cubicBezTo>
                    <a:cubicBezTo>
                      <a:pt x="3273" y="15134"/>
                      <a:pt x="3123" y="15003"/>
                      <a:pt x="2941" y="14970"/>
                    </a:cubicBezTo>
                    <a:lnTo>
                      <a:pt x="1557" y="14767"/>
                    </a:lnTo>
                    <a:cubicBezTo>
                      <a:pt x="1310" y="14733"/>
                      <a:pt x="1062" y="14697"/>
                      <a:pt x="817" y="14659"/>
                    </a:cubicBezTo>
                    <a:lnTo>
                      <a:pt x="705" y="14643"/>
                    </a:lnTo>
                    <a:lnTo>
                      <a:pt x="705" y="10345"/>
                    </a:lnTo>
                    <a:lnTo>
                      <a:pt x="1357" y="10248"/>
                    </a:lnTo>
                    <a:cubicBezTo>
                      <a:pt x="1872" y="10176"/>
                      <a:pt x="2385" y="10100"/>
                      <a:pt x="2898" y="10032"/>
                    </a:cubicBezTo>
                    <a:cubicBezTo>
                      <a:pt x="3111" y="10003"/>
                      <a:pt x="3262" y="9875"/>
                      <a:pt x="3341" y="9670"/>
                    </a:cubicBezTo>
                    <a:cubicBezTo>
                      <a:pt x="3566" y="9117"/>
                      <a:pt x="3795" y="8561"/>
                      <a:pt x="4029" y="8015"/>
                    </a:cubicBezTo>
                    <a:cubicBezTo>
                      <a:pt x="4083" y="7884"/>
                      <a:pt x="4135" y="7689"/>
                      <a:pt x="3971" y="7444"/>
                    </a:cubicBezTo>
                    <a:cubicBezTo>
                      <a:pt x="3525" y="6859"/>
                      <a:pt x="3082" y="6265"/>
                      <a:pt x="2646" y="5691"/>
                    </a:cubicBezTo>
                    <a:lnTo>
                      <a:pt x="3638" y="4702"/>
                    </a:lnTo>
                    <a:lnTo>
                      <a:pt x="5698" y="2639"/>
                    </a:lnTo>
                    <a:cubicBezTo>
                      <a:pt x="6287" y="3080"/>
                      <a:pt x="6877" y="3521"/>
                      <a:pt x="7457" y="3944"/>
                    </a:cubicBezTo>
                    <a:cubicBezTo>
                      <a:pt x="7547" y="4019"/>
                      <a:pt x="7682" y="4071"/>
                      <a:pt x="7811" y="4071"/>
                    </a:cubicBezTo>
                    <a:cubicBezTo>
                      <a:pt x="7879" y="4071"/>
                      <a:pt x="7945" y="4056"/>
                      <a:pt x="8001" y="4022"/>
                    </a:cubicBezTo>
                    <a:cubicBezTo>
                      <a:pt x="8541" y="3744"/>
                      <a:pt x="9104" y="3510"/>
                      <a:pt x="9684" y="3325"/>
                    </a:cubicBezTo>
                    <a:cubicBezTo>
                      <a:pt x="9857" y="3262"/>
                      <a:pt x="9985" y="3114"/>
                      <a:pt x="10021" y="2934"/>
                    </a:cubicBezTo>
                    <a:lnTo>
                      <a:pt x="10356" y="700"/>
                    </a:lnTo>
                    <a:close/>
                    <a:moveTo>
                      <a:pt x="9749" y="1"/>
                    </a:moveTo>
                    <a:lnTo>
                      <a:pt x="9344" y="2700"/>
                    </a:lnTo>
                    <a:cubicBezTo>
                      <a:pt x="8816" y="2875"/>
                      <a:pt x="8301" y="3087"/>
                      <a:pt x="7806" y="3336"/>
                    </a:cubicBezTo>
                    <a:cubicBezTo>
                      <a:pt x="7201" y="2891"/>
                      <a:pt x="6593" y="2439"/>
                      <a:pt x="5941" y="1951"/>
                    </a:cubicBezTo>
                    <a:lnTo>
                      <a:pt x="5635" y="1708"/>
                    </a:lnTo>
                    <a:lnTo>
                      <a:pt x="5412" y="1933"/>
                    </a:lnTo>
                    <a:lnTo>
                      <a:pt x="3138" y="4207"/>
                    </a:lnTo>
                    <a:lnTo>
                      <a:pt x="1791" y="5554"/>
                    </a:lnTo>
                    <a:lnTo>
                      <a:pt x="1856" y="5757"/>
                    </a:lnTo>
                    <a:cubicBezTo>
                      <a:pt x="1881" y="5822"/>
                      <a:pt x="1915" y="5883"/>
                      <a:pt x="1958" y="5937"/>
                    </a:cubicBezTo>
                    <a:cubicBezTo>
                      <a:pt x="2423" y="6564"/>
                      <a:pt x="2893" y="7194"/>
                      <a:pt x="3354" y="7801"/>
                    </a:cubicBezTo>
                    <a:cubicBezTo>
                      <a:pt x="3141" y="8310"/>
                      <a:pt x="2925" y="8825"/>
                      <a:pt x="2711" y="9353"/>
                    </a:cubicBezTo>
                    <a:cubicBezTo>
                      <a:pt x="2228" y="9418"/>
                      <a:pt x="1739" y="9488"/>
                      <a:pt x="1254" y="9558"/>
                    </a:cubicBezTo>
                    <a:lnTo>
                      <a:pt x="439" y="9677"/>
                    </a:lnTo>
                    <a:cubicBezTo>
                      <a:pt x="115" y="9704"/>
                      <a:pt x="1" y="9938"/>
                      <a:pt x="1" y="10145"/>
                    </a:cubicBezTo>
                    <a:lnTo>
                      <a:pt x="1" y="14880"/>
                    </a:lnTo>
                    <a:cubicBezTo>
                      <a:pt x="1" y="14904"/>
                      <a:pt x="3" y="14927"/>
                      <a:pt x="5" y="14949"/>
                    </a:cubicBezTo>
                    <a:lnTo>
                      <a:pt x="5" y="15258"/>
                    </a:lnTo>
                    <a:lnTo>
                      <a:pt x="709" y="15361"/>
                    </a:lnTo>
                    <a:cubicBezTo>
                      <a:pt x="961" y="15397"/>
                      <a:pt x="1211" y="15437"/>
                      <a:pt x="1456" y="15467"/>
                    </a:cubicBezTo>
                    <a:lnTo>
                      <a:pt x="2702" y="15653"/>
                    </a:lnTo>
                    <a:cubicBezTo>
                      <a:pt x="2873" y="16184"/>
                      <a:pt x="3089" y="16697"/>
                      <a:pt x="3345" y="17192"/>
                    </a:cubicBezTo>
                    <a:lnTo>
                      <a:pt x="2997" y="17664"/>
                    </a:lnTo>
                    <a:cubicBezTo>
                      <a:pt x="2659" y="18119"/>
                      <a:pt x="2322" y="18571"/>
                      <a:pt x="1987" y="19016"/>
                    </a:cubicBezTo>
                    <a:lnTo>
                      <a:pt x="1935" y="19088"/>
                    </a:lnTo>
                    <a:lnTo>
                      <a:pt x="2185" y="19342"/>
                    </a:lnTo>
                    <a:lnTo>
                      <a:pt x="1913" y="19119"/>
                    </a:lnTo>
                    <a:lnTo>
                      <a:pt x="1712" y="19367"/>
                    </a:lnTo>
                    <a:lnTo>
                      <a:pt x="1935" y="19590"/>
                    </a:lnTo>
                    <a:lnTo>
                      <a:pt x="4254" y="21909"/>
                    </a:lnTo>
                    <a:lnTo>
                      <a:pt x="5626" y="23281"/>
                    </a:lnTo>
                    <a:lnTo>
                      <a:pt x="7806" y="21657"/>
                    </a:lnTo>
                    <a:cubicBezTo>
                      <a:pt x="8301" y="21911"/>
                      <a:pt x="8818" y="22124"/>
                      <a:pt x="9349" y="22298"/>
                    </a:cubicBezTo>
                    <a:cubicBezTo>
                      <a:pt x="9430" y="22831"/>
                      <a:pt x="9508" y="23368"/>
                      <a:pt x="9585" y="23906"/>
                    </a:cubicBezTo>
                    <a:lnTo>
                      <a:pt x="9688" y="24630"/>
                    </a:lnTo>
                    <a:lnTo>
                      <a:pt x="9688" y="24682"/>
                    </a:lnTo>
                    <a:lnTo>
                      <a:pt x="9841" y="24999"/>
                    </a:lnTo>
                    <a:lnTo>
                      <a:pt x="14794" y="24999"/>
                    </a:lnTo>
                    <a:cubicBezTo>
                      <a:pt x="15219" y="24999"/>
                      <a:pt x="15316" y="24702"/>
                      <a:pt x="15329" y="24536"/>
                    </a:cubicBezTo>
                    <a:lnTo>
                      <a:pt x="15647" y="22289"/>
                    </a:lnTo>
                    <a:cubicBezTo>
                      <a:pt x="16171" y="22082"/>
                      <a:pt x="16679" y="21868"/>
                      <a:pt x="17194" y="21648"/>
                    </a:cubicBezTo>
                    <a:cubicBezTo>
                      <a:pt x="17779" y="22093"/>
                      <a:pt x="18370" y="22532"/>
                      <a:pt x="18964" y="22966"/>
                    </a:cubicBezTo>
                    <a:lnTo>
                      <a:pt x="19347" y="23303"/>
                    </a:lnTo>
                    <a:lnTo>
                      <a:pt x="19592" y="23056"/>
                    </a:lnTo>
                    <a:lnTo>
                      <a:pt x="21346" y="21299"/>
                    </a:lnTo>
                    <a:lnTo>
                      <a:pt x="23272" y="19367"/>
                    </a:lnTo>
                    <a:lnTo>
                      <a:pt x="23098" y="19126"/>
                    </a:lnTo>
                    <a:cubicBezTo>
                      <a:pt x="22948" y="18922"/>
                      <a:pt x="22786" y="18701"/>
                      <a:pt x="22622" y="18483"/>
                    </a:cubicBezTo>
                    <a:cubicBezTo>
                      <a:pt x="22451" y="18254"/>
                      <a:pt x="22282" y="18026"/>
                      <a:pt x="22115" y="17799"/>
                    </a:cubicBezTo>
                    <a:lnTo>
                      <a:pt x="21659" y="17183"/>
                    </a:lnTo>
                    <a:cubicBezTo>
                      <a:pt x="21877" y="16672"/>
                      <a:pt x="22091" y="16157"/>
                      <a:pt x="22289" y="15651"/>
                    </a:cubicBezTo>
                    <a:cubicBezTo>
                      <a:pt x="23094" y="15534"/>
                      <a:pt x="23897" y="15417"/>
                      <a:pt x="24698" y="15296"/>
                    </a:cubicBezTo>
                    <a:lnTo>
                      <a:pt x="24999" y="15251"/>
                    </a:lnTo>
                    <a:lnTo>
                      <a:pt x="24999" y="9749"/>
                    </a:lnTo>
                    <a:lnTo>
                      <a:pt x="24707" y="9700"/>
                    </a:lnTo>
                    <a:cubicBezTo>
                      <a:pt x="24414" y="9650"/>
                      <a:pt x="24124" y="9610"/>
                      <a:pt x="23832" y="9567"/>
                    </a:cubicBezTo>
                    <a:lnTo>
                      <a:pt x="22295" y="9342"/>
                    </a:lnTo>
                    <a:cubicBezTo>
                      <a:pt x="22131" y="8809"/>
                      <a:pt x="21920" y="8294"/>
                      <a:pt x="21661" y="7801"/>
                    </a:cubicBezTo>
                    <a:lnTo>
                      <a:pt x="23031" y="5966"/>
                    </a:lnTo>
                    <a:lnTo>
                      <a:pt x="23267" y="5622"/>
                    </a:lnTo>
                    <a:lnTo>
                      <a:pt x="23060" y="5417"/>
                    </a:lnTo>
                    <a:cubicBezTo>
                      <a:pt x="21895" y="4256"/>
                      <a:pt x="20741" y="3105"/>
                      <a:pt x="19578" y="1940"/>
                    </a:cubicBezTo>
                    <a:lnTo>
                      <a:pt x="19358" y="1719"/>
                    </a:lnTo>
                    <a:lnTo>
                      <a:pt x="19113" y="1910"/>
                    </a:lnTo>
                    <a:cubicBezTo>
                      <a:pt x="18892" y="2086"/>
                      <a:pt x="18636" y="2270"/>
                      <a:pt x="18379" y="2452"/>
                    </a:cubicBezTo>
                    <a:lnTo>
                      <a:pt x="17981" y="2752"/>
                    </a:lnTo>
                    <a:cubicBezTo>
                      <a:pt x="17716" y="2950"/>
                      <a:pt x="17453" y="3147"/>
                      <a:pt x="17201" y="3341"/>
                    </a:cubicBezTo>
                    <a:cubicBezTo>
                      <a:pt x="16706" y="3085"/>
                      <a:pt x="16191" y="2869"/>
                      <a:pt x="15658" y="2700"/>
                    </a:cubicBezTo>
                    <a:cubicBezTo>
                      <a:pt x="15552" y="1933"/>
                      <a:pt x="15435" y="1168"/>
                      <a:pt x="15320" y="406"/>
                    </a:cubicBezTo>
                    <a:lnTo>
                      <a:pt x="152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6565308" y="2519311"/>
                <a:ext cx="354374" cy="354320"/>
              </a:xfrm>
              <a:custGeom>
                <a:avLst/>
                <a:gdLst/>
                <a:ahLst/>
                <a:cxnLst/>
                <a:rect l="l" t="t" r="r" b="b"/>
                <a:pathLst>
                  <a:path w="13186" h="13184" extrusionOk="0">
                    <a:moveTo>
                      <a:pt x="6595" y="702"/>
                    </a:moveTo>
                    <a:cubicBezTo>
                      <a:pt x="9841" y="702"/>
                      <a:pt x="12482" y="3343"/>
                      <a:pt x="12482" y="6591"/>
                    </a:cubicBezTo>
                    <a:cubicBezTo>
                      <a:pt x="12482" y="9837"/>
                      <a:pt x="9841" y="12479"/>
                      <a:pt x="6595" y="12479"/>
                    </a:cubicBezTo>
                    <a:cubicBezTo>
                      <a:pt x="3347" y="12479"/>
                      <a:pt x="705" y="9837"/>
                      <a:pt x="705" y="6591"/>
                    </a:cubicBezTo>
                    <a:cubicBezTo>
                      <a:pt x="705" y="3343"/>
                      <a:pt x="3347" y="702"/>
                      <a:pt x="6595" y="702"/>
                    </a:cubicBezTo>
                    <a:close/>
                    <a:moveTo>
                      <a:pt x="6595" y="1"/>
                    </a:moveTo>
                    <a:cubicBezTo>
                      <a:pt x="2958" y="1"/>
                      <a:pt x="1" y="2954"/>
                      <a:pt x="1" y="6591"/>
                    </a:cubicBezTo>
                    <a:cubicBezTo>
                      <a:pt x="1" y="10226"/>
                      <a:pt x="2958" y="13183"/>
                      <a:pt x="6595" y="13183"/>
                    </a:cubicBezTo>
                    <a:cubicBezTo>
                      <a:pt x="10226" y="13183"/>
                      <a:pt x="13186" y="10223"/>
                      <a:pt x="13186" y="6591"/>
                    </a:cubicBezTo>
                    <a:cubicBezTo>
                      <a:pt x="13186" y="2958"/>
                      <a:pt x="10230" y="1"/>
                      <a:pt x="65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6639295" y="2593352"/>
                <a:ext cx="206346" cy="206292"/>
              </a:xfrm>
              <a:custGeom>
                <a:avLst/>
                <a:gdLst/>
                <a:ahLst/>
                <a:cxnLst/>
                <a:rect l="l" t="t" r="r" b="b"/>
                <a:pathLst>
                  <a:path w="7678" h="7676" extrusionOk="0">
                    <a:moveTo>
                      <a:pt x="3842" y="700"/>
                    </a:moveTo>
                    <a:cubicBezTo>
                      <a:pt x="5572" y="700"/>
                      <a:pt x="6976" y="2104"/>
                      <a:pt x="6976" y="3836"/>
                    </a:cubicBezTo>
                    <a:cubicBezTo>
                      <a:pt x="6976" y="5563"/>
                      <a:pt x="5570" y="6974"/>
                      <a:pt x="3842" y="6974"/>
                    </a:cubicBezTo>
                    <a:cubicBezTo>
                      <a:pt x="2110" y="6969"/>
                      <a:pt x="707" y="5566"/>
                      <a:pt x="705" y="3836"/>
                    </a:cubicBezTo>
                    <a:cubicBezTo>
                      <a:pt x="705" y="2106"/>
                      <a:pt x="2113" y="700"/>
                      <a:pt x="3842" y="700"/>
                    </a:cubicBezTo>
                    <a:close/>
                    <a:moveTo>
                      <a:pt x="3842" y="1"/>
                    </a:moveTo>
                    <a:cubicBezTo>
                      <a:pt x="1724" y="1"/>
                      <a:pt x="1" y="1717"/>
                      <a:pt x="1" y="3836"/>
                    </a:cubicBezTo>
                    <a:cubicBezTo>
                      <a:pt x="1" y="5952"/>
                      <a:pt x="1724" y="7675"/>
                      <a:pt x="3842" y="7675"/>
                    </a:cubicBezTo>
                    <a:cubicBezTo>
                      <a:pt x="5959" y="7675"/>
                      <a:pt x="7677" y="5952"/>
                      <a:pt x="7677" y="3836"/>
                    </a:cubicBezTo>
                    <a:cubicBezTo>
                      <a:pt x="7677" y="1717"/>
                      <a:pt x="5959" y="1"/>
                      <a:pt x="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0" name="Google Shape;3010;p65"/>
            <p:cNvGrpSpPr/>
            <p:nvPr/>
          </p:nvGrpSpPr>
          <p:grpSpPr>
            <a:xfrm>
              <a:off x="5712486" y="4297736"/>
              <a:ext cx="151208" cy="151143"/>
              <a:chOff x="4917425" y="1708800"/>
              <a:chExt cx="176500" cy="176425"/>
            </a:xfrm>
          </p:grpSpPr>
          <p:sp>
            <p:nvSpPr>
              <p:cNvPr id="3011" name="Google Shape;3011;p6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3" name="Google Shape;3013;p65"/>
            <p:cNvGrpSpPr/>
            <p:nvPr/>
          </p:nvGrpSpPr>
          <p:grpSpPr>
            <a:xfrm>
              <a:off x="7099481" y="700468"/>
              <a:ext cx="232185" cy="232108"/>
              <a:chOff x="2909075" y="5346425"/>
              <a:chExt cx="129200" cy="129150"/>
            </a:xfrm>
          </p:grpSpPr>
          <p:sp>
            <p:nvSpPr>
              <p:cNvPr id="3014" name="Google Shape;3014;p65"/>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65"/>
            <p:cNvGrpSpPr/>
            <p:nvPr/>
          </p:nvGrpSpPr>
          <p:grpSpPr>
            <a:xfrm>
              <a:off x="5226118" y="981236"/>
              <a:ext cx="135542" cy="135478"/>
              <a:chOff x="3258519" y="1733474"/>
              <a:chExt cx="146263" cy="146194"/>
            </a:xfrm>
          </p:grpSpPr>
          <p:sp>
            <p:nvSpPr>
              <p:cNvPr id="3017" name="Google Shape;3017;p65"/>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5"/>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9" name="Google Shape;3019;p65"/>
            <p:cNvGrpSpPr/>
            <p:nvPr/>
          </p:nvGrpSpPr>
          <p:grpSpPr>
            <a:xfrm>
              <a:off x="7250681" y="4199461"/>
              <a:ext cx="135542" cy="135478"/>
              <a:chOff x="3258519" y="1733474"/>
              <a:chExt cx="146263" cy="146194"/>
            </a:xfrm>
          </p:grpSpPr>
          <p:sp>
            <p:nvSpPr>
              <p:cNvPr id="3020" name="Google Shape;3020;p65"/>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5"/>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8" name="Group 3067">
            <a:extLst>
              <a:ext uri="{FF2B5EF4-FFF2-40B4-BE49-F238E27FC236}">
                <a16:creationId xmlns:a16="http://schemas.microsoft.com/office/drawing/2014/main" id="{7CDCCD0F-7AA5-9FAB-2468-EDA45D8B450B}"/>
              </a:ext>
            </a:extLst>
          </p:cNvPr>
          <p:cNvGrpSpPr/>
          <p:nvPr/>
        </p:nvGrpSpPr>
        <p:grpSpPr>
          <a:xfrm>
            <a:off x="212797" y="269100"/>
            <a:ext cx="4338528" cy="496459"/>
            <a:chOff x="212797" y="269100"/>
            <a:chExt cx="4338528" cy="496459"/>
          </a:xfrm>
        </p:grpSpPr>
        <p:sp>
          <p:nvSpPr>
            <p:cNvPr id="9" name="Rectangle: Rounded Corners 8">
              <a:extLst>
                <a:ext uri="{FF2B5EF4-FFF2-40B4-BE49-F238E27FC236}">
                  <a16:creationId xmlns:a16="http://schemas.microsoft.com/office/drawing/2014/main" id="{803A9E6D-4112-8578-EAD8-5C31CFA2A408}"/>
                </a:ext>
              </a:extLst>
            </p:cNvPr>
            <p:cNvSpPr/>
            <p:nvPr/>
          </p:nvSpPr>
          <p:spPr>
            <a:xfrm>
              <a:off x="473486" y="269100"/>
              <a:ext cx="4077839" cy="496459"/>
            </a:xfrm>
            <a:prstGeom prst="roundRect">
              <a:avLst/>
            </a:prstGeom>
            <a:solidFill>
              <a:srgbClr val="073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630;p37">
              <a:extLst>
                <a:ext uri="{FF2B5EF4-FFF2-40B4-BE49-F238E27FC236}">
                  <a16:creationId xmlns:a16="http://schemas.microsoft.com/office/drawing/2014/main" id="{41573278-64CE-E33D-1C5E-B602C482CD02}"/>
                </a:ext>
              </a:extLst>
            </p:cNvPr>
            <p:cNvSpPr txBox="1">
              <a:spLocks/>
            </p:cNvSpPr>
            <p:nvPr/>
          </p:nvSpPr>
          <p:spPr>
            <a:xfrm>
              <a:off x="719923" y="330888"/>
              <a:ext cx="3743404" cy="3663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9pPr>
            </a:lstStyle>
            <a:p>
              <a:pPr algn="l"/>
              <a:r>
                <a:rPr lang="en-US" sz="1600" dirty="0">
                  <a:solidFill>
                    <a:schemeClr val="tx1"/>
                  </a:solidFill>
                </a:rPr>
                <a:t>II. Ý </a:t>
              </a:r>
              <a:r>
                <a:rPr lang="en-US" sz="1600" dirty="0" err="1">
                  <a:solidFill>
                    <a:schemeClr val="tx1"/>
                  </a:solidFill>
                </a:rPr>
                <a:t>Nghĩa</a:t>
              </a:r>
              <a:r>
                <a:rPr lang="en-US" sz="1600" dirty="0">
                  <a:solidFill>
                    <a:schemeClr val="tx1"/>
                  </a:solidFill>
                </a:rPr>
                <a:t> </a:t>
              </a:r>
              <a:r>
                <a:rPr lang="en-US" sz="1600" dirty="0" err="1">
                  <a:solidFill>
                    <a:schemeClr val="tx1"/>
                  </a:solidFill>
                </a:rPr>
                <a:t>Dãy</a:t>
              </a:r>
              <a:r>
                <a:rPr lang="en-US" sz="1600" dirty="0">
                  <a:solidFill>
                    <a:schemeClr val="tx1"/>
                  </a:solidFill>
                </a:rPr>
                <a:t> </a:t>
              </a:r>
              <a:r>
                <a:rPr lang="en-US" sz="1600" dirty="0" err="1">
                  <a:solidFill>
                    <a:schemeClr val="tx1"/>
                  </a:solidFill>
                </a:rPr>
                <a:t>Hoạt</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Hóa</a:t>
              </a:r>
              <a:r>
                <a:rPr lang="en-US" sz="1600" dirty="0">
                  <a:solidFill>
                    <a:schemeClr val="tx1"/>
                  </a:solidFill>
                </a:rPr>
                <a:t> </a:t>
              </a:r>
              <a:r>
                <a:rPr lang="en-US" sz="1600" dirty="0" err="1">
                  <a:solidFill>
                    <a:schemeClr val="tx1"/>
                  </a:solidFill>
                </a:rPr>
                <a:t>Học</a:t>
              </a:r>
              <a:endParaRPr lang="en-US" sz="1600" dirty="0">
                <a:solidFill>
                  <a:schemeClr val="tx1"/>
                </a:solidFill>
              </a:endParaRPr>
            </a:p>
          </p:txBody>
        </p:sp>
        <p:grpSp>
          <p:nvGrpSpPr>
            <p:cNvPr id="31" name="Group 30">
              <a:extLst>
                <a:ext uri="{FF2B5EF4-FFF2-40B4-BE49-F238E27FC236}">
                  <a16:creationId xmlns:a16="http://schemas.microsoft.com/office/drawing/2014/main" id="{58C7FB93-EE58-9E86-A6AF-346D38D7E86F}"/>
                </a:ext>
              </a:extLst>
            </p:cNvPr>
            <p:cNvGrpSpPr/>
            <p:nvPr/>
          </p:nvGrpSpPr>
          <p:grpSpPr>
            <a:xfrm>
              <a:off x="212797" y="269100"/>
              <a:ext cx="496459" cy="496459"/>
              <a:chOff x="5695944" y="1513395"/>
              <a:chExt cx="1434401" cy="1434401"/>
            </a:xfrm>
          </p:grpSpPr>
          <p:sp>
            <p:nvSpPr>
              <p:cNvPr id="12" name="Oval 11">
                <a:extLst>
                  <a:ext uri="{FF2B5EF4-FFF2-40B4-BE49-F238E27FC236}">
                    <a16:creationId xmlns:a16="http://schemas.microsoft.com/office/drawing/2014/main" id="{D2C1C7FD-1A3D-0FE2-F506-051552BDACB3}"/>
                  </a:ext>
                </a:extLst>
              </p:cNvPr>
              <p:cNvSpPr/>
              <p:nvPr/>
            </p:nvSpPr>
            <p:spPr>
              <a:xfrm>
                <a:off x="5695944" y="1513395"/>
                <a:ext cx="1434401" cy="1434401"/>
              </a:xfrm>
              <a:prstGeom prst="ellipse">
                <a:avLst/>
              </a:prstGeom>
              <a:solidFill>
                <a:schemeClr val="tx1"/>
              </a:solidFill>
              <a:ln>
                <a:noFill/>
              </a:ln>
              <a:effectLst>
                <a:glow rad="101600">
                  <a:srgbClr val="BAE8E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oogle Shape;3294;p66">
                <a:extLst>
                  <a:ext uri="{FF2B5EF4-FFF2-40B4-BE49-F238E27FC236}">
                    <a16:creationId xmlns:a16="http://schemas.microsoft.com/office/drawing/2014/main" id="{2527588B-8E0D-70BF-25E6-5D8DAA8113EC}"/>
                  </a:ext>
                </a:extLst>
              </p:cNvPr>
              <p:cNvGrpSpPr/>
              <p:nvPr/>
            </p:nvGrpSpPr>
            <p:grpSpPr>
              <a:xfrm flipV="1">
                <a:off x="6056218" y="1681648"/>
                <a:ext cx="729709" cy="989820"/>
                <a:chOff x="4853021" y="1935127"/>
                <a:chExt cx="287260" cy="389656"/>
              </a:xfrm>
            </p:grpSpPr>
            <p:sp>
              <p:nvSpPr>
                <p:cNvPr id="14" name="Google Shape;3295;p66">
                  <a:extLst>
                    <a:ext uri="{FF2B5EF4-FFF2-40B4-BE49-F238E27FC236}">
                      <a16:creationId xmlns:a16="http://schemas.microsoft.com/office/drawing/2014/main" id="{3C38B799-DE30-CA53-A0B2-1833C1D935F6}"/>
                    </a:ext>
                  </a:extLst>
                </p:cNvPr>
                <p:cNvSpPr/>
                <p:nvPr/>
              </p:nvSpPr>
              <p:spPr>
                <a:xfrm>
                  <a:off x="4896439" y="2055807"/>
                  <a:ext cx="205573" cy="219030"/>
                </a:xfrm>
                <a:custGeom>
                  <a:avLst/>
                  <a:gdLst/>
                  <a:ahLst/>
                  <a:cxnLst/>
                  <a:rect l="l" t="t" r="r" b="b"/>
                  <a:pathLst>
                    <a:path w="7623" h="8122" extrusionOk="0">
                      <a:moveTo>
                        <a:pt x="2136" y="0"/>
                      </a:moveTo>
                      <a:lnTo>
                        <a:pt x="2136" y="19"/>
                      </a:lnTo>
                      <a:cubicBezTo>
                        <a:pt x="2133" y="735"/>
                        <a:pt x="1828" y="1419"/>
                        <a:pt x="1297" y="1897"/>
                      </a:cubicBezTo>
                      <a:cubicBezTo>
                        <a:pt x="425" y="2693"/>
                        <a:pt x="1" y="3871"/>
                        <a:pt x="169" y="5039"/>
                      </a:cubicBezTo>
                      <a:cubicBezTo>
                        <a:pt x="370" y="6543"/>
                        <a:pt x="1800" y="7930"/>
                        <a:pt x="3304" y="8098"/>
                      </a:cubicBezTo>
                      <a:cubicBezTo>
                        <a:pt x="3441" y="8114"/>
                        <a:pt x="3578" y="8121"/>
                        <a:pt x="3714" y="8121"/>
                      </a:cubicBezTo>
                      <a:cubicBezTo>
                        <a:pt x="5110" y="8121"/>
                        <a:pt x="6396" y="7307"/>
                        <a:pt x="6982" y="6012"/>
                      </a:cubicBezTo>
                      <a:cubicBezTo>
                        <a:pt x="7623" y="4591"/>
                        <a:pt x="7272" y="2919"/>
                        <a:pt x="6116" y="1876"/>
                      </a:cubicBezTo>
                      <a:cubicBezTo>
                        <a:pt x="5592" y="1400"/>
                        <a:pt x="5296" y="726"/>
                        <a:pt x="5299" y="19"/>
                      </a:cubicBezTo>
                      <a:lnTo>
                        <a:pt x="5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6;p66">
                  <a:extLst>
                    <a:ext uri="{FF2B5EF4-FFF2-40B4-BE49-F238E27FC236}">
                      <a16:creationId xmlns:a16="http://schemas.microsoft.com/office/drawing/2014/main" id="{667FFFBF-85F1-6B41-A915-06472F396C38}"/>
                    </a:ext>
                  </a:extLst>
                </p:cNvPr>
                <p:cNvSpPr/>
                <p:nvPr/>
              </p:nvSpPr>
              <p:spPr>
                <a:xfrm>
                  <a:off x="4988237" y="2055807"/>
                  <a:ext cx="105146" cy="219111"/>
                </a:xfrm>
                <a:custGeom>
                  <a:avLst/>
                  <a:gdLst/>
                  <a:ahLst/>
                  <a:cxnLst/>
                  <a:rect l="l" t="t" r="r" b="b"/>
                  <a:pathLst>
                    <a:path w="3899" h="8125" extrusionOk="0">
                      <a:moveTo>
                        <a:pt x="1270" y="0"/>
                      </a:moveTo>
                      <a:lnTo>
                        <a:pt x="1270" y="16"/>
                      </a:lnTo>
                      <a:cubicBezTo>
                        <a:pt x="1270" y="723"/>
                        <a:pt x="1633" y="1599"/>
                        <a:pt x="2157" y="2068"/>
                      </a:cubicBezTo>
                      <a:cubicBezTo>
                        <a:pt x="2886" y="2727"/>
                        <a:pt x="3270" y="3480"/>
                        <a:pt x="3270" y="4536"/>
                      </a:cubicBezTo>
                      <a:cubicBezTo>
                        <a:pt x="3270" y="6396"/>
                        <a:pt x="1852" y="7946"/>
                        <a:pt x="1" y="8110"/>
                      </a:cubicBezTo>
                      <a:cubicBezTo>
                        <a:pt x="107" y="8120"/>
                        <a:pt x="213" y="8124"/>
                        <a:pt x="318" y="8124"/>
                      </a:cubicBezTo>
                      <a:cubicBezTo>
                        <a:pt x="2275" y="8124"/>
                        <a:pt x="3899" y="6533"/>
                        <a:pt x="3896" y="4536"/>
                      </a:cubicBezTo>
                      <a:cubicBezTo>
                        <a:pt x="3899" y="3520"/>
                        <a:pt x="3466" y="2553"/>
                        <a:pt x="2709" y="1876"/>
                      </a:cubicBezTo>
                      <a:cubicBezTo>
                        <a:pt x="2188" y="1400"/>
                        <a:pt x="1892" y="723"/>
                        <a:pt x="1895" y="16"/>
                      </a:cubicBezTo>
                      <a:lnTo>
                        <a:pt x="189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7;p66">
                  <a:extLst>
                    <a:ext uri="{FF2B5EF4-FFF2-40B4-BE49-F238E27FC236}">
                      <a16:creationId xmlns:a16="http://schemas.microsoft.com/office/drawing/2014/main" id="{68C56281-5027-EEA5-8BB2-84388E9216C0}"/>
                    </a:ext>
                  </a:extLst>
                </p:cNvPr>
                <p:cNvSpPr/>
                <p:nvPr/>
              </p:nvSpPr>
              <p:spPr>
                <a:xfrm>
                  <a:off x="4955768" y="2001198"/>
                  <a:ext cx="81846" cy="28801"/>
                </a:xfrm>
                <a:custGeom>
                  <a:avLst/>
                  <a:gdLst/>
                  <a:ahLst/>
                  <a:cxnLst/>
                  <a:rect l="l" t="t" r="r" b="b"/>
                  <a:pathLst>
                    <a:path w="3035" h="1068" extrusionOk="0">
                      <a:moveTo>
                        <a:pt x="0" y="0"/>
                      </a:moveTo>
                      <a:lnTo>
                        <a:pt x="0" y="1068"/>
                      </a:lnTo>
                      <a:lnTo>
                        <a:pt x="3035" y="1068"/>
                      </a:lnTo>
                      <a:lnTo>
                        <a:pt x="3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98;p66">
                  <a:extLst>
                    <a:ext uri="{FF2B5EF4-FFF2-40B4-BE49-F238E27FC236}">
                      <a16:creationId xmlns:a16="http://schemas.microsoft.com/office/drawing/2014/main" id="{71E4159D-E145-F6B5-1A45-F5BABB02A308}"/>
                    </a:ext>
                  </a:extLst>
                </p:cNvPr>
                <p:cNvSpPr/>
                <p:nvPr/>
              </p:nvSpPr>
              <p:spPr>
                <a:xfrm>
                  <a:off x="5022378" y="2001198"/>
                  <a:ext cx="15237" cy="28801"/>
                </a:xfrm>
                <a:custGeom>
                  <a:avLst/>
                  <a:gdLst/>
                  <a:ahLst/>
                  <a:cxnLst/>
                  <a:rect l="l" t="t" r="r" b="b"/>
                  <a:pathLst>
                    <a:path w="565" h="1068" extrusionOk="0">
                      <a:moveTo>
                        <a:pt x="1" y="0"/>
                      </a:moveTo>
                      <a:lnTo>
                        <a:pt x="1" y="1068"/>
                      </a:lnTo>
                      <a:lnTo>
                        <a:pt x="565" y="1068"/>
                      </a:lnTo>
                      <a:lnTo>
                        <a:pt x="56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9;p66">
                  <a:extLst>
                    <a:ext uri="{FF2B5EF4-FFF2-40B4-BE49-F238E27FC236}">
                      <a16:creationId xmlns:a16="http://schemas.microsoft.com/office/drawing/2014/main" id="{91A0DCFC-9FC5-72A8-687E-B792EB048081}"/>
                    </a:ext>
                  </a:extLst>
                </p:cNvPr>
                <p:cNvSpPr/>
                <p:nvPr/>
              </p:nvSpPr>
              <p:spPr>
                <a:xfrm>
                  <a:off x="4870307" y="1940817"/>
                  <a:ext cx="252766" cy="26590"/>
                </a:xfrm>
                <a:custGeom>
                  <a:avLst/>
                  <a:gdLst/>
                  <a:ahLst/>
                  <a:cxnLst/>
                  <a:rect l="l" t="t" r="r" b="b"/>
                  <a:pathLst>
                    <a:path w="9373" h="986" extrusionOk="0">
                      <a:moveTo>
                        <a:pt x="223" y="0"/>
                      </a:moveTo>
                      <a:cubicBezTo>
                        <a:pt x="98" y="0"/>
                        <a:pt x="0" y="101"/>
                        <a:pt x="0" y="223"/>
                      </a:cubicBezTo>
                      <a:lnTo>
                        <a:pt x="0" y="763"/>
                      </a:lnTo>
                      <a:cubicBezTo>
                        <a:pt x="0" y="885"/>
                        <a:pt x="98" y="986"/>
                        <a:pt x="223" y="986"/>
                      </a:cubicBezTo>
                      <a:lnTo>
                        <a:pt x="9150" y="986"/>
                      </a:lnTo>
                      <a:cubicBezTo>
                        <a:pt x="9272" y="986"/>
                        <a:pt x="9373" y="885"/>
                        <a:pt x="9373" y="763"/>
                      </a:cubicBezTo>
                      <a:lnTo>
                        <a:pt x="9373" y="223"/>
                      </a:lnTo>
                      <a:cubicBezTo>
                        <a:pt x="9373" y="101"/>
                        <a:pt x="9272" y="0"/>
                        <a:pt x="9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00;p66">
                  <a:extLst>
                    <a:ext uri="{FF2B5EF4-FFF2-40B4-BE49-F238E27FC236}">
                      <a16:creationId xmlns:a16="http://schemas.microsoft.com/office/drawing/2014/main" id="{75FF390C-34A1-7F65-E921-223F3910BE1C}"/>
                    </a:ext>
                  </a:extLst>
                </p:cNvPr>
                <p:cNvSpPr/>
                <p:nvPr/>
              </p:nvSpPr>
              <p:spPr>
                <a:xfrm>
                  <a:off x="5101825" y="1940817"/>
                  <a:ext cx="21250" cy="26590"/>
                </a:xfrm>
                <a:custGeom>
                  <a:avLst/>
                  <a:gdLst/>
                  <a:ahLst/>
                  <a:cxnLst/>
                  <a:rect l="l" t="t" r="r" b="b"/>
                  <a:pathLst>
                    <a:path w="788" h="986" extrusionOk="0">
                      <a:moveTo>
                        <a:pt x="1" y="0"/>
                      </a:moveTo>
                      <a:cubicBezTo>
                        <a:pt x="123" y="0"/>
                        <a:pt x="221" y="101"/>
                        <a:pt x="217" y="223"/>
                      </a:cubicBezTo>
                      <a:lnTo>
                        <a:pt x="217" y="763"/>
                      </a:lnTo>
                      <a:cubicBezTo>
                        <a:pt x="221" y="885"/>
                        <a:pt x="123" y="986"/>
                        <a:pt x="1" y="986"/>
                      </a:cubicBezTo>
                      <a:lnTo>
                        <a:pt x="565" y="986"/>
                      </a:lnTo>
                      <a:cubicBezTo>
                        <a:pt x="687" y="986"/>
                        <a:pt x="788" y="885"/>
                        <a:pt x="788" y="763"/>
                      </a:cubicBezTo>
                      <a:lnTo>
                        <a:pt x="788" y="223"/>
                      </a:lnTo>
                      <a:cubicBezTo>
                        <a:pt x="788" y="101"/>
                        <a:pt x="687" y="0"/>
                        <a:pt x="565"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01;p66">
                  <a:extLst>
                    <a:ext uri="{FF2B5EF4-FFF2-40B4-BE49-F238E27FC236}">
                      <a16:creationId xmlns:a16="http://schemas.microsoft.com/office/drawing/2014/main" id="{2F8A072A-4ABF-CA26-2815-8CFDACF0A788}"/>
                    </a:ext>
                  </a:extLst>
                </p:cNvPr>
                <p:cNvSpPr/>
                <p:nvPr/>
              </p:nvSpPr>
              <p:spPr>
                <a:xfrm>
                  <a:off x="4929259" y="1967380"/>
                  <a:ext cx="134838" cy="33844"/>
                </a:xfrm>
                <a:custGeom>
                  <a:avLst/>
                  <a:gdLst/>
                  <a:ahLst/>
                  <a:cxnLst/>
                  <a:rect l="l" t="t" r="r" b="b"/>
                  <a:pathLst>
                    <a:path w="5000" h="1255" extrusionOk="0">
                      <a:moveTo>
                        <a:pt x="4" y="1"/>
                      </a:moveTo>
                      <a:lnTo>
                        <a:pt x="4" y="519"/>
                      </a:lnTo>
                      <a:cubicBezTo>
                        <a:pt x="1" y="923"/>
                        <a:pt x="327" y="1254"/>
                        <a:pt x="733" y="1254"/>
                      </a:cubicBezTo>
                      <a:cubicBezTo>
                        <a:pt x="735" y="1254"/>
                        <a:pt x="737" y="1254"/>
                        <a:pt x="739" y="1254"/>
                      </a:cubicBezTo>
                      <a:lnTo>
                        <a:pt x="4262" y="1254"/>
                      </a:lnTo>
                      <a:cubicBezTo>
                        <a:pt x="4264" y="1254"/>
                        <a:pt x="4266" y="1254"/>
                        <a:pt x="4267" y="1254"/>
                      </a:cubicBezTo>
                      <a:cubicBezTo>
                        <a:pt x="4670" y="1254"/>
                        <a:pt x="5000" y="923"/>
                        <a:pt x="4997" y="519"/>
                      </a:cubicBezTo>
                      <a:lnTo>
                        <a:pt x="4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02;p66">
                  <a:extLst>
                    <a:ext uri="{FF2B5EF4-FFF2-40B4-BE49-F238E27FC236}">
                      <a16:creationId xmlns:a16="http://schemas.microsoft.com/office/drawing/2014/main" id="{3B0F2B83-3DA1-4916-D6D3-9B3AB64031F0}"/>
                    </a:ext>
                  </a:extLst>
                </p:cNvPr>
                <p:cNvSpPr/>
                <p:nvPr/>
              </p:nvSpPr>
              <p:spPr>
                <a:xfrm>
                  <a:off x="5028959" y="1967380"/>
                  <a:ext cx="35139" cy="33844"/>
                </a:xfrm>
                <a:custGeom>
                  <a:avLst/>
                  <a:gdLst/>
                  <a:ahLst/>
                  <a:cxnLst/>
                  <a:rect l="l" t="t" r="r" b="b"/>
                  <a:pathLst>
                    <a:path w="1303" h="1255" extrusionOk="0">
                      <a:moveTo>
                        <a:pt x="1" y="1254"/>
                      </a:moveTo>
                      <a:cubicBezTo>
                        <a:pt x="2" y="1254"/>
                        <a:pt x="4" y="1254"/>
                        <a:pt x="6" y="1254"/>
                      </a:cubicBezTo>
                      <a:cubicBezTo>
                        <a:pt x="8" y="1254"/>
                        <a:pt x="10" y="1254"/>
                        <a:pt x="12" y="1254"/>
                      </a:cubicBezTo>
                      <a:close/>
                      <a:moveTo>
                        <a:pt x="736" y="1"/>
                      </a:moveTo>
                      <a:lnTo>
                        <a:pt x="736" y="519"/>
                      </a:lnTo>
                      <a:cubicBezTo>
                        <a:pt x="739" y="921"/>
                        <a:pt x="412" y="1251"/>
                        <a:pt x="12" y="1254"/>
                      </a:cubicBezTo>
                      <a:lnTo>
                        <a:pt x="565" y="1254"/>
                      </a:lnTo>
                      <a:cubicBezTo>
                        <a:pt x="567" y="1254"/>
                        <a:pt x="569" y="1254"/>
                        <a:pt x="570" y="1254"/>
                      </a:cubicBezTo>
                      <a:cubicBezTo>
                        <a:pt x="973" y="1254"/>
                        <a:pt x="1303" y="923"/>
                        <a:pt x="1300" y="519"/>
                      </a:cubicBezTo>
                      <a:lnTo>
                        <a:pt x="1300" y="1"/>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03;p66">
                  <a:extLst>
                    <a:ext uri="{FF2B5EF4-FFF2-40B4-BE49-F238E27FC236}">
                      <a16:creationId xmlns:a16="http://schemas.microsoft.com/office/drawing/2014/main" id="{2A4F131C-B3E6-03FC-9622-3D093A81B589}"/>
                    </a:ext>
                  </a:extLst>
                </p:cNvPr>
                <p:cNvSpPr/>
                <p:nvPr/>
              </p:nvSpPr>
              <p:spPr>
                <a:xfrm>
                  <a:off x="4937160" y="2029918"/>
                  <a:ext cx="118981" cy="25970"/>
                </a:xfrm>
                <a:custGeom>
                  <a:avLst/>
                  <a:gdLst/>
                  <a:ahLst/>
                  <a:cxnLst/>
                  <a:rect l="l" t="t" r="r" b="b"/>
                  <a:pathLst>
                    <a:path w="4412" h="963" extrusionOk="0">
                      <a:moveTo>
                        <a:pt x="483" y="1"/>
                      </a:moveTo>
                      <a:cubicBezTo>
                        <a:pt x="220" y="1"/>
                        <a:pt x="1" y="212"/>
                        <a:pt x="1" y="481"/>
                      </a:cubicBezTo>
                      <a:cubicBezTo>
                        <a:pt x="1" y="748"/>
                        <a:pt x="221" y="962"/>
                        <a:pt x="483" y="962"/>
                      </a:cubicBezTo>
                      <a:cubicBezTo>
                        <a:pt x="497" y="962"/>
                        <a:pt x="511" y="962"/>
                        <a:pt x="525" y="960"/>
                      </a:cubicBezTo>
                      <a:lnTo>
                        <a:pt x="3890" y="960"/>
                      </a:lnTo>
                      <a:cubicBezTo>
                        <a:pt x="3904" y="962"/>
                        <a:pt x="3918" y="962"/>
                        <a:pt x="3932" y="962"/>
                      </a:cubicBezTo>
                      <a:cubicBezTo>
                        <a:pt x="4194" y="962"/>
                        <a:pt x="4411" y="748"/>
                        <a:pt x="4411" y="481"/>
                      </a:cubicBezTo>
                      <a:cubicBezTo>
                        <a:pt x="4411" y="212"/>
                        <a:pt x="4194" y="1"/>
                        <a:pt x="3932" y="1"/>
                      </a:cubicBezTo>
                      <a:cubicBezTo>
                        <a:pt x="3918" y="1"/>
                        <a:pt x="3904" y="1"/>
                        <a:pt x="3890" y="3"/>
                      </a:cubicBezTo>
                      <a:lnTo>
                        <a:pt x="525" y="3"/>
                      </a:lnTo>
                      <a:cubicBezTo>
                        <a:pt x="511" y="1"/>
                        <a:pt x="497" y="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04;p66">
                  <a:extLst>
                    <a:ext uri="{FF2B5EF4-FFF2-40B4-BE49-F238E27FC236}">
                      <a16:creationId xmlns:a16="http://schemas.microsoft.com/office/drawing/2014/main" id="{DF5072ED-4E3C-ACD4-DED4-0A8859690BA3}"/>
                    </a:ext>
                  </a:extLst>
                </p:cNvPr>
                <p:cNvSpPr/>
                <p:nvPr/>
              </p:nvSpPr>
              <p:spPr>
                <a:xfrm>
                  <a:off x="5026747" y="2029972"/>
                  <a:ext cx="28316" cy="25862"/>
                </a:xfrm>
                <a:custGeom>
                  <a:avLst/>
                  <a:gdLst/>
                  <a:ahLst/>
                  <a:cxnLst/>
                  <a:rect l="l" t="t" r="r" b="b"/>
                  <a:pathLst>
                    <a:path w="1050" h="959" extrusionOk="0">
                      <a:moveTo>
                        <a:pt x="6" y="1"/>
                      </a:moveTo>
                      <a:cubicBezTo>
                        <a:pt x="4" y="1"/>
                        <a:pt x="2" y="1"/>
                        <a:pt x="0" y="1"/>
                      </a:cubicBezTo>
                      <a:lnTo>
                        <a:pt x="11" y="1"/>
                      </a:lnTo>
                      <a:cubicBezTo>
                        <a:pt x="10" y="1"/>
                        <a:pt x="8" y="1"/>
                        <a:pt x="6" y="1"/>
                      </a:cubicBezTo>
                      <a:close/>
                      <a:moveTo>
                        <a:pt x="573" y="1"/>
                      </a:moveTo>
                      <a:cubicBezTo>
                        <a:pt x="571" y="1"/>
                        <a:pt x="569" y="1"/>
                        <a:pt x="568" y="1"/>
                      </a:cubicBezTo>
                      <a:lnTo>
                        <a:pt x="11" y="1"/>
                      </a:lnTo>
                      <a:cubicBezTo>
                        <a:pt x="275" y="4"/>
                        <a:pt x="485" y="218"/>
                        <a:pt x="482" y="479"/>
                      </a:cubicBezTo>
                      <a:cubicBezTo>
                        <a:pt x="479" y="745"/>
                        <a:pt x="266" y="958"/>
                        <a:pt x="0" y="958"/>
                      </a:cubicBezTo>
                      <a:lnTo>
                        <a:pt x="568" y="958"/>
                      </a:lnTo>
                      <a:cubicBezTo>
                        <a:pt x="830" y="958"/>
                        <a:pt x="1043" y="745"/>
                        <a:pt x="1046" y="479"/>
                      </a:cubicBezTo>
                      <a:cubicBezTo>
                        <a:pt x="1049" y="216"/>
                        <a:pt x="836" y="1"/>
                        <a:pt x="573"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05;p66">
                  <a:extLst>
                    <a:ext uri="{FF2B5EF4-FFF2-40B4-BE49-F238E27FC236}">
                      <a16:creationId xmlns:a16="http://schemas.microsoft.com/office/drawing/2014/main" id="{AD7CB07C-20CB-753F-C5F6-CDC233F6B949}"/>
                    </a:ext>
                  </a:extLst>
                </p:cNvPr>
                <p:cNvSpPr/>
                <p:nvPr/>
              </p:nvSpPr>
              <p:spPr>
                <a:xfrm>
                  <a:off x="4990961" y="2294013"/>
                  <a:ext cx="11461" cy="30770"/>
                </a:xfrm>
                <a:custGeom>
                  <a:avLst/>
                  <a:gdLst/>
                  <a:ahLst/>
                  <a:cxnLst/>
                  <a:rect l="l" t="t" r="r" b="b"/>
                  <a:pathLst>
                    <a:path w="425" h="1141" extrusionOk="0">
                      <a:moveTo>
                        <a:pt x="211" y="0"/>
                      </a:moveTo>
                      <a:cubicBezTo>
                        <a:pt x="95" y="0"/>
                        <a:pt x="0" y="98"/>
                        <a:pt x="3" y="214"/>
                      </a:cubicBezTo>
                      <a:lnTo>
                        <a:pt x="3" y="927"/>
                      </a:lnTo>
                      <a:cubicBezTo>
                        <a:pt x="0" y="1043"/>
                        <a:pt x="95" y="1141"/>
                        <a:pt x="211" y="1141"/>
                      </a:cubicBezTo>
                      <a:cubicBezTo>
                        <a:pt x="330" y="1141"/>
                        <a:pt x="424" y="1043"/>
                        <a:pt x="424" y="927"/>
                      </a:cubicBezTo>
                      <a:lnTo>
                        <a:pt x="424" y="214"/>
                      </a:lnTo>
                      <a:cubicBezTo>
                        <a:pt x="424" y="95"/>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06;p66">
                  <a:extLst>
                    <a:ext uri="{FF2B5EF4-FFF2-40B4-BE49-F238E27FC236}">
                      <a16:creationId xmlns:a16="http://schemas.microsoft.com/office/drawing/2014/main" id="{F6CC1015-7FE1-711B-7FE2-A0E96EEDED15}"/>
                    </a:ext>
                  </a:extLst>
                </p:cNvPr>
                <p:cNvSpPr/>
                <p:nvPr/>
              </p:nvSpPr>
              <p:spPr>
                <a:xfrm>
                  <a:off x="5073617" y="2274515"/>
                  <a:ext cx="27507" cy="25107"/>
                </a:xfrm>
                <a:custGeom>
                  <a:avLst/>
                  <a:gdLst/>
                  <a:ahLst/>
                  <a:cxnLst/>
                  <a:rect l="l" t="t" r="r" b="b"/>
                  <a:pathLst>
                    <a:path w="1020" h="931" extrusionOk="0">
                      <a:moveTo>
                        <a:pt x="231" y="0"/>
                      </a:moveTo>
                      <a:cubicBezTo>
                        <a:pt x="177" y="0"/>
                        <a:pt x="123" y="22"/>
                        <a:pt x="83" y="64"/>
                      </a:cubicBezTo>
                      <a:cubicBezTo>
                        <a:pt x="1" y="147"/>
                        <a:pt x="1" y="281"/>
                        <a:pt x="83" y="366"/>
                      </a:cubicBezTo>
                      <a:lnTo>
                        <a:pt x="586" y="870"/>
                      </a:lnTo>
                      <a:cubicBezTo>
                        <a:pt x="626" y="909"/>
                        <a:pt x="681" y="931"/>
                        <a:pt x="739" y="931"/>
                      </a:cubicBezTo>
                      <a:cubicBezTo>
                        <a:pt x="925" y="931"/>
                        <a:pt x="1019" y="702"/>
                        <a:pt x="885" y="571"/>
                      </a:cubicBezTo>
                      <a:lnTo>
                        <a:pt x="379" y="64"/>
                      </a:lnTo>
                      <a:cubicBezTo>
                        <a:pt x="339" y="22"/>
                        <a:pt x="285"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07;p66">
                  <a:extLst>
                    <a:ext uri="{FF2B5EF4-FFF2-40B4-BE49-F238E27FC236}">
                      <a16:creationId xmlns:a16="http://schemas.microsoft.com/office/drawing/2014/main" id="{6C264BE0-FF9F-87BA-29FD-858571DB366C}"/>
                    </a:ext>
                  </a:extLst>
                </p:cNvPr>
                <p:cNvSpPr/>
                <p:nvPr/>
              </p:nvSpPr>
              <p:spPr>
                <a:xfrm>
                  <a:off x="5107597" y="2217101"/>
                  <a:ext cx="32685" cy="11461"/>
                </a:xfrm>
                <a:custGeom>
                  <a:avLst/>
                  <a:gdLst/>
                  <a:ahLst/>
                  <a:cxnLst/>
                  <a:rect l="l" t="t" r="r" b="b"/>
                  <a:pathLst>
                    <a:path w="1212" h="425" extrusionOk="0">
                      <a:moveTo>
                        <a:pt x="247" y="0"/>
                      </a:moveTo>
                      <a:cubicBezTo>
                        <a:pt x="0" y="34"/>
                        <a:pt x="0" y="391"/>
                        <a:pt x="247"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08;p66">
                  <a:extLst>
                    <a:ext uri="{FF2B5EF4-FFF2-40B4-BE49-F238E27FC236}">
                      <a16:creationId xmlns:a16="http://schemas.microsoft.com/office/drawing/2014/main" id="{616AFF50-5952-A134-C976-0FA2E0CC9B05}"/>
                    </a:ext>
                  </a:extLst>
                </p:cNvPr>
                <p:cNvSpPr/>
                <p:nvPr/>
              </p:nvSpPr>
              <p:spPr>
                <a:xfrm>
                  <a:off x="4853021" y="2217101"/>
                  <a:ext cx="32685" cy="11461"/>
                </a:xfrm>
                <a:custGeom>
                  <a:avLst/>
                  <a:gdLst/>
                  <a:ahLst/>
                  <a:cxnLst/>
                  <a:rect l="l" t="t" r="r" b="b"/>
                  <a:pathLst>
                    <a:path w="1212" h="425" extrusionOk="0">
                      <a:moveTo>
                        <a:pt x="248" y="0"/>
                      </a:moveTo>
                      <a:cubicBezTo>
                        <a:pt x="0" y="34"/>
                        <a:pt x="0" y="391"/>
                        <a:pt x="248"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09;p66">
                  <a:extLst>
                    <a:ext uri="{FF2B5EF4-FFF2-40B4-BE49-F238E27FC236}">
                      <a16:creationId xmlns:a16="http://schemas.microsoft.com/office/drawing/2014/main" id="{44348C03-BAAC-D5FD-0915-23FCB5AF5F0F}"/>
                    </a:ext>
                  </a:extLst>
                </p:cNvPr>
                <p:cNvSpPr/>
                <p:nvPr/>
              </p:nvSpPr>
              <p:spPr>
                <a:xfrm>
                  <a:off x="4893661" y="2274515"/>
                  <a:ext cx="26105" cy="25107"/>
                </a:xfrm>
                <a:custGeom>
                  <a:avLst/>
                  <a:gdLst/>
                  <a:ahLst/>
                  <a:cxnLst/>
                  <a:rect l="l" t="t" r="r" b="b"/>
                  <a:pathLst>
                    <a:path w="968" h="931" extrusionOk="0">
                      <a:moveTo>
                        <a:pt x="735" y="0"/>
                      </a:moveTo>
                      <a:cubicBezTo>
                        <a:pt x="681" y="0"/>
                        <a:pt x="627" y="22"/>
                        <a:pt x="586" y="64"/>
                      </a:cubicBezTo>
                      <a:lnTo>
                        <a:pt x="80" y="571"/>
                      </a:lnTo>
                      <a:cubicBezTo>
                        <a:pt x="0" y="653"/>
                        <a:pt x="0" y="784"/>
                        <a:pt x="80" y="870"/>
                      </a:cubicBezTo>
                      <a:cubicBezTo>
                        <a:pt x="119" y="906"/>
                        <a:pt x="171" y="931"/>
                        <a:pt x="229" y="931"/>
                      </a:cubicBezTo>
                      <a:cubicBezTo>
                        <a:pt x="284" y="931"/>
                        <a:pt x="339" y="909"/>
                        <a:pt x="381" y="870"/>
                      </a:cubicBezTo>
                      <a:lnTo>
                        <a:pt x="885" y="363"/>
                      </a:lnTo>
                      <a:cubicBezTo>
                        <a:pt x="967" y="281"/>
                        <a:pt x="967" y="147"/>
                        <a:pt x="885" y="64"/>
                      </a:cubicBezTo>
                      <a:cubicBezTo>
                        <a:pt x="844" y="22"/>
                        <a:pt x="789" y="0"/>
                        <a:pt x="7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10;p66">
                  <a:extLst>
                    <a:ext uri="{FF2B5EF4-FFF2-40B4-BE49-F238E27FC236}">
                      <a16:creationId xmlns:a16="http://schemas.microsoft.com/office/drawing/2014/main" id="{DA946899-A341-6F2F-8E67-56DEB56D58F3}"/>
                    </a:ext>
                  </a:extLst>
                </p:cNvPr>
                <p:cNvSpPr/>
                <p:nvPr/>
              </p:nvSpPr>
              <p:spPr>
                <a:xfrm>
                  <a:off x="4864617" y="1935127"/>
                  <a:ext cx="264066" cy="345427"/>
                </a:xfrm>
                <a:custGeom>
                  <a:avLst/>
                  <a:gdLst/>
                  <a:ahLst/>
                  <a:cxnLst/>
                  <a:rect l="l" t="t" r="r" b="b"/>
                  <a:pathLst>
                    <a:path w="9792" h="12809" extrusionOk="0">
                      <a:moveTo>
                        <a:pt x="7183" y="1407"/>
                      </a:moveTo>
                      <a:lnTo>
                        <a:pt x="7183" y="1715"/>
                      </a:lnTo>
                      <a:cubicBezTo>
                        <a:pt x="7183" y="2005"/>
                        <a:pt x="6949" y="2240"/>
                        <a:pt x="6659" y="2240"/>
                      </a:cubicBezTo>
                      <a:lnTo>
                        <a:pt x="3136" y="2240"/>
                      </a:lnTo>
                      <a:cubicBezTo>
                        <a:pt x="2843" y="2240"/>
                        <a:pt x="2608" y="2005"/>
                        <a:pt x="2608" y="1715"/>
                      </a:cubicBezTo>
                      <a:lnTo>
                        <a:pt x="2608" y="1407"/>
                      </a:lnTo>
                      <a:close/>
                      <a:moveTo>
                        <a:pt x="6204" y="2664"/>
                      </a:moveTo>
                      <a:lnTo>
                        <a:pt x="6204" y="3307"/>
                      </a:lnTo>
                      <a:lnTo>
                        <a:pt x="3587" y="3307"/>
                      </a:lnTo>
                      <a:lnTo>
                        <a:pt x="3587" y="2664"/>
                      </a:lnTo>
                      <a:close/>
                      <a:moveTo>
                        <a:pt x="6580" y="3731"/>
                      </a:moveTo>
                      <a:cubicBezTo>
                        <a:pt x="6726" y="3731"/>
                        <a:pt x="6845" y="3850"/>
                        <a:pt x="6845" y="3996"/>
                      </a:cubicBezTo>
                      <a:cubicBezTo>
                        <a:pt x="6845" y="4146"/>
                        <a:pt x="6726" y="4265"/>
                        <a:pt x="6580" y="4265"/>
                      </a:cubicBezTo>
                      <a:lnTo>
                        <a:pt x="3215" y="4265"/>
                      </a:lnTo>
                      <a:cubicBezTo>
                        <a:pt x="3069" y="4265"/>
                        <a:pt x="2950" y="4146"/>
                        <a:pt x="2950" y="3996"/>
                      </a:cubicBezTo>
                      <a:cubicBezTo>
                        <a:pt x="2950" y="3850"/>
                        <a:pt x="3069" y="3731"/>
                        <a:pt x="3215" y="3731"/>
                      </a:cubicBezTo>
                      <a:close/>
                      <a:moveTo>
                        <a:pt x="5341" y="4689"/>
                      </a:moveTo>
                      <a:lnTo>
                        <a:pt x="5341" y="6168"/>
                      </a:lnTo>
                      <a:cubicBezTo>
                        <a:pt x="5341" y="6464"/>
                        <a:pt x="5442" y="6754"/>
                        <a:pt x="5625" y="6989"/>
                      </a:cubicBezTo>
                      <a:lnTo>
                        <a:pt x="5893" y="7330"/>
                      </a:lnTo>
                      <a:lnTo>
                        <a:pt x="5524" y="7632"/>
                      </a:lnTo>
                      <a:lnTo>
                        <a:pt x="5030" y="7223"/>
                      </a:lnTo>
                      <a:cubicBezTo>
                        <a:pt x="4992" y="7191"/>
                        <a:pt x="4945" y="7175"/>
                        <a:pt x="4897" y="7175"/>
                      </a:cubicBezTo>
                      <a:cubicBezTo>
                        <a:pt x="4849" y="7175"/>
                        <a:pt x="4801" y="7191"/>
                        <a:pt x="4762" y="7223"/>
                      </a:cubicBezTo>
                      <a:lnTo>
                        <a:pt x="4268" y="7632"/>
                      </a:lnTo>
                      <a:lnTo>
                        <a:pt x="3902" y="7330"/>
                      </a:lnTo>
                      <a:lnTo>
                        <a:pt x="4167" y="6989"/>
                      </a:lnTo>
                      <a:cubicBezTo>
                        <a:pt x="4353" y="6754"/>
                        <a:pt x="4451" y="6464"/>
                        <a:pt x="4451" y="6168"/>
                      </a:cubicBezTo>
                      <a:lnTo>
                        <a:pt x="4451" y="4689"/>
                      </a:lnTo>
                      <a:close/>
                      <a:moveTo>
                        <a:pt x="434" y="1"/>
                      </a:moveTo>
                      <a:cubicBezTo>
                        <a:pt x="196" y="4"/>
                        <a:pt x="4" y="196"/>
                        <a:pt x="1" y="434"/>
                      </a:cubicBezTo>
                      <a:lnTo>
                        <a:pt x="1" y="974"/>
                      </a:lnTo>
                      <a:cubicBezTo>
                        <a:pt x="1" y="1212"/>
                        <a:pt x="193" y="1404"/>
                        <a:pt x="434" y="1404"/>
                      </a:cubicBezTo>
                      <a:lnTo>
                        <a:pt x="2187" y="1404"/>
                      </a:lnTo>
                      <a:lnTo>
                        <a:pt x="2187" y="1715"/>
                      </a:lnTo>
                      <a:cubicBezTo>
                        <a:pt x="2187" y="2237"/>
                        <a:pt x="2611" y="2661"/>
                        <a:pt x="3136" y="2664"/>
                      </a:cubicBezTo>
                      <a:lnTo>
                        <a:pt x="3167" y="2664"/>
                      </a:lnTo>
                      <a:lnTo>
                        <a:pt x="3167" y="3307"/>
                      </a:lnTo>
                      <a:cubicBezTo>
                        <a:pt x="2816" y="3332"/>
                        <a:pt x="2541" y="3612"/>
                        <a:pt x="2523" y="3963"/>
                      </a:cubicBezTo>
                      <a:cubicBezTo>
                        <a:pt x="2508" y="4311"/>
                        <a:pt x="2752" y="4619"/>
                        <a:pt x="3096" y="4677"/>
                      </a:cubicBezTo>
                      <a:cubicBezTo>
                        <a:pt x="3045" y="5268"/>
                        <a:pt x="2773" y="5817"/>
                        <a:pt x="2334" y="6217"/>
                      </a:cubicBezTo>
                      <a:cubicBezTo>
                        <a:pt x="1410" y="7059"/>
                        <a:pt x="961" y="8303"/>
                        <a:pt x="1138" y="9541"/>
                      </a:cubicBezTo>
                      <a:cubicBezTo>
                        <a:pt x="1196" y="9941"/>
                        <a:pt x="1321" y="10325"/>
                        <a:pt x="1513" y="10682"/>
                      </a:cubicBezTo>
                      <a:cubicBezTo>
                        <a:pt x="1551" y="10753"/>
                        <a:pt x="1623" y="10793"/>
                        <a:pt x="1699" y="10793"/>
                      </a:cubicBezTo>
                      <a:cubicBezTo>
                        <a:pt x="1733" y="10793"/>
                        <a:pt x="1768" y="10785"/>
                        <a:pt x="1800" y="10768"/>
                      </a:cubicBezTo>
                      <a:cubicBezTo>
                        <a:pt x="1904" y="10716"/>
                        <a:pt x="1943" y="10588"/>
                        <a:pt x="1889" y="10484"/>
                      </a:cubicBezTo>
                      <a:cubicBezTo>
                        <a:pt x="1721" y="10173"/>
                        <a:pt x="1608" y="9834"/>
                        <a:pt x="1556" y="9483"/>
                      </a:cubicBezTo>
                      <a:cubicBezTo>
                        <a:pt x="1404" y="8364"/>
                        <a:pt x="1794" y="7284"/>
                        <a:pt x="2621" y="6528"/>
                      </a:cubicBezTo>
                      <a:cubicBezTo>
                        <a:pt x="3142" y="6052"/>
                        <a:pt x="3462" y="5393"/>
                        <a:pt x="3520" y="4689"/>
                      </a:cubicBezTo>
                      <a:lnTo>
                        <a:pt x="4027" y="4689"/>
                      </a:lnTo>
                      <a:lnTo>
                        <a:pt x="4027" y="6168"/>
                      </a:lnTo>
                      <a:cubicBezTo>
                        <a:pt x="4027" y="6369"/>
                        <a:pt x="3960" y="6568"/>
                        <a:pt x="3838" y="6726"/>
                      </a:cubicBezTo>
                      <a:lnTo>
                        <a:pt x="3224" y="7513"/>
                      </a:lnTo>
                      <a:cubicBezTo>
                        <a:pt x="3041" y="7748"/>
                        <a:pt x="2941" y="8035"/>
                        <a:pt x="2941" y="8334"/>
                      </a:cubicBezTo>
                      <a:cubicBezTo>
                        <a:pt x="2923" y="8462"/>
                        <a:pt x="3023" y="8575"/>
                        <a:pt x="3151" y="8575"/>
                      </a:cubicBezTo>
                      <a:cubicBezTo>
                        <a:pt x="3282" y="8575"/>
                        <a:pt x="3380" y="8462"/>
                        <a:pt x="3365" y="8334"/>
                      </a:cubicBezTo>
                      <a:cubicBezTo>
                        <a:pt x="3365" y="8132"/>
                        <a:pt x="3432" y="7934"/>
                        <a:pt x="3554" y="7775"/>
                      </a:cubicBezTo>
                      <a:lnTo>
                        <a:pt x="3642" y="7666"/>
                      </a:lnTo>
                      <a:lnTo>
                        <a:pt x="4130" y="8071"/>
                      </a:lnTo>
                      <a:cubicBezTo>
                        <a:pt x="4170" y="8099"/>
                        <a:pt x="4219" y="8117"/>
                        <a:pt x="4268" y="8117"/>
                      </a:cubicBezTo>
                      <a:cubicBezTo>
                        <a:pt x="4316" y="8117"/>
                        <a:pt x="4362" y="8099"/>
                        <a:pt x="4402" y="8071"/>
                      </a:cubicBezTo>
                      <a:lnTo>
                        <a:pt x="4896" y="7660"/>
                      </a:lnTo>
                      <a:lnTo>
                        <a:pt x="5393" y="8071"/>
                      </a:lnTo>
                      <a:cubicBezTo>
                        <a:pt x="5433" y="8100"/>
                        <a:pt x="5480" y="8115"/>
                        <a:pt x="5528" y="8115"/>
                      </a:cubicBezTo>
                      <a:cubicBezTo>
                        <a:pt x="5575" y="8115"/>
                        <a:pt x="5623" y="8100"/>
                        <a:pt x="5664" y="8071"/>
                      </a:cubicBezTo>
                      <a:lnTo>
                        <a:pt x="6153" y="7666"/>
                      </a:lnTo>
                      <a:lnTo>
                        <a:pt x="6238" y="7775"/>
                      </a:lnTo>
                      <a:cubicBezTo>
                        <a:pt x="6363" y="7934"/>
                        <a:pt x="6430" y="8132"/>
                        <a:pt x="6430" y="8334"/>
                      </a:cubicBezTo>
                      <a:cubicBezTo>
                        <a:pt x="6430" y="8450"/>
                        <a:pt x="6525" y="8547"/>
                        <a:pt x="6644" y="8547"/>
                      </a:cubicBezTo>
                      <a:cubicBezTo>
                        <a:pt x="6759" y="8547"/>
                        <a:pt x="6854" y="8450"/>
                        <a:pt x="6854" y="8334"/>
                      </a:cubicBezTo>
                      <a:cubicBezTo>
                        <a:pt x="6851" y="8038"/>
                        <a:pt x="6753" y="7748"/>
                        <a:pt x="6573" y="7513"/>
                      </a:cubicBezTo>
                      <a:lnTo>
                        <a:pt x="5957" y="6729"/>
                      </a:lnTo>
                      <a:cubicBezTo>
                        <a:pt x="5832" y="6568"/>
                        <a:pt x="5768" y="6369"/>
                        <a:pt x="5765" y="6168"/>
                      </a:cubicBezTo>
                      <a:lnTo>
                        <a:pt x="5765" y="4689"/>
                      </a:lnTo>
                      <a:lnTo>
                        <a:pt x="6275" y="4689"/>
                      </a:lnTo>
                      <a:cubicBezTo>
                        <a:pt x="6320" y="5384"/>
                        <a:pt x="6634" y="6037"/>
                        <a:pt x="7153" y="6507"/>
                      </a:cubicBezTo>
                      <a:cubicBezTo>
                        <a:pt x="8644" y="7852"/>
                        <a:pt x="8638" y="10191"/>
                        <a:pt x="7144" y="11527"/>
                      </a:cubicBezTo>
                      <a:cubicBezTo>
                        <a:pt x="6527" y="12083"/>
                        <a:pt x="5730" y="12387"/>
                        <a:pt x="4909" y="12387"/>
                      </a:cubicBezTo>
                      <a:cubicBezTo>
                        <a:pt x="4776" y="12387"/>
                        <a:pt x="4642" y="12379"/>
                        <a:pt x="4509" y="12363"/>
                      </a:cubicBezTo>
                      <a:cubicBezTo>
                        <a:pt x="3767" y="12277"/>
                        <a:pt x="3014" y="11875"/>
                        <a:pt x="2434" y="11246"/>
                      </a:cubicBezTo>
                      <a:cubicBezTo>
                        <a:pt x="2392" y="11187"/>
                        <a:pt x="2327" y="11157"/>
                        <a:pt x="2262" y="11157"/>
                      </a:cubicBezTo>
                      <a:cubicBezTo>
                        <a:pt x="2209" y="11157"/>
                        <a:pt x="2156" y="11176"/>
                        <a:pt x="2114" y="11216"/>
                      </a:cubicBezTo>
                      <a:cubicBezTo>
                        <a:pt x="2020" y="11304"/>
                        <a:pt x="2026" y="11454"/>
                        <a:pt x="2126" y="11536"/>
                      </a:cubicBezTo>
                      <a:cubicBezTo>
                        <a:pt x="2770" y="12235"/>
                        <a:pt x="3624" y="12692"/>
                        <a:pt x="4463" y="12784"/>
                      </a:cubicBezTo>
                      <a:cubicBezTo>
                        <a:pt x="4609" y="12802"/>
                        <a:pt x="4756" y="12808"/>
                        <a:pt x="4905" y="12808"/>
                      </a:cubicBezTo>
                      <a:cubicBezTo>
                        <a:pt x="4909" y="12808"/>
                        <a:pt x="4913" y="12808"/>
                        <a:pt x="4917" y="12808"/>
                      </a:cubicBezTo>
                      <a:cubicBezTo>
                        <a:pt x="5843" y="12808"/>
                        <a:pt x="6741" y="12464"/>
                        <a:pt x="7427" y="11841"/>
                      </a:cubicBezTo>
                      <a:cubicBezTo>
                        <a:pt x="9108" y="10334"/>
                        <a:pt x="9111" y="7705"/>
                        <a:pt x="7437" y="6196"/>
                      </a:cubicBezTo>
                      <a:cubicBezTo>
                        <a:pt x="7007" y="5799"/>
                        <a:pt x="6741" y="5259"/>
                        <a:pt x="6695" y="4677"/>
                      </a:cubicBezTo>
                      <a:cubicBezTo>
                        <a:pt x="7040" y="4619"/>
                        <a:pt x="7287" y="4311"/>
                        <a:pt x="7269" y="3963"/>
                      </a:cubicBezTo>
                      <a:cubicBezTo>
                        <a:pt x="7251" y="3612"/>
                        <a:pt x="6976" y="3332"/>
                        <a:pt x="6628" y="3307"/>
                      </a:cubicBezTo>
                      <a:lnTo>
                        <a:pt x="6628" y="2664"/>
                      </a:lnTo>
                      <a:lnTo>
                        <a:pt x="6659" y="2664"/>
                      </a:lnTo>
                      <a:cubicBezTo>
                        <a:pt x="7180" y="2661"/>
                        <a:pt x="7604" y="2237"/>
                        <a:pt x="7607" y="1715"/>
                      </a:cubicBezTo>
                      <a:lnTo>
                        <a:pt x="7607" y="1404"/>
                      </a:lnTo>
                      <a:lnTo>
                        <a:pt x="9361" y="1404"/>
                      </a:lnTo>
                      <a:cubicBezTo>
                        <a:pt x="9363" y="1404"/>
                        <a:pt x="9365" y="1404"/>
                        <a:pt x="9367" y="1404"/>
                      </a:cubicBezTo>
                      <a:cubicBezTo>
                        <a:pt x="9602" y="1404"/>
                        <a:pt x="9791" y="1210"/>
                        <a:pt x="9791" y="974"/>
                      </a:cubicBezTo>
                      <a:lnTo>
                        <a:pt x="9791" y="434"/>
                      </a:lnTo>
                      <a:cubicBezTo>
                        <a:pt x="9791" y="196"/>
                        <a:pt x="9599" y="4"/>
                        <a:pt x="9361" y="4"/>
                      </a:cubicBezTo>
                      <a:lnTo>
                        <a:pt x="7223" y="4"/>
                      </a:lnTo>
                      <a:cubicBezTo>
                        <a:pt x="7213" y="2"/>
                        <a:pt x="7203" y="2"/>
                        <a:pt x="7193" y="2"/>
                      </a:cubicBezTo>
                      <a:cubicBezTo>
                        <a:pt x="7077" y="2"/>
                        <a:pt x="6979" y="96"/>
                        <a:pt x="6979" y="214"/>
                      </a:cubicBezTo>
                      <a:cubicBezTo>
                        <a:pt x="6979" y="332"/>
                        <a:pt x="7077" y="427"/>
                        <a:pt x="7193" y="427"/>
                      </a:cubicBezTo>
                      <a:cubicBezTo>
                        <a:pt x="7203" y="427"/>
                        <a:pt x="7213" y="426"/>
                        <a:pt x="7223" y="425"/>
                      </a:cubicBezTo>
                      <a:lnTo>
                        <a:pt x="9361" y="425"/>
                      </a:lnTo>
                      <a:cubicBezTo>
                        <a:pt x="9364" y="425"/>
                        <a:pt x="9367" y="428"/>
                        <a:pt x="9367" y="434"/>
                      </a:cubicBezTo>
                      <a:lnTo>
                        <a:pt x="9367" y="974"/>
                      </a:lnTo>
                      <a:cubicBezTo>
                        <a:pt x="9367" y="980"/>
                        <a:pt x="9364" y="983"/>
                        <a:pt x="9361" y="983"/>
                      </a:cubicBezTo>
                      <a:lnTo>
                        <a:pt x="434" y="983"/>
                      </a:lnTo>
                      <a:cubicBezTo>
                        <a:pt x="428" y="983"/>
                        <a:pt x="425" y="980"/>
                        <a:pt x="425" y="974"/>
                      </a:cubicBezTo>
                      <a:lnTo>
                        <a:pt x="425" y="434"/>
                      </a:lnTo>
                      <a:cubicBezTo>
                        <a:pt x="425" y="428"/>
                        <a:pt x="428" y="425"/>
                        <a:pt x="434" y="425"/>
                      </a:cubicBezTo>
                      <a:lnTo>
                        <a:pt x="6247" y="425"/>
                      </a:lnTo>
                      <a:cubicBezTo>
                        <a:pt x="6494" y="391"/>
                        <a:pt x="6494" y="34"/>
                        <a:pt x="6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067" name="TextBox 3066">
            <a:extLst>
              <a:ext uri="{FF2B5EF4-FFF2-40B4-BE49-F238E27FC236}">
                <a16:creationId xmlns:a16="http://schemas.microsoft.com/office/drawing/2014/main" id="{6BDA488A-2992-981D-1CB0-BB2F9BD30EA7}"/>
              </a:ext>
            </a:extLst>
          </p:cNvPr>
          <p:cNvSpPr txBox="1"/>
          <p:nvPr/>
        </p:nvSpPr>
        <p:spPr>
          <a:xfrm>
            <a:off x="2688663" y="1014847"/>
            <a:ext cx="710643" cy="523220"/>
          </a:xfrm>
          <a:prstGeom prst="rect">
            <a:avLst/>
          </a:prstGeom>
          <a:noFill/>
        </p:spPr>
        <p:txBody>
          <a:bodyPr wrap="square">
            <a:spAutoFit/>
          </a:bodyPr>
          <a:lstStyle/>
          <a:p>
            <a:pPr marL="0" lvl="0" indent="0" algn="l" rtl="0">
              <a:spcBef>
                <a:spcPts val="0"/>
              </a:spcBef>
              <a:spcAft>
                <a:spcPts val="0"/>
              </a:spcAft>
              <a:buNone/>
            </a:pPr>
            <a:r>
              <a:rPr lang="en" sz="2800" dirty="0">
                <a:solidFill>
                  <a:srgbClr val="073533"/>
                </a:solidFill>
                <a:latin typeface="Grandstander Black"/>
                <a:ea typeface="Grandstander Black"/>
                <a:cs typeface="Grandstander Black"/>
                <a:sym typeface="Grandstander Black"/>
              </a:rPr>
              <a:t>01</a:t>
            </a:r>
          </a:p>
        </p:txBody>
      </p:sp>
      <p:sp>
        <p:nvSpPr>
          <p:cNvPr id="3069" name="Google Shape;2277;p51">
            <a:extLst>
              <a:ext uri="{FF2B5EF4-FFF2-40B4-BE49-F238E27FC236}">
                <a16:creationId xmlns:a16="http://schemas.microsoft.com/office/drawing/2014/main" id="{86129818-47BA-1A1E-8876-0ADFE2B98846}"/>
              </a:ext>
            </a:extLst>
          </p:cNvPr>
          <p:cNvSpPr txBox="1">
            <a:spLocks/>
          </p:cNvSpPr>
          <p:nvPr/>
        </p:nvSpPr>
        <p:spPr>
          <a:xfrm>
            <a:off x="84283" y="1428592"/>
            <a:ext cx="3104936" cy="1330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200" b="1">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pPr algn="r"/>
            <a:r>
              <a:rPr lang="en-US" altLang="vi-VN" b="0" dirty="0" err="1"/>
              <a:t>Mức</a:t>
            </a:r>
            <a:r>
              <a:rPr lang="en-US" altLang="vi-VN" b="0" dirty="0"/>
              <a:t> </a:t>
            </a:r>
            <a:r>
              <a:rPr lang="en-US" altLang="vi-VN" b="0" dirty="0" err="1"/>
              <a:t>độ</a:t>
            </a:r>
            <a:r>
              <a:rPr lang="en-US" altLang="vi-VN" b="0" dirty="0"/>
              <a:t> </a:t>
            </a:r>
            <a:r>
              <a:rPr lang="en-US" altLang="vi-VN" b="0" dirty="0" err="1"/>
              <a:t>hoạt</a:t>
            </a:r>
            <a:r>
              <a:rPr lang="en-US" altLang="vi-VN" b="0" dirty="0"/>
              <a:t> </a:t>
            </a:r>
            <a:r>
              <a:rPr lang="en-US" altLang="vi-VN" b="0" dirty="0" err="1"/>
              <a:t>động</a:t>
            </a:r>
            <a:r>
              <a:rPr lang="en-US" altLang="vi-VN" b="0" dirty="0"/>
              <a:t> </a:t>
            </a:r>
            <a:r>
              <a:rPr lang="en-US" altLang="vi-VN" b="0" dirty="0" err="1"/>
              <a:t>hóa</a:t>
            </a:r>
            <a:r>
              <a:rPr lang="en-US" altLang="vi-VN" b="0" dirty="0"/>
              <a:t> </a:t>
            </a:r>
            <a:r>
              <a:rPr lang="en-US" altLang="vi-VN" b="0" dirty="0" err="1"/>
              <a:t>học</a:t>
            </a:r>
            <a:r>
              <a:rPr lang="en-US" altLang="vi-VN" b="0" dirty="0"/>
              <a:t> </a:t>
            </a:r>
            <a:r>
              <a:rPr lang="en-US" altLang="vi-VN" b="0" dirty="0" err="1"/>
              <a:t>của</a:t>
            </a:r>
            <a:r>
              <a:rPr lang="en-US" altLang="vi-VN" b="0" dirty="0"/>
              <a:t> </a:t>
            </a:r>
            <a:r>
              <a:rPr lang="en-US" altLang="vi-VN" b="0" dirty="0" err="1"/>
              <a:t>kim</a:t>
            </a:r>
            <a:r>
              <a:rPr lang="en-US" altLang="vi-VN" b="0" dirty="0"/>
              <a:t> </a:t>
            </a:r>
            <a:r>
              <a:rPr lang="en-US" altLang="vi-VN" b="0" dirty="0" err="1"/>
              <a:t>loại</a:t>
            </a:r>
            <a:r>
              <a:rPr lang="en-US" altLang="vi-VN" b="0" dirty="0"/>
              <a:t> </a:t>
            </a:r>
            <a:r>
              <a:rPr lang="en-US" altLang="vi-VN" b="0" dirty="0" err="1"/>
              <a:t>giảm</a:t>
            </a:r>
            <a:r>
              <a:rPr lang="en-US" altLang="vi-VN" b="0" dirty="0"/>
              <a:t> </a:t>
            </a:r>
            <a:r>
              <a:rPr lang="en-US" altLang="vi-VN" b="0" dirty="0" err="1"/>
              <a:t>dần</a:t>
            </a:r>
            <a:r>
              <a:rPr lang="en-US" altLang="vi-VN" b="0" dirty="0"/>
              <a:t> </a:t>
            </a:r>
            <a:r>
              <a:rPr lang="en-US" altLang="vi-VN" b="0" dirty="0" err="1"/>
              <a:t>từ</a:t>
            </a:r>
            <a:r>
              <a:rPr lang="en-US" altLang="vi-VN" b="0" dirty="0"/>
              <a:t> </a:t>
            </a:r>
            <a:r>
              <a:rPr lang="en-US" altLang="vi-VN" b="0" dirty="0" err="1"/>
              <a:t>trái</a:t>
            </a:r>
            <a:r>
              <a:rPr lang="en-US" altLang="vi-VN" b="0" dirty="0"/>
              <a:t> sang </a:t>
            </a:r>
            <a:r>
              <a:rPr lang="en-US" altLang="vi-VN" b="0" dirty="0" err="1"/>
              <a:t>phải</a:t>
            </a:r>
            <a:r>
              <a:rPr lang="en-US" altLang="vi-VN" b="0" dirty="0"/>
              <a:t>.</a:t>
            </a:r>
          </a:p>
        </p:txBody>
      </p:sp>
      <p:sp>
        <p:nvSpPr>
          <p:cNvPr id="3070" name="TextBox 3069">
            <a:extLst>
              <a:ext uri="{FF2B5EF4-FFF2-40B4-BE49-F238E27FC236}">
                <a16:creationId xmlns:a16="http://schemas.microsoft.com/office/drawing/2014/main" id="{D0BDCB6A-C1BB-B52A-1751-BC00FB0B7DE8}"/>
              </a:ext>
            </a:extLst>
          </p:cNvPr>
          <p:cNvSpPr txBox="1"/>
          <p:nvPr/>
        </p:nvSpPr>
        <p:spPr>
          <a:xfrm>
            <a:off x="5710293" y="1017239"/>
            <a:ext cx="710643" cy="523220"/>
          </a:xfrm>
          <a:prstGeom prst="rect">
            <a:avLst/>
          </a:prstGeom>
          <a:noFill/>
        </p:spPr>
        <p:txBody>
          <a:bodyPr wrap="square">
            <a:spAutoFit/>
          </a:bodyPr>
          <a:lstStyle/>
          <a:p>
            <a:pPr marL="0" lvl="0" indent="0" algn="l" rtl="0">
              <a:spcBef>
                <a:spcPts val="0"/>
              </a:spcBef>
              <a:spcAft>
                <a:spcPts val="0"/>
              </a:spcAft>
              <a:buNone/>
            </a:pPr>
            <a:r>
              <a:rPr lang="en" sz="2800" dirty="0">
                <a:solidFill>
                  <a:srgbClr val="073533"/>
                </a:solidFill>
                <a:latin typeface="Grandstander Black"/>
                <a:ea typeface="Grandstander Black"/>
                <a:cs typeface="Grandstander Black"/>
                <a:sym typeface="Grandstander Black"/>
              </a:rPr>
              <a:t>02</a:t>
            </a:r>
          </a:p>
        </p:txBody>
      </p:sp>
      <p:sp>
        <p:nvSpPr>
          <p:cNvPr id="3071" name="Google Shape;2277;p51">
            <a:extLst>
              <a:ext uri="{FF2B5EF4-FFF2-40B4-BE49-F238E27FC236}">
                <a16:creationId xmlns:a16="http://schemas.microsoft.com/office/drawing/2014/main" id="{180B279D-B4D5-DD44-55CD-CE812897C2E7}"/>
              </a:ext>
            </a:extLst>
          </p:cNvPr>
          <p:cNvSpPr txBox="1">
            <a:spLocks/>
          </p:cNvSpPr>
          <p:nvPr/>
        </p:nvSpPr>
        <p:spPr>
          <a:xfrm>
            <a:off x="5689999" y="1430984"/>
            <a:ext cx="3367385" cy="1330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200">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en-US" altLang="vi-VN" dirty="0"/>
              <a:t>Kim </a:t>
            </a:r>
            <a:r>
              <a:rPr lang="en-US" altLang="vi-VN" dirty="0" err="1"/>
              <a:t>loại</a:t>
            </a:r>
            <a:r>
              <a:rPr lang="en-US" altLang="vi-VN" dirty="0"/>
              <a:t> </a:t>
            </a:r>
            <a:r>
              <a:rPr lang="en-US" altLang="vi-VN" dirty="0" err="1"/>
              <a:t>đứng</a:t>
            </a:r>
            <a:r>
              <a:rPr lang="en-US" altLang="vi-VN" dirty="0"/>
              <a:t> </a:t>
            </a:r>
            <a:r>
              <a:rPr lang="en-US" altLang="vi-VN" dirty="0" err="1"/>
              <a:t>trước</a:t>
            </a:r>
            <a:r>
              <a:rPr lang="en-US" altLang="vi-VN" dirty="0"/>
              <a:t> Mg </a:t>
            </a:r>
            <a:r>
              <a:rPr lang="en-US" altLang="vi-VN" dirty="0" err="1"/>
              <a:t>phản</a:t>
            </a:r>
            <a:r>
              <a:rPr lang="en-US" altLang="vi-VN" dirty="0"/>
              <a:t> </a:t>
            </a:r>
            <a:r>
              <a:rPr lang="en-US" altLang="vi-VN" dirty="0" err="1"/>
              <a:t>ứng</a:t>
            </a:r>
            <a:r>
              <a:rPr lang="en-US" altLang="vi-VN" dirty="0"/>
              <a:t> </a:t>
            </a:r>
            <a:r>
              <a:rPr lang="en-US" altLang="vi-VN" dirty="0" err="1"/>
              <a:t>được</a:t>
            </a:r>
            <a:r>
              <a:rPr lang="en-US" altLang="vi-VN" dirty="0"/>
              <a:t> </a:t>
            </a:r>
            <a:r>
              <a:rPr lang="en-US" altLang="vi-VN" dirty="0" err="1"/>
              <a:t>với</a:t>
            </a:r>
            <a:r>
              <a:rPr lang="en-US" altLang="vi-VN" dirty="0"/>
              <a:t> </a:t>
            </a:r>
            <a:r>
              <a:rPr lang="en-US" altLang="vi-VN" dirty="0" err="1"/>
              <a:t>nước</a:t>
            </a:r>
            <a:r>
              <a:rPr lang="en-US" altLang="vi-VN" dirty="0"/>
              <a:t> ở  </a:t>
            </a:r>
            <a:r>
              <a:rPr lang="en-US" altLang="vi-VN" dirty="0" err="1"/>
              <a:t>nhiệt</a:t>
            </a:r>
            <a:r>
              <a:rPr lang="en-US" altLang="vi-VN" dirty="0"/>
              <a:t> </a:t>
            </a:r>
            <a:r>
              <a:rPr lang="en-US" altLang="vi-VN" dirty="0" err="1"/>
              <a:t>độ</a:t>
            </a:r>
            <a:r>
              <a:rPr lang="en-US" altLang="vi-VN" dirty="0"/>
              <a:t> </a:t>
            </a:r>
            <a:r>
              <a:rPr lang="en-US" altLang="vi-VN" dirty="0" err="1"/>
              <a:t>thường</a:t>
            </a:r>
            <a:r>
              <a:rPr lang="en-US" altLang="vi-VN" dirty="0"/>
              <a:t>.</a:t>
            </a:r>
          </a:p>
        </p:txBody>
      </p:sp>
      <p:sp>
        <p:nvSpPr>
          <p:cNvPr id="3072" name="TextBox 3071">
            <a:extLst>
              <a:ext uri="{FF2B5EF4-FFF2-40B4-BE49-F238E27FC236}">
                <a16:creationId xmlns:a16="http://schemas.microsoft.com/office/drawing/2014/main" id="{7293FA11-9A5A-3B95-9C02-8E62321D43A2}"/>
              </a:ext>
            </a:extLst>
          </p:cNvPr>
          <p:cNvSpPr txBox="1"/>
          <p:nvPr/>
        </p:nvSpPr>
        <p:spPr>
          <a:xfrm>
            <a:off x="5703062" y="2753249"/>
            <a:ext cx="710643" cy="523220"/>
          </a:xfrm>
          <a:prstGeom prst="rect">
            <a:avLst/>
          </a:prstGeom>
          <a:noFill/>
        </p:spPr>
        <p:txBody>
          <a:bodyPr wrap="square">
            <a:spAutoFit/>
          </a:bodyPr>
          <a:lstStyle/>
          <a:p>
            <a:pPr marL="0" lvl="0" indent="0" algn="l" rtl="0">
              <a:spcBef>
                <a:spcPts val="0"/>
              </a:spcBef>
              <a:spcAft>
                <a:spcPts val="0"/>
              </a:spcAft>
              <a:buNone/>
            </a:pPr>
            <a:r>
              <a:rPr lang="en" sz="2800" dirty="0">
                <a:solidFill>
                  <a:srgbClr val="073533"/>
                </a:solidFill>
                <a:latin typeface="Grandstander Black"/>
                <a:ea typeface="Grandstander Black"/>
                <a:cs typeface="Grandstander Black"/>
                <a:sym typeface="Grandstander Black"/>
              </a:rPr>
              <a:t>03</a:t>
            </a:r>
          </a:p>
        </p:txBody>
      </p:sp>
      <p:sp>
        <p:nvSpPr>
          <p:cNvPr id="3073" name="Google Shape;2277;p51">
            <a:extLst>
              <a:ext uri="{FF2B5EF4-FFF2-40B4-BE49-F238E27FC236}">
                <a16:creationId xmlns:a16="http://schemas.microsoft.com/office/drawing/2014/main" id="{48067901-39CC-0D9E-1282-1CB3C1D4159B}"/>
              </a:ext>
            </a:extLst>
          </p:cNvPr>
          <p:cNvSpPr txBox="1">
            <a:spLocks/>
          </p:cNvSpPr>
          <p:nvPr/>
        </p:nvSpPr>
        <p:spPr>
          <a:xfrm>
            <a:off x="5682768" y="3166994"/>
            <a:ext cx="3485862" cy="1330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20000"/>
              </a:lnSpc>
              <a:buClr>
                <a:schemeClr val="accent6"/>
              </a:buClr>
              <a:buSzPts val="1500"/>
              <a:buFont typeface="DM Sans"/>
              <a:buNone/>
              <a:defRPr sz="2200">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en-US" altLang="vi-VN" dirty="0"/>
              <a:t>Kim </a:t>
            </a:r>
            <a:r>
              <a:rPr lang="en-US" altLang="vi-VN" dirty="0" err="1"/>
              <a:t>loại</a:t>
            </a:r>
            <a:r>
              <a:rPr lang="en-US" altLang="vi-VN" dirty="0"/>
              <a:t> </a:t>
            </a:r>
            <a:r>
              <a:rPr lang="en-US" altLang="vi-VN" dirty="0" err="1"/>
              <a:t>đứng</a:t>
            </a:r>
            <a:r>
              <a:rPr lang="en-US" altLang="vi-VN" dirty="0"/>
              <a:t> </a:t>
            </a:r>
            <a:r>
              <a:rPr lang="en-US" altLang="vi-VN" dirty="0" err="1"/>
              <a:t>trước</a:t>
            </a:r>
            <a:r>
              <a:rPr lang="en-US" altLang="vi-VN" dirty="0"/>
              <a:t> H </a:t>
            </a:r>
            <a:r>
              <a:rPr lang="en-US" altLang="vi-VN" dirty="0" err="1"/>
              <a:t>tác</a:t>
            </a:r>
            <a:r>
              <a:rPr lang="en-US" altLang="vi-VN" dirty="0"/>
              <a:t> </a:t>
            </a:r>
            <a:r>
              <a:rPr lang="en-US" altLang="vi-VN" dirty="0" err="1"/>
              <a:t>dụng</a:t>
            </a:r>
            <a:r>
              <a:rPr lang="en-US" altLang="vi-VN" dirty="0"/>
              <a:t> </a:t>
            </a:r>
            <a:r>
              <a:rPr lang="en-US" altLang="vi-VN" dirty="0" err="1"/>
              <a:t>được</a:t>
            </a:r>
            <a:r>
              <a:rPr lang="en-US" altLang="vi-VN" dirty="0"/>
              <a:t> </a:t>
            </a:r>
            <a:r>
              <a:rPr lang="en-US" altLang="vi-VN" dirty="0" err="1"/>
              <a:t>với</a:t>
            </a:r>
            <a:r>
              <a:rPr lang="en-US" altLang="vi-VN" dirty="0"/>
              <a:t> dd  acid (HCl, H</a:t>
            </a:r>
            <a:r>
              <a:rPr lang="en-US" altLang="vi-VN" baseline="-25000" dirty="0"/>
              <a:t>2</a:t>
            </a:r>
            <a:r>
              <a:rPr lang="en-US" altLang="vi-VN" dirty="0"/>
              <a:t>SO</a:t>
            </a:r>
            <a:r>
              <a:rPr lang="en-US" altLang="vi-VN" baseline="-25000" dirty="0"/>
              <a:t>4</a:t>
            </a:r>
            <a:r>
              <a:rPr lang="en-US" altLang="vi-VN" dirty="0"/>
              <a:t> </a:t>
            </a:r>
            <a:r>
              <a:rPr lang="en-US" altLang="vi-VN" dirty="0" err="1"/>
              <a:t>loãng</a:t>
            </a:r>
            <a:r>
              <a:rPr lang="en-US" altLang="vi-VN" dirty="0"/>
              <a:t>…) </a:t>
            </a:r>
            <a:r>
              <a:rPr lang="en-US" altLang="vi-VN" dirty="0" err="1"/>
              <a:t>giải</a:t>
            </a:r>
            <a:r>
              <a:rPr lang="en-US" altLang="vi-VN" dirty="0"/>
              <a:t> </a:t>
            </a:r>
            <a:r>
              <a:rPr lang="en-US" altLang="vi-VN" dirty="0" err="1"/>
              <a:t>phóng</a:t>
            </a:r>
            <a:r>
              <a:rPr lang="en-US" altLang="vi-VN" dirty="0"/>
              <a:t> </a:t>
            </a:r>
            <a:r>
              <a:rPr lang="en-US" altLang="vi-VN" dirty="0" err="1"/>
              <a:t>khí</a:t>
            </a:r>
            <a:r>
              <a:rPr lang="en-US" altLang="vi-VN" dirty="0"/>
              <a:t> H</a:t>
            </a:r>
            <a:r>
              <a:rPr lang="en-US" altLang="vi-VN" baseline="-25000" dirty="0"/>
              <a:t>2</a:t>
            </a:r>
          </a:p>
        </p:txBody>
      </p:sp>
      <p:sp>
        <p:nvSpPr>
          <p:cNvPr id="3074" name="TextBox 3073">
            <a:extLst>
              <a:ext uri="{FF2B5EF4-FFF2-40B4-BE49-F238E27FC236}">
                <a16:creationId xmlns:a16="http://schemas.microsoft.com/office/drawing/2014/main" id="{084BE3E7-4E9D-42FF-85D1-F8F2CD54B9CA}"/>
              </a:ext>
            </a:extLst>
          </p:cNvPr>
          <p:cNvSpPr txBox="1"/>
          <p:nvPr/>
        </p:nvSpPr>
        <p:spPr>
          <a:xfrm>
            <a:off x="2817919" y="2759714"/>
            <a:ext cx="710643" cy="523220"/>
          </a:xfrm>
          <a:prstGeom prst="rect">
            <a:avLst/>
          </a:prstGeom>
          <a:noFill/>
        </p:spPr>
        <p:txBody>
          <a:bodyPr wrap="square">
            <a:spAutoFit/>
          </a:bodyPr>
          <a:lstStyle/>
          <a:p>
            <a:pPr marL="0" lvl="0" indent="0" algn="l" rtl="0">
              <a:spcBef>
                <a:spcPts val="0"/>
              </a:spcBef>
              <a:spcAft>
                <a:spcPts val="0"/>
              </a:spcAft>
              <a:buNone/>
            </a:pPr>
            <a:r>
              <a:rPr lang="en" sz="2800" dirty="0">
                <a:solidFill>
                  <a:srgbClr val="073533"/>
                </a:solidFill>
                <a:latin typeface="Grandstander Black"/>
                <a:ea typeface="Grandstander Black"/>
                <a:cs typeface="Grandstander Black"/>
                <a:sym typeface="Grandstander Black"/>
              </a:rPr>
              <a:t>04</a:t>
            </a:r>
          </a:p>
        </p:txBody>
      </p:sp>
      <p:sp>
        <p:nvSpPr>
          <p:cNvPr id="3075" name="Google Shape;2277;p51">
            <a:extLst>
              <a:ext uri="{FF2B5EF4-FFF2-40B4-BE49-F238E27FC236}">
                <a16:creationId xmlns:a16="http://schemas.microsoft.com/office/drawing/2014/main" id="{B45CF307-F472-24F9-D873-E050730C47F9}"/>
              </a:ext>
            </a:extLst>
          </p:cNvPr>
          <p:cNvSpPr txBox="1">
            <a:spLocks/>
          </p:cNvSpPr>
          <p:nvPr/>
        </p:nvSpPr>
        <p:spPr>
          <a:xfrm>
            <a:off x="213539" y="3173459"/>
            <a:ext cx="3104936" cy="1330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r">
              <a:lnSpc>
                <a:spcPct val="120000"/>
              </a:lnSpc>
              <a:buClr>
                <a:schemeClr val="accent6"/>
              </a:buClr>
              <a:buSzPts val="1500"/>
              <a:buFont typeface="DM Sans"/>
              <a:buNone/>
              <a:defRPr sz="2200">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en-US" altLang="vi-VN" dirty="0"/>
              <a:t>Kim </a:t>
            </a:r>
            <a:r>
              <a:rPr lang="en-US" altLang="vi-VN" dirty="0" err="1"/>
              <a:t>loại</a:t>
            </a:r>
            <a:r>
              <a:rPr lang="en-US" altLang="vi-VN" dirty="0"/>
              <a:t> </a:t>
            </a:r>
            <a:r>
              <a:rPr lang="en-US" altLang="vi-VN" dirty="0" err="1"/>
              <a:t>đứng</a:t>
            </a:r>
            <a:r>
              <a:rPr lang="en-US" altLang="vi-VN" dirty="0"/>
              <a:t> </a:t>
            </a:r>
            <a:r>
              <a:rPr lang="en-US" altLang="vi-VN" dirty="0" err="1"/>
              <a:t>trước</a:t>
            </a:r>
            <a:r>
              <a:rPr lang="en-US" altLang="vi-VN" dirty="0"/>
              <a:t> (</a:t>
            </a:r>
            <a:r>
              <a:rPr lang="en-US" altLang="vi-VN" dirty="0" err="1"/>
              <a:t>trừ</a:t>
            </a:r>
            <a:r>
              <a:rPr lang="en-US" altLang="vi-VN" dirty="0"/>
              <a:t> Na, K...) </a:t>
            </a:r>
            <a:r>
              <a:rPr lang="en-US" altLang="vi-VN" dirty="0" err="1"/>
              <a:t>đẩy</a:t>
            </a:r>
            <a:r>
              <a:rPr lang="en-US" altLang="vi-VN" dirty="0"/>
              <a:t> </a:t>
            </a:r>
            <a:r>
              <a:rPr lang="en-US" altLang="vi-VN" dirty="0" err="1"/>
              <a:t>kim</a:t>
            </a:r>
            <a:r>
              <a:rPr lang="en-US" altLang="vi-VN" dirty="0"/>
              <a:t> </a:t>
            </a:r>
            <a:r>
              <a:rPr lang="en-US" altLang="vi-VN" dirty="0" err="1"/>
              <a:t>loại</a:t>
            </a:r>
            <a:r>
              <a:rPr lang="en-US" altLang="vi-VN" dirty="0"/>
              <a:t> </a:t>
            </a:r>
            <a:r>
              <a:rPr lang="en-US" altLang="vi-VN" dirty="0" err="1"/>
              <a:t>đứng</a:t>
            </a:r>
            <a:r>
              <a:rPr lang="en-US" altLang="vi-VN" dirty="0"/>
              <a:t> </a:t>
            </a:r>
            <a:r>
              <a:rPr lang="en-US" altLang="vi-VN" dirty="0" err="1"/>
              <a:t>sau</a:t>
            </a:r>
            <a:r>
              <a:rPr lang="en-US" altLang="vi-VN" dirty="0"/>
              <a:t> </a:t>
            </a:r>
            <a:r>
              <a:rPr lang="en-US" altLang="vi-VN" dirty="0" err="1"/>
              <a:t>ra</a:t>
            </a:r>
            <a:r>
              <a:rPr lang="en-US" altLang="vi-VN" dirty="0"/>
              <a:t> </a:t>
            </a:r>
            <a:r>
              <a:rPr lang="en-US" altLang="vi-VN" dirty="0" err="1"/>
              <a:t>khỏi</a:t>
            </a:r>
            <a:r>
              <a:rPr lang="en-US" altLang="vi-VN" dirty="0"/>
              <a:t>  dung </a:t>
            </a:r>
            <a:r>
              <a:rPr lang="en-US" altLang="vi-VN" dirty="0" err="1"/>
              <a:t>dịch</a:t>
            </a:r>
            <a:r>
              <a:rPr lang="en-US" altLang="vi-VN" dirty="0"/>
              <a:t> </a:t>
            </a:r>
            <a:r>
              <a:rPr lang="en-US" altLang="vi-VN" dirty="0" err="1"/>
              <a:t>muối</a:t>
            </a:r>
            <a:r>
              <a:rPr lang="en-US" altLang="vi-VN"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68"/>
                                        </p:tgtEl>
                                        <p:attrNameLst>
                                          <p:attrName>style.visibility</p:attrName>
                                        </p:attrNameLst>
                                      </p:cBhvr>
                                      <p:to>
                                        <p:strVal val="visible"/>
                                      </p:to>
                                    </p:set>
                                    <p:animEffect transition="in" filter="wipe(left)">
                                      <p:cBhvr>
                                        <p:cTn id="7" dur="500"/>
                                        <p:tgtEl>
                                          <p:spTgt spid="30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67"/>
                                        </p:tgtEl>
                                        <p:attrNameLst>
                                          <p:attrName>style.visibility</p:attrName>
                                        </p:attrNameLst>
                                      </p:cBhvr>
                                      <p:to>
                                        <p:strVal val="visible"/>
                                      </p:to>
                                    </p:set>
                                    <p:animEffect transition="in" filter="randombar(horizontal)">
                                      <p:cBhvr>
                                        <p:cTn id="17" dur="500"/>
                                        <p:tgtEl>
                                          <p:spTgt spid="30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4000"/>
                                  </p:iterate>
                                  <p:childTnLst>
                                    <p:set>
                                      <p:cBhvr>
                                        <p:cTn id="21" dur="1" fill="hold">
                                          <p:stCondLst>
                                            <p:cond delay="0"/>
                                          </p:stCondLst>
                                        </p:cTn>
                                        <p:tgtEl>
                                          <p:spTgt spid="3069"/>
                                        </p:tgtEl>
                                        <p:attrNameLst>
                                          <p:attrName>style.visibility</p:attrName>
                                        </p:attrNameLst>
                                      </p:cBhvr>
                                      <p:to>
                                        <p:strVal val="visible"/>
                                      </p:to>
                                    </p:set>
                                    <p:animEffect transition="in" filter="wipe(up)">
                                      <p:cBhvr>
                                        <p:cTn id="22" dur="500"/>
                                        <p:tgtEl>
                                          <p:spTgt spid="306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70"/>
                                        </p:tgtEl>
                                        <p:attrNameLst>
                                          <p:attrName>style.visibility</p:attrName>
                                        </p:attrNameLst>
                                      </p:cBhvr>
                                      <p:to>
                                        <p:strVal val="visible"/>
                                      </p:to>
                                    </p:set>
                                    <p:animEffect transition="in" filter="randombar(horizontal)">
                                      <p:cBhvr>
                                        <p:cTn id="27" dur="500"/>
                                        <p:tgtEl>
                                          <p:spTgt spid="30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4000"/>
                                  </p:iterate>
                                  <p:childTnLst>
                                    <p:set>
                                      <p:cBhvr>
                                        <p:cTn id="31" dur="1" fill="hold">
                                          <p:stCondLst>
                                            <p:cond delay="0"/>
                                          </p:stCondLst>
                                        </p:cTn>
                                        <p:tgtEl>
                                          <p:spTgt spid="3071"/>
                                        </p:tgtEl>
                                        <p:attrNameLst>
                                          <p:attrName>style.visibility</p:attrName>
                                        </p:attrNameLst>
                                      </p:cBhvr>
                                      <p:to>
                                        <p:strVal val="visible"/>
                                      </p:to>
                                    </p:set>
                                    <p:animEffect transition="in" filter="wipe(up)">
                                      <p:cBhvr>
                                        <p:cTn id="32" dur="500"/>
                                        <p:tgtEl>
                                          <p:spTgt spid="307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072"/>
                                        </p:tgtEl>
                                        <p:attrNameLst>
                                          <p:attrName>style.visibility</p:attrName>
                                        </p:attrNameLst>
                                      </p:cBhvr>
                                      <p:to>
                                        <p:strVal val="visible"/>
                                      </p:to>
                                    </p:set>
                                    <p:animEffect transition="in" filter="randombar(horizontal)">
                                      <p:cBhvr>
                                        <p:cTn id="37" dur="500"/>
                                        <p:tgtEl>
                                          <p:spTgt spid="30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4000"/>
                                  </p:iterate>
                                  <p:childTnLst>
                                    <p:set>
                                      <p:cBhvr>
                                        <p:cTn id="41" dur="1" fill="hold">
                                          <p:stCondLst>
                                            <p:cond delay="0"/>
                                          </p:stCondLst>
                                        </p:cTn>
                                        <p:tgtEl>
                                          <p:spTgt spid="3073"/>
                                        </p:tgtEl>
                                        <p:attrNameLst>
                                          <p:attrName>style.visibility</p:attrName>
                                        </p:attrNameLst>
                                      </p:cBhvr>
                                      <p:to>
                                        <p:strVal val="visible"/>
                                      </p:to>
                                    </p:set>
                                    <p:animEffect transition="in" filter="wipe(up)">
                                      <p:cBhvr>
                                        <p:cTn id="42" dur="500"/>
                                        <p:tgtEl>
                                          <p:spTgt spid="307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randombar(horizontal)">
                                      <p:cBhvr>
                                        <p:cTn id="47" dur="5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iterate type="lt">
                                    <p:tmPct val="4000"/>
                                  </p:iterate>
                                  <p:childTnLst>
                                    <p:set>
                                      <p:cBhvr>
                                        <p:cTn id="51" dur="1" fill="hold">
                                          <p:stCondLst>
                                            <p:cond delay="0"/>
                                          </p:stCondLst>
                                        </p:cTn>
                                        <p:tgtEl>
                                          <p:spTgt spid="3075"/>
                                        </p:tgtEl>
                                        <p:attrNameLst>
                                          <p:attrName>style.visibility</p:attrName>
                                        </p:attrNameLst>
                                      </p:cBhvr>
                                      <p:to>
                                        <p:strVal val="visible"/>
                                      </p:to>
                                    </p:set>
                                    <p:animEffect transition="in" filter="wipe(up)">
                                      <p:cBhvr>
                                        <p:cTn id="5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7" grpId="0"/>
      <p:bldP spid="3069" grpId="0"/>
      <p:bldP spid="3070" grpId="0"/>
      <p:bldP spid="3071" grpId="0"/>
      <p:bldP spid="3072" grpId="0"/>
      <p:bldP spid="3073" grpId="0"/>
      <p:bldP spid="3074" grpId="0"/>
      <p:bldP spid="30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03" name="Rectangle 1602">
            <a:extLst>
              <a:ext uri="{FF2B5EF4-FFF2-40B4-BE49-F238E27FC236}">
                <a16:creationId xmlns:a16="http://schemas.microsoft.com/office/drawing/2014/main" id="{2DA2AC5C-5E17-BD0D-20EB-BDA7D315296C}"/>
              </a:ext>
            </a:extLst>
          </p:cNvPr>
          <p:cNvSpPr/>
          <p:nvPr/>
        </p:nvSpPr>
        <p:spPr>
          <a:xfrm>
            <a:off x="-18946" y="0"/>
            <a:ext cx="9181891" cy="5143500"/>
          </a:xfrm>
          <a:prstGeom prst="rect">
            <a:avLst/>
          </a:prstGeom>
          <a:solidFill>
            <a:schemeClr val="tx1"/>
          </a:solidFill>
          <a:ln w="9525">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8E8"/>
              </a:solidFill>
              <a:effectLst/>
              <a:uLnTx/>
              <a:uFillTx/>
              <a:latin typeface="Arial"/>
              <a:ea typeface="+mn-ea"/>
              <a:cs typeface="+mn-cs"/>
              <a:sym typeface="Arial"/>
            </a:endParaRPr>
          </a:p>
        </p:txBody>
      </p:sp>
      <p:sp>
        <p:nvSpPr>
          <p:cNvPr id="1604" name="Rectangle: Rounded Corners 1603">
            <a:extLst>
              <a:ext uri="{FF2B5EF4-FFF2-40B4-BE49-F238E27FC236}">
                <a16:creationId xmlns:a16="http://schemas.microsoft.com/office/drawing/2014/main" id="{DE3AD49F-B119-2A53-5282-75E52E1F691E}"/>
              </a:ext>
            </a:extLst>
          </p:cNvPr>
          <p:cNvSpPr/>
          <p:nvPr/>
        </p:nvSpPr>
        <p:spPr>
          <a:xfrm>
            <a:off x="1476212" y="831838"/>
            <a:ext cx="7298188" cy="2869519"/>
          </a:xfrm>
          <a:prstGeom prst="roundRect">
            <a:avLst/>
          </a:prstGeom>
          <a:noFill/>
          <a:ln w="38100">
            <a:solidFill>
              <a:srgbClr val="CE572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8E8"/>
              </a:solidFill>
              <a:effectLst/>
              <a:uLnTx/>
              <a:uFillTx/>
              <a:latin typeface="Arial"/>
              <a:ea typeface="+mn-ea"/>
              <a:cs typeface="+mn-cs"/>
              <a:sym typeface="Arial"/>
            </a:endParaRPr>
          </a:p>
        </p:txBody>
      </p:sp>
      <p:grpSp>
        <p:nvGrpSpPr>
          <p:cNvPr id="10" name="Group 9">
            <a:extLst>
              <a:ext uri="{FF2B5EF4-FFF2-40B4-BE49-F238E27FC236}">
                <a16:creationId xmlns:a16="http://schemas.microsoft.com/office/drawing/2014/main" id="{1F7FE87C-5B08-50B6-0FD5-4F631DBE6415}"/>
              </a:ext>
            </a:extLst>
          </p:cNvPr>
          <p:cNvGrpSpPr/>
          <p:nvPr/>
        </p:nvGrpSpPr>
        <p:grpSpPr>
          <a:xfrm>
            <a:off x="191352" y="1194208"/>
            <a:ext cx="4019874" cy="3594053"/>
            <a:chOff x="713231" y="1216711"/>
            <a:chExt cx="3793583" cy="3391733"/>
          </a:xfrm>
        </p:grpSpPr>
        <p:grpSp>
          <p:nvGrpSpPr>
            <p:cNvPr id="1626" name="Google Shape;1626;p45"/>
            <p:cNvGrpSpPr/>
            <p:nvPr/>
          </p:nvGrpSpPr>
          <p:grpSpPr>
            <a:xfrm>
              <a:off x="946530" y="2947748"/>
              <a:ext cx="810020" cy="1660696"/>
              <a:chOff x="8032300" y="3791625"/>
              <a:chExt cx="398475" cy="816950"/>
            </a:xfrm>
          </p:grpSpPr>
          <p:sp>
            <p:nvSpPr>
              <p:cNvPr id="1627" name="Google Shape;1627;p45"/>
              <p:cNvSpPr/>
              <p:nvPr/>
            </p:nvSpPr>
            <p:spPr>
              <a:xfrm>
                <a:off x="8159150" y="3794750"/>
                <a:ext cx="144775" cy="59500"/>
              </a:xfrm>
              <a:custGeom>
                <a:avLst/>
                <a:gdLst/>
                <a:ahLst/>
                <a:cxnLst/>
                <a:rect l="l" t="t" r="r" b="b"/>
                <a:pathLst>
                  <a:path w="5791" h="2380" extrusionOk="0">
                    <a:moveTo>
                      <a:pt x="1" y="1"/>
                    </a:moveTo>
                    <a:lnTo>
                      <a:pt x="1" y="2380"/>
                    </a:lnTo>
                    <a:lnTo>
                      <a:pt x="5791" y="2380"/>
                    </a:lnTo>
                    <a:lnTo>
                      <a:pt x="57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45"/>
              <p:cNvSpPr/>
              <p:nvPr/>
            </p:nvSpPr>
            <p:spPr>
              <a:xfrm>
                <a:off x="8126975" y="3854200"/>
                <a:ext cx="210500" cy="34425"/>
              </a:xfrm>
              <a:custGeom>
                <a:avLst/>
                <a:gdLst/>
                <a:ahLst/>
                <a:cxnLst/>
                <a:rect l="l" t="t" r="r" b="b"/>
                <a:pathLst>
                  <a:path w="8420" h="1377" extrusionOk="0">
                    <a:moveTo>
                      <a:pt x="688" y="0"/>
                    </a:moveTo>
                    <a:cubicBezTo>
                      <a:pt x="307" y="0"/>
                      <a:pt x="1" y="308"/>
                      <a:pt x="1" y="688"/>
                    </a:cubicBezTo>
                    <a:cubicBezTo>
                      <a:pt x="1" y="1069"/>
                      <a:pt x="307" y="1377"/>
                      <a:pt x="688" y="1377"/>
                    </a:cubicBezTo>
                    <a:lnTo>
                      <a:pt x="7678" y="1377"/>
                    </a:lnTo>
                    <a:cubicBezTo>
                      <a:pt x="7859" y="1375"/>
                      <a:pt x="8034" y="1304"/>
                      <a:pt x="8162" y="1175"/>
                    </a:cubicBezTo>
                    <a:cubicBezTo>
                      <a:pt x="8359" y="978"/>
                      <a:pt x="8419" y="683"/>
                      <a:pt x="8313" y="425"/>
                    </a:cubicBezTo>
                    <a:cubicBezTo>
                      <a:pt x="8206" y="168"/>
                      <a:pt x="7955" y="0"/>
                      <a:pt x="767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45"/>
              <p:cNvSpPr/>
              <p:nvPr/>
            </p:nvSpPr>
            <p:spPr>
              <a:xfrm>
                <a:off x="8218300" y="4509925"/>
                <a:ext cx="27550" cy="26475"/>
              </a:xfrm>
              <a:custGeom>
                <a:avLst/>
                <a:gdLst/>
                <a:ahLst/>
                <a:cxnLst/>
                <a:rect l="l" t="t" r="r" b="b"/>
                <a:pathLst>
                  <a:path w="1102" h="1059" extrusionOk="0">
                    <a:moveTo>
                      <a:pt x="531" y="0"/>
                    </a:moveTo>
                    <a:cubicBezTo>
                      <a:pt x="239" y="0"/>
                      <a:pt x="2" y="237"/>
                      <a:pt x="1" y="528"/>
                    </a:cubicBezTo>
                    <a:cubicBezTo>
                      <a:pt x="1" y="742"/>
                      <a:pt x="129" y="936"/>
                      <a:pt x="326" y="1017"/>
                    </a:cubicBezTo>
                    <a:cubicBezTo>
                      <a:pt x="393" y="1045"/>
                      <a:pt x="462" y="1059"/>
                      <a:pt x="531" y="1059"/>
                    </a:cubicBezTo>
                    <a:cubicBezTo>
                      <a:pt x="668" y="1059"/>
                      <a:pt x="803" y="1005"/>
                      <a:pt x="904" y="905"/>
                    </a:cubicBezTo>
                    <a:cubicBezTo>
                      <a:pt x="1056" y="753"/>
                      <a:pt x="1101" y="526"/>
                      <a:pt x="1020" y="327"/>
                    </a:cubicBezTo>
                    <a:cubicBezTo>
                      <a:pt x="938" y="130"/>
                      <a:pt x="744" y="0"/>
                      <a:pt x="5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45"/>
              <p:cNvSpPr/>
              <p:nvPr/>
            </p:nvSpPr>
            <p:spPr>
              <a:xfrm>
                <a:off x="8162950" y="4455475"/>
                <a:ext cx="27550" cy="26475"/>
              </a:xfrm>
              <a:custGeom>
                <a:avLst/>
                <a:gdLst/>
                <a:ahLst/>
                <a:cxnLst/>
                <a:rect l="l" t="t" r="r" b="b"/>
                <a:pathLst>
                  <a:path w="1102" h="1059" extrusionOk="0">
                    <a:moveTo>
                      <a:pt x="531" y="1"/>
                    </a:moveTo>
                    <a:cubicBezTo>
                      <a:pt x="239" y="1"/>
                      <a:pt x="1" y="238"/>
                      <a:pt x="2" y="532"/>
                    </a:cubicBezTo>
                    <a:cubicBezTo>
                      <a:pt x="4" y="745"/>
                      <a:pt x="132" y="938"/>
                      <a:pt x="329" y="1018"/>
                    </a:cubicBezTo>
                    <a:cubicBezTo>
                      <a:pt x="395" y="1045"/>
                      <a:pt x="464" y="1058"/>
                      <a:pt x="532" y="1058"/>
                    </a:cubicBezTo>
                    <a:cubicBezTo>
                      <a:pt x="669" y="1058"/>
                      <a:pt x="804" y="1005"/>
                      <a:pt x="906" y="904"/>
                    </a:cubicBezTo>
                    <a:cubicBezTo>
                      <a:pt x="1056" y="752"/>
                      <a:pt x="1101" y="525"/>
                      <a:pt x="1021" y="328"/>
                    </a:cubicBezTo>
                    <a:cubicBezTo>
                      <a:pt x="939" y="130"/>
                      <a:pt x="747" y="1"/>
                      <a:pt x="533" y="1"/>
                    </a:cubicBezTo>
                    <a:cubicBezTo>
                      <a:pt x="533" y="1"/>
                      <a:pt x="532" y="1"/>
                      <a:pt x="53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45"/>
              <p:cNvSpPr/>
              <p:nvPr/>
            </p:nvSpPr>
            <p:spPr>
              <a:xfrm>
                <a:off x="8144705" y="4234221"/>
                <a:ext cx="173250" cy="23330"/>
              </a:xfrm>
              <a:custGeom>
                <a:avLst/>
                <a:gdLst/>
                <a:ahLst/>
                <a:cxnLst/>
                <a:rect l="l" t="t" r="r" b="b"/>
                <a:pathLst>
                  <a:path w="5948" h="933" extrusionOk="0">
                    <a:moveTo>
                      <a:pt x="3470" y="0"/>
                    </a:moveTo>
                    <a:cubicBezTo>
                      <a:pt x="1624" y="0"/>
                      <a:pt x="109" y="196"/>
                      <a:pt x="7" y="438"/>
                    </a:cubicBezTo>
                    <a:cubicBezTo>
                      <a:pt x="4" y="447"/>
                      <a:pt x="2" y="456"/>
                      <a:pt x="1" y="466"/>
                    </a:cubicBezTo>
                    <a:cubicBezTo>
                      <a:pt x="1" y="724"/>
                      <a:pt x="1555" y="933"/>
                      <a:pt x="3470" y="933"/>
                    </a:cubicBezTo>
                    <a:cubicBezTo>
                      <a:pt x="4439" y="933"/>
                      <a:pt x="5315" y="880"/>
                      <a:pt x="5947" y="794"/>
                    </a:cubicBezTo>
                    <a:lnTo>
                      <a:pt x="5779" y="121"/>
                    </a:lnTo>
                    <a:cubicBezTo>
                      <a:pt x="5166" y="45"/>
                      <a:pt x="4358" y="0"/>
                      <a:pt x="34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45"/>
              <p:cNvSpPr/>
              <p:nvPr/>
            </p:nvSpPr>
            <p:spPr>
              <a:xfrm>
                <a:off x="8201425" y="4177650"/>
                <a:ext cx="27525" cy="26500"/>
              </a:xfrm>
              <a:custGeom>
                <a:avLst/>
                <a:gdLst/>
                <a:ahLst/>
                <a:cxnLst/>
                <a:rect l="l" t="t" r="r" b="b"/>
                <a:pathLst>
                  <a:path w="1101" h="1060" extrusionOk="0">
                    <a:moveTo>
                      <a:pt x="527" y="1"/>
                    </a:moveTo>
                    <a:cubicBezTo>
                      <a:pt x="236" y="1"/>
                      <a:pt x="1" y="237"/>
                      <a:pt x="1" y="528"/>
                    </a:cubicBezTo>
                    <a:cubicBezTo>
                      <a:pt x="0" y="742"/>
                      <a:pt x="128" y="936"/>
                      <a:pt x="327" y="1018"/>
                    </a:cubicBezTo>
                    <a:cubicBezTo>
                      <a:pt x="393" y="1046"/>
                      <a:pt x="462" y="1059"/>
                      <a:pt x="530" y="1059"/>
                    </a:cubicBezTo>
                    <a:cubicBezTo>
                      <a:pt x="667" y="1059"/>
                      <a:pt x="802" y="1006"/>
                      <a:pt x="903" y="904"/>
                    </a:cubicBezTo>
                    <a:cubicBezTo>
                      <a:pt x="1055" y="754"/>
                      <a:pt x="1101" y="526"/>
                      <a:pt x="1019" y="328"/>
                    </a:cubicBezTo>
                    <a:cubicBezTo>
                      <a:pt x="937" y="129"/>
                      <a:pt x="744" y="1"/>
                      <a:pt x="530" y="1"/>
                    </a:cubicBezTo>
                    <a:cubicBezTo>
                      <a:pt x="529" y="1"/>
                      <a:pt x="528" y="1"/>
                      <a:pt x="5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45"/>
              <p:cNvSpPr/>
              <p:nvPr/>
            </p:nvSpPr>
            <p:spPr>
              <a:xfrm>
                <a:off x="8065425" y="4245850"/>
                <a:ext cx="332200" cy="334100"/>
              </a:xfrm>
              <a:custGeom>
                <a:avLst/>
                <a:gdLst/>
                <a:ahLst/>
                <a:cxnLst/>
                <a:rect l="l" t="t" r="r" b="b"/>
                <a:pathLst>
                  <a:path w="13288" h="13364" extrusionOk="0">
                    <a:moveTo>
                      <a:pt x="4428" y="8384"/>
                    </a:moveTo>
                    <a:cubicBezTo>
                      <a:pt x="4701" y="8384"/>
                      <a:pt x="4962" y="8597"/>
                      <a:pt x="4961" y="8917"/>
                    </a:cubicBezTo>
                    <a:cubicBezTo>
                      <a:pt x="4960" y="9207"/>
                      <a:pt x="4725" y="9442"/>
                      <a:pt x="4434" y="9444"/>
                    </a:cubicBezTo>
                    <a:cubicBezTo>
                      <a:pt x="4434" y="9444"/>
                      <a:pt x="4433" y="9444"/>
                      <a:pt x="4433" y="9444"/>
                    </a:cubicBezTo>
                    <a:cubicBezTo>
                      <a:pt x="3961" y="9444"/>
                      <a:pt x="3724" y="8874"/>
                      <a:pt x="4058" y="8540"/>
                    </a:cubicBezTo>
                    <a:cubicBezTo>
                      <a:pt x="4166" y="8432"/>
                      <a:pt x="4298" y="8384"/>
                      <a:pt x="4428" y="8384"/>
                    </a:cubicBezTo>
                    <a:close/>
                    <a:moveTo>
                      <a:pt x="6641" y="10562"/>
                    </a:moveTo>
                    <a:cubicBezTo>
                      <a:pt x="6913" y="10562"/>
                      <a:pt x="7173" y="10773"/>
                      <a:pt x="7174" y="11091"/>
                    </a:cubicBezTo>
                    <a:cubicBezTo>
                      <a:pt x="7175" y="11383"/>
                      <a:pt x="6937" y="11621"/>
                      <a:pt x="6646" y="11621"/>
                    </a:cubicBezTo>
                    <a:cubicBezTo>
                      <a:pt x="6174" y="11621"/>
                      <a:pt x="5938" y="11052"/>
                      <a:pt x="6270" y="10719"/>
                    </a:cubicBezTo>
                    <a:cubicBezTo>
                      <a:pt x="6378" y="10611"/>
                      <a:pt x="6511" y="10562"/>
                      <a:pt x="6641" y="10562"/>
                    </a:cubicBezTo>
                    <a:close/>
                    <a:moveTo>
                      <a:pt x="3172" y="1"/>
                    </a:moveTo>
                    <a:lnTo>
                      <a:pt x="0" y="13364"/>
                    </a:lnTo>
                    <a:lnTo>
                      <a:pt x="13288" y="13364"/>
                    </a:lnTo>
                    <a:lnTo>
                      <a:pt x="10113" y="1"/>
                    </a:lnTo>
                    <a:cubicBezTo>
                      <a:pt x="10113" y="126"/>
                      <a:pt x="9734" y="243"/>
                      <a:pt x="9118" y="329"/>
                    </a:cubicBezTo>
                    <a:cubicBezTo>
                      <a:pt x="8486" y="415"/>
                      <a:pt x="7610" y="468"/>
                      <a:pt x="6641" y="468"/>
                    </a:cubicBezTo>
                    <a:cubicBezTo>
                      <a:pt x="4726" y="468"/>
                      <a:pt x="3172" y="259"/>
                      <a:pt x="3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45"/>
              <p:cNvSpPr/>
              <p:nvPr/>
            </p:nvSpPr>
            <p:spPr>
              <a:xfrm>
                <a:off x="8144850" y="3888600"/>
                <a:ext cx="173250" cy="356575"/>
              </a:xfrm>
              <a:custGeom>
                <a:avLst/>
                <a:gdLst/>
                <a:ahLst/>
                <a:cxnLst/>
                <a:rect l="l" t="t" r="r" b="b"/>
                <a:pathLst>
                  <a:path w="6930" h="14263" extrusionOk="0">
                    <a:moveTo>
                      <a:pt x="2790" y="11560"/>
                    </a:moveTo>
                    <a:cubicBezTo>
                      <a:pt x="3062" y="11560"/>
                      <a:pt x="3323" y="11771"/>
                      <a:pt x="3323" y="12090"/>
                    </a:cubicBezTo>
                    <a:cubicBezTo>
                      <a:pt x="3323" y="12383"/>
                      <a:pt x="3086" y="12620"/>
                      <a:pt x="2793" y="12620"/>
                    </a:cubicBezTo>
                    <a:cubicBezTo>
                      <a:pt x="2321" y="12620"/>
                      <a:pt x="2086" y="12049"/>
                      <a:pt x="2419" y="11716"/>
                    </a:cubicBezTo>
                    <a:cubicBezTo>
                      <a:pt x="2527" y="11608"/>
                      <a:pt x="2659" y="11560"/>
                      <a:pt x="2790" y="11560"/>
                    </a:cubicBezTo>
                    <a:close/>
                    <a:moveTo>
                      <a:pt x="1354" y="1"/>
                    </a:moveTo>
                    <a:lnTo>
                      <a:pt x="1354" y="8561"/>
                    </a:lnTo>
                    <a:lnTo>
                      <a:pt x="1" y="14263"/>
                    </a:lnTo>
                    <a:cubicBezTo>
                      <a:pt x="103" y="14021"/>
                      <a:pt x="1618" y="13825"/>
                      <a:pt x="3464" y="13825"/>
                    </a:cubicBezTo>
                    <a:cubicBezTo>
                      <a:pt x="4352" y="13825"/>
                      <a:pt x="5159" y="13870"/>
                      <a:pt x="5773" y="13946"/>
                    </a:cubicBezTo>
                    <a:cubicBezTo>
                      <a:pt x="6437" y="14024"/>
                      <a:pt x="6872" y="14136"/>
                      <a:pt x="6929" y="14262"/>
                    </a:cubicBezTo>
                    <a:lnTo>
                      <a:pt x="5576" y="8561"/>
                    </a:lnTo>
                    <a:lnTo>
                      <a:pt x="55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45"/>
              <p:cNvSpPr/>
              <p:nvPr/>
            </p:nvSpPr>
            <p:spPr>
              <a:xfrm>
                <a:off x="8035800" y="3888600"/>
                <a:ext cx="391425" cy="716825"/>
              </a:xfrm>
              <a:custGeom>
                <a:avLst/>
                <a:gdLst/>
                <a:ahLst/>
                <a:cxnLst/>
                <a:rect l="l" t="t" r="r" b="b"/>
                <a:pathLst>
                  <a:path w="15657" h="28673" extrusionOk="0">
                    <a:moveTo>
                      <a:pt x="4698" y="1"/>
                    </a:moveTo>
                    <a:lnTo>
                      <a:pt x="4698" y="8441"/>
                    </a:lnTo>
                    <a:lnTo>
                      <a:pt x="111" y="27775"/>
                    </a:lnTo>
                    <a:cubicBezTo>
                      <a:pt x="0" y="28232"/>
                      <a:pt x="346" y="28673"/>
                      <a:pt x="818" y="28673"/>
                    </a:cubicBezTo>
                    <a:lnTo>
                      <a:pt x="14842" y="28673"/>
                    </a:lnTo>
                    <a:cubicBezTo>
                      <a:pt x="15311" y="28673"/>
                      <a:pt x="15657" y="28236"/>
                      <a:pt x="15550" y="27779"/>
                    </a:cubicBezTo>
                    <a:lnTo>
                      <a:pt x="10955" y="8441"/>
                    </a:lnTo>
                    <a:lnTo>
                      <a:pt x="10955" y="1"/>
                    </a:lnTo>
                    <a:lnTo>
                      <a:pt x="9938" y="1"/>
                    </a:lnTo>
                    <a:lnTo>
                      <a:pt x="9938" y="8561"/>
                    </a:lnTo>
                    <a:lnTo>
                      <a:pt x="11291" y="14262"/>
                    </a:lnTo>
                    <a:cubicBezTo>
                      <a:pt x="11295" y="14270"/>
                      <a:pt x="11298" y="14281"/>
                      <a:pt x="11298" y="14291"/>
                    </a:cubicBezTo>
                    <a:lnTo>
                      <a:pt x="14473" y="27654"/>
                    </a:lnTo>
                    <a:lnTo>
                      <a:pt x="1185" y="27654"/>
                    </a:lnTo>
                    <a:lnTo>
                      <a:pt x="4357" y="14291"/>
                    </a:lnTo>
                    <a:cubicBezTo>
                      <a:pt x="4358" y="14281"/>
                      <a:pt x="4360" y="14272"/>
                      <a:pt x="4363" y="14263"/>
                    </a:cubicBezTo>
                    <a:lnTo>
                      <a:pt x="5716" y="8561"/>
                    </a:lnTo>
                    <a:lnTo>
                      <a:pt x="57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45"/>
              <p:cNvSpPr/>
              <p:nvPr/>
            </p:nvSpPr>
            <p:spPr>
              <a:xfrm>
                <a:off x="8123850" y="3851100"/>
                <a:ext cx="35325" cy="40625"/>
              </a:xfrm>
              <a:custGeom>
                <a:avLst/>
                <a:gdLst/>
                <a:ahLst/>
                <a:cxnLst/>
                <a:rect l="l" t="t" r="r" b="b"/>
                <a:pathLst>
                  <a:path w="1413" h="1625" extrusionOk="0">
                    <a:moveTo>
                      <a:pt x="813" y="0"/>
                    </a:moveTo>
                    <a:cubicBezTo>
                      <a:pt x="597" y="0"/>
                      <a:pt x="391" y="87"/>
                      <a:pt x="238" y="238"/>
                    </a:cubicBezTo>
                    <a:cubicBezTo>
                      <a:pt x="85" y="389"/>
                      <a:pt x="0" y="596"/>
                      <a:pt x="2" y="810"/>
                    </a:cubicBezTo>
                    <a:cubicBezTo>
                      <a:pt x="0" y="1258"/>
                      <a:pt x="364" y="1623"/>
                      <a:pt x="813" y="1625"/>
                    </a:cubicBezTo>
                    <a:lnTo>
                      <a:pt x="1176" y="1625"/>
                    </a:lnTo>
                    <a:lnTo>
                      <a:pt x="1176" y="1374"/>
                    </a:lnTo>
                    <a:lnTo>
                      <a:pt x="813" y="1374"/>
                    </a:lnTo>
                    <a:cubicBezTo>
                      <a:pt x="502" y="1374"/>
                      <a:pt x="251" y="1121"/>
                      <a:pt x="253" y="810"/>
                    </a:cubicBezTo>
                    <a:cubicBezTo>
                      <a:pt x="251" y="662"/>
                      <a:pt x="310" y="519"/>
                      <a:pt x="415" y="415"/>
                    </a:cubicBezTo>
                    <a:cubicBezTo>
                      <a:pt x="521" y="310"/>
                      <a:pt x="664" y="251"/>
                      <a:pt x="813" y="250"/>
                    </a:cubicBezTo>
                    <a:lnTo>
                      <a:pt x="1413" y="250"/>
                    </a:lnTo>
                    <a:lnTo>
                      <a:pt x="14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45"/>
              <p:cNvSpPr/>
              <p:nvPr/>
            </p:nvSpPr>
            <p:spPr>
              <a:xfrm>
                <a:off x="8303950" y="3851100"/>
                <a:ext cx="35275" cy="40625"/>
              </a:xfrm>
              <a:custGeom>
                <a:avLst/>
                <a:gdLst/>
                <a:ahLst/>
                <a:cxnLst/>
                <a:rect l="l" t="t" r="r" b="b"/>
                <a:pathLst>
                  <a:path w="1411" h="1625" extrusionOk="0">
                    <a:moveTo>
                      <a:pt x="0" y="0"/>
                    </a:moveTo>
                    <a:lnTo>
                      <a:pt x="0" y="250"/>
                    </a:lnTo>
                    <a:lnTo>
                      <a:pt x="599" y="250"/>
                    </a:lnTo>
                    <a:cubicBezTo>
                      <a:pt x="908" y="250"/>
                      <a:pt x="1159" y="501"/>
                      <a:pt x="1162" y="810"/>
                    </a:cubicBezTo>
                    <a:cubicBezTo>
                      <a:pt x="1162" y="961"/>
                      <a:pt x="1102" y="1105"/>
                      <a:pt x="996" y="1210"/>
                    </a:cubicBezTo>
                    <a:cubicBezTo>
                      <a:pt x="889" y="1315"/>
                      <a:pt x="748" y="1374"/>
                      <a:pt x="599" y="1374"/>
                    </a:cubicBezTo>
                    <a:lnTo>
                      <a:pt x="229" y="1374"/>
                    </a:lnTo>
                    <a:lnTo>
                      <a:pt x="229" y="1625"/>
                    </a:lnTo>
                    <a:lnTo>
                      <a:pt x="599" y="1625"/>
                    </a:lnTo>
                    <a:cubicBezTo>
                      <a:pt x="1047" y="1625"/>
                      <a:pt x="1410" y="1260"/>
                      <a:pt x="1410" y="812"/>
                    </a:cubicBezTo>
                    <a:cubicBezTo>
                      <a:pt x="1410" y="364"/>
                      <a:pt x="1047" y="0"/>
                      <a:pt x="5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45"/>
              <p:cNvSpPr/>
              <p:nvPr/>
            </p:nvSpPr>
            <p:spPr>
              <a:xfrm>
                <a:off x="8032300" y="3885425"/>
                <a:ext cx="398475" cy="723150"/>
              </a:xfrm>
              <a:custGeom>
                <a:avLst/>
                <a:gdLst/>
                <a:ahLst/>
                <a:cxnLst/>
                <a:rect l="l" t="t" r="r" b="b"/>
                <a:pathLst>
                  <a:path w="15939" h="28926" extrusionOk="0">
                    <a:moveTo>
                      <a:pt x="4711" y="1"/>
                    </a:moveTo>
                    <a:lnTo>
                      <a:pt x="4711" y="8553"/>
                    </a:lnTo>
                    <a:lnTo>
                      <a:pt x="129" y="27873"/>
                    </a:lnTo>
                    <a:cubicBezTo>
                      <a:pt x="0" y="28409"/>
                      <a:pt x="406" y="28924"/>
                      <a:pt x="958" y="28925"/>
                    </a:cubicBezTo>
                    <a:lnTo>
                      <a:pt x="14982" y="28925"/>
                    </a:lnTo>
                    <a:cubicBezTo>
                      <a:pt x="15531" y="28925"/>
                      <a:pt x="15938" y="28413"/>
                      <a:pt x="15811" y="27877"/>
                    </a:cubicBezTo>
                    <a:lnTo>
                      <a:pt x="11221" y="8553"/>
                    </a:lnTo>
                    <a:lnTo>
                      <a:pt x="11221" y="1"/>
                    </a:lnTo>
                    <a:lnTo>
                      <a:pt x="10078" y="1"/>
                    </a:lnTo>
                    <a:lnTo>
                      <a:pt x="10078" y="252"/>
                    </a:lnTo>
                    <a:lnTo>
                      <a:pt x="10971" y="252"/>
                    </a:lnTo>
                    <a:lnTo>
                      <a:pt x="10971" y="8583"/>
                    </a:lnTo>
                    <a:lnTo>
                      <a:pt x="15569" y="27934"/>
                    </a:lnTo>
                    <a:cubicBezTo>
                      <a:pt x="15655" y="28312"/>
                      <a:pt x="15369" y="28673"/>
                      <a:pt x="14982" y="28674"/>
                    </a:cubicBezTo>
                    <a:lnTo>
                      <a:pt x="958" y="28674"/>
                    </a:lnTo>
                    <a:cubicBezTo>
                      <a:pt x="956" y="28674"/>
                      <a:pt x="954" y="28674"/>
                      <a:pt x="953" y="28674"/>
                    </a:cubicBezTo>
                    <a:cubicBezTo>
                      <a:pt x="771" y="28674"/>
                      <a:pt x="598" y="28590"/>
                      <a:pt x="486" y="28445"/>
                    </a:cubicBezTo>
                    <a:cubicBezTo>
                      <a:pt x="371" y="28301"/>
                      <a:pt x="330" y="28111"/>
                      <a:pt x="374" y="27931"/>
                    </a:cubicBezTo>
                    <a:lnTo>
                      <a:pt x="4960" y="8596"/>
                    </a:lnTo>
                    <a:lnTo>
                      <a:pt x="4964" y="252"/>
                    </a:lnTo>
                    <a:lnTo>
                      <a:pt x="5856" y="252"/>
                    </a:lnTo>
                    <a:lnTo>
                      <a:pt x="585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45"/>
              <p:cNvSpPr/>
              <p:nvPr/>
            </p:nvSpPr>
            <p:spPr>
              <a:xfrm>
                <a:off x="8141800" y="3885425"/>
                <a:ext cx="179350" cy="360500"/>
              </a:xfrm>
              <a:custGeom>
                <a:avLst/>
                <a:gdLst/>
                <a:ahLst/>
                <a:cxnLst/>
                <a:rect l="l" t="t" r="r" b="b"/>
                <a:pathLst>
                  <a:path w="7174" h="14420" extrusionOk="0">
                    <a:moveTo>
                      <a:pt x="1352" y="1"/>
                    </a:moveTo>
                    <a:lnTo>
                      <a:pt x="1352" y="8673"/>
                    </a:lnTo>
                    <a:lnTo>
                      <a:pt x="0" y="14361"/>
                    </a:lnTo>
                    <a:lnTo>
                      <a:pt x="244" y="14419"/>
                    </a:lnTo>
                    <a:lnTo>
                      <a:pt x="1598" y="8717"/>
                    </a:lnTo>
                    <a:lnTo>
                      <a:pt x="1601" y="252"/>
                    </a:lnTo>
                    <a:lnTo>
                      <a:pt x="5571" y="252"/>
                    </a:lnTo>
                    <a:lnTo>
                      <a:pt x="5571" y="8689"/>
                    </a:lnTo>
                    <a:lnTo>
                      <a:pt x="6931" y="14418"/>
                    </a:lnTo>
                    <a:lnTo>
                      <a:pt x="7174" y="14359"/>
                    </a:lnTo>
                    <a:lnTo>
                      <a:pt x="5822" y="8673"/>
                    </a:lnTo>
                    <a:lnTo>
                      <a:pt x="582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45"/>
              <p:cNvSpPr/>
              <p:nvPr/>
            </p:nvSpPr>
            <p:spPr>
              <a:xfrm>
                <a:off x="8061475" y="4245175"/>
                <a:ext cx="340125" cy="337925"/>
              </a:xfrm>
              <a:custGeom>
                <a:avLst/>
                <a:gdLst/>
                <a:ahLst/>
                <a:cxnLst/>
                <a:rect l="l" t="t" r="r" b="b"/>
                <a:pathLst>
                  <a:path w="13605" h="13517" extrusionOk="0">
                    <a:moveTo>
                      <a:pt x="3209" y="0"/>
                    </a:moveTo>
                    <a:lnTo>
                      <a:pt x="1" y="13516"/>
                    </a:lnTo>
                    <a:lnTo>
                      <a:pt x="13605" y="13516"/>
                    </a:lnTo>
                    <a:lnTo>
                      <a:pt x="10394" y="0"/>
                    </a:lnTo>
                    <a:lnTo>
                      <a:pt x="10152" y="57"/>
                    </a:lnTo>
                    <a:lnTo>
                      <a:pt x="13287" y="13265"/>
                    </a:lnTo>
                    <a:lnTo>
                      <a:pt x="317" y="13265"/>
                    </a:lnTo>
                    <a:lnTo>
                      <a:pt x="3453" y="57"/>
                    </a:lnTo>
                    <a:lnTo>
                      <a:pt x="320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45"/>
              <p:cNvSpPr/>
              <p:nvPr/>
            </p:nvSpPr>
            <p:spPr>
              <a:xfrm>
                <a:off x="8141600" y="4231075"/>
                <a:ext cx="179800" cy="29575"/>
              </a:xfrm>
              <a:custGeom>
                <a:avLst/>
                <a:gdLst/>
                <a:ahLst/>
                <a:cxnLst/>
                <a:rect l="l" t="t" r="r" b="b"/>
                <a:pathLst>
                  <a:path w="7192" h="1183" extrusionOk="0">
                    <a:moveTo>
                      <a:pt x="3594" y="252"/>
                    </a:moveTo>
                    <a:cubicBezTo>
                      <a:pt x="4445" y="252"/>
                      <a:pt x="5258" y="298"/>
                      <a:pt x="5889" y="371"/>
                    </a:cubicBezTo>
                    <a:cubicBezTo>
                      <a:pt x="6518" y="444"/>
                      <a:pt x="6810" y="535"/>
                      <a:pt x="6910" y="592"/>
                    </a:cubicBezTo>
                    <a:cubicBezTo>
                      <a:pt x="6833" y="634"/>
                      <a:pt x="6618" y="717"/>
                      <a:pt x="6053" y="796"/>
                    </a:cubicBezTo>
                    <a:cubicBezTo>
                      <a:pt x="5403" y="884"/>
                      <a:pt x="4528" y="933"/>
                      <a:pt x="3594" y="933"/>
                    </a:cubicBezTo>
                    <a:cubicBezTo>
                      <a:pt x="1738" y="933"/>
                      <a:pt x="512" y="739"/>
                      <a:pt x="277" y="592"/>
                    </a:cubicBezTo>
                    <a:cubicBezTo>
                      <a:pt x="515" y="444"/>
                      <a:pt x="1741" y="252"/>
                      <a:pt x="3594" y="252"/>
                    </a:cubicBezTo>
                    <a:close/>
                    <a:moveTo>
                      <a:pt x="3594" y="1"/>
                    </a:moveTo>
                    <a:cubicBezTo>
                      <a:pt x="3458" y="1"/>
                      <a:pt x="230" y="8"/>
                      <a:pt x="8" y="539"/>
                    </a:cubicBezTo>
                    <a:lnTo>
                      <a:pt x="1" y="592"/>
                    </a:lnTo>
                    <a:cubicBezTo>
                      <a:pt x="1" y="1155"/>
                      <a:pt x="2994" y="1183"/>
                      <a:pt x="3594" y="1183"/>
                    </a:cubicBezTo>
                    <a:cubicBezTo>
                      <a:pt x="4540" y="1183"/>
                      <a:pt x="5424" y="1133"/>
                      <a:pt x="6089" y="1044"/>
                    </a:cubicBezTo>
                    <a:cubicBezTo>
                      <a:pt x="7061" y="908"/>
                      <a:pt x="7192" y="739"/>
                      <a:pt x="7192" y="592"/>
                    </a:cubicBezTo>
                    <a:cubicBezTo>
                      <a:pt x="7192" y="563"/>
                      <a:pt x="7186" y="535"/>
                      <a:pt x="7174" y="509"/>
                    </a:cubicBezTo>
                    <a:cubicBezTo>
                      <a:pt x="7138" y="434"/>
                      <a:pt x="7058" y="256"/>
                      <a:pt x="5919" y="123"/>
                    </a:cubicBezTo>
                    <a:cubicBezTo>
                      <a:pt x="5278" y="44"/>
                      <a:pt x="4454" y="1"/>
                      <a:pt x="35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45"/>
              <p:cNvSpPr/>
              <p:nvPr/>
            </p:nvSpPr>
            <p:spPr>
              <a:xfrm>
                <a:off x="8261625" y="4137525"/>
                <a:ext cx="87625" cy="330425"/>
              </a:xfrm>
              <a:custGeom>
                <a:avLst/>
                <a:gdLst/>
                <a:ahLst/>
                <a:cxnLst/>
                <a:rect l="l" t="t" r="r" b="b"/>
                <a:pathLst>
                  <a:path w="3505" h="13217" extrusionOk="0">
                    <a:moveTo>
                      <a:pt x="243" y="0"/>
                    </a:moveTo>
                    <a:lnTo>
                      <a:pt x="0" y="60"/>
                    </a:lnTo>
                    <a:lnTo>
                      <a:pt x="723" y="2976"/>
                    </a:lnTo>
                    <a:lnTo>
                      <a:pt x="965" y="2917"/>
                    </a:lnTo>
                    <a:lnTo>
                      <a:pt x="243" y="0"/>
                    </a:lnTo>
                    <a:close/>
                    <a:moveTo>
                      <a:pt x="1206" y="3889"/>
                    </a:moveTo>
                    <a:lnTo>
                      <a:pt x="964" y="3948"/>
                    </a:lnTo>
                    <a:lnTo>
                      <a:pt x="1146" y="4678"/>
                    </a:lnTo>
                    <a:lnTo>
                      <a:pt x="1388" y="4617"/>
                    </a:lnTo>
                    <a:lnTo>
                      <a:pt x="1206" y="3889"/>
                    </a:lnTo>
                    <a:close/>
                    <a:moveTo>
                      <a:pt x="2111" y="7533"/>
                    </a:moveTo>
                    <a:lnTo>
                      <a:pt x="1868" y="7594"/>
                    </a:lnTo>
                    <a:lnTo>
                      <a:pt x="2109" y="8565"/>
                    </a:lnTo>
                    <a:lnTo>
                      <a:pt x="2352" y="8504"/>
                    </a:lnTo>
                    <a:lnTo>
                      <a:pt x="2111" y="7533"/>
                    </a:lnTo>
                    <a:close/>
                    <a:moveTo>
                      <a:pt x="2532" y="9233"/>
                    </a:moveTo>
                    <a:lnTo>
                      <a:pt x="2289" y="9295"/>
                    </a:lnTo>
                    <a:lnTo>
                      <a:pt x="3011" y="12209"/>
                    </a:lnTo>
                    <a:lnTo>
                      <a:pt x="3255" y="12149"/>
                    </a:lnTo>
                    <a:lnTo>
                      <a:pt x="2532" y="9233"/>
                    </a:lnTo>
                    <a:close/>
                    <a:moveTo>
                      <a:pt x="3496" y="13121"/>
                    </a:moveTo>
                    <a:lnTo>
                      <a:pt x="3252" y="13181"/>
                    </a:lnTo>
                    <a:lnTo>
                      <a:pt x="3262" y="13216"/>
                    </a:lnTo>
                    <a:lnTo>
                      <a:pt x="3505" y="13156"/>
                    </a:lnTo>
                    <a:lnTo>
                      <a:pt x="3496" y="1312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45"/>
              <p:cNvSpPr/>
              <p:nvPr/>
            </p:nvSpPr>
            <p:spPr>
              <a:xfrm>
                <a:off x="8176275" y="4309525"/>
                <a:ext cx="110625" cy="6275"/>
              </a:xfrm>
              <a:custGeom>
                <a:avLst/>
                <a:gdLst/>
                <a:ahLst/>
                <a:cxnLst/>
                <a:rect l="l" t="t" r="r" b="b"/>
                <a:pathLst>
                  <a:path w="4425" h="251" extrusionOk="0">
                    <a:moveTo>
                      <a:pt x="0" y="1"/>
                    </a:moveTo>
                    <a:lnTo>
                      <a:pt x="0" y="250"/>
                    </a:lnTo>
                    <a:lnTo>
                      <a:pt x="4424" y="250"/>
                    </a:lnTo>
                    <a:lnTo>
                      <a:pt x="442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45"/>
              <p:cNvSpPr/>
              <p:nvPr/>
            </p:nvSpPr>
            <p:spPr>
              <a:xfrm>
                <a:off x="8176275" y="4348925"/>
                <a:ext cx="110625" cy="6275"/>
              </a:xfrm>
              <a:custGeom>
                <a:avLst/>
                <a:gdLst/>
                <a:ahLst/>
                <a:cxnLst/>
                <a:rect l="l" t="t" r="r" b="b"/>
                <a:pathLst>
                  <a:path w="4425" h="251" extrusionOk="0">
                    <a:moveTo>
                      <a:pt x="0" y="1"/>
                    </a:moveTo>
                    <a:lnTo>
                      <a:pt x="0" y="250"/>
                    </a:lnTo>
                    <a:lnTo>
                      <a:pt x="4424" y="250"/>
                    </a:lnTo>
                    <a:lnTo>
                      <a:pt x="442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45"/>
              <p:cNvSpPr/>
              <p:nvPr/>
            </p:nvSpPr>
            <p:spPr>
              <a:xfrm>
                <a:off x="8176275" y="4388300"/>
                <a:ext cx="110625" cy="6275"/>
              </a:xfrm>
              <a:custGeom>
                <a:avLst/>
                <a:gdLst/>
                <a:ahLst/>
                <a:cxnLst/>
                <a:rect l="l" t="t" r="r" b="b"/>
                <a:pathLst>
                  <a:path w="4425" h="251" extrusionOk="0">
                    <a:moveTo>
                      <a:pt x="0" y="1"/>
                    </a:moveTo>
                    <a:lnTo>
                      <a:pt x="0" y="250"/>
                    </a:lnTo>
                    <a:lnTo>
                      <a:pt x="4424" y="250"/>
                    </a:lnTo>
                    <a:lnTo>
                      <a:pt x="442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45"/>
              <p:cNvSpPr/>
              <p:nvPr/>
            </p:nvSpPr>
            <p:spPr>
              <a:xfrm>
                <a:off x="8156050" y="3791625"/>
                <a:ext cx="151050" cy="65725"/>
              </a:xfrm>
              <a:custGeom>
                <a:avLst/>
                <a:gdLst/>
                <a:ahLst/>
                <a:cxnLst/>
                <a:rect l="l" t="t" r="r" b="b"/>
                <a:pathLst>
                  <a:path w="6042" h="2629" extrusionOk="0">
                    <a:moveTo>
                      <a:pt x="5792" y="250"/>
                    </a:moveTo>
                    <a:lnTo>
                      <a:pt x="5792" y="2379"/>
                    </a:lnTo>
                    <a:lnTo>
                      <a:pt x="250" y="2379"/>
                    </a:lnTo>
                    <a:lnTo>
                      <a:pt x="250" y="250"/>
                    </a:lnTo>
                    <a:close/>
                    <a:moveTo>
                      <a:pt x="1" y="0"/>
                    </a:moveTo>
                    <a:lnTo>
                      <a:pt x="1" y="2629"/>
                    </a:lnTo>
                    <a:lnTo>
                      <a:pt x="6042" y="2629"/>
                    </a:lnTo>
                    <a:lnTo>
                      <a:pt x="60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45"/>
              <p:cNvSpPr/>
              <p:nvPr/>
            </p:nvSpPr>
            <p:spPr>
              <a:xfrm>
                <a:off x="8197100" y="4174525"/>
                <a:ext cx="33975" cy="32675"/>
              </a:xfrm>
              <a:custGeom>
                <a:avLst/>
                <a:gdLst/>
                <a:ahLst/>
                <a:cxnLst/>
                <a:rect l="l" t="t" r="r" b="b"/>
                <a:pathLst>
                  <a:path w="1359" h="1307" extrusionOk="0">
                    <a:moveTo>
                      <a:pt x="703" y="250"/>
                    </a:moveTo>
                    <a:cubicBezTo>
                      <a:pt x="926" y="251"/>
                      <a:pt x="1106" y="431"/>
                      <a:pt x="1107" y="653"/>
                    </a:cubicBezTo>
                    <a:cubicBezTo>
                      <a:pt x="1107" y="896"/>
                      <a:pt x="908" y="1057"/>
                      <a:pt x="700" y="1057"/>
                    </a:cubicBezTo>
                    <a:cubicBezTo>
                      <a:pt x="601" y="1057"/>
                      <a:pt x="500" y="1021"/>
                      <a:pt x="418" y="939"/>
                    </a:cubicBezTo>
                    <a:cubicBezTo>
                      <a:pt x="164" y="685"/>
                      <a:pt x="344" y="250"/>
                      <a:pt x="703" y="250"/>
                    </a:cubicBezTo>
                    <a:close/>
                    <a:moveTo>
                      <a:pt x="705" y="0"/>
                    </a:moveTo>
                    <a:cubicBezTo>
                      <a:pt x="536" y="0"/>
                      <a:pt x="369" y="66"/>
                      <a:pt x="245" y="190"/>
                    </a:cubicBezTo>
                    <a:cubicBezTo>
                      <a:pt x="56" y="377"/>
                      <a:pt x="1" y="657"/>
                      <a:pt x="102" y="902"/>
                    </a:cubicBezTo>
                    <a:cubicBezTo>
                      <a:pt x="202" y="1146"/>
                      <a:pt x="439" y="1305"/>
                      <a:pt x="703" y="1307"/>
                    </a:cubicBezTo>
                    <a:cubicBezTo>
                      <a:pt x="1065" y="1307"/>
                      <a:pt x="1358" y="1015"/>
                      <a:pt x="1358" y="653"/>
                    </a:cubicBezTo>
                    <a:cubicBezTo>
                      <a:pt x="1358" y="389"/>
                      <a:pt x="1199" y="151"/>
                      <a:pt x="955" y="50"/>
                    </a:cubicBezTo>
                    <a:cubicBezTo>
                      <a:pt x="874" y="17"/>
                      <a:pt x="790" y="0"/>
                      <a:pt x="7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45"/>
              <p:cNvSpPr/>
              <p:nvPr/>
            </p:nvSpPr>
            <p:spPr>
              <a:xfrm>
                <a:off x="8158550" y="4452325"/>
                <a:ext cx="34100" cy="32775"/>
              </a:xfrm>
              <a:custGeom>
                <a:avLst/>
                <a:gdLst/>
                <a:ahLst/>
                <a:cxnLst/>
                <a:rect l="l" t="t" r="r" b="b"/>
                <a:pathLst>
                  <a:path w="1364" h="1311" extrusionOk="0">
                    <a:moveTo>
                      <a:pt x="708" y="251"/>
                    </a:moveTo>
                    <a:cubicBezTo>
                      <a:pt x="708" y="251"/>
                      <a:pt x="709" y="251"/>
                      <a:pt x="709" y="251"/>
                    </a:cubicBezTo>
                    <a:cubicBezTo>
                      <a:pt x="933" y="251"/>
                      <a:pt x="1114" y="433"/>
                      <a:pt x="1112" y="658"/>
                    </a:cubicBezTo>
                    <a:cubicBezTo>
                      <a:pt x="1111" y="901"/>
                      <a:pt x="912" y="1061"/>
                      <a:pt x="704" y="1061"/>
                    </a:cubicBezTo>
                    <a:cubicBezTo>
                      <a:pt x="604" y="1061"/>
                      <a:pt x="502" y="1024"/>
                      <a:pt x="419" y="941"/>
                    </a:cubicBezTo>
                    <a:cubicBezTo>
                      <a:pt x="165" y="685"/>
                      <a:pt x="348" y="251"/>
                      <a:pt x="708" y="251"/>
                    </a:cubicBezTo>
                    <a:close/>
                    <a:moveTo>
                      <a:pt x="707" y="0"/>
                    </a:moveTo>
                    <a:cubicBezTo>
                      <a:pt x="537" y="0"/>
                      <a:pt x="369" y="67"/>
                      <a:pt x="244" y="192"/>
                    </a:cubicBezTo>
                    <a:cubicBezTo>
                      <a:pt x="57" y="379"/>
                      <a:pt x="0" y="662"/>
                      <a:pt x="102" y="907"/>
                    </a:cubicBezTo>
                    <a:cubicBezTo>
                      <a:pt x="204" y="1150"/>
                      <a:pt x="442" y="1310"/>
                      <a:pt x="706" y="1310"/>
                    </a:cubicBezTo>
                    <a:cubicBezTo>
                      <a:pt x="707" y="1310"/>
                      <a:pt x="708" y="1310"/>
                      <a:pt x="709" y="1310"/>
                    </a:cubicBezTo>
                    <a:cubicBezTo>
                      <a:pt x="1068" y="1309"/>
                      <a:pt x="1360" y="1017"/>
                      <a:pt x="1362" y="658"/>
                    </a:cubicBezTo>
                    <a:cubicBezTo>
                      <a:pt x="1363" y="392"/>
                      <a:pt x="1204" y="153"/>
                      <a:pt x="959" y="51"/>
                    </a:cubicBezTo>
                    <a:cubicBezTo>
                      <a:pt x="877" y="17"/>
                      <a:pt x="792" y="0"/>
                      <a:pt x="7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45"/>
              <p:cNvSpPr/>
              <p:nvPr/>
            </p:nvSpPr>
            <p:spPr>
              <a:xfrm>
                <a:off x="8213900" y="4506775"/>
                <a:ext cx="34050" cy="32800"/>
              </a:xfrm>
              <a:custGeom>
                <a:avLst/>
                <a:gdLst/>
                <a:ahLst/>
                <a:cxnLst/>
                <a:rect l="l" t="t" r="r" b="b"/>
                <a:pathLst>
                  <a:path w="1362" h="1312" extrusionOk="0">
                    <a:moveTo>
                      <a:pt x="707" y="250"/>
                    </a:moveTo>
                    <a:cubicBezTo>
                      <a:pt x="930" y="250"/>
                      <a:pt x="1111" y="430"/>
                      <a:pt x="1111" y="654"/>
                    </a:cubicBezTo>
                    <a:cubicBezTo>
                      <a:pt x="1112" y="899"/>
                      <a:pt x="912" y="1061"/>
                      <a:pt x="703" y="1061"/>
                    </a:cubicBezTo>
                    <a:cubicBezTo>
                      <a:pt x="604" y="1061"/>
                      <a:pt x="503" y="1024"/>
                      <a:pt x="421" y="942"/>
                    </a:cubicBezTo>
                    <a:cubicBezTo>
                      <a:pt x="165" y="688"/>
                      <a:pt x="345" y="250"/>
                      <a:pt x="707" y="250"/>
                    </a:cubicBezTo>
                    <a:close/>
                    <a:moveTo>
                      <a:pt x="706" y="1"/>
                    </a:moveTo>
                    <a:cubicBezTo>
                      <a:pt x="535" y="1"/>
                      <a:pt x="368" y="67"/>
                      <a:pt x="242" y="193"/>
                    </a:cubicBezTo>
                    <a:cubicBezTo>
                      <a:pt x="56" y="380"/>
                      <a:pt x="0" y="662"/>
                      <a:pt x="101" y="907"/>
                    </a:cubicBezTo>
                    <a:cubicBezTo>
                      <a:pt x="203" y="1151"/>
                      <a:pt x="441" y="1310"/>
                      <a:pt x="707" y="1311"/>
                    </a:cubicBezTo>
                    <a:cubicBezTo>
                      <a:pt x="1069" y="1310"/>
                      <a:pt x="1362" y="1016"/>
                      <a:pt x="1362" y="654"/>
                    </a:cubicBezTo>
                    <a:cubicBezTo>
                      <a:pt x="1360" y="389"/>
                      <a:pt x="1200" y="151"/>
                      <a:pt x="956" y="50"/>
                    </a:cubicBezTo>
                    <a:cubicBezTo>
                      <a:pt x="875" y="17"/>
                      <a:pt x="790" y="1"/>
                      <a:pt x="7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50" name="Google Shape;1650;p45"/>
            <p:cNvGrpSpPr/>
            <p:nvPr/>
          </p:nvGrpSpPr>
          <p:grpSpPr>
            <a:xfrm>
              <a:off x="2040096" y="3089171"/>
              <a:ext cx="1025303" cy="1519273"/>
              <a:chOff x="1788775" y="1631100"/>
              <a:chExt cx="546100" cy="809200"/>
            </a:xfrm>
          </p:grpSpPr>
          <p:sp>
            <p:nvSpPr>
              <p:cNvPr id="1651" name="Google Shape;1651;p45"/>
              <p:cNvSpPr/>
              <p:nvPr/>
            </p:nvSpPr>
            <p:spPr>
              <a:xfrm>
                <a:off x="1993675" y="1634200"/>
                <a:ext cx="133550" cy="61375"/>
              </a:xfrm>
              <a:custGeom>
                <a:avLst/>
                <a:gdLst/>
                <a:ahLst/>
                <a:cxnLst/>
                <a:rect l="l" t="t" r="r" b="b"/>
                <a:pathLst>
                  <a:path w="5342" h="2455" extrusionOk="0">
                    <a:moveTo>
                      <a:pt x="0" y="1"/>
                    </a:moveTo>
                    <a:lnTo>
                      <a:pt x="0" y="2454"/>
                    </a:lnTo>
                    <a:lnTo>
                      <a:pt x="5342" y="2454"/>
                    </a:lnTo>
                    <a:lnTo>
                      <a:pt x="53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45"/>
              <p:cNvSpPr/>
              <p:nvPr/>
            </p:nvSpPr>
            <p:spPr>
              <a:xfrm>
                <a:off x="2100750" y="2342650"/>
                <a:ext cx="27650" cy="26575"/>
              </a:xfrm>
              <a:custGeom>
                <a:avLst/>
                <a:gdLst/>
                <a:ahLst/>
                <a:cxnLst/>
                <a:rect l="l" t="t" r="r" b="b"/>
                <a:pathLst>
                  <a:path w="1106" h="1063" extrusionOk="0">
                    <a:moveTo>
                      <a:pt x="533" y="0"/>
                    </a:moveTo>
                    <a:cubicBezTo>
                      <a:pt x="531" y="0"/>
                      <a:pt x="530" y="0"/>
                      <a:pt x="529" y="0"/>
                    </a:cubicBezTo>
                    <a:cubicBezTo>
                      <a:pt x="239" y="2"/>
                      <a:pt x="2" y="238"/>
                      <a:pt x="2" y="530"/>
                    </a:cubicBezTo>
                    <a:cubicBezTo>
                      <a:pt x="1" y="745"/>
                      <a:pt x="131" y="939"/>
                      <a:pt x="329" y="1022"/>
                    </a:cubicBezTo>
                    <a:cubicBezTo>
                      <a:pt x="395" y="1049"/>
                      <a:pt x="463" y="1062"/>
                      <a:pt x="532" y="1062"/>
                    </a:cubicBezTo>
                    <a:cubicBezTo>
                      <a:pt x="670" y="1062"/>
                      <a:pt x="807" y="1008"/>
                      <a:pt x="909" y="905"/>
                    </a:cubicBezTo>
                    <a:cubicBezTo>
                      <a:pt x="1060" y="753"/>
                      <a:pt x="1106" y="524"/>
                      <a:pt x="1022" y="326"/>
                    </a:cubicBezTo>
                    <a:cubicBezTo>
                      <a:pt x="940" y="128"/>
                      <a:pt x="747" y="0"/>
                      <a:pt x="5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45"/>
              <p:cNvSpPr/>
              <p:nvPr/>
            </p:nvSpPr>
            <p:spPr>
              <a:xfrm>
                <a:off x="2137500" y="2281375"/>
                <a:ext cx="27525" cy="26500"/>
              </a:xfrm>
              <a:custGeom>
                <a:avLst/>
                <a:gdLst/>
                <a:ahLst/>
                <a:cxnLst/>
                <a:rect l="l" t="t" r="r" b="b"/>
                <a:pathLst>
                  <a:path w="1101" h="1060" extrusionOk="0">
                    <a:moveTo>
                      <a:pt x="530" y="1"/>
                    </a:moveTo>
                    <a:cubicBezTo>
                      <a:pt x="237" y="2"/>
                      <a:pt x="0" y="240"/>
                      <a:pt x="0" y="532"/>
                    </a:cubicBezTo>
                    <a:cubicBezTo>
                      <a:pt x="2" y="747"/>
                      <a:pt x="130" y="938"/>
                      <a:pt x="329" y="1020"/>
                    </a:cubicBezTo>
                    <a:cubicBezTo>
                      <a:pt x="394" y="1046"/>
                      <a:pt x="462" y="1059"/>
                      <a:pt x="529" y="1059"/>
                    </a:cubicBezTo>
                    <a:cubicBezTo>
                      <a:pt x="667" y="1059"/>
                      <a:pt x="803" y="1005"/>
                      <a:pt x="905" y="904"/>
                    </a:cubicBezTo>
                    <a:cubicBezTo>
                      <a:pt x="1056" y="752"/>
                      <a:pt x="1101" y="525"/>
                      <a:pt x="1019" y="328"/>
                    </a:cubicBezTo>
                    <a:cubicBezTo>
                      <a:pt x="936" y="129"/>
                      <a:pt x="743" y="1"/>
                      <a:pt x="5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45"/>
              <p:cNvSpPr/>
              <p:nvPr/>
            </p:nvSpPr>
            <p:spPr>
              <a:xfrm>
                <a:off x="1952275" y="2222750"/>
                <a:ext cx="43850" cy="18825"/>
              </a:xfrm>
              <a:custGeom>
                <a:avLst/>
                <a:gdLst/>
                <a:ahLst/>
                <a:cxnLst/>
                <a:rect l="l" t="t" r="r" b="b"/>
                <a:pathLst>
                  <a:path w="1754" h="753" extrusionOk="0">
                    <a:moveTo>
                      <a:pt x="1754" y="0"/>
                    </a:moveTo>
                    <a:cubicBezTo>
                      <a:pt x="802" y="82"/>
                      <a:pt x="151" y="208"/>
                      <a:pt x="23" y="351"/>
                    </a:cubicBezTo>
                    <a:cubicBezTo>
                      <a:pt x="8" y="364"/>
                      <a:pt x="1" y="383"/>
                      <a:pt x="1" y="402"/>
                    </a:cubicBezTo>
                    <a:cubicBezTo>
                      <a:pt x="1" y="539"/>
                      <a:pt x="472" y="660"/>
                      <a:pt x="1236" y="752"/>
                    </a:cubicBezTo>
                    <a:cubicBezTo>
                      <a:pt x="1408" y="502"/>
                      <a:pt x="1579" y="250"/>
                      <a:pt x="17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45"/>
              <p:cNvSpPr/>
              <p:nvPr/>
            </p:nvSpPr>
            <p:spPr>
              <a:xfrm>
                <a:off x="1983150" y="2220225"/>
                <a:ext cx="188200" cy="25050"/>
              </a:xfrm>
              <a:custGeom>
                <a:avLst/>
                <a:gdLst/>
                <a:ahLst/>
                <a:cxnLst/>
                <a:rect l="l" t="t" r="r" b="b"/>
                <a:pathLst>
                  <a:path w="7528" h="1002" extrusionOk="0">
                    <a:moveTo>
                      <a:pt x="3146" y="1"/>
                    </a:moveTo>
                    <a:cubicBezTo>
                      <a:pt x="2164" y="1"/>
                      <a:pt x="1253" y="39"/>
                      <a:pt x="519" y="101"/>
                    </a:cubicBezTo>
                    <a:cubicBezTo>
                      <a:pt x="344" y="351"/>
                      <a:pt x="173" y="603"/>
                      <a:pt x="1" y="853"/>
                    </a:cubicBezTo>
                    <a:cubicBezTo>
                      <a:pt x="799" y="946"/>
                      <a:pt x="1911" y="1002"/>
                      <a:pt x="3146" y="1002"/>
                    </a:cubicBezTo>
                    <a:cubicBezTo>
                      <a:pt x="5567" y="1002"/>
                      <a:pt x="7527" y="780"/>
                      <a:pt x="7527" y="503"/>
                    </a:cubicBezTo>
                    <a:cubicBezTo>
                      <a:pt x="7526" y="484"/>
                      <a:pt x="7519" y="465"/>
                      <a:pt x="7506" y="452"/>
                    </a:cubicBezTo>
                    <a:cubicBezTo>
                      <a:pt x="7279" y="199"/>
                      <a:pt x="5415" y="1"/>
                      <a:pt x="31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45"/>
              <p:cNvSpPr/>
              <p:nvPr/>
            </p:nvSpPr>
            <p:spPr>
              <a:xfrm>
                <a:off x="1823600" y="2230675"/>
                <a:ext cx="475600" cy="181475"/>
              </a:xfrm>
              <a:custGeom>
                <a:avLst/>
                <a:gdLst/>
                <a:ahLst/>
                <a:cxnLst/>
                <a:rect l="l" t="t" r="r" b="b"/>
                <a:pathLst>
                  <a:path w="19024" h="7259" extrusionOk="0">
                    <a:moveTo>
                      <a:pt x="13082" y="2024"/>
                    </a:moveTo>
                    <a:cubicBezTo>
                      <a:pt x="13357" y="2024"/>
                      <a:pt x="13619" y="2238"/>
                      <a:pt x="13618" y="2560"/>
                    </a:cubicBezTo>
                    <a:cubicBezTo>
                      <a:pt x="13615" y="2852"/>
                      <a:pt x="13378" y="3087"/>
                      <a:pt x="13086" y="3087"/>
                    </a:cubicBezTo>
                    <a:cubicBezTo>
                      <a:pt x="12612" y="3087"/>
                      <a:pt x="12375" y="2513"/>
                      <a:pt x="12711" y="2179"/>
                    </a:cubicBezTo>
                    <a:cubicBezTo>
                      <a:pt x="12819" y="2072"/>
                      <a:pt x="12952" y="2024"/>
                      <a:pt x="13082" y="2024"/>
                    </a:cubicBezTo>
                    <a:close/>
                    <a:moveTo>
                      <a:pt x="11611" y="4480"/>
                    </a:moveTo>
                    <a:cubicBezTo>
                      <a:pt x="11883" y="4480"/>
                      <a:pt x="12144" y="4691"/>
                      <a:pt x="12145" y="5009"/>
                    </a:cubicBezTo>
                    <a:cubicBezTo>
                      <a:pt x="12145" y="5301"/>
                      <a:pt x="11908" y="5539"/>
                      <a:pt x="11615" y="5539"/>
                    </a:cubicBezTo>
                    <a:cubicBezTo>
                      <a:pt x="11145" y="5539"/>
                      <a:pt x="10909" y="4970"/>
                      <a:pt x="11240" y="4637"/>
                    </a:cubicBezTo>
                    <a:cubicBezTo>
                      <a:pt x="11348" y="4529"/>
                      <a:pt x="11481" y="4480"/>
                      <a:pt x="11611" y="4480"/>
                    </a:cubicBezTo>
                    <a:close/>
                    <a:moveTo>
                      <a:pt x="5130" y="0"/>
                    </a:moveTo>
                    <a:lnTo>
                      <a:pt x="191" y="6369"/>
                    </a:lnTo>
                    <a:cubicBezTo>
                      <a:pt x="0" y="6616"/>
                      <a:pt x="85" y="6858"/>
                      <a:pt x="132" y="6952"/>
                    </a:cubicBezTo>
                    <a:cubicBezTo>
                      <a:pt x="219" y="7138"/>
                      <a:pt x="408" y="7258"/>
                      <a:pt x="614" y="7258"/>
                    </a:cubicBezTo>
                    <a:cubicBezTo>
                      <a:pt x="618" y="7258"/>
                      <a:pt x="621" y="7258"/>
                      <a:pt x="625" y="7258"/>
                    </a:cubicBezTo>
                    <a:lnTo>
                      <a:pt x="18434" y="7258"/>
                    </a:lnTo>
                    <a:cubicBezTo>
                      <a:pt x="18743" y="7258"/>
                      <a:pt x="18881" y="7042"/>
                      <a:pt x="18926" y="6952"/>
                    </a:cubicBezTo>
                    <a:cubicBezTo>
                      <a:pt x="19024" y="6763"/>
                      <a:pt x="19002" y="6534"/>
                      <a:pt x="18867" y="6369"/>
                    </a:cubicBezTo>
                    <a:lnTo>
                      <a:pt x="13928" y="0"/>
                    </a:lnTo>
                    <a:lnTo>
                      <a:pt x="13888" y="34"/>
                    </a:lnTo>
                    <a:cubicBezTo>
                      <a:pt x="13901" y="47"/>
                      <a:pt x="13908" y="66"/>
                      <a:pt x="13909" y="85"/>
                    </a:cubicBezTo>
                    <a:cubicBezTo>
                      <a:pt x="13909" y="362"/>
                      <a:pt x="11949" y="584"/>
                      <a:pt x="9528" y="584"/>
                    </a:cubicBezTo>
                    <a:cubicBezTo>
                      <a:pt x="8293" y="584"/>
                      <a:pt x="7181" y="528"/>
                      <a:pt x="6383" y="435"/>
                    </a:cubicBezTo>
                    <a:cubicBezTo>
                      <a:pt x="5619" y="343"/>
                      <a:pt x="5148" y="222"/>
                      <a:pt x="5148" y="85"/>
                    </a:cubicBezTo>
                    <a:cubicBezTo>
                      <a:pt x="5148" y="66"/>
                      <a:pt x="5155" y="47"/>
                      <a:pt x="5170" y="34"/>
                    </a:cubicBezTo>
                    <a:lnTo>
                      <a:pt x="513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45"/>
              <p:cNvSpPr/>
              <p:nvPr/>
            </p:nvSpPr>
            <p:spPr>
              <a:xfrm>
                <a:off x="1972800" y="1695550"/>
                <a:ext cx="179400" cy="34450"/>
              </a:xfrm>
              <a:custGeom>
                <a:avLst/>
                <a:gdLst/>
                <a:ahLst/>
                <a:cxnLst/>
                <a:rect l="l" t="t" r="r" b="b"/>
                <a:pathLst>
                  <a:path w="7176" h="1378" extrusionOk="0">
                    <a:moveTo>
                      <a:pt x="689" y="0"/>
                    </a:moveTo>
                    <a:cubicBezTo>
                      <a:pt x="308" y="0"/>
                      <a:pt x="2" y="308"/>
                      <a:pt x="2" y="687"/>
                    </a:cubicBezTo>
                    <a:cubicBezTo>
                      <a:pt x="0" y="1068"/>
                      <a:pt x="308" y="1376"/>
                      <a:pt x="689" y="1378"/>
                    </a:cubicBezTo>
                    <a:lnTo>
                      <a:pt x="6432" y="1378"/>
                    </a:lnTo>
                    <a:cubicBezTo>
                      <a:pt x="6615" y="1376"/>
                      <a:pt x="6790" y="1305"/>
                      <a:pt x="6920" y="1176"/>
                    </a:cubicBezTo>
                    <a:cubicBezTo>
                      <a:pt x="7115" y="979"/>
                      <a:pt x="7175" y="683"/>
                      <a:pt x="7069" y="426"/>
                    </a:cubicBezTo>
                    <a:cubicBezTo>
                      <a:pt x="6962" y="168"/>
                      <a:pt x="6711" y="0"/>
                      <a:pt x="64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45"/>
              <p:cNvSpPr/>
              <p:nvPr/>
            </p:nvSpPr>
            <p:spPr>
              <a:xfrm>
                <a:off x="1951850" y="1729975"/>
                <a:ext cx="219975" cy="501550"/>
              </a:xfrm>
              <a:custGeom>
                <a:avLst/>
                <a:gdLst/>
                <a:ahLst/>
                <a:cxnLst/>
                <a:rect l="l" t="t" r="r" b="b"/>
                <a:pathLst>
                  <a:path w="8799" h="20062" extrusionOk="0">
                    <a:moveTo>
                      <a:pt x="2841" y="1"/>
                    </a:moveTo>
                    <a:lnTo>
                      <a:pt x="2841" y="15492"/>
                    </a:lnTo>
                    <a:cubicBezTo>
                      <a:pt x="2839" y="16057"/>
                      <a:pt x="2651" y="16607"/>
                      <a:pt x="2306" y="17055"/>
                    </a:cubicBezTo>
                    <a:lnTo>
                      <a:pt x="0" y="20028"/>
                    </a:lnTo>
                    <a:lnTo>
                      <a:pt x="40" y="20062"/>
                    </a:lnTo>
                    <a:cubicBezTo>
                      <a:pt x="168" y="19919"/>
                      <a:pt x="819" y="19793"/>
                      <a:pt x="1771" y="19711"/>
                    </a:cubicBezTo>
                    <a:cubicBezTo>
                      <a:pt x="2505" y="19649"/>
                      <a:pt x="3416" y="19611"/>
                      <a:pt x="4398" y="19611"/>
                    </a:cubicBezTo>
                    <a:cubicBezTo>
                      <a:pt x="6667" y="19611"/>
                      <a:pt x="8531" y="19809"/>
                      <a:pt x="8758" y="20062"/>
                    </a:cubicBezTo>
                    <a:lnTo>
                      <a:pt x="8798" y="20028"/>
                    </a:lnTo>
                    <a:lnTo>
                      <a:pt x="6491" y="17055"/>
                    </a:lnTo>
                    <a:cubicBezTo>
                      <a:pt x="6145" y="16607"/>
                      <a:pt x="5957" y="16057"/>
                      <a:pt x="5955" y="15492"/>
                    </a:cubicBezTo>
                    <a:lnTo>
                      <a:pt x="59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45"/>
              <p:cNvSpPr/>
              <p:nvPr/>
            </p:nvSpPr>
            <p:spPr>
              <a:xfrm>
                <a:off x="1788775" y="1729975"/>
                <a:ext cx="546100" cy="707200"/>
              </a:xfrm>
              <a:custGeom>
                <a:avLst/>
                <a:gdLst/>
                <a:ahLst/>
                <a:cxnLst/>
                <a:rect l="l" t="t" r="r" b="b"/>
                <a:pathLst>
                  <a:path w="21844" h="28288" extrusionOk="0">
                    <a:moveTo>
                      <a:pt x="8364" y="1"/>
                    </a:moveTo>
                    <a:lnTo>
                      <a:pt x="8364" y="15492"/>
                    </a:lnTo>
                    <a:cubicBezTo>
                      <a:pt x="8362" y="15835"/>
                      <a:pt x="8247" y="16169"/>
                      <a:pt x="8037" y="16442"/>
                    </a:cubicBezTo>
                    <a:lnTo>
                      <a:pt x="792" y="25784"/>
                    </a:lnTo>
                    <a:cubicBezTo>
                      <a:pt x="1" y="26802"/>
                      <a:pt x="726" y="28287"/>
                      <a:pt x="2018" y="28287"/>
                    </a:cubicBezTo>
                    <a:lnTo>
                      <a:pt x="19827" y="28287"/>
                    </a:lnTo>
                    <a:cubicBezTo>
                      <a:pt x="21114" y="28287"/>
                      <a:pt x="21844" y="26803"/>
                      <a:pt x="21053" y="25784"/>
                    </a:cubicBezTo>
                    <a:lnTo>
                      <a:pt x="13806" y="16442"/>
                    </a:lnTo>
                    <a:cubicBezTo>
                      <a:pt x="13595" y="16169"/>
                      <a:pt x="13479" y="15835"/>
                      <a:pt x="13479" y="15492"/>
                    </a:cubicBezTo>
                    <a:lnTo>
                      <a:pt x="13479" y="1"/>
                    </a:lnTo>
                    <a:lnTo>
                      <a:pt x="12478" y="1"/>
                    </a:lnTo>
                    <a:lnTo>
                      <a:pt x="12478" y="15492"/>
                    </a:lnTo>
                    <a:cubicBezTo>
                      <a:pt x="12480" y="16057"/>
                      <a:pt x="12668" y="16607"/>
                      <a:pt x="13014" y="17055"/>
                    </a:cubicBezTo>
                    <a:lnTo>
                      <a:pt x="15321" y="20028"/>
                    </a:lnTo>
                    <a:lnTo>
                      <a:pt x="20260" y="26397"/>
                    </a:lnTo>
                    <a:cubicBezTo>
                      <a:pt x="20395" y="26562"/>
                      <a:pt x="20417" y="26791"/>
                      <a:pt x="20319" y="26980"/>
                    </a:cubicBezTo>
                    <a:cubicBezTo>
                      <a:pt x="20274" y="27070"/>
                      <a:pt x="20136" y="27286"/>
                      <a:pt x="19827" y="27286"/>
                    </a:cubicBezTo>
                    <a:lnTo>
                      <a:pt x="2018" y="27286"/>
                    </a:lnTo>
                    <a:cubicBezTo>
                      <a:pt x="2014" y="27286"/>
                      <a:pt x="2011" y="27286"/>
                      <a:pt x="2007" y="27286"/>
                    </a:cubicBezTo>
                    <a:cubicBezTo>
                      <a:pt x="1801" y="27286"/>
                      <a:pt x="1612" y="27166"/>
                      <a:pt x="1525" y="26980"/>
                    </a:cubicBezTo>
                    <a:cubicBezTo>
                      <a:pt x="1478" y="26886"/>
                      <a:pt x="1393" y="26644"/>
                      <a:pt x="1584" y="26397"/>
                    </a:cubicBezTo>
                    <a:lnTo>
                      <a:pt x="6523" y="20028"/>
                    </a:lnTo>
                    <a:lnTo>
                      <a:pt x="8829" y="17055"/>
                    </a:lnTo>
                    <a:cubicBezTo>
                      <a:pt x="9174" y="16607"/>
                      <a:pt x="9362" y="16057"/>
                      <a:pt x="9364" y="15492"/>
                    </a:cubicBezTo>
                    <a:lnTo>
                      <a:pt x="93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45"/>
              <p:cNvSpPr/>
              <p:nvPr/>
            </p:nvSpPr>
            <p:spPr>
              <a:xfrm>
                <a:off x="1794500" y="1729975"/>
                <a:ext cx="534575" cy="710325"/>
              </a:xfrm>
              <a:custGeom>
                <a:avLst/>
                <a:gdLst/>
                <a:ahLst/>
                <a:cxnLst/>
                <a:rect l="l" t="t" r="r" b="b"/>
                <a:pathLst>
                  <a:path w="21383" h="28413" extrusionOk="0">
                    <a:moveTo>
                      <a:pt x="8009" y="1"/>
                    </a:moveTo>
                    <a:lnTo>
                      <a:pt x="8009" y="15492"/>
                    </a:lnTo>
                    <a:cubicBezTo>
                      <a:pt x="8008" y="15807"/>
                      <a:pt x="7903" y="16115"/>
                      <a:pt x="7710" y="16365"/>
                    </a:cubicBezTo>
                    <a:lnTo>
                      <a:pt x="465" y="25708"/>
                    </a:lnTo>
                    <a:cubicBezTo>
                      <a:pt x="71" y="26213"/>
                      <a:pt x="1" y="26899"/>
                      <a:pt x="283" y="27474"/>
                    </a:cubicBezTo>
                    <a:cubicBezTo>
                      <a:pt x="564" y="28050"/>
                      <a:pt x="1148" y="28413"/>
                      <a:pt x="1789" y="28413"/>
                    </a:cubicBezTo>
                    <a:lnTo>
                      <a:pt x="19598" y="28413"/>
                    </a:lnTo>
                    <a:cubicBezTo>
                      <a:pt x="20237" y="28411"/>
                      <a:pt x="20821" y="28048"/>
                      <a:pt x="21101" y="27473"/>
                    </a:cubicBezTo>
                    <a:cubicBezTo>
                      <a:pt x="21383" y="26898"/>
                      <a:pt x="21313" y="26213"/>
                      <a:pt x="20922" y="25708"/>
                    </a:cubicBezTo>
                    <a:lnTo>
                      <a:pt x="13675" y="16365"/>
                    </a:lnTo>
                    <a:cubicBezTo>
                      <a:pt x="13481" y="16115"/>
                      <a:pt x="13376" y="15807"/>
                      <a:pt x="13376" y="15492"/>
                    </a:cubicBezTo>
                    <a:lnTo>
                      <a:pt x="13376" y="1"/>
                    </a:lnTo>
                    <a:lnTo>
                      <a:pt x="13126" y="1"/>
                    </a:lnTo>
                    <a:lnTo>
                      <a:pt x="13126" y="15492"/>
                    </a:lnTo>
                    <a:cubicBezTo>
                      <a:pt x="13126" y="15863"/>
                      <a:pt x="13250" y="16223"/>
                      <a:pt x="13477" y="16518"/>
                    </a:cubicBezTo>
                    <a:lnTo>
                      <a:pt x="20725" y="25862"/>
                    </a:lnTo>
                    <a:cubicBezTo>
                      <a:pt x="21066" y="26301"/>
                      <a:pt x="21122" y="26863"/>
                      <a:pt x="20878" y="27362"/>
                    </a:cubicBezTo>
                    <a:cubicBezTo>
                      <a:pt x="20642" y="27853"/>
                      <a:pt x="20145" y="28163"/>
                      <a:pt x="19600" y="28163"/>
                    </a:cubicBezTo>
                    <a:cubicBezTo>
                      <a:pt x="19599" y="28163"/>
                      <a:pt x="19598" y="28163"/>
                      <a:pt x="19596" y="28163"/>
                    </a:cubicBezTo>
                    <a:lnTo>
                      <a:pt x="1789" y="28163"/>
                    </a:lnTo>
                    <a:cubicBezTo>
                      <a:pt x="1233" y="28163"/>
                      <a:pt x="756" y="27863"/>
                      <a:pt x="509" y="27362"/>
                    </a:cubicBezTo>
                    <a:cubicBezTo>
                      <a:pt x="262" y="26863"/>
                      <a:pt x="321" y="26301"/>
                      <a:pt x="662" y="25862"/>
                    </a:cubicBezTo>
                    <a:lnTo>
                      <a:pt x="7907" y="16518"/>
                    </a:lnTo>
                    <a:cubicBezTo>
                      <a:pt x="8135" y="16225"/>
                      <a:pt x="8257" y="15863"/>
                      <a:pt x="8259" y="15492"/>
                    </a:cubicBezTo>
                    <a:lnTo>
                      <a:pt x="82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45"/>
              <p:cNvSpPr/>
              <p:nvPr/>
            </p:nvSpPr>
            <p:spPr>
              <a:xfrm>
                <a:off x="1820050" y="1729975"/>
                <a:ext cx="483825" cy="685300"/>
              </a:xfrm>
              <a:custGeom>
                <a:avLst/>
                <a:gdLst/>
                <a:ahLst/>
                <a:cxnLst/>
                <a:rect l="l" t="t" r="r" b="b"/>
                <a:pathLst>
                  <a:path w="19353" h="27412" extrusionOk="0">
                    <a:moveTo>
                      <a:pt x="7989" y="1"/>
                    </a:moveTo>
                    <a:lnTo>
                      <a:pt x="7989" y="15492"/>
                    </a:lnTo>
                    <a:cubicBezTo>
                      <a:pt x="7987" y="16029"/>
                      <a:pt x="7808" y="16552"/>
                      <a:pt x="7479" y="16978"/>
                    </a:cubicBezTo>
                    <a:lnTo>
                      <a:pt x="233" y="26321"/>
                    </a:lnTo>
                    <a:cubicBezTo>
                      <a:pt x="1" y="26622"/>
                      <a:pt x="116" y="26946"/>
                      <a:pt x="160" y="27034"/>
                    </a:cubicBezTo>
                    <a:cubicBezTo>
                      <a:pt x="204" y="27121"/>
                      <a:pt x="376" y="27412"/>
                      <a:pt x="767" y="27412"/>
                    </a:cubicBezTo>
                    <a:lnTo>
                      <a:pt x="18576" y="27412"/>
                    </a:lnTo>
                    <a:cubicBezTo>
                      <a:pt x="18954" y="27412"/>
                      <a:pt x="19133" y="27126"/>
                      <a:pt x="19179" y="27037"/>
                    </a:cubicBezTo>
                    <a:cubicBezTo>
                      <a:pt x="19225" y="26946"/>
                      <a:pt x="19352" y="26635"/>
                      <a:pt x="19110" y="26321"/>
                    </a:cubicBezTo>
                    <a:lnTo>
                      <a:pt x="11862" y="16978"/>
                    </a:lnTo>
                    <a:cubicBezTo>
                      <a:pt x="11532" y="16552"/>
                      <a:pt x="11353" y="16029"/>
                      <a:pt x="11353" y="15492"/>
                    </a:cubicBezTo>
                    <a:lnTo>
                      <a:pt x="11353" y="1"/>
                    </a:lnTo>
                    <a:lnTo>
                      <a:pt x="11103" y="1"/>
                    </a:lnTo>
                    <a:lnTo>
                      <a:pt x="11103" y="15492"/>
                    </a:lnTo>
                    <a:cubicBezTo>
                      <a:pt x="11103" y="16085"/>
                      <a:pt x="11300" y="16662"/>
                      <a:pt x="11665" y="17131"/>
                    </a:cubicBezTo>
                    <a:lnTo>
                      <a:pt x="18912" y="26475"/>
                    </a:lnTo>
                    <a:cubicBezTo>
                      <a:pt x="19060" y="26667"/>
                      <a:pt x="18993" y="26851"/>
                      <a:pt x="18955" y="26923"/>
                    </a:cubicBezTo>
                    <a:cubicBezTo>
                      <a:pt x="18890" y="27068"/>
                      <a:pt x="18745" y="27162"/>
                      <a:pt x="18587" y="27162"/>
                    </a:cubicBezTo>
                    <a:cubicBezTo>
                      <a:pt x="18583" y="27162"/>
                      <a:pt x="18580" y="27162"/>
                      <a:pt x="18576" y="27162"/>
                    </a:cubicBezTo>
                    <a:lnTo>
                      <a:pt x="767" y="27162"/>
                    </a:lnTo>
                    <a:cubicBezTo>
                      <a:pt x="764" y="27162"/>
                      <a:pt x="762" y="27162"/>
                      <a:pt x="759" y="27162"/>
                    </a:cubicBezTo>
                    <a:cubicBezTo>
                      <a:pt x="599" y="27162"/>
                      <a:pt x="452" y="27069"/>
                      <a:pt x="385" y="26923"/>
                    </a:cubicBezTo>
                    <a:cubicBezTo>
                      <a:pt x="342" y="26834"/>
                      <a:pt x="290" y="26657"/>
                      <a:pt x="431" y="26475"/>
                    </a:cubicBezTo>
                    <a:lnTo>
                      <a:pt x="7676" y="17131"/>
                    </a:lnTo>
                    <a:cubicBezTo>
                      <a:pt x="8040" y="16662"/>
                      <a:pt x="8238" y="16085"/>
                      <a:pt x="8238" y="15492"/>
                    </a:cubicBezTo>
                    <a:lnTo>
                      <a:pt x="823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45"/>
              <p:cNvSpPr/>
              <p:nvPr/>
            </p:nvSpPr>
            <p:spPr>
              <a:xfrm>
                <a:off x="1949150" y="2217125"/>
                <a:ext cx="225325" cy="31325"/>
              </a:xfrm>
              <a:custGeom>
                <a:avLst/>
                <a:gdLst/>
                <a:ahLst/>
                <a:cxnLst/>
                <a:rect l="l" t="t" r="r" b="b"/>
                <a:pathLst>
                  <a:path w="9013" h="1253" extrusionOk="0">
                    <a:moveTo>
                      <a:pt x="4506" y="250"/>
                    </a:moveTo>
                    <a:cubicBezTo>
                      <a:pt x="6897" y="250"/>
                      <a:pt x="8423" y="460"/>
                      <a:pt x="8728" y="627"/>
                    </a:cubicBezTo>
                    <a:cubicBezTo>
                      <a:pt x="8429" y="795"/>
                      <a:pt x="6907" y="1000"/>
                      <a:pt x="4506" y="1000"/>
                    </a:cubicBezTo>
                    <a:cubicBezTo>
                      <a:pt x="3316" y="1000"/>
                      <a:pt x="2206" y="948"/>
                      <a:pt x="1375" y="853"/>
                    </a:cubicBezTo>
                    <a:cubicBezTo>
                      <a:pt x="648" y="767"/>
                      <a:pt x="383" y="673"/>
                      <a:pt x="291" y="627"/>
                    </a:cubicBezTo>
                    <a:cubicBezTo>
                      <a:pt x="434" y="554"/>
                      <a:pt x="883" y="437"/>
                      <a:pt x="1890" y="351"/>
                    </a:cubicBezTo>
                    <a:cubicBezTo>
                      <a:pt x="2657" y="285"/>
                      <a:pt x="3560" y="250"/>
                      <a:pt x="4506" y="250"/>
                    </a:cubicBezTo>
                    <a:close/>
                    <a:moveTo>
                      <a:pt x="4506" y="1"/>
                    </a:moveTo>
                    <a:cubicBezTo>
                      <a:pt x="3554" y="1"/>
                      <a:pt x="2642" y="36"/>
                      <a:pt x="1870" y="101"/>
                    </a:cubicBezTo>
                    <a:cubicBezTo>
                      <a:pt x="816" y="192"/>
                      <a:pt x="206" y="323"/>
                      <a:pt x="59" y="488"/>
                    </a:cubicBezTo>
                    <a:cubicBezTo>
                      <a:pt x="21" y="525"/>
                      <a:pt x="0" y="574"/>
                      <a:pt x="0" y="627"/>
                    </a:cubicBezTo>
                    <a:cubicBezTo>
                      <a:pt x="0" y="780"/>
                      <a:pt x="104" y="955"/>
                      <a:pt x="1346" y="1101"/>
                    </a:cubicBezTo>
                    <a:cubicBezTo>
                      <a:pt x="2185" y="1197"/>
                      <a:pt x="3308" y="1253"/>
                      <a:pt x="4506" y="1253"/>
                    </a:cubicBezTo>
                    <a:cubicBezTo>
                      <a:pt x="5258" y="1253"/>
                      <a:pt x="9013" y="1221"/>
                      <a:pt x="9013" y="627"/>
                    </a:cubicBezTo>
                    <a:cubicBezTo>
                      <a:pt x="9013" y="576"/>
                      <a:pt x="8992" y="526"/>
                      <a:pt x="8956" y="490"/>
                    </a:cubicBezTo>
                    <a:cubicBezTo>
                      <a:pt x="8647" y="154"/>
                      <a:pt x="6435" y="1"/>
                      <a:pt x="45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45"/>
              <p:cNvSpPr/>
              <p:nvPr/>
            </p:nvSpPr>
            <p:spPr>
              <a:xfrm>
                <a:off x="1969650" y="1692400"/>
                <a:ext cx="184300" cy="40700"/>
              </a:xfrm>
              <a:custGeom>
                <a:avLst/>
                <a:gdLst/>
                <a:ahLst/>
                <a:cxnLst/>
                <a:rect l="l" t="t" r="r" b="b"/>
                <a:pathLst>
                  <a:path w="7372" h="1628" extrusionOk="0">
                    <a:moveTo>
                      <a:pt x="815" y="1"/>
                    </a:moveTo>
                    <a:cubicBezTo>
                      <a:pt x="366" y="1"/>
                      <a:pt x="1" y="364"/>
                      <a:pt x="1" y="813"/>
                    </a:cubicBezTo>
                    <a:cubicBezTo>
                      <a:pt x="1" y="1263"/>
                      <a:pt x="366" y="1628"/>
                      <a:pt x="815" y="1628"/>
                    </a:cubicBezTo>
                    <a:lnTo>
                      <a:pt x="6558" y="1628"/>
                    </a:lnTo>
                    <a:cubicBezTo>
                      <a:pt x="7008" y="1628"/>
                      <a:pt x="7371" y="1263"/>
                      <a:pt x="7371" y="813"/>
                    </a:cubicBezTo>
                    <a:cubicBezTo>
                      <a:pt x="7371" y="364"/>
                      <a:pt x="7008" y="1"/>
                      <a:pt x="6558" y="1"/>
                    </a:cubicBezTo>
                    <a:lnTo>
                      <a:pt x="6303" y="1"/>
                    </a:lnTo>
                    <a:lnTo>
                      <a:pt x="6303" y="252"/>
                    </a:lnTo>
                    <a:lnTo>
                      <a:pt x="6558" y="252"/>
                    </a:lnTo>
                    <a:cubicBezTo>
                      <a:pt x="6856" y="269"/>
                      <a:pt x="7090" y="516"/>
                      <a:pt x="7090" y="815"/>
                    </a:cubicBezTo>
                    <a:cubicBezTo>
                      <a:pt x="7090" y="1114"/>
                      <a:pt x="6856" y="1361"/>
                      <a:pt x="6558" y="1377"/>
                    </a:cubicBezTo>
                    <a:lnTo>
                      <a:pt x="815" y="1377"/>
                    </a:lnTo>
                    <a:cubicBezTo>
                      <a:pt x="804" y="1377"/>
                      <a:pt x="793" y="1378"/>
                      <a:pt x="781" y="1378"/>
                    </a:cubicBezTo>
                    <a:cubicBezTo>
                      <a:pt x="472" y="1378"/>
                      <a:pt x="220" y="1128"/>
                      <a:pt x="220" y="815"/>
                    </a:cubicBezTo>
                    <a:cubicBezTo>
                      <a:pt x="220" y="501"/>
                      <a:pt x="474" y="251"/>
                      <a:pt x="784" y="251"/>
                    </a:cubicBezTo>
                    <a:cubicBezTo>
                      <a:pt x="794" y="251"/>
                      <a:pt x="805" y="251"/>
                      <a:pt x="815" y="252"/>
                    </a:cubicBezTo>
                    <a:lnTo>
                      <a:pt x="961" y="252"/>
                    </a:lnTo>
                    <a:lnTo>
                      <a:pt x="96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45"/>
              <p:cNvSpPr/>
              <p:nvPr/>
            </p:nvSpPr>
            <p:spPr>
              <a:xfrm>
                <a:off x="1990525" y="1631100"/>
                <a:ext cx="139800" cy="67600"/>
              </a:xfrm>
              <a:custGeom>
                <a:avLst/>
                <a:gdLst/>
                <a:ahLst/>
                <a:cxnLst/>
                <a:rect l="l" t="t" r="r" b="b"/>
                <a:pathLst>
                  <a:path w="5592" h="2704" extrusionOk="0">
                    <a:moveTo>
                      <a:pt x="5342" y="250"/>
                    </a:moveTo>
                    <a:lnTo>
                      <a:pt x="5342" y="2453"/>
                    </a:lnTo>
                    <a:lnTo>
                      <a:pt x="250" y="2453"/>
                    </a:lnTo>
                    <a:lnTo>
                      <a:pt x="250" y="250"/>
                    </a:lnTo>
                    <a:close/>
                    <a:moveTo>
                      <a:pt x="1" y="1"/>
                    </a:moveTo>
                    <a:lnTo>
                      <a:pt x="1" y="2704"/>
                    </a:lnTo>
                    <a:lnTo>
                      <a:pt x="5592" y="2704"/>
                    </a:lnTo>
                    <a:lnTo>
                      <a:pt x="55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45"/>
              <p:cNvSpPr/>
              <p:nvPr/>
            </p:nvSpPr>
            <p:spPr>
              <a:xfrm>
                <a:off x="1904950" y="2172975"/>
                <a:ext cx="128400" cy="184625"/>
              </a:xfrm>
              <a:custGeom>
                <a:avLst/>
                <a:gdLst/>
                <a:ahLst/>
                <a:cxnLst/>
                <a:rect l="l" t="t" r="r" b="b"/>
                <a:pathLst>
                  <a:path w="5136" h="7385" extrusionOk="0">
                    <a:moveTo>
                      <a:pt x="4937" y="1"/>
                    </a:moveTo>
                    <a:cubicBezTo>
                      <a:pt x="4736" y="268"/>
                      <a:pt x="4536" y="538"/>
                      <a:pt x="4339" y="808"/>
                    </a:cubicBezTo>
                    <a:lnTo>
                      <a:pt x="4541" y="955"/>
                    </a:lnTo>
                    <a:cubicBezTo>
                      <a:pt x="4739" y="685"/>
                      <a:pt x="4936" y="418"/>
                      <a:pt x="5136" y="151"/>
                    </a:cubicBezTo>
                    <a:lnTo>
                      <a:pt x="4937" y="1"/>
                    </a:lnTo>
                    <a:close/>
                    <a:moveTo>
                      <a:pt x="2618" y="3274"/>
                    </a:moveTo>
                    <a:lnTo>
                      <a:pt x="2199" y="3897"/>
                    </a:lnTo>
                    <a:lnTo>
                      <a:pt x="2406" y="4036"/>
                    </a:lnTo>
                    <a:lnTo>
                      <a:pt x="2825" y="3414"/>
                    </a:lnTo>
                    <a:lnTo>
                      <a:pt x="2618" y="3274"/>
                    </a:lnTo>
                    <a:close/>
                    <a:moveTo>
                      <a:pt x="1646" y="4734"/>
                    </a:moveTo>
                    <a:cubicBezTo>
                      <a:pt x="1271" y="5303"/>
                      <a:pt x="896" y="5875"/>
                      <a:pt x="521" y="6450"/>
                    </a:cubicBezTo>
                    <a:lnTo>
                      <a:pt x="1" y="7247"/>
                    </a:lnTo>
                    <a:lnTo>
                      <a:pt x="210" y="7384"/>
                    </a:lnTo>
                    <a:lnTo>
                      <a:pt x="731" y="6589"/>
                    </a:lnTo>
                    <a:cubicBezTo>
                      <a:pt x="1106" y="6012"/>
                      <a:pt x="1481" y="5439"/>
                      <a:pt x="1855" y="4870"/>
                    </a:cubicBezTo>
                    <a:lnTo>
                      <a:pt x="1646" y="4734"/>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45"/>
              <p:cNvSpPr/>
              <p:nvPr/>
            </p:nvSpPr>
            <p:spPr>
              <a:xfrm>
                <a:off x="2133075" y="2278250"/>
                <a:ext cx="34075" cy="32775"/>
              </a:xfrm>
              <a:custGeom>
                <a:avLst/>
                <a:gdLst/>
                <a:ahLst/>
                <a:cxnLst/>
                <a:rect l="l" t="t" r="r" b="b"/>
                <a:pathLst>
                  <a:path w="1363" h="1311" extrusionOk="0">
                    <a:moveTo>
                      <a:pt x="707" y="250"/>
                    </a:moveTo>
                    <a:cubicBezTo>
                      <a:pt x="931" y="250"/>
                      <a:pt x="1113" y="432"/>
                      <a:pt x="1112" y="657"/>
                    </a:cubicBezTo>
                    <a:cubicBezTo>
                      <a:pt x="1111" y="901"/>
                      <a:pt x="911" y="1062"/>
                      <a:pt x="703" y="1062"/>
                    </a:cubicBezTo>
                    <a:cubicBezTo>
                      <a:pt x="604" y="1062"/>
                      <a:pt x="502" y="1024"/>
                      <a:pt x="420" y="942"/>
                    </a:cubicBezTo>
                    <a:cubicBezTo>
                      <a:pt x="166" y="686"/>
                      <a:pt x="347" y="250"/>
                      <a:pt x="707" y="250"/>
                    </a:cubicBezTo>
                    <a:close/>
                    <a:moveTo>
                      <a:pt x="706" y="1"/>
                    </a:moveTo>
                    <a:cubicBezTo>
                      <a:pt x="536" y="1"/>
                      <a:pt x="369" y="67"/>
                      <a:pt x="245" y="191"/>
                    </a:cubicBezTo>
                    <a:cubicBezTo>
                      <a:pt x="56" y="378"/>
                      <a:pt x="1" y="660"/>
                      <a:pt x="102" y="905"/>
                    </a:cubicBezTo>
                    <a:cubicBezTo>
                      <a:pt x="202" y="1150"/>
                      <a:pt x="442" y="1309"/>
                      <a:pt x="707" y="1311"/>
                    </a:cubicBezTo>
                    <a:cubicBezTo>
                      <a:pt x="1068" y="1311"/>
                      <a:pt x="1363" y="1019"/>
                      <a:pt x="1363" y="657"/>
                    </a:cubicBezTo>
                    <a:cubicBezTo>
                      <a:pt x="1363" y="391"/>
                      <a:pt x="1203" y="152"/>
                      <a:pt x="958" y="51"/>
                    </a:cubicBezTo>
                    <a:cubicBezTo>
                      <a:pt x="877" y="17"/>
                      <a:pt x="791" y="1"/>
                      <a:pt x="7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45"/>
              <p:cNvSpPr/>
              <p:nvPr/>
            </p:nvSpPr>
            <p:spPr>
              <a:xfrm>
                <a:off x="2096275" y="2339500"/>
                <a:ext cx="34050" cy="32750"/>
              </a:xfrm>
              <a:custGeom>
                <a:avLst/>
                <a:gdLst/>
                <a:ahLst/>
                <a:cxnLst/>
                <a:rect l="l" t="t" r="r" b="b"/>
                <a:pathLst>
                  <a:path w="1362" h="1310" extrusionOk="0">
                    <a:moveTo>
                      <a:pt x="706" y="252"/>
                    </a:moveTo>
                    <a:cubicBezTo>
                      <a:pt x="707" y="252"/>
                      <a:pt x="707" y="252"/>
                      <a:pt x="708" y="252"/>
                    </a:cubicBezTo>
                    <a:cubicBezTo>
                      <a:pt x="931" y="252"/>
                      <a:pt x="1112" y="433"/>
                      <a:pt x="1112" y="656"/>
                    </a:cubicBezTo>
                    <a:cubicBezTo>
                      <a:pt x="1113" y="900"/>
                      <a:pt x="913" y="1063"/>
                      <a:pt x="704" y="1063"/>
                    </a:cubicBezTo>
                    <a:cubicBezTo>
                      <a:pt x="604" y="1063"/>
                      <a:pt x="503" y="1026"/>
                      <a:pt x="421" y="944"/>
                    </a:cubicBezTo>
                    <a:cubicBezTo>
                      <a:pt x="166" y="689"/>
                      <a:pt x="345" y="252"/>
                      <a:pt x="706" y="252"/>
                    </a:cubicBezTo>
                    <a:close/>
                    <a:moveTo>
                      <a:pt x="707" y="0"/>
                    </a:moveTo>
                    <a:cubicBezTo>
                      <a:pt x="536" y="0"/>
                      <a:pt x="368" y="67"/>
                      <a:pt x="242" y="193"/>
                    </a:cubicBezTo>
                    <a:cubicBezTo>
                      <a:pt x="56" y="380"/>
                      <a:pt x="0" y="662"/>
                      <a:pt x="102" y="907"/>
                    </a:cubicBezTo>
                    <a:cubicBezTo>
                      <a:pt x="204" y="1151"/>
                      <a:pt x="442" y="1310"/>
                      <a:pt x="704" y="1310"/>
                    </a:cubicBezTo>
                    <a:cubicBezTo>
                      <a:pt x="706" y="1310"/>
                      <a:pt x="707" y="1310"/>
                      <a:pt x="708" y="1310"/>
                    </a:cubicBezTo>
                    <a:cubicBezTo>
                      <a:pt x="1070" y="1310"/>
                      <a:pt x="1362" y="1017"/>
                      <a:pt x="1362" y="656"/>
                    </a:cubicBezTo>
                    <a:cubicBezTo>
                      <a:pt x="1362" y="390"/>
                      <a:pt x="1201" y="151"/>
                      <a:pt x="956" y="50"/>
                    </a:cubicBezTo>
                    <a:cubicBezTo>
                      <a:pt x="876" y="17"/>
                      <a:pt x="791" y="0"/>
                      <a:pt x="7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68" name="Google Shape;1668;p45"/>
            <p:cNvGrpSpPr/>
            <p:nvPr/>
          </p:nvGrpSpPr>
          <p:grpSpPr>
            <a:xfrm>
              <a:off x="1422078" y="1523590"/>
              <a:ext cx="864365" cy="901199"/>
              <a:chOff x="4734775" y="4648700"/>
              <a:chExt cx="539150" cy="562125"/>
            </a:xfrm>
          </p:grpSpPr>
          <p:sp>
            <p:nvSpPr>
              <p:cNvPr id="1669" name="Google Shape;1669;p45"/>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45"/>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45"/>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45"/>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45"/>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45"/>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45"/>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45"/>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45"/>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45"/>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45"/>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45"/>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45"/>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2" name="Google Shape;1682;p45"/>
            <p:cNvGrpSpPr/>
            <p:nvPr/>
          </p:nvGrpSpPr>
          <p:grpSpPr>
            <a:xfrm>
              <a:off x="2966836" y="3575848"/>
              <a:ext cx="151208" cy="151143"/>
              <a:chOff x="4917425" y="1708800"/>
              <a:chExt cx="176500" cy="176425"/>
            </a:xfrm>
          </p:grpSpPr>
          <p:sp>
            <p:nvSpPr>
              <p:cNvPr id="1683" name="Google Shape;1683;p4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4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5" name="Google Shape;1685;p45"/>
            <p:cNvGrpSpPr/>
            <p:nvPr/>
          </p:nvGrpSpPr>
          <p:grpSpPr>
            <a:xfrm>
              <a:off x="713231" y="3281993"/>
              <a:ext cx="232185" cy="232108"/>
              <a:chOff x="2909075" y="5346425"/>
              <a:chExt cx="129200" cy="129150"/>
            </a:xfrm>
          </p:grpSpPr>
          <p:sp>
            <p:nvSpPr>
              <p:cNvPr id="1686" name="Google Shape;1686;p45"/>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45"/>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8" name="Google Shape;1688;p45"/>
            <p:cNvGrpSpPr/>
            <p:nvPr/>
          </p:nvGrpSpPr>
          <p:grpSpPr>
            <a:xfrm>
              <a:off x="1896718" y="3952586"/>
              <a:ext cx="135542" cy="135478"/>
              <a:chOff x="3258519" y="1733474"/>
              <a:chExt cx="146263" cy="146194"/>
            </a:xfrm>
          </p:grpSpPr>
          <p:sp>
            <p:nvSpPr>
              <p:cNvPr id="1689" name="Google Shape;1689;p45"/>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45"/>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91" name="Google Shape;1691;p45"/>
            <p:cNvGrpSpPr/>
            <p:nvPr/>
          </p:nvGrpSpPr>
          <p:grpSpPr>
            <a:xfrm>
              <a:off x="2764543" y="2289311"/>
              <a:ext cx="135542" cy="135478"/>
              <a:chOff x="3258519" y="1733474"/>
              <a:chExt cx="146263" cy="146194"/>
            </a:xfrm>
          </p:grpSpPr>
          <p:sp>
            <p:nvSpPr>
              <p:cNvPr id="1692" name="Google Shape;1692;p45"/>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45"/>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94" name="Google Shape;1694;p45"/>
            <p:cNvGrpSpPr/>
            <p:nvPr/>
          </p:nvGrpSpPr>
          <p:grpSpPr>
            <a:xfrm>
              <a:off x="1106536" y="1216711"/>
              <a:ext cx="151208" cy="151143"/>
              <a:chOff x="4917425" y="1708800"/>
              <a:chExt cx="176500" cy="176425"/>
            </a:xfrm>
          </p:grpSpPr>
          <p:sp>
            <p:nvSpPr>
              <p:cNvPr id="1695" name="Google Shape;1695;p45"/>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45"/>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97" name="Google Shape;1697;p45"/>
            <p:cNvGrpSpPr/>
            <p:nvPr/>
          </p:nvGrpSpPr>
          <p:grpSpPr>
            <a:xfrm>
              <a:off x="3348945" y="3432189"/>
              <a:ext cx="1157869" cy="1176255"/>
              <a:chOff x="713229" y="3827485"/>
              <a:chExt cx="768889" cy="781098"/>
            </a:xfrm>
          </p:grpSpPr>
          <p:sp>
            <p:nvSpPr>
              <p:cNvPr id="1698" name="Google Shape;1698;p45"/>
              <p:cNvSpPr/>
              <p:nvPr/>
            </p:nvSpPr>
            <p:spPr>
              <a:xfrm>
                <a:off x="1169519" y="4184143"/>
                <a:ext cx="153081" cy="322883"/>
              </a:xfrm>
              <a:custGeom>
                <a:avLst/>
                <a:gdLst/>
                <a:ahLst/>
                <a:cxnLst/>
                <a:rect l="l" t="t" r="r" b="b"/>
                <a:pathLst>
                  <a:path w="4614" h="9732" extrusionOk="0">
                    <a:moveTo>
                      <a:pt x="2" y="0"/>
                    </a:moveTo>
                    <a:lnTo>
                      <a:pt x="2" y="7425"/>
                    </a:lnTo>
                    <a:cubicBezTo>
                      <a:pt x="1" y="8699"/>
                      <a:pt x="1035" y="9732"/>
                      <a:pt x="2307" y="9732"/>
                    </a:cubicBezTo>
                    <a:cubicBezTo>
                      <a:pt x="3581" y="9732"/>
                      <a:pt x="4613" y="8699"/>
                      <a:pt x="4613" y="7425"/>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45"/>
              <p:cNvSpPr/>
              <p:nvPr/>
            </p:nvSpPr>
            <p:spPr>
              <a:xfrm>
                <a:off x="874472" y="4184143"/>
                <a:ext cx="153081" cy="322883"/>
              </a:xfrm>
              <a:custGeom>
                <a:avLst/>
                <a:gdLst/>
                <a:ahLst/>
                <a:cxnLst/>
                <a:rect l="l" t="t" r="r" b="b"/>
                <a:pathLst>
                  <a:path w="4614" h="9732" extrusionOk="0">
                    <a:moveTo>
                      <a:pt x="0" y="0"/>
                    </a:moveTo>
                    <a:lnTo>
                      <a:pt x="0" y="7425"/>
                    </a:lnTo>
                    <a:cubicBezTo>
                      <a:pt x="0" y="8699"/>
                      <a:pt x="1033" y="9732"/>
                      <a:pt x="2307" y="9732"/>
                    </a:cubicBezTo>
                    <a:cubicBezTo>
                      <a:pt x="3581" y="9732"/>
                      <a:pt x="4613" y="8699"/>
                      <a:pt x="4613" y="7425"/>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45"/>
              <p:cNvSpPr/>
              <p:nvPr/>
            </p:nvSpPr>
            <p:spPr>
              <a:xfrm>
                <a:off x="1140589" y="3831732"/>
                <a:ext cx="212236" cy="44524"/>
              </a:xfrm>
              <a:custGeom>
                <a:avLst/>
                <a:gdLst/>
                <a:ahLst/>
                <a:cxnLst/>
                <a:rect l="l" t="t" r="r" b="b"/>
                <a:pathLst>
                  <a:path w="6397" h="1342" extrusionOk="0">
                    <a:moveTo>
                      <a:pt x="5725" y="1"/>
                    </a:moveTo>
                    <a:cubicBezTo>
                      <a:pt x="5712" y="1"/>
                      <a:pt x="5700" y="1"/>
                      <a:pt x="5688" y="2"/>
                    </a:cubicBezTo>
                    <a:lnTo>
                      <a:pt x="672" y="2"/>
                    </a:lnTo>
                    <a:cubicBezTo>
                      <a:pt x="300" y="2"/>
                      <a:pt x="2" y="303"/>
                      <a:pt x="2" y="673"/>
                    </a:cubicBezTo>
                    <a:cubicBezTo>
                      <a:pt x="1" y="1041"/>
                      <a:pt x="297" y="1341"/>
                      <a:pt x="665" y="1341"/>
                    </a:cubicBezTo>
                    <a:cubicBezTo>
                      <a:pt x="668" y="1341"/>
                      <a:pt x="670" y="1341"/>
                      <a:pt x="672" y="1341"/>
                    </a:cubicBezTo>
                    <a:lnTo>
                      <a:pt x="5688" y="1341"/>
                    </a:lnTo>
                    <a:cubicBezTo>
                      <a:pt x="5701" y="1342"/>
                      <a:pt x="5714" y="1342"/>
                      <a:pt x="5727" y="1342"/>
                    </a:cubicBezTo>
                    <a:cubicBezTo>
                      <a:pt x="6095" y="1342"/>
                      <a:pt x="6397" y="1045"/>
                      <a:pt x="6397" y="671"/>
                    </a:cubicBezTo>
                    <a:cubicBezTo>
                      <a:pt x="6397" y="299"/>
                      <a:pt x="6093" y="1"/>
                      <a:pt x="57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45"/>
              <p:cNvSpPr/>
              <p:nvPr/>
            </p:nvSpPr>
            <p:spPr>
              <a:xfrm>
                <a:off x="845541" y="3831765"/>
                <a:ext cx="211042" cy="44458"/>
              </a:xfrm>
              <a:custGeom>
                <a:avLst/>
                <a:gdLst/>
                <a:ahLst/>
                <a:cxnLst/>
                <a:rect l="l" t="t" r="r" b="b"/>
                <a:pathLst>
                  <a:path w="6361" h="1340" extrusionOk="0">
                    <a:moveTo>
                      <a:pt x="5694" y="1"/>
                    </a:moveTo>
                    <a:cubicBezTo>
                      <a:pt x="5692" y="1"/>
                      <a:pt x="5690" y="1"/>
                      <a:pt x="5688" y="1"/>
                    </a:cubicBezTo>
                    <a:lnTo>
                      <a:pt x="673" y="1"/>
                    </a:lnTo>
                    <a:cubicBezTo>
                      <a:pt x="302" y="1"/>
                      <a:pt x="0" y="301"/>
                      <a:pt x="2" y="672"/>
                    </a:cubicBezTo>
                    <a:cubicBezTo>
                      <a:pt x="0" y="1040"/>
                      <a:pt x="297" y="1340"/>
                      <a:pt x="664" y="1340"/>
                    </a:cubicBezTo>
                    <a:cubicBezTo>
                      <a:pt x="667" y="1340"/>
                      <a:pt x="670" y="1340"/>
                      <a:pt x="673" y="1340"/>
                    </a:cubicBezTo>
                    <a:lnTo>
                      <a:pt x="5688" y="1340"/>
                    </a:lnTo>
                    <a:cubicBezTo>
                      <a:pt x="6056" y="1340"/>
                      <a:pt x="6356" y="1042"/>
                      <a:pt x="6356" y="672"/>
                    </a:cubicBezTo>
                    <a:cubicBezTo>
                      <a:pt x="6361" y="303"/>
                      <a:pt x="6063" y="1"/>
                      <a:pt x="56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45"/>
              <p:cNvSpPr/>
              <p:nvPr/>
            </p:nvSpPr>
            <p:spPr>
              <a:xfrm>
                <a:off x="1169586" y="3876256"/>
                <a:ext cx="153015" cy="307920"/>
              </a:xfrm>
              <a:custGeom>
                <a:avLst/>
                <a:gdLst/>
                <a:ahLst/>
                <a:cxnLst/>
                <a:rect l="l" t="t" r="r" b="b"/>
                <a:pathLst>
                  <a:path w="4612" h="9281" extrusionOk="0">
                    <a:moveTo>
                      <a:pt x="0" y="0"/>
                    </a:moveTo>
                    <a:lnTo>
                      <a:pt x="0" y="2583"/>
                    </a:lnTo>
                    <a:lnTo>
                      <a:pt x="0" y="5400"/>
                    </a:lnTo>
                    <a:lnTo>
                      <a:pt x="0" y="6827"/>
                    </a:lnTo>
                    <a:lnTo>
                      <a:pt x="0" y="7074"/>
                    </a:lnTo>
                    <a:lnTo>
                      <a:pt x="0" y="7444"/>
                    </a:lnTo>
                    <a:lnTo>
                      <a:pt x="0" y="9280"/>
                    </a:lnTo>
                    <a:lnTo>
                      <a:pt x="4611" y="9280"/>
                    </a:lnTo>
                    <a:lnTo>
                      <a:pt x="4611" y="8335"/>
                    </a:lnTo>
                    <a:lnTo>
                      <a:pt x="4611" y="8223"/>
                    </a:lnTo>
                    <a:lnTo>
                      <a:pt x="4611" y="7074"/>
                    </a:lnTo>
                    <a:lnTo>
                      <a:pt x="4611" y="6827"/>
                    </a:lnTo>
                    <a:lnTo>
                      <a:pt x="4611" y="6640"/>
                    </a:lnTo>
                    <a:lnTo>
                      <a:pt x="4611" y="6621"/>
                    </a:lnTo>
                    <a:lnTo>
                      <a:pt x="4611" y="5400"/>
                    </a:lnTo>
                    <a:lnTo>
                      <a:pt x="4611" y="4901"/>
                    </a:lnTo>
                    <a:lnTo>
                      <a:pt x="4611" y="3186"/>
                    </a:lnTo>
                    <a:lnTo>
                      <a:pt x="4611" y="2583"/>
                    </a:lnTo>
                    <a:lnTo>
                      <a:pt x="461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45"/>
              <p:cNvSpPr/>
              <p:nvPr/>
            </p:nvSpPr>
            <p:spPr>
              <a:xfrm>
                <a:off x="874472" y="3876256"/>
                <a:ext cx="153081" cy="307920"/>
              </a:xfrm>
              <a:custGeom>
                <a:avLst/>
                <a:gdLst/>
                <a:ahLst/>
                <a:cxnLst/>
                <a:rect l="l" t="t" r="r" b="b"/>
                <a:pathLst>
                  <a:path w="4614" h="9281" extrusionOk="0">
                    <a:moveTo>
                      <a:pt x="0" y="0"/>
                    </a:moveTo>
                    <a:lnTo>
                      <a:pt x="0" y="2583"/>
                    </a:lnTo>
                    <a:lnTo>
                      <a:pt x="0" y="5400"/>
                    </a:lnTo>
                    <a:lnTo>
                      <a:pt x="0" y="6827"/>
                    </a:lnTo>
                    <a:lnTo>
                      <a:pt x="0" y="7074"/>
                    </a:lnTo>
                    <a:lnTo>
                      <a:pt x="0" y="7444"/>
                    </a:lnTo>
                    <a:lnTo>
                      <a:pt x="0" y="9280"/>
                    </a:lnTo>
                    <a:lnTo>
                      <a:pt x="4613" y="9280"/>
                    </a:lnTo>
                    <a:lnTo>
                      <a:pt x="4613" y="8335"/>
                    </a:lnTo>
                    <a:lnTo>
                      <a:pt x="4613" y="8223"/>
                    </a:lnTo>
                    <a:lnTo>
                      <a:pt x="4613" y="7074"/>
                    </a:lnTo>
                    <a:lnTo>
                      <a:pt x="4613" y="6827"/>
                    </a:lnTo>
                    <a:lnTo>
                      <a:pt x="4613" y="6640"/>
                    </a:lnTo>
                    <a:lnTo>
                      <a:pt x="4613" y="6621"/>
                    </a:lnTo>
                    <a:lnTo>
                      <a:pt x="4613" y="5400"/>
                    </a:lnTo>
                    <a:lnTo>
                      <a:pt x="4613" y="4901"/>
                    </a:lnTo>
                    <a:lnTo>
                      <a:pt x="4613" y="3186"/>
                    </a:lnTo>
                    <a:lnTo>
                      <a:pt x="4613" y="2583"/>
                    </a:lnTo>
                    <a:lnTo>
                      <a:pt x="46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45"/>
              <p:cNvSpPr/>
              <p:nvPr/>
            </p:nvSpPr>
            <p:spPr>
              <a:xfrm>
                <a:off x="773214" y="4533767"/>
                <a:ext cx="648886" cy="26111"/>
              </a:xfrm>
              <a:custGeom>
                <a:avLst/>
                <a:gdLst/>
                <a:ahLst/>
                <a:cxnLst/>
                <a:rect l="l" t="t" r="r" b="b"/>
                <a:pathLst>
                  <a:path w="19558" h="787" extrusionOk="0">
                    <a:moveTo>
                      <a:pt x="0" y="1"/>
                    </a:moveTo>
                    <a:lnTo>
                      <a:pt x="0" y="786"/>
                    </a:lnTo>
                    <a:lnTo>
                      <a:pt x="19558" y="786"/>
                    </a:lnTo>
                    <a:lnTo>
                      <a:pt x="1955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45"/>
              <p:cNvSpPr/>
              <p:nvPr/>
            </p:nvSpPr>
            <p:spPr>
              <a:xfrm>
                <a:off x="717542" y="4107105"/>
                <a:ext cx="55705" cy="497198"/>
              </a:xfrm>
              <a:custGeom>
                <a:avLst/>
                <a:gdLst/>
                <a:ahLst/>
                <a:cxnLst/>
                <a:rect l="l" t="t" r="r" b="b"/>
                <a:pathLst>
                  <a:path w="1679" h="14986" extrusionOk="0">
                    <a:moveTo>
                      <a:pt x="0" y="1"/>
                    </a:moveTo>
                    <a:lnTo>
                      <a:pt x="0" y="14985"/>
                    </a:lnTo>
                    <a:lnTo>
                      <a:pt x="1678" y="14985"/>
                    </a:lnTo>
                    <a:lnTo>
                      <a:pt x="1678" y="13646"/>
                    </a:lnTo>
                    <a:lnTo>
                      <a:pt x="1678" y="12861"/>
                    </a:lnTo>
                    <a:lnTo>
                      <a:pt x="1678" y="2322"/>
                    </a:lnTo>
                    <a:lnTo>
                      <a:pt x="167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45"/>
              <p:cNvSpPr/>
              <p:nvPr/>
            </p:nvSpPr>
            <p:spPr>
              <a:xfrm>
                <a:off x="1422066" y="4107105"/>
                <a:ext cx="55705" cy="497198"/>
              </a:xfrm>
              <a:custGeom>
                <a:avLst/>
                <a:gdLst/>
                <a:ahLst/>
                <a:cxnLst/>
                <a:rect l="l" t="t" r="r" b="b"/>
                <a:pathLst>
                  <a:path w="1679" h="14986" extrusionOk="0">
                    <a:moveTo>
                      <a:pt x="1" y="1"/>
                    </a:moveTo>
                    <a:lnTo>
                      <a:pt x="1" y="2322"/>
                    </a:lnTo>
                    <a:lnTo>
                      <a:pt x="1" y="12861"/>
                    </a:lnTo>
                    <a:lnTo>
                      <a:pt x="1" y="13646"/>
                    </a:lnTo>
                    <a:lnTo>
                      <a:pt x="1" y="14985"/>
                    </a:lnTo>
                    <a:lnTo>
                      <a:pt x="1679" y="14985"/>
                    </a:lnTo>
                    <a:lnTo>
                      <a:pt x="167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45"/>
              <p:cNvSpPr/>
              <p:nvPr/>
            </p:nvSpPr>
            <p:spPr>
              <a:xfrm>
                <a:off x="870192" y="3876256"/>
                <a:ext cx="161641" cy="635117"/>
              </a:xfrm>
              <a:custGeom>
                <a:avLst/>
                <a:gdLst/>
                <a:ahLst/>
                <a:cxnLst/>
                <a:rect l="l" t="t" r="r" b="b"/>
                <a:pathLst>
                  <a:path w="4872" h="19143" extrusionOk="0">
                    <a:moveTo>
                      <a:pt x="0" y="0"/>
                    </a:moveTo>
                    <a:lnTo>
                      <a:pt x="0" y="16705"/>
                    </a:lnTo>
                    <a:cubicBezTo>
                      <a:pt x="2" y="18051"/>
                      <a:pt x="1092" y="19141"/>
                      <a:pt x="2438" y="19143"/>
                    </a:cubicBezTo>
                    <a:cubicBezTo>
                      <a:pt x="3780" y="19143"/>
                      <a:pt x="4872" y="18049"/>
                      <a:pt x="4872" y="16705"/>
                    </a:cubicBezTo>
                    <a:lnTo>
                      <a:pt x="4872" y="0"/>
                    </a:lnTo>
                    <a:lnTo>
                      <a:pt x="4611" y="0"/>
                    </a:lnTo>
                    <a:lnTo>
                      <a:pt x="4611" y="16705"/>
                    </a:lnTo>
                    <a:cubicBezTo>
                      <a:pt x="4611" y="17906"/>
                      <a:pt x="3637" y="18884"/>
                      <a:pt x="2438" y="18884"/>
                    </a:cubicBezTo>
                    <a:cubicBezTo>
                      <a:pt x="1235" y="18882"/>
                      <a:pt x="261" y="17908"/>
                      <a:pt x="261" y="16705"/>
                    </a:cubicBezTo>
                    <a:lnTo>
                      <a:pt x="26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45"/>
              <p:cNvSpPr/>
              <p:nvPr/>
            </p:nvSpPr>
            <p:spPr>
              <a:xfrm>
                <a:off x="839204" y="3827485"/>
                <a:ext cx="220199" cy="53084"/>
              </a:xfrm>
              <a:custGeom>
                <a:avLst/>
                <a:gdLst/>
                <a:ahLst/>
                <a:cxnLst/>
                <a:rect l="l" t="t" r="r" b="b"/>
                <a:pathLst>
                  <a:path w="6637" h="1600" extrusionOk="0">
                    <a:moveTo>
                      <a:pt x="828" y="260"/>
                    </a:moveTo>
                    <a:cubicBezTo>
                      <a:pt x="840" y="260"/>
                      <a:pt x="852" y="260"/>
                      <a:pt x="864" y="261"/>
                    </a:cubicBezTo>
                    <a:lnTo>
                      <a:pt x="5879" y="261"/>
                    </a:lnTo>
                    <a:cubicBezTo>
                      <a:pt x="5881" y="261"/>
                      <a:pt x="5883" y="261"/>
                      <a:pt x="5885" y="261"/>
                    </a:cubicBezTo>
                    <a:cubicBezTo>
                      <a:pt x="6026" y="261"/>
                      <a:pt x="6161" y="319"/>
                      <a:pt x="6262" y="418"/>
                    </a:cubicBezTo>
                    <a:cubicBezTo>
                      <a:pt x="6361" y="520"/>
                      <a:pt x="6415" y="656"/>
                      <a:pt x="6417" y="799"/>
                    </a:cubicBezTo>
                    <a:cubicBezTo>
                      <a:pt x="6417" y="1097"/>
                      <a:pt x="6175" y="1339"/>
                      <a:pt x="5879" y="1339"/>
                    </a:cubicBezTo>
                    <a:lnTo>
                      <a:pt x="864" y="1339"/>
                    </a:lnTo>
                    <a:cubicBezTo>
                      <a:pt x="852" y="1340"/>
                      <a:pt x="840" y="1340"/>
                      <a:pt x="828" y="1340"/>
                    </a:cubicBezTo>
                    <a:cubicBezTo>
                      <a:pt x="532" y="1340"/>
                      <a:pt x="288" y="1101"/>
                      <a:pt x="288" y="799"/>
                    </a:cubicBezTo>
                    <a:cubicBezTo>
                      <a:pt x="288" y="500"/>
                      <a:pt x="532" y="260"/>
                      <a:pt x="828" y="260"/>
                    </a:cubicBezTo>
                    <a:close/>
                    <a:moveTo>
                      <a:pt x="864" y="0"/>
                    </a:moveTo>
                    <a:cubicBezTo>
                      <a:pt x="541" y="0"/>
                      <a:pt x="249" y="195"/>
                      <a:pt x="125" y="493"/>
                    </a:cubicBezTo>
                    <a:cubicBezTo>
                      <a:pt x="1" y="793"/>
                      <a:pt x="67" y="1137"/>
                      <a:pt x="295" y="1365"/>
                    </a:cubicBezTo>
                    <a:cubicBezTo>
                      <a:pt x="444" y="1515"/>
                      <a:pt x="647" y="1600"/>
                      <a:pt x="858" y="1600"/>
                    </a:cubicBezTo>
                    <a:cubicBezTo>
                      <a:pt x="860" y="1600"/>
                      <a:pt x="862" y="1600"/>
                      <a:pt x="864" y="1600"/>
                    </a:cubicBezTo>
                    <a:lnTo>
                      <a:pt x="5879" y="1600"/>
                    </a:lnTo>
                    <a:cubicBezTo>
                      <a:pt x="6303" y="1578"/>
                      <a:pt x="6637" y="1227"/>
                      <a:pt x="6637" y="799"/>
                    </a:cubicBezTo>
                    <a:cubicBezTo>
                      <a:pt x="6637" y="373"/>
                      <a:pt x="6303" y="23"/>
                      <a:pt x="5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45"/>
              <p:cNvSpPr/>
              <p:nvPr/>
            </p:nvSpPr>
            <p:spPr>
              <a:xfrm>
                <a:off x="965179" y="3977580"/>
                <a:ext cx="62407" cy="8693"/>
              </a:xfrm>
              <a:custGeom>
                <a:avLst/>
                <a:gdLst/>
                <a:ahLst/>
                <a:cxnLst/>
                <a:rect l="l" t="t" r="r" b="b"/>
                <a:pathLst>
                  <a:path w="1881" h="262" extrusionOk="0">
                    <a:moveTo>
                      <a:pt x="0" y="1"/>
                    </a:moveTo>
                    <a:lnTo>
                      <a:pt x="0"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45"/>
              <p:cNvSpPr/>
              <p:nvPr/>
            </p:nvSpPr>
            <p:spPr>
              <a:xfrm>
                <a:off x="965179" y="4034546"/>
                <a:ext cx="62407" cy="8626"/>
              </a:xfrm>
              <a:custGeom>
                <a:avLst/>
                <a:gdLst/>
                <a:ahLst/>
                <a:cxnLst/>
                <a:rect l="l" t="t" r="r" b="b"/>
                <a:pathLst>
                  <a:path w="1881" h="260" extrusionOk="0">
                    <a:moveTo>
                      <a:pt x="0" y="1"/>
                    </a:moveTo>
                    <a:lnTo>
                      <a:pt x="0" y="259"/>
                    </a:lnTo>
                    <a:lnTo>
                      <a:pt x="1881" y="259"/>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45"/>
              <p:cNvSpPr/>
              <p:nvPr/>
            </p:nvSpPr>
            <p:spPr>
              <a:xfrm>
                <a:off x="965179" y="4091611"/>
                <a:ext cx="62407" cy="8693"/>
              </a:xfrm>
              <a:custGeom>
                <a:avLst/>
                <a:gdLst/>
                <a:ahLst/>
                <a:cxnLst/>
                <a:rect l="l" t="t" r="r" b="b"/>
                <a:pathLst>
                  <a:path w="1881" h="262" extrusionOk="0">
                    <a:moveTo>
                      <a:pt x="0" y="1"/>
                    </a:moveTo>
                    <a:lnTo>
                      <a:pt x="0" y="262"/>
                    </a:lnTo>
                    <a:lnTo>
                      <a:pt x="1881" y="262"/>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45"/>
              <p:cNvSpPr/>
              <p:nvPr/>
            </p:nvSpPr>
            <p:spPr>
              <a:xfrm>
                <a:off x="965179" y="4148477"/>
                <a:ext cx="62407" cy="8693"/>
              </a:xfrm>
              <a:custGeom>
                <a:avLst/>
                <a:gdLst/>
                <a:ahLst/>
                <a:cxnLst/>
                <a:rect l="l" t="t" r="r" b="b"/>
                <a:pathLst>
                  <a:path w="1881" h="262" extrusionOk="0">
                    <a:moveTo>
                      <a:pt x="0" y="1"/>
                    </a:moveTo>
                    <a:lnTo>
                      <a:pt x="0"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45"/>
              <p:cNvSpPr/>
              <p:nvPr/>
            </p:nvSpPr>
            <p:spPr>
              <a:xfrm>
                <a:off x="965179" y="4205509"/>
                <a:ext cx="62407" cy="8626"/>
              </a:xfrm>
              <a:custGeom>
                <a:avLst/>
                <a:gdLst/>
                <a:ahLst/>
                <a:cxnLst/>
                <a:rect l="l" t="t" r="r" b="b"/>
                <a:pathLst>
                  <a:path w="1881" h="260" extrusionOk="0">
                    <a:moveTo>
                      <a:pt x="0" y="0"/>
                    </a:moveTo>
                    <a:lnTo>
                      <a:pt x="0" y="259"/>
                    </a:lnTo>
                    <a:lnTo>
                      <a:pt x="1881" y="259"/>
                    </a:lnTo>
                    <a:lnTo>
                      <a:pt x="188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45"/>
              <p:cNvSpPr/>
              <p:nvPr/>
            </p:nvSpPr>
            <p:spPr>
              <a:xfrm>
                <a:off x="903071" y="3950109"/>
                <a:ext cx="8659" cy="363990"/>
              </a:xfrm>
              <a:custGeom>
                <a:avLst/>
                <a:gdLst/>
                <a:ahLst/>
                <a:cxnLst/>
                <a:rect l="l" t="t" r="r" b="b"/>
                <a:pathLst>
                  <a:path w="261" h="10971" extrusionOk="0">
                    <a:moveTo>
                      <a:pt x="0" y="1"/>
                    </a:moveTo>
                    <a:lnTo>
                      <a:pt x="0" y="3126"/>
                    </a:lnTo>
                    <a:lnTo>
                      <a:pt x="261" y="3126"/>
                    </a:lnTo>
                    <a:lnTo>
                      <a:pt x="261" y="1"/>
                    </a:lnTo>
                    <a:close/>
                    <a:moveTo>
                      <a:pt x="0" y="4171"/>
                    </a:moveTo>
                    <a:lnTo>
                      <a:pt x="0" y="4949"/>
                    </a:lnTo>
                    <a:lnTo>
                      <a:pt x="261" y="4949"/>
                    </a:lnTo>
                    <a:lnTo>
                      <a:pt x="261" y="4171"/>
                    </a:lnTo>
                    <a:close/>
                    <a:moveTo>
                      <a:pt x="0" y="8073"/>
                    </a:moveTo>
                    <a:lnTo>
                      <a:pt x="0" y="9114"/>
                    </a:lnTo>
                    <a:lnTo>
                      <a:pt x="261" y="9114"/>
                    </a:lnTo>
                    <a:lnTo>
                      <a:pt x="261" y="8073"/>
                    </a:lnTo>
                    <a:close/>
                    <a:moveTo>
                      <a:pt x="0" y="9896"/>
                    </a:moveTo>
                    <a:lnTo>
                      <a:pt x="0" y="10970"/>
                    </a:lnTo>
                    <a:lnTo>
                      <a:pt x="261" y="10970"/>
                    </a:lnTo>
                    <a:lnTo>
                      <a:pt x="261" y="9896"/>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45"/>
              <p:cNvSpPr/>
              <p:nvPr/>
            </p:nvSpPr>
            <p:spPr>
              <a:xfrm>
                <a:off x="1165239" y="3876256"/>
                <a:ext cx="161641" cy="635117"/>
              </a:xfrm>
              <a:custGeom>
                <a:avLst/>
                <a:gdLst/>
                <a:ahLst/>
                <a:cxnLst/>
                <a:rect l="l" t="t" r="r" b="b"/>
                <a:pathLst>
                  <a:path w="4872" h="19143" extrusionOk="0">
                    <a:moveTo>
                      <a:pt x="0" y="0"/>
                    </a:moveTo>
                    <a:lnTo>
                      <a:pt x="0" y="16705"/>
                    </a:lnTo>
                    <a:cubicBezTo>
                      <a:pt x="2" y="18051"/>
                      <a:pt x="1092" y="19143"/>
                      <a:pt x="2439" y="19143"/>
                    </a:cubicBezTo>
                    <a:cubicBezTo>
                      <a:pt x="3780" y="19143"/>
                      <a:pt x="4872" y="18049"/>
                      <a:pt x="4872" y="16705"/>
                    </a:cubicBezTo>
                    <a:lnTo>
                      <a:pt x="4872" y="0"/>
                    </a:lnTo>
                    <a:lnTo>
                      <a:pt x="4613" y="0"/>
                    </a:lnTo>
                    <a:lnTo>
                      <a:pt x="4613" y="16705"/>
                    </a:lnTo>
                    <a:cubicBezTo>
                      <a:pt x="4613" y="17906"/>
                      <a:pt x="3637" y="18884"/>
                      <a:pt x="2439" y="18884"/>
                    </a:cubicBezTo>
                    <a:cubicBezTo>
                      <a:pt x="1237" y="18882"/>
                      <a:pt x="261" y="17908"/>
                      <a:pt x="261" y="16705"/>
                    </a:cubicBezTo>
                    <a:lnTo>
                      <a:pt x="26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45"/>
              <p:cNvSpPr/>
              <p:nvPr/>
            </p:nvSpPr>
            <p:spPr>
              <a:xfrm>
                <a:off x="1137636" y="3827485"/>
                <a:ext cx="220265" cy="53084"/>
              </a:xfrm>
              <a:custGeom>
                <a:avLst/>
                <a:gdLst/>
                <a:ahLst/>
                <a:cxnLst/>
                <a:rect l="l" t="t" r="r" b="b"/>
                <a:pathLst>
                  <a:path w="6639" h="1600" extrusionOk="0">
                    <a:moveTo>
                      <a:pt x="5783" y="261"/>
                    </a:moveTo>
                    <a:cubicBezTo>
                      <a:pt x="6078" y="261"/>
                      <a:pt x="6317" y="503"/>
                      <a:pt x="6315" y="799"/>
                    </a:cubicBezTo>
                    <a:cubicBezTo>
                      <a:pt x="6315" y="1097"/>
                      <a:pt x="6075" y="1339"/>
                      <a:pt x="5777" y="1339"/>
                    </a:cubicBezTo>
                    <a:lnTo>
                      <a:pt x="761" y="1339"/>
                    </a:lnTo>
                    <a:cubicBezTo>
                      <a:pt x="618" y="1339"/>
                      <a:pt x="480" y="1283"/>
                      <a:pt x="377" y="1183"/>
                    </a:cubicBezTo>
                    <a:cubicBezTo>
                      <a:pt x="44" y="840"/>
                      <a:pt x="282" y="264"/>
                      <a:pt x="761" y="261"/>
                    </a:cubicBezTo>
                    <a:lnTo>
                      <a:pt x="5777" y="261"/>
                    </a:lnTo>
                    <a:cubicBezTo>
                      <a:pt x="5779" y="261"/>
                      <a:pt x="5781" y="261"/>
                      <a:pt x="5783" y="261"/>
                    </a:cubicBezTo>
                    <a:close/>
                    <a:moveTo>
                      <a:pt x="5783" y="0"/>
                    </a:moveTo>
                    <a:cubicBezTo>
                      <a:pt x="5781" y="0"/>
                      <a:pt x="5779" y="0"/>
                      <a:pt x="5777" y="0"/>
                    </a:cubicBezTo>
                    <a:lnTo>
                      <a:pt x="761" y="0"/>
                    </a:lnTo>
                    <a:cubicBezTo>
                      <a:pt x="335" y="23"/>
                      <a:pt x="1" y="373"/>
                      <a:pt x="1" y="799"/>
                    </a:cubicBezTo>
                    <a:cubicBezTo>
                      <a:pt x="1" y="1227"/>
                      <a:pt x="335" y="1578"/>
                      <a:pt x="761" y="1600"/>
                    </a:cubicBezTo>
                    <a:lnTo>
                      <a:pt x="5777" y="1600"/>
                    </a:lnTo>
                    <a:cubicBezTo>
                      <a:pt x="6099" y="1598"/>
                      <a:pt x="6390" y="1404"/>
                      <a:pt x="6515" y="1106"/>
                    </a:cubicBezTo>
                    <a:cubicBezTo>
                      <a:pt x="6639" y="808"/>
                      <a:pt x="6571" y="464"/>
                      <a:pt x="6343" y="234"/>
                    </a:cubicBezTo>
                    <a:cubicBezTo>
                      <a:pt x="6194" y="85"/>
                      <a:pt x="5994" y="0"/>
                      <a:pt x="57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45"/>
              <p:cNvSpPr/>
              <p:nvPr/>
            </p:nvSpPr>
            <p:spPr>
              <a:xfrm>
                <a:off x="1260160" y="3977580"/>
                <a:ext cx="62440" cy="8693"/>
              </a:xfrm>
              <a:custGeom>
                <a:avLst/>
                <a:gdLst/>
                <a:ahLst/>
                <a:cxnLst/>
                <a:rect l="l" t="t" r="r" b="b"/>
                <a:pathLst>
                  <a:path w="1882" h="262" extrusionOk="0">
                    <a:moveTo>
                      <a:pt x="1" y="1"/>
                    </a:moveTo>
                    <a:lnTo>
                      <a:pt x="1"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45"/>
              <p:cNvSpPr/>
              <p:nvPr/>
            </p:nvSpPr>
            <p:spPr>
              <a:xfrm>
                <a:off x="1260160" y="4034546"/>
                <a:ext cx="62440" cy="8626"/>
              </a:xfrm>
              <a:custGeom>
                <a:avLst/>
                <a:gdLst/>
                <a:ahLst/>
                <a:cxnLst/>
                <a:rect l="l" t="t" r="r" b="b"/>
                <a:pathLst>
                  <a:path w="1882" h="260" extrusionOk="0">
                    <a:moveTo>
                      <a:pt x="1" y="1"/>
                    </a:moveTo>
                    <a:lnTo>
                      <a:pt x="1" y="259"/>
                    </a:lnTo>
                    <a:lnTo>
                      <a:pt x="1881" y="259"/>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45"/>
              <p:cNvSpPr/>
              <p:nvPr/>
            </p:nvSpPr>
            <p:spPr>
              <a:xfrm>
                <a:off x="1260160" y="4091611"/>
                <a:ext cx="62440" cy="8693"/>
              </a:xfrm>
              <a:custGeom>
                <a:avLst/>
                <a:gdLst/>
                <a:ahLst/>
                <a:cxnLst/>
                <a:rect l="l" t="t" r="r" b="b"/>
                <a:pathLst>
                  <a:path w="1882" h="262" extrusionOk="0">
                    <a:moveTo>
                      <a:pt x="1" y="1"/>
                    </a:moveTo>
                    <a:lnTo>
                      <a:pt x="1" y="262"/>
                    </a:lnTo>
                    <a:lnTo>
                      <a:pt x="1881" y="262"/>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45"/>
              <p:cNvSpPr/>
              <p:nvPr/>
            </p:nvSpPr>
            <p:spPr>
              <a:xfrm>
                <a:off x="1260160" y="4148477"/>
                <a:ext cx="62440" cy="8693"/>
              </a:xfrm>
              <a:custGeom>
                <a:avLst/>
                <a:gdLst/>
                <a:ahLst/>
                <a:cxnLst/>
                <a:rect l="l" t="t" r="r" b="b"/>
                <a:pathLst>
                  <a:path w="1882" h="262" extrusionOk="0">
                    <a:moveTo>
                      <a:pt x="1" y="1"/>
                    </a:moveTo>
                    <a:lnTo>
                      <a:pt x="1"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45"/>
              <p:cNvSpPr/>
              <p:nvPr/>
            </p:nvSpPr>
            <p:spPr>
              <a:xfrm>
                <a:off x="1260160" y="4205509"/>
                <a:ext cx="62440" cy="8626"/>
              </a:xfrm>
              <a:custGeom>
                <a:avLst/>
                <a:gdLst/>
                <a:ahLst/>
                <a:cxnLst/>
                <a:rect l="l" t="t" r="r" b="b"/>
                <a:pathLst>
                  <a:path w="1882" h="260" extrusionOk="0">
                    <a:moveTo>
                      <a:pt x="1" y="0"/>
                    </a:moveTo>
                    <a:lnTo>
                      <a:pt x="1" y="259"/>
                    </a:lnTo>
                    <a:lnTo>
                      <a:pt x="1881" y="259"/>
                    </a:lnTo>
                    <a:lnTo>
                      <a:pt x="188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45"/>
              <p:cNvSpPr/>
              <p:nvPr/>
            </p:nvSpPr>
            <p:spPr>
              <a:xfrm>
                <a:off x="1198185" y="3950109"/>
                <a:ext cx="8626" cy="363990"/>
              </a:xfrm>
              <a:custGeom>
                <a:avLst/>
                <a:gdLst/>
                <a:ahLst/>
                <a:cxnLst/>
                <a:rect l="l" t="t" r="r" b="b"/>
                <a:pathLst>
                  <a:path w="260" h="10971" extrusionOk="0">
                    <a:moveTo>
                      <a:pt x="0" y="1"/>
                    </a:moveTo>
                    <a:lnTo>
                      <a:pt x="0" y="3126"/>
                    </a:lnTo>
                    <a:lnTo>
                      <a:pt x="259" y="3126"/>
                    </a:lnTo>
                    <a:lnTo>
                      <a:pt x="259" y="1"/>
                    </a:lnTo>
                    <a:close/>
                    <a:moveTo>
                      <a:pt x="0" y="4171"/>
                    </a:moveTo>
                    <a:lnTo>
                      <a:pt x="0" y="4949"/>
                    </a:lnTo>
                    <a:lnTo>
                      <a:pt x="259" y="4949"/>
                    </a:lnTo>
                    <a:lnTo>
                      <a:pt x="259" y="4171"/>
                    </a:lnTo>
                    <a:close/>
                    <a:moveTo>
                      <a:pt x="0" y="8073"/>
                    </a:moveTo>
                    <a:lnTo>
                      <a:pt x="0" y="9114"/>
                    </a:lnTo>
                    <a:lnTo>
                      <a:pt x="259" y="9114"/>
                    </a:lnTo>
                    <a:lnTo>
                      <a:pt x="259" y="8073"/>
                    </a:lnTo>
                    <a:close/>
                    <a:moveTo>
                      <a:pt x="0" y="9896"/>
                    </a:moveTo>
                    <a:lnTo>
                      <a:pt x="0" y="10970"/>
                    </a:lnTo>
                    <a:lnTo>
                      <a:pt x="259" y="10970"/>
                    </a:lnTo>
                    <a:lnTo>
                      <a:pt x="259" y="9896"/>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45"/>
              <p:cNvSpPr/>
              <p:nvPr/>
            </p:nvSpPr>
            <p:spPr>
              <a:xfrm>
                <a:off x="773214" y="4179830"/>
                <a:ext cx="650644" cy="8693"/>
              </a:xfrm>
              <a:custGeom>
                <a:avLst/>
                <a:gdLst/>
                <a:ahLst/>
                <a:cxnLst/>
                <a:rect l="l" t="t" r="r" b="b"/>
                <a:pathLst>
                  <a:path w="19611" h="262" extrusionOk="0">
                    <a:moveTo>
                      <a:pt x="0" y="1"/>
                    </a:moveTo>
                    <a:lnTo>
                      <a:pt x="0" y="261"/>
                    </a:lnTo>
                    <a:lnTo>
                      <a:pt x="19611" y="261"/>
                    </a:lnTo>
                    <a:lnTo>
                      <a:pt x="1961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45"/>
              <p:cNvSpPr/>
              <p:nvPr/>
            </p:nvSpPr>
            <p:spPr>
              <a:xfrm>
                <a:off x="713229" y="4102759"/>
                <a:ext cx="64298" cy="505824"/>
              </a:xfrm>
              <a:custGeom>
                <a:avLst/>
                <a:gdLst/>
                <a:ahLst/>
                <a:cxnLst/>
                <a:rect l="l" t="t" r="r" b="b"/>
                <a:pathLst>
                  <a:path w="1938" h="15246" extrusionOk="0">
                    <a:moveTo>
                      <a:pt x="1679" y="263"/>
                    </a:moveTo>
                    <a:lnTo>
                      <a:pt x="1679" y="14987"/>
                    </a:lnTo>
                    <a:lnTo>
                      <a:pt x="260" y="14987"/>
                    </a:lnTo>
                    <a:lnTo>
                      <a:pt x="260" y="263"/>
                    </a:lnTo>
                    <a:close/>
                    <a:moveTo>
                      <a:pt x="1" y="0"/>
                    </a:moveTo>
                    <a:lnTo>
                      <a:pt x="1" y="15246"/>
                    </a:lnTo>
                    <a:lnTo>
                      <a:pt x="1938" y="15246"/>
                    </a:lnTo>
                    <a:lnTo>
                      <a:pt x="193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45"/>
              <p:cNvSpPr/>
              <p:nvPr/>
            </p:nvSpPr>
            <p:spPr>
              <a:xfrm>
                <a:off x="1417787" y="4102759"/>
                <a:ext cx="64331" cy="505824"/>
              </a:xfrm>
              <a:custGeom>
                <a:avLst/>
                <a:gdLst/>
                <a:ahLst/>
                <a:cxnLst/>
                <a:rect l="l" t="t" r="r" b="b"/>
                <a:pathLst>
                  <a:path w="1939" h="15246" extrusionOk="0">
                    <a:moveTo>
                      <a:pt x="1678" y="263"/>
                    </a:moveTo>
                    <a:lnTo>
                      <a:pt x="1678" y="14987"/>
                    </a:lnTo>
                    <a:lnTo>
                      <a:pt x="261" y="14987"/>
                    </a:lnTo>
                    <a:lnTo>
                      <a:pt x="261" y="263"/>
                    </a:lnTo>
                    <a:close/>
                    <a:moveTo>
                      <a:pt x="1" y="0"/>
                    </a:moveTo>
                    <a:lnTo>
                      <a:pt x="1" y="15246"/>
                    </a:lnTo>
                    <a:lnTo>
                      <a:pt x="1939" y="15246"/>
                    </a:lnTo>
                    <a:lnTo>
                      <a:pt x="19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45"/>
              <p:cNvSpPr/>
              <p:nvPr/>
            </p:nvSpPr>
            <p:spPr>
              <a:xfrm>
                <a:off x="773214" y="4529421"/>
                <a:ext cx="648852" cy="8693"/>
              </a:xfrm>
              <a:custGeom>
                <a:avLst/>
                <a:gdLst/>
                <a:ahLst/>
                <a:cxnLst/>
                <a:rect l="l" t="t" r="r" b="b"/>
                <a:pathLst>
                  <a:path w="19557" h="262" extrusionOk="0">
                    <a:moveTo>
                      <a:pt x="0" y="1"/>
                    </a:moveTo>
                    <a:lnTo>
                      <a:pt x="0" y="261"/>
                    </a:lnTo>
                    <a:lnTo>
                      <a:pt x="19556" y="261"/>
                    </a:lnTo>
                    <a:lnTo>
                      <a:pt x="1955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45"/>
              <p:cNvSpPr/>
              <p:nvPr/>
            </p:nvSpPr>
            <p:spPr>
              <a:xfrm>
                <a:off x="773214" y="4555499"/>
                <a:ext cx="648852" cy="8659"/>
              </a:xfrm>
              <a:custGeom>
                <a:avLst/>
                <a:gdLst/>
                <a:ahLst/>
                <a:cxnLst/>
                <a:rect l="l" t="t" r="r" b="b"/>
                <a:pathLst>
                  <a:path w="19557" h="261" extrusionOk="0">
                    <a:moveTo>
                      <a:pt x="0" y="0"/>
                    </a:moveTo>
                    <a:lnTo>
                      <a:pt x="0" y="261"/>
                    </a:lnTo>
                    <a:lnTo>
                      <a:pt x="19556" y="261"/>
                    </a:lnTo>
                    <a:lnTo>
                      <a:pt x="195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601" name="Google Shape;2277;p51">
            <a:extLst>
              <a:ext uri="{FF2B5EF4-FFF2-40B4-BE49-F238E27FC236}">
                <a16:creationId xmlns:a16="http://schemas.microsoft.com/office/drawing/2014/main" id="{F00EC5E5-0B27-C616-4BC3-5213BF0BC710}"/>
              </a:ext>
            </a:extLst>
          </p:cNvPr>
          <p:cNvSpPr txBox="1">
            <a:spLocks/>
          </p:cNvSpPr>
          <p:nvPr/>
        </p:nvSpPr>
        <p:spPr>
          <a:xfrm>
            <a:off x="2338305" y="2507621"/>
            <a:ext cx="6537626" cy="75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Clr>
                <a:srgbClr val="073533"/>
              </a:buClr>
              <a:buSzPts val="1500"/>
              <a:buFont typeface="DM Sans"/>
              <a:buNone/>
              <a:tabLst/>
              <a:defRPr kumimoji="0" sz="2000" kern="0" spc="0" normalizeH="0" baseline="0">
                <a:ln>
                  <a:noFill/>
                </a:ln>
                <a:solidFill>
                  <a:srgbClr val="073533"/>
                </a:solidFill>
                <a:effectLst/>
                <a:uLnTx/>
                <a:uFillTx/>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Dựa vào dãy hoạt </a:t>
            </a:r>
            <a:r>
              <a:rPr lang="en-US" dirty="0"/>
              <a:t>đ</a:t>
            </a:r>
            <a:r>
              <a:rPr lang="vi-VN" dirty="0"/>
              <a:t>ộng hoá h</a:t>
            </a:r>
            <a:r>
              <a:rPr lang="en-US" dirty="0"/>
              <a:t>ọ</a:t>
            </a:r>
            <a:r>
              <a:rPr lang="vi-VN" dirty="0"/>
              <a:t>c của kim loại, ta có th</a:t>
            </a:r>
            <a:r>
              <a:rPr lang="en-US" dirty="0"/>
              <a:t>ể</a:t>
            </a:r>
            <a:r>
              <a:rPr lang="vi-VN" dirty="0"/>
              <a:t> xác định </a:t>
            </a:r>
            <a:r>
              <a:rPr lang="en-US" dirty="0"/>
              <a:t>đ</a:t>
            </a:r>
            <a:r>
              <a:rPr lang="vi-VN" dirty="0"/>
              <a:t>ược mức độ hoạt </a:t>
            </a:r>
            <a:r>
              <a:rPr lang="en-US" dirty="0"/>
              <a:t>đ</a:t>
            </a:r>
            <a:r>
              <a:rPr lang="vi-VN" dirty="0"/>
              <a:t>ộng hoá học của kim loại.</a:t>
            </a:r>
          </a:p>
        </p:txBody>
      </p:sp>
      <p:sp>
        <p:nvSpPr>
          <p:cNvPr id="1602" name="Google Shape;396;p34">
            <a:extLst>
              <a:ext uri="{FF2B5EF4-FFF2-40B4-BE49-F238E27FC236}">
                <a16:creationId xmlns:a16="http://schemas.microsoft.com/office/drawing/2014/main" id="{D836AF45-1E57-71FE-E169-7CE0615B6DC5}"/>
              </a:ext>
            </a:extLst>
          </p:cNvPr>
          <p:cNvSpPr txBox="1">
            <a:spLocks noGrp="1"/>
          </p:cNvSpPr>
          <p:nvPr>
            <p:ph type="title"/>
          </p:nvPr>
        </p:nvSpPr>
        <p:spPr>
          <a:xfrm>
            <a:off x="810954" y="1688902"/>
            <a:ext cx="8628704" cy="8539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K, Na, Ca, Mg, Al, Zn, Fe, Pb, </a:t>
            </a:r>
            <a:r>
              <a:rPr lang="en" sz="2800" dirty="0">
                <a:solidFill>
                  <a:srgbClr val="073533"/>
                </a:solidFill>
              </a:rPr>
              <a:t>H</a:t>
            </a:r>
            <a:r>
              <a:rPr lang="en" sz="2800" dirty="0"/>
              <a:t>, Cu, Ag, Au</a:t>
            </a:r>
            <a:endParaRPr sz="2800" dirty="0"/>
          </a:p>
        </p:txBody>
      </p:sp>
      <p:grpSp>
        <p:nvGrpSpPr>
          <p:cNvPr id="2" name="Group 1">
            <a:extLst>
              <a:ext uri="{FF2B5EF4-FFF2-40B4-BE49-F238E27FC236}">
                <a16:creationId xmlns:a16="http://schemas.microsoft.com/office/drawing/2014/main" id="{25D80578-4536-399D-2C25-3EB2B3FFB93F}"/>
              </a:ext>
            </a:extLst>
          </p:cNvPr>
          <p:cNvGrpSpPr/>
          <p:nvPr/>
        </p:nvGrpSpPr>
        <p:grpSpPr>
          <a:xfrm>
            <a:off x="3241589" y="1098370"/>
            <a:ext cx="4338528" cy="496459"/>
            <a:chOff x="212797" y="269100"/>
            <a:chExt cx="4338528" cy="496459"/>
          </a:xfrm>
        </p:grpSpPr>
        <p:sp>
          <p:nvSpPr>
            <p:cNvPr id="3" name="Rectangle: Rounded Corners 2">
              <a:extLst>
                <a:ext uri="{FF2B5EF4-FFF2-40B4-BE49-F238E27FC236}">
                  <a16:creationId xmlns:a16="http://schemas.microsoft.com/office/drawing/2014/main" id="{F1F097B5-C4B6-AE64-7748-109B64A06ED8}"/>
                </a:ext>
              </a:extLst>
            </p:cNvPr>
            <p:cNvSpPr/>
            <p:nvPr/>
          </p:nvSpPr>
          <p:spPr>
            <a:xfrm>
              <a:off x="473486" y="269100"/>
              <a:ext cx="4077839" cy="496459"/>
            </a:xfrm>
            <a:prstGeom prst="roundRect">
              <a:avLst/>
            </a:prstGeom>
            <a:solidFill>
              <a:srgbClr val="073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Google Shape;630;p37">
              <a:extLst>
                <a:ext uri="{FF2B5EF4-FFF2-40B4-BE49-F238E27FC236}">
                  <a16:creationId xmlns:a16="http://schemas.microsoft.com/office/drawing/2014/main" id="{BD79630D-CE20-61F9-0B95-CD18B7ADCC62}"/>
                </a:ext>
              </a:extLst>
            </p:cNvPr>
            <p:cNvSpPr txBox="1">
              <a:spLocks/>
            </p:cNvSpPr>
            <p:nvPr/>
          </p:nvSpPr>
          <p:spPr>
            <a:xfrm>
              <a:off x="719923" y="330888"/>
              <a:ext cx="3743404" cy="3663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9pPr>
            </a:lstStyle>
            <a:p>
              <a:pPr algn="l"/>
              <a:r>
                <a:rPr lang="en-US" sz="1600" dirty="0">
                  <a:solidFill>
                    <a:schemeClr val="tx1"/>
                  </a:solidFill>
                </a:rPr>
                <a:t>II. Ý </a:t>
              </a:r>
              <a:r>
                <a:rPr lang="en-US" sz="1600" dirty="0" err="1">
                  <a:solidFill>
                    <a:schemeClr val="tx1"/>
                  </a:solidFill>
                </a:rPr>
                <a:t>Nghĩa</a:t>
              </a:r>
              <a:r>
                <a:rPr lang="en-US" sz="1600" dirty="0">
                  <a:solidFill>
                    <a:schemeClr val="tx1"/>
                  </a:solidFill>
                </a:rPr>
                <a:t> </a:t>
              </a:r>
              <a:r>
                <a:rPr lang="en-US" sz="1600" dirty="0" err="1">
                  <a:solidFill>
                    <a:schemeClr val="tx1"/>
                  </a:solidFill>
                </a:rPr>
                <a:t>Dãy</a:t>
              </a:r>
              <a:r>
                <a:rPr lang="en-US" sz="1600" dirty="0">
                  <a:solidFill>
                    <a:schemeClr val="tx1"/>
                  </a:solidFill>
                </a:rPr>
                <a:t> </a:t>
              </a:r>
              <a:r>
                <a:rPr lang="en-US" sz="1600" dirty="0" err="1">
                  <a:solidFill>
                    <a:schemeClr val="tx1"/>
                  </a:solidFill>
                </a:rPr>
                <a:t>Hoạt</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Hóa</a:t>
              </a:r>
              <a:r>
                <a:rPr lang="en-US" sz="1600" dirty="0">
                  <a:solidFill>
                    <a:schemeClr val="tx1"/>
                  </a:solidFill>
                </a:rPr>
                <a:t> </a:t>
              </a:r>
              <a:r>
                <a:rPr lang="en-US" sz="1600" dirty="0" err="1">
                  <a:solidFill>
                    <a:schemeClr val="tx1"/>
                  </a:solidFill>
                </a:rPr>
                <a:t>Học</a:t>
              </a:r>
              <a:endParaRPr lang="en-US" sz="1600" dirty="0">
                <a:solidFill>
                  <a:schemeClr val="tx1"/>
                </a:solidFill>
              </a:endParaRPr>
            </a:p>
          </p:txBody>
        </p:sp>
        <p:grpSp>
          <p:nvGrpSpPr>
            <p:cNvPr id="5" name="Group 4">
              <a:extLst>
                <a:ext uri="{FF2B5EF4-FFF2-40B4-BE49-F238E27FC236}">
                  <a16:creationId xmlns:a16="http://schemas.microsoft.com/office/drawing/2014/main" id="{D499E79B-A6F6-C2AC-525A-0FDB6FB45329}"/>
                </a:ext>
              </a:extLst>
            </p:cNvPr>
            <p:cNvGrpSpPr/>
            <p:nvPr/>
          </p:nvGrpSpPr>
          <p:grpSpPr>
            <a:xfrm>
              <a:off x="212797" y="269100"/>
              <a:ext cx="496459" cy="496459"/>
              <a:chOff x="5695944" y="1513395"/>
              <a:chExt cx="1434401" cy="1434401"/>
            </a:xfrm>
          </p:grpSpPr>
          <p:sp>
            <p:nvSpPr>
              <p:cNvPr id="6" name="Oval 5">
                <a:extLst>
                  <a:ext uri="{FF2B5EF4-FFF2-40B4-BE49-F238E27FC236}">
                    <a16:creationId xmlns:a16="http://schemas.microsoft.com/office/drawing/2014/main" id="{5A1F28F5-9E9D-C02E-F771-94F981475BC2}"/>
                  </a:ext>
                </a:extLst>
              </p:cNvPr>
              <p:cNvSpPr/>
              <p:nvPr/>
            </p:nvSpPr>
            <p:spPr>
              <a:xfrm>
                <a:off x="5695944" y="1513395"/>
                <a:ext cx="1434401" cy="1434401"/>
              </a:xfrm>
              <a:prstGeom prst="ellipse">
                <a:avLst/>
              </a:prstGeom>
              <a:solidFill>
                <a:schemeClr val="tx1"/>
              </a:solidFill>
              <a:ln>
                <a:noFill/>
              </a:ln>
              <a:effectLst>
                <a:glow rad="101600">
                  <a:srgbClr val="BAE8E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oogle Shape;3294;p66">
                <a:extLst>
                  <a:ext uri="{FF2B5EF4-FFF2-40B4-BE49-F238E27FC236}">
                    <a16:creationId xmlns:a16="http://schemas.microsoft.com/office/drawing/2014/main" id="{E53A5C81-7C67-52D3-0C6B-D818B37F85A9}"/>
                  </a:ext>
                </a:extLst>
              </p:cNvPr>
              <p:cNvGrpSpPr/>
              <p:nvPr/>
            </p:nvGrpSpPr>
            <p:grpSpPr>
              <a:xfrm flipV="1">
                <a:off x="6056218" y="1681648"/>
                <a:ext cx="729709" cy="989820"/>
                <a:chOff x="4853021" y="1935127"/>
                <a:chExt cx="287260" cy="389656"/>
              </a:xfrm>
            </p:grpSpPr>
            <p:sp>
              <p:nvSpPr>
                <p:cNvPr id="8" name="Google Shape;3295;p66">
                  <a:extLst>
                    <a:ext uri="{FF2B5EF4-FFF2-40B4-BE49-F238E27FC236}">
                      <a16:creationId xmlns:a16="http://schemas.microsoft.com/office/drawing/2014/main" id="{D047D60B-4823-C6B9-5A1E-CC22C6F0C61D}"/>
                    </a:ext>
                  </a:extLst>
                </p:cNvPr>
                <p:cNvSpPr/>
                <p:nvPr/>
              </p:nvSpPr>
              <p:spPr>
                <a:xfrm>
                  <a:off x="4896439" y="2055807"/>
                  <a:ext cx="205573" cy="219030"/>
                </a:xfrm>
                <a:custGeom>
                  <a:avLst/>
                  <a:gdLst/>
                  <a:ahLst/>
                  <a:cxnLst/>
                  <a:rect l="l" t="t" r="r" b="b"/>
                  <a:pathLst>
                    <a:path w="7623" h="8122" extrusionOk="0">
                      <a:moveTo>
                        <a:pt x="2136" y="0"/>
                      </a:moveTo>
                      <a:lnTo>
                        <a:pt x="2136" y="19"/>
                      </a:lnTo>
                      <a:cubicBezTo>
                        <a:pt x="2133" y="735"/>
                        <a:pt x="1828" y="1419"/>
                        <a:pt x="1297" y="1897"/>
                      </a:cubicBezTo>
                      <a:cubicBezTo>
                        <a:pt x="425" y="2693"/>
                        <a:pt x="1" y="3871"/>
                        <a:pt x="169" y="5039"/>
                      </a:cubicBezTo>
                      <a:cubicBezTo>
                        <a:pt x="370" y="6543"/>
                        <a:pt x="1800" y="7930"/>
                        <a:pt x="3304" y="8098"/>
                      </a:cubicBezTo>
                      <a:cubicBezTo>
                        <a:pt x="3441" y="8114"/>
                        <a:pt x="3578" y="8121"/>
                        <a:pt x="3714" y="8121"/>
                      </a:cubicBezTo>
                      <a:cubicBezTo>
                        <a:pt x="5110" y="8121"/>
                        <a:pt x="6396" y="7307"/>
                        <a:pt x="6982" y="6012"/>
                      </a:cubicBezTo>
                      <a:cubicBezTo>
                        <a:pt x="7623" y="4591"/>
                        <a:pt x="7272" y="2919"/>
                        <a:pt x="6116" y="1876"/>
                      </a:cubicBezTo>
                      <a:cubicBezTo>
                        <a:pt x="5592" y="1400"/>
                        <a:pt x="5296" y="726"/>
                        <a:pt x="5299" y="19"/>
                      </a:cubicBezTo>
                      <a:lnTo>
                        <a:pt x="5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96;p66">
                  <a:extLst>
                    <a:ext uri="{FF2B5EF4-FFF2-40B4-BE49-F238E27FC236}">
                      <a16:creationId xmlns:a16="http://schemas.microsoft.com/office/drawing/2014/main" id="{10249D4A-DFCB-FBFF-5915-3997E83FCB23}"/>
                    </a:ext>
                  </a:extLst>
                </p:cNvPr>
                <p:cNvSpPr/>
                <p:nvPr/>
              </p:nvSpPr>
              <p:spPr>
                <a:xfrm>
                  <a:off x="4988237" y="2055807"/>
                  <a:ext cx="105146" cy="219111"/>
                </a:xfrm>
                <a:custGeom>
                  <a:avLst/>
                  <a:gdLst/>
                  <a:ahLst/>
                  <a:cxnLst/>
                  <a:rect l="l" t="t" r="r" b="b"/>
                  <a:pathLst>
                    <a:path w="3899" h="8125" extrusionOk="0">
                      <a:moveTo>
                        <a:pt x="1270" y="0"/>
                      </a:moveTo>
                      <a:lnTo>
                        <a:pt x="1270" y="16"/>
                      </a:lnTo>
                      <a:cubicBezTo>
                        <a:pt x="1270" y="723"/>
                        <a:pt x="1633" y="1599"/>
                        <a:pt x="2157" y="2068"/>
                      </a:cubicBezTo>
                      <a:cubicBezTo>
                        <a:pt x="2886" y="2727"/>
                        <a:pt x="3270" y="3480"/>
                        <a:pt x="3270" y="4536"/>
                      </a:cubicBezTo>
                      <a:cubicBezTo>
                        <a:pt x="3270" y="6396"/>
                        <a:pt x="1852" y="7946"/>
                        <a:pt x="1" y="8110"/>
                      </a:cubicBezTo>
                      <a:cubicBezTo>
                        <a:pt x="107" y="8120"/>
                        <a:pt x="213" y="8124"/>
                        <a:pt x="318" y="8124"/>
                      </a:cubicBezTo>
                      <a:cubicBezTo>
                        <a:pt x="2275" y="8124"/>
                        <a:pt x="3899" y="6533"/>
                        <a:pt x="3896" y="4536"/>
                      </a:cubicBezTo>
                      <a:cubicBezTo>
                        <a:pt x="3899" y="3520"/>
                        <a:pt x="3466" y="2553"/>
                        <a:pt x="2709" y="1876"/>
                      </a:cubicBezTo>
                      <a:cubicBezTo>
                        <a:pt x="2188" y="1400"/>
                        <a:pt x="1892" y="723"/>
                        <a:pt x="1895" y="16"/>
                      </a:cubicBezTo>
                      <a:lnTo>
                        <a:pt x="189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7;p66">
                  <a:extLst>
                    <a:ext uri="{FF2B5EF4-FFF2-40B4-BE49-F238E27FC236}">
                      <a16:creationId xmlns:a16="http://schemas.microsoft.com/office/drawing/2014/main" id="{95576F0D-3297-FAF0-9C9F-3C6EE3A7ECD7}"/>
                    </a:ext>
                  </a:extLst>
                </p:cNvPr>
                <p:cNvSpPr/>
                <p:nvPr/>
              </p:nvSpPr>
              <p:spPr>
                <a:xfrm>
                  <a:off x="4955768" y="2001198"/>
                  <a:ext cx="81846" cy="28801"/>
                </a:xfrm>
                <a:custGeom>
                  <a:avLst/>
                  <a:gdLst/>
                  <a:ahLst/>
                  <a:cxnLst/>
                  <a:rect l="l" t="t" r="r" b="b"/>
                  <a:pathLst>
                    <a:path w="3035" h="1068" extrusionOk="0">
                      <a:moveTo>
                        <a:pt x="0" y="0"/>
                      </a:moveTo>
                      <a:lnTo>
                        <a:pt x="0" y="1068"/>
                      </a:lnTo>
                      <a:lnTo>
                        <a:pt x="3035" y="1068"/>
                      </a:lnTo>
                      <a:lnTo>
                        <a:pt x="3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98;p66">
                  <a:extLst>
                    <a:ext uri="{FF2B5EF4-FFF2-40B4-BE49-F238E27FC236}">
                      <a16:creationId xmlns:a16="http://schemas.microsoft.com/office/drawing/2014/main" id="{24464B90-6354-B01B-79CB-AA11DBE45E85}"/>
                    </a:ext>
                  </a:extLst>
                </p:cNvPr>
                <p:cNvSpPr/>
                <p:nvPr/>
              </p:nvSpPr>
              <p:spPr>
                <a:xfrm>
                  <a:off x="5022378" y="2001198"/>
                  <a:ext cx="15237" cy="28801"/>
                </a:xfrm>
                <a:custGeom>
                  <a:avLst/>
                  <a:gdLst/>
                  <a:ahLst/>
                  <a:cxnLst/>
                  <a:rect l="l" t="t" r="r" b="b"/>
                  <a:pathLst>
                    <a:path w="565" h="1068" extrusionOk="0">
                      <a:moveTo>
                        <a:pt x="1" y="0"/>
                      </a:moveTo>
                      <a:lnTo>
                        <a:pt x="1" y="1068"/>
                      </a:lnTo>
                      <a:lnTo>
                        <a:pt x="565" y="1068"/>
                      </a:lnTo>
                      <a:lnTo>
                        <a:pt x="56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99;p66">
                  <a:extLst>
                    <a:ext uri="{FF2B5EF4-FFF2-40B4-BE49-F238E27FC236}">
                      <a16:creationId xmlns:a16="http://schemas.microsoft.com/office/drawing/2014/main" id="{4A093BFF-0DB8-6E39-A2A6-DE1F5355FA0F}"/>
                    </a:ext>
                  </a:extLst>
                </p:cNvPr>
                <p:cNvSpPr/>
                <p:nvPr/>
              </p:nvSpPr>
              <p:spPr>
                <a:xfrm>
                  <a:off x="4870307" y="1940817"/>
                  <a:ext cx="252766" cy="26590"/>
                </a:xfrm>
                <a:custGeom>
                  <a:avLst/>
                  <a:gdLst/>
                  <a:ahLst/>
                  <a:cxnLst/>
                  <a:rect l="l" t="t" r="r" b="b"/>
                  <a:pathLst>
                    <a:path w="9373" h="986" extrusionOk="0">
                      <a:moveTo>
                        <a:pt x="223" y="0"/>
                      </a:moveTo>
                      <a:cubicBezTo>
                        <a:pt x="98" y="0"/>
                        <a:pt x="0" y="101"/>
                        <a:pt x="0" y="223"/>
                      </a:cubicBezTo>
                      <a:lnTo>
                        <a:pt x="0" y="763"/>
                      </a:lnTo>
                      <a:cubicBezTo>
                        <a:pt x="0" y="885"/>
                        <a:pt x="98" y="986"/>
                        <a:pt x="223" y="986"/>
                      </a:cubicBezTo>
                      <a:lnTo>
                        <a:pt x="9150" y="986"/>
                      </a:lnTo>
                      <a:cubicBezTo>
                        <a:pt x="9272" y="986"/>
                        <a:pt x="9373" y="885"/>
                        <a:pt x="9373" y="763"/>
                      </a:cubicBezTo>
                      <a:lnTo>
                        <a:pt x="9373" y="223"/>
                      </a:lnTo>
                      <a:cubicBezTo>
                        <a:pt x="9373" y="101"/>
                        <a:pt x="9272" y="0"/>
                        <a:pt x="9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00;p66">
                  <a:extLst>
                    <a:ext uri="{FF2B5EF4-FFF2-40B4-BE49-F238E27FC236}">
                      <a16:creationId xmlns:a16="http://schemas.microsoft.com/office/drawing/2014/main" id="{76EE3BE3-196A-7BF7-1E9B-B5327A8BC2A0}"/>
                    </a:ext>
                  </a:extLst>
                </p:cNvPr>
                <p:cNvSpPr/>
                <p:nvPr/>
              </p:nvSpPr>
              <p:spPr>
                <a:xfrm>
                  <a:off x="5101825" y="1940817"/>
                  <a:ext cx="21250" cy="26590"/>
                </a:xfrm>
                <a:custGeom>
                  <a:avLst/>
                  <a:gdLst/>
                  <a:ahLst/>
                  <a:cxnLst/>
                  <a:rect l="l" t="t" r="r" b="b"/>
                  <a:pathLst>
                    <a:path w="788" h="986" extrusionOk="0">
                      <a:moveTo>
                        <a:pt x="1" y="0"/>
                      </a:moveTo>
                      <a:cubicBezTo>
                        <a:pt x="123" y="0"/>
                        <a:pt x="221" y="101"/>
                        <a:pt x="217" y="223"/>
                      </a:cubicBezTo>
                      <a:lnTo>
                        <a:pt x="217" y="763"/>
                      </a:lnTo>
                      <a:cubicBezTo>
                        <a:pt x="221" y="885"/>
                        <a:pt x="123" y="986"/>
                        <a:pt x="1" y="986"/>
                      </a:cubicBezTo>
                      <a:lnTo>
                        <a:pt x="565" y="986"/>
                      </a:lnTo>
                      <a:cubicBezTo>
                        <a:pt x="687" y="986"/>
                        <a:pt x="788" y="885"/>
                        <a:pt x="788" y="763"/>
                      </a:cubicBezTo>
                      <a:lnTo>
                        <a:pt x="788" y="223"/>
                      </a:lnTo>
                      <a:cubicBezTo>
                        <a:pt x="788" y="101"/>
                        <a:pt x="687" y="0"/>
                        <a:pt x="565"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3301;p66">
                  <a:extLst>
                    <a:ext uri="{FF2B5EF4-FFF2-40B4-BE49-F238E27FC236}">
                      <a16:creationId xmlns:a16="http://schemas.microsoft.com/office/drawing/2014/main" id="{6E1CB61C-5725-1E12-6DAD-E781BAF283CC}"/>
                    </a:ext>
                  </a:extLst>
                </p:cNvPr>
                <p:cNvSpPr/>
                <p:nvPr/>
              </p:nvSpPr>
              <p:spPr>
                <a:xfrm>
                  <a:off x="4929259" y="1967380"/>
                  <a:ext cx="134838" cy="33844"/>
                </a:xfrm>
                <a:custGeom>
                  <a:avLst/>
                  <a:gdLst/>
                  <a:ahLst/>
                  <a:cxnLst/>
                  <a:rect l="l" t="t" r="r" b="b"/>
                  <a:pathLst>
                    <a:path w="5000" h="1255" extrusionOk="0">
                      <a:moveTo>
                        <a:pt x="4" y="1"/>
                      </a:moveTo>
                      <a:lnTo>
                        <a:pt x="4" y="519"/>
                      </a:lnTo>
                      <a:cubicBezTo>
                        <a:pt x="1" y="923"/>
                        <a:pt x="327" y="1254"/>
                        <a:pt x="733" y="1254"/>
                      </a:cubicBezTo>
                      <a:cubicBezTo>
                        <a:pt x="735" y="1254"/>
                        <a:pt x="737" y="1254"/>
                        <a:pt x="739" y="1254"/>
                      </a:cubicBezTo>
                      <a:lnTo>
                        <a:pt x="4262" y="1254"/>
                      </a:lnTo>
                      <a:cubicBezTo>
                        <a:pt x="4264" y="1254"/>
                        <a:pt x="4266" y="1254"/>
                        <a:pt x="4267" y="1254"/>
                      </a:cubicBezTo>
                      <a:cubicBezTo>
                        <a:pt x="4670" y="1254"/>
                        <a:pt x="5000" y="923"/>
                        <a:pt x="4997" y="519"/>
                      </a:cubicBezTo>
                      <a:lnTo>
                        <a:pt x="4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3302;p66">
                  <a:extLst>
                    <a:ext uri="{FF2B5EF4-FFF2-40B4-BE49-F238E27FC236}">
                      <a16:creationId xmlns:a16="http://schemas.microsoft.com/office/drawing/2014/main" id="{AF43E17C-C550-16DC-FF93-B347D4A0BA46}"/>
                    </a:ext>
                  </a:extLst>
                </p:cNvPr>
                <p:cNvSpPr/>
                <p:nvPr/>
              </p:nvSpPr>
              <p:spPr>
                <a:xfrm>
                  <a:off x="5028959" y="1967380"/>
                  <a:ext cx="35139" cy="33844"/>
                </a:xfrm>
                <a:custGeom>
                  <a:avLst/>
                  <a:gdLst/>
                  <a:ahLst/>
                  <a:cxnLst/>
                  <a:rect l="l" t="t" r="r" b="b"/>
                  <a:pathLst>
                    <a:path w="1303" h="1255" extrusionOk="0">
                      <a:moveTo>
                        <a:pt x="1" y="1254"/>
                      </a:moveTo>
                      <a:cubicBezTo>
                        <a:pt x="2" y="1254"/>
                        <a:pt x="4" y="1254"/>
                        <a:pt x="6" y="1254"/>
                      </a:cubicBezTo>
                      <a:cubicBezTo>
                        <a:pt x="8" y="1254"/>
                        <a:pt x="10" y="1254"/>
                        <a:pt x="12" y="1254"/>
                      </a:cubicBezTo>
                      <a:close/>
                      <a:moveTo>
                        <a:pt x="736" y="1"/>
                      </a:moveTo>
                      <a:lnTo>
                        <a:pt x="736" y="519"/>
                      </a:lnTo>
                      <a:cubicBezTo>
                        <a:pt x="739" y="921"/>
                        <a:pt x="412" y="1251"/>
                        <a:pt x="12" y="1254"/>
                      </a:cubicBezTo>
                      <a:lnTo>
                        <a:pt x="565" y="1254"/>
                      </a:lnTo>
                      <a:cubicBezTo>
                        <a:pt x="567" y="1254"/>
                        <a:pt x="569" y="1254"/>
                        <a:pt x="570" y="1254"/>
                      </a:cubicBezTo>
                      <a:cubicBezTo>
                        <a:pt x="973" y="1254"/>
                        <a:pt x="1303" y="923"/>
                        <a:pt x="1300" y="519"/>
                      </a:cubicBezTo>
                      <a:lnTo>
                        <a:pt x="1300" y="1"/>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3303;p66">
                  <a:extLst>
                    <a:ext uri="{FF2B5EF4-FFF2-40B4-BE49-F238E27FC236}">
                      <a16:creationId xmlns:a16="http://schemas.microsoft.com/office/drawing/2014/main" id="{D1136CED-6A4E-4447-3F5E-93D9A031F21F}"/>
                    </a:ext>
                  </a:extLst>
                </p:cNvPr>
                <p:cNvSpPr/>
                <p:nvPr/>
              </p:nvSpPr>
              <p:spPr>
                <a:xfrm>
                  <a:off x="4937160" y="2029918"/>
                  <a:ext cx="118981" cy="25970"/>
                </a:xfrm>
                <a:custGeom>
                  <a:avLst/>
                  <a:gdLst/>
                  <a:ahLst/>
                  <a:cxnLst/>
                  <a:rect l="l" t="t" r="r" b="b"/>
                  <a:pathLst>
                    <a:path w="4412" h="963" extrusionOk="0">
                      <a:moveTo>
                        <a:pt x="483" y="1"/>
                      </a:moveTo>
                      <a:cubicBezTo>
                        <a:pt x="220" y="1"/>
                        <a:pt x="1" y="212"/>
                        <a:pt x="1" y="481"/>
                      </a:cubicBezTo>
                      <a:cubicBezTo>
                        <a:pt x="1" y="748"/>
                        <a:pt x="221" y="962"/>
                        <a:pt x="483" y="962"/>
                      </a:cubicBezTo>
                      <a:cubicBezTo>
                        <a:pt x="497" y="962"/>
                        <a:pt x="511" y="962"/>
                        <a:pt x="525" y="960"/>
                      </a:cubicBezTo>
                      <a:lnTo>
                        <a:pt x="3890" y="960"/>
                      </a:lnTo>
                      <a:cubicBezTo>
                        <a:pt x="3904" y="962"/>
                        <a:pt x="3918" y="962"/>
                        <a:pt x="3932" y="962"/>
                      </a:cubicBezTo>
                      <a:cubicBezTo>
                        <a:pt x="4194" y="962"/>
                        <a:pt x="4411" y="748"/>
                        <a:pt x="4411" y="481"/>
                      </a:cubicBezTo>
                      <a:cubicBezTo>
                        <a:pt x="4411" y="212"/>
                        <a:pt x="4194" y="1"/>
                        <a:pt x="3932" y="1"/>
                      </a:cubicBezTo>
                      <a:cubicBezTo>
                        <a:pt x="3918" y="1"/>
                        <a:pt x="3904" y="1"/>
                        <a:pt x="3890" y="3"/>
                      </a:cubicBezTo>
                      <a:lnTo>
                        <a:pt x="525" y="3"/>
                      </a:lnTo>
                      <a:cubicBezTo>
                        <a:pt x="511" y="1"/>
                        <a:pt x="497" y="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3304;p66">
                  <a:extLst>
                    <a:ext uri="{FF2B5EF4-FFF2-40B4-BE49-F238E27FC236}">
                      <a16:creationId xmlns:a16="http://schemas.microsoft.com/office/drawing/2014/main" id="{E2CCD2C4-BC40-FCB4-9662-EFF3FE125151}"/>
                    </a:ext>
                  </a:extLst>
                </p:cNvPr>
                <p:cNvSpPr/>
                <p:nvPr/>
              </p:nvSpPr>
              <p:spPr>
                <a:xfrm>
                  <a:off x="5026747" y="2029972"/>
                  <a:ext cx="28316" cy="25862"/>
                </a:xfrm>
                <a:custGeom>
                  <a:avLst/>
                  <a:gdLst/>
                  <a:ahLst/>
                  <a:cxnLst/>
                  <a:rect l="l" t="t" r="r" b="b"/>
                  <a:pathLst>
                    <a:path w="1050" h="959" extrusionOk="0">
                      <a:moveTo>
                        <a:pt x="6" y="1"/>
                      </a:moveTo>
                      <a:cubicBezTo>
                        <a:pt x="4" y="1"/>
                        <a:pt x="2" y="1"/>
                        <a:pt x="0" y="1"/>
                      </a:cubicBezTo>
                      <a:lnTo>
                        <a:pt x="11" y="1"/>
                      </a:lnTo>
                      <a:cubicBezTo>
                        <a:pt x="10" y="1"/>
                        <a:pt x="8" y="1"/>
                        <a:pt x="6" y="1"/>
                      </a:cubicBezTo>
                      <a:close/>
                      <a:moveTo>
                        <a:pt x="573" y="1"/>
                      </a:moveTo>
                      <a:cubicBezTo>
                        <a:pt x="571" y="1"/>
                        <a:pt x="569" y="1"/>
                        <a:pt x="568" y="1"/>
                      </a:cubicBezTo>
                      <a:lnTo>
                        <a:pt x="11" y="1"/>
                      </a:lnTo>
                      <a:cubicBezTo>
                        <a:pt x="275" y="4"/>
                        <a:pt x="485" y="218"/>
                        <a:pt x="482" y="479"/>
                      </a:cubicBezTo>
                      <a:cubicBezTo>
                        <a:pt x="479" y="745"/>
                        <a:pt x="266" y="958"/>
                        <a:pt x="0" y="958"/>
                      </a:cubicBezTo>
                      <a:lnTo>
                        <a:pt x="568" y="958"/>
                      </a:lnTo>
                      <a:cubicBezTo>
                        <a:pt x="830" y="958"/>
                        <a:pt x="1043" y="745"/>
                        <a:pt x="1046" y="479"/>
                      </a:cubicBezTo>
                      <a:cubicBezTo>
                        <a:pt x="1049" y="216"/>
                        <a:pt x="836" y="1"/>
                        <a:pt x="573"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3305;p66">
                  <a:extLst>
                    <a:ext uri="{FF2B5EF4-FFF2-40B4-BE49-F238E27FC236}">
                      <a16:creationId xmlns:a16="http://schemas.microsoft.com/office/drawing/2014/main" id="{80FD5B56-EAC8-7BB7-2CBE-8598A950E6E4}"/>
                    </a:ext>
                  </a:extLst>
                </p:cNvPr>
                <p:cNvSpPr/>
                <p:nvPr/>
              </p:nvSpPr>
              <p:spPr>
                <a:xfrm>
                  <a:off x="4990961" y="2294013"/>
                  <a:ext cx="11461" cy="30770"/>
                </a:xfrm>
                <a:custGeom>
                  <a:avLst/>
                  <a:gdLst/>
                  <a:ahLst/>
                  <a:cxnLst/>
                  <a:rect l="l" t="t" r="r" b="b"/>
                  <a:pathLst>
                    <a:path w="425" h="1141" extrusionOk="0">
                      <a:moveTo>
                        <a:pt x="211" y="0"/>
                      </a:moveTo>
                      <a:cubicBezTo>
                        <a:pt x="95" y="0"/>
                        <a:pt x="0" y="98"/>
                        <a:pt x="3" y="214"/>
                      </a:cubicBezTo>
                      <a:lnTo>
                        <a:pt x="3" y="927"/>
                      </a:lnTo>
                      <a:cubicBezTo>
                        <a:pt x="0" y="1043"/>
                        <a:pt x="95" y="1141"/>
                        <a:pt x="211" y="1141"/>
                      </a:cubicBezTo>
                      <a:cubicBezTo>
                        <a:pt x="330" y="1141"/>
                        <a:pt x="424" y="1043"/>
                        <a:pt x="424" y="927"/>
                      </a:cubicBezTo>
                      <a:lnTo>
                        <a:pt x="424" y="214"/>
                      </a:lnTo>
                      <a:cubicBezTo>
                        <a:pt x="424" y="95"/>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3306;p66">
                  <a:extLst>
                    <a:ext uri="{FF2B5EF4-FFF2-40B4-BE49-F238E27FC236}">
                      <a16:creationId xmlns:a16="http://schemas.microsoft.com/office/drawing/2014/main" id="{7236DD5B-26FF-3D46-FEE3-D9267B8BCDE2}"/>
                    </a:ext>
                  </a:extLst>
                </p:cNvPr>
                <p:cNvSpPr/>
                <p:nvPr/>
              </p:nvSpPr>
              <p:spPr>
                <a:xfrm>
                  <a:off x="5073617" y="2274515"/>
                  <a:ext cx="27507" cy="25107"/>
                </a:xfrm>
                <a:custGeom>
                  <a:avLst/>
                  <a:gdLst/>
                  <a:ahLst/>
                  <a:cxnLst/>
                  <a:rect l="l" t="t" r="r" b="b"/>
                  <a:pathLst>
                    <a:path w="1020" h="931" extrusionOk="0">
                      <a:moveTo>
                        <a:pt x="231" y="0"/>
                      </a:moveTo>
                      <a:cubicBezTo>
                        <a:pt x="177" y="0"/>
                        <a:pt x="123" y="22"/>
                        <a:pt x="83" y="64"/>
                      </a:cubicBezTo>
                      <a:cubicBezTo>
                        <a:pt x="1" y="147"/>
                        <a:pt x="1" y="281"/>
                        <a:pt x="83" y="366"/>
                      </a:cubicBezTo>
                      <a:lnTo>
                        <a:pt x="586" y="870"/>
                      </a:lnTo>
                      <a:cubicBezTo>
                        <a:pt x="626" y="909"/>
                        <a:pt x="681" y="931"/>
                        <a:pt x="739" y="931"/>
                      </a:cubicBezTo>
                      <a:cubicBezTo>
                        <a:pt x="925" y="931"/>
                        <a:pt x="1019" y="702"/>
                        <a:pt x="885" y="571"/>
                      </a:cubicBezTo>
                      <a:lnTo>
                        <a:pt x="379" y="64"/>
                      </a:lnTo>
                      <a:cubicBezTo>
                        <a:pt x="339" y="22"/>
                        <a:pt x="285"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3307;p66">
                  <a:extLst>
                    <a:ext uri="{FF2B5EF4-FFF2-40B4-BE49-F238E27FC236}">
                      <a16:creationId xmlns:a16="http://schemas.microsoft.com/office/drawing/2014/main" id="{4C5DF8F4-4EBD-6F4A-2709-6DD31A14DD69}"/>
                    </a:ext>
                  </a:extLst>
                </p:cNvPr>
                <p:cNvSpPr/>
                <p:nvPr/>
              </p:nvSpPr>
              <p:spPr>
                <a:xfrm>
                  <a:off x="5107597" y="2217101"/>
                  <a:ext cx="32685" cy="11461"/>
                </a:xfrm>
                <a:custGeom>
                  <a:avLst/>
                  <a:gdLst/>
                  <a:ahLst/>
                  <a:cxnLst/>
                  <a:rect l="l" t="t" r="r" b="b"/>
                  <a:pathLst>
                    <a:path w="1212" h="425" extrusionOk="0">
                      <a:moveTo>
                        <a:pt x="247" y="0"/>
                      </a:moveTo>
                      <a:cubicBezTo>
                        <a:pt x="0" y="34"/>
                        <a:pt x="0" y="391"/>
                        <a:pt x="247"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3308;p66">
                  <a:extLst>
                    <a:ext uri="{FF2B5EF4-FFF2-40B4-BE49-F238E27FC236}">
                      <a16:creationId xmlns:a16="http://schemas.microsoft.com/office/drawing/2014/main" id="{C919168A-D484-D682-681C-3850205E15D5}"/>
                    </a:ext>
                  </a:extLst>
                </p:cNvPr>
                <p:cNvSpPr/>
                <p:nvPr/>
              </p:nvSpPr>
              <p:spPr>
                <a:xfrm>
                  <a:off x="4853021" y="2217101"/>
                  <a:ext cx="32685" cy="11461"/>
                </a:xfrm>
                <a:custGeom>
                  <a:avLst/>
                  <a:gdLst/>
                  <a:ahLst/>
                  <a:cxnLst/>
                  <a:rect l="l" t="t" r="r" b="b"/>
                  <a:pathLst>
                    <a:path w="1212" h="425" extrusionOk="0">
                      <a:moveTo>
                        <a:pt x="248" y="0"/>
                      </a:moveTo>
                      <a:cubicBezTo>
                        <a:pt x="0" y="34"/>
                        <a:pt x="0" y="391"/>
                        <a:pt x="248"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3309;p66">
                  <a:extLst>
                    <a:ext uri="{FF2B5EF4-FFF2-40B4-BE49-F238E27FC236}">
                      <a16:creationId xmlns:a16="http://schemas.microsoft.com/office/drawing/2014/main" id="{AA628BB5-5AD1-6772-720A-154217ECB0B7}"/>
                    </a:ext>
                  </a:extLst>
                </p:cNvPr>
                <p:cNvSpPr/>
                <p:nvPr/>
              </p:nvSpPr>
              <p:spPr>
                <a:xfrm>
                  <a:off x="4893661" y="2274515"/>
                  <a:ext cx="26105" cy="25107"/>
                </a:xfrm>
                <a:custGeom>
                  <a:avLst/>
                  <a:gdLst/>
                  <a:ahLst/>
                  <a:cxnLst/>
                  <a:rect l="l" t="t" r="r" b="b"/>
                  <a:pathLst>
                    <a:path w="968" h="931" extrusionOk="0">
                      <a:moveTo>
                        <a:pt x="735" y="0"/>
                      </a:moveTo>
                      <a:cubicBezTo>
                        <a:pt x="681" y="0"/>
                        <a:pt x="627" y="22"/>
                        <a:pt x="586" y="64"/>
                      </a:cubicBezTo>
                      <a:lnTo>
                        <a:pt x="80" y="571"/>
                      </a:lnTo>
                      <a:cubicBezTo>
                        <a:pt x="0" y="653"/>
                        <a:pt x="0" y="784"/>
                        <a:pt x="80" y="870"/>
                      </a:cubicBezTo>
                      <a:cubicBezTo>
                        <a:pt x="119" y="906"/>
                        <a:pt x="171" y="931"/>
                        <a:pt x="229" y="931"/>
                      </a:cubicBezTo>
                      <a:cubicBezTo>
                        <a:pt x="284" y="931"/>
                        <a:pt x="339" y="909"/>
                        <a:pt x="381" y="870"/>
                      </a:cubicBezTo>
                      <a:lnTo>
                        <a:pt x="885" y="363"/>
                      </a:lnTo>
                      <a:cubicBezTo>
                        <a:pt x="967" y="281"/>
                        <a:pt x="967" y="147"/>
                        <a:pt x="885" y="64"/>
                      </a:cubicBezTo>
                      <a:cubicBezTo>
                        <a:pt x="844" y="22"/>
                        <a:pt x="789" y="0"/>
                        <a:pt x="7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3310;p66">
                  <a:extLst>
                    <a:ext uri="{FF2B5EF4-FFF2-40B4-BE49-F238E27FC236}">
                      <a16:creationId xmlns:a16="http://schemas.microsoft.com/office/drawing/2014/main" id="{E3E81FD3-667F-5BB2-26F9-40B2728122D7}"/>
                    </a:ext>
                  </a:extLst>
                </p:cNvPr>
                <p:cNvSpPr/>
                <p:nvPr/>
              </p:nvSpPr>
              <p:spPr>
                <a:xfrm>
                  <a:off x="4864617" y="1935127"/>
                  <a:ext cx="264066" cy="345427"/>
                </a:xfrm>
                <a:custGeom>
                  <a:avLst/>
                  <a:gdLst/>
                  <a:ahLst/>
                  <a:cxnLst/>
                  <a:rect l="l" t="t" r="r" b="b"/>
                  <a:pathLst>
                    <a:path w="9792" h="12809" extrusionOk="0">
                      <a:moveTo>
                        <a:pt x="7183" y="1407"/>
                      </a:moveTo>
                      <a:lnTo>
                        <a:pt x="7183" y="1715"/>
                      </a:lnTo>
                      <a:cubicBezTo>
                        <a:pt x="7183" y="2005"/>
                        <a:pt x="6949" y="2240"/>
                        <a:pt x="6659" y="2240"/>
                      </a:cubicBezTo>
                      <a:lnTo>
                        <a:pt x="3136" y="2240"/>
                      </a:lnTo>
                      <a:cubicBezTo>
                        <a:pt x="2843" y="2240"/>
                        <a:pt x="2608" y="2005"/>
                        <a:pt x="2608" y="1715"/>
                      </a:cubicBezTo>
                      <a:lnTo>
                        <a:pt x="2608" y="1407"/>
                      </a:lnTo>
                      <a:close/>
                      <a:moveTo>
                        <a:pt x="6204" y="2664"/>
                      </a:moveTo>
                      <a:lnTo>
                        <a:pt x="6204" y="3307"/>
                      </a:lnTo>
                      <a:lnTo>
                        <a:pt x="3587" y="3307"/>
                      </a:lnTo>
                      <a:lnTo>
                        <a:pt x="3587" y="2664"/>
                      </a:lnTo>
                      <a:close/>
                      <a:moveTo>
                        <a:pt x="6580" y="3731"/>
                      </a:moveTo>
                      <a:cubicBezTo>
                        <a:pt x="6726" y="3731"/>
                        <a:pt x="6845" y="3850"/>
                        <a:pt x="6845" y="3996"/>
                      </a:cubicBezTo>
                      <a:cubicBezTo>
                        <a:pt x="6845" y="4146"/>
                        <a:pt x="6726" y="4265"/>
                        <a:pt x="6580" y="4265"/>
                      </a:cubicBezTo>
                      <a:lnTo>
                        <a:pt x="3215" y="4265"/>
                      </a:lnTo>
                      <a:cubicBezTo>
                        <a:pt x="3069" y="4265"/>
                        <a:pt x="2950" y="4146"/>
                        <a:pt x="2950" y="3996"/>
                      </a:cubicBezTo>
                      <a:cubicBezTo>
                        <a:pt x="2950" y="3850"/>
                        <a:pt x="3069" y="3731"/>
                        <a:pt x="3215" y="3731"/>
                      </a:cubicBezTo>
                      <a:close/>
                      <a:moveTo>
                        <a:pt x="5341" y="4689"/>
                      </a:moveTo>
                      <a:lnTo>
                        <a:pt x="5341" y="6168"/>
                      </a:lnTo>
                      <a:cubicBezTo>
                        <a:pt x="5341" y="6464"/>
                        <a:pt x="5442" y="6754"/>
                        <a:pt x="5625" y="6989"/>
                      </a:cubicBezTo>
                      <a:lnTo>
                        <a:pt x="5893" y="7330"/>
                      </a:lnTo>
                      <a:lnTo>
                        <a:pt x="5524" y="7632"/>
                      </a:lnTo>
                      <a:lnTo>
                        <a:pt x="5030" y="7223"/>
                      </a:lnTo>
                      <a:cubicBezTo>
                        <a:pt x="4992" y="7191"/>
                        <a:pt x="4945" y="7175"/>
                        <a:pt x="4897" y="7175"/>
                      </a:cubicBezTo>
                      <a:cubicBezTo>
                        <a:pt x="4849" y="7175"/>
                        <a:pt x="4801" y="7191"/>
                        <a:pt x="4762" y="7223"/>
                      </a:cubicBezTo>
                      <a:lnTo>
                        <a:pt x="4268" y="7632"/>
                      </a:lnTo>
                      <a:lnTo>
                        <a:pt x="3902" y="7330"/>
                      </a:lnTo>
                      <a:lnTo>
                        <a:pt x="4167" y="6989"/>
                      </a:lnTo>
                      <a:cubicBezTo>
                        <a:pt x="4353" y="6754"/>
                        <a:pt x="4451" y="6464"/>
                        <a:pt x="4451" y="6168"/>
                      </a:cubicBezTo>
                      <a:lnTo>
                        <a:pt x="4451" y="4689"/>
                      </a:lnTo>
                      <a:close/>
                      <a:moveTo>
                        <a:pt x="434" y="1"/>
                      </a:moveTo>
                      <a:cubicBezTo>
                        <a:pt x="196" y="4"/>
                        <a:pt x="4" y="196"/>
                        <a:pt x="1" y="434"/>
                      </a:cubicBezTo>
                      <a:lnTo>
                        <a:pt x="1" y="974"/>
                      </a:lnTo>
                      <a:cubicBezTo>
                        <a:pt x="1" y="1212"/>
                        <a:pt x="193" y="1404"/>
                        <a:pt x="434" y="1404"/>
                      </a:cubicBezTo>
                      <a:lnTo>
                        <a:pt x="2187" y="1404"/>
                      </a:lnTo>
                      <a:lnTo>
                        <a:pt x="2187" y="1715"/>
                      </a:lnTo>
                      <a:cubicBezTo>
                        <a:pt x="2187" y="2237"/>
                        <a:pt x="2611" y="2661"/>
                        <a:pt x="3136" y="2664"/>
                      </a:cubicBezTo>
                      <a:lnTo>
                        <a:pt x="3167" y="2664"/>
                      </a:lnTo>
                      <a:lnTo>
                        <a:pt x="3167" y="3307"/>
                      </a:lnTo>
                      <a:cubicBezTo>
                        <a:pt x="2816" y="3332"/>
                        <a:pt x="2541" y="3612"/>
                        <a:pt x="2523" y="3963"/>
                      </a:cubicBezTo>
                      <a:cubicBezTo>
                        <a:pt x="2508" y="4311"/>
                        <a:pt x="2752" y="4619"/>
                        <a:pt x="3096" y="4677"/>
                      </a:cubicBezTo>
                      <a:cubicBezTo>
                        <a:pt x="3045" y="5268"/>
                        <a:pt x="2773" y="5817"/>
                        <a:pt x="2334" y="6217"/>
                      </a:cubicBezTo>
                      <a:cubicBezTo>
                        <a:pt x="1410" y="7059"/>
                        <a:pt x="961" y="8303"/>
                        <a:pt x="1138" y="9541"/>
                      </a:cubicBezTo>
                      <a:cubicBezTo>
                        <a:pt x="1196" y="9941"/>
                        <a:pt x="1321" y="10325"/>
                        <a:pt x="1513" y="10682"/>
                      </a:cubicBezTo>
                      <a:cubicBezTo>
                        <a:pt x="1551" y="10753"/>
                        <a:pt x="1623" y="10793"/>
                        <a:pt x="1699" y="10793"/>
                      </a:cubicBezTo>
                      <a:cubicBezTo>
                        <a:pt x="1733" y="10793"/>
                        <a:pt x="1768" y="10785"/>
                        <a:pt x="1800" y="10768"/>
                      </a:cubicBezTo>
                      <a:cubicBezTo>
                        <a:pt x="1904" y="10716"/>
                        <a:pt x="1943" y="10588"/>
                        <a:pt x="1889" y="10484"/>
                      </a:cubicBezTo>
                      <a:cubicBezTo>
                        <a:pt x="1721" y="10173"/>
                        <a:pt x="1608" y="9834"/>
                        <a:pt x="1556" y="9483"/>
                      </a:cubicBezTo>
                      <a:cubicBezTo>
                        <a:pt x="1404" y="8364"/>
                        <a:pt x="1794" y="7284"/>
                        <a:pt x="2621" y="6528"/>
                      </a:cubicBezTo>
                      <a:cubicBezTo>
                        <a:pt x="3142" y="6052"/>
                        <a:pt x="3462" y="5393"/>
                        <a:pt x="3520" y="4689"/>
                      </a:cubicBezTo>
                      <a:lnTo>
                        <a:pt x="4027" y="4689"/>
                      </a:lnTo>
                      <a:lnTo>
                        <a:pt x="4027" y="6168"/>
                      </a:lnTo>
                      <a:cubicBezTo>
                        <a:pt x="4027" y="6369"/>
                        <a:pt x="3960" y="6568"/>
                        <a:pt x="3838" y="6726"/>
                      </a:cubicBezTo>
                      <a:lnTo>
                        <a:pt x="3224" y="7513"/>
                      </a:lnTo>
                      <a:cubicBezTo>
                        <a:pt x="3041" y="7748"/>
                        <a:pt x="2941" y="8035"/>
                        <a:pt x="2941" y="8334"/>
                      </a:cubicBezTo>
                      <a:cubicBezTo>
                        <a:pt x="2923" y="8462"/>
                        <a:pt x="3023" y="8575"/>
                        <a:pt x="3151" y="8575"/>
                      </a:cubicBezTo>
                      <a:cubicBezTo>
                        <a:pt x="3282" y="8575"/>
                        <a:pt x="3380" y="8462"/>
                        <a:pt x="3365" y="8334"/>
                      </a:cubicBezTo>
                      <a:cubicBezTo>
                        <a:pt x="3365" y="8132"/>
                        <a:pt x="3432" y="7934"/>
                        <a:pt x="3554" y="7775"/>
                      </a:cubicBezTo>
                      <a:lnTo>
                        <a:pt x="3642" y="7666"/>
                      </a:lnTo>
                      <a:lnTo>
                        <a:pt x="4130" y="8071"/>
                      </a:lnTo>
                      <a:cubicBezTo>
                        <a:pt x="4170" y="8099"/>
                        <a:pt x="4219" y="8117"/>
                        <a:pt x="4268" y="8117"/>
                      </a:cubicBezTo>
                      <a:cubicBezTo>
                        <a:pt x="4316" y="8117"/>
                        <a:pt x="4362" y="8099"/>
                        <a:pt x="4402" y="8071"/>
                      </a:cubicBezTo>
                      <a:lnTo>
                        <a:pt x="4896" y="7660"/>
                      </a:lnTo>
                      <a:lnTo>
                        <a:pt x="5393" y="8071"/>
                      </a:lnTo>
                      <a:cubicBezTo>
                        <a:pt x="5433" y="8100"/>
                        <a:pt x="5480" y="8115"/>
                        <a:pt x="5528" y="8115"/>
                      </a:cubicBezTo>
                      <a:cubicBezTo>
                        <a:pt x="5575" y="8115"/>
                        <a:pt x="5623" y="8100"/>
                        <a:pt x="5664" y="8071"/>
                      </a:cubicBezTo>
                      <a:lnTo>
                        <a:pt x="6153" y="7666"/>
                      </a:lnTo>
                      <a:lnTo>
                        <a:pt x="6238" y="7775"/>
                      </a:lnTo>
                      <a:cubicBezTo>
                        <a:pt x="6363" y="7934"/>
                        <a:pt x="6430" y="8132"/>
                        <a:pt x="6430" y="8334"/>
                      </a:cubicBezTo>
                      <a:cubicBezTo>
                        <a:pt x="6430" y="8450"/>
                        <a:pt x="6525" y="8547"/>
                        <a:pt x="6644" y="8547"/>
                      </a:cubicBezTo>
                      <a:cubicBezTo>
                        <a:pt x="6759" y="8547"/>
                        <a:pt x="6854" y="8450"/>
                        <a:pt x="6854" y="8334"/>
                      </a:cubicBezTo>
                      <a:cubicBezTo>
                        <a:pt x="6851" y="8038"/>
                        <a:pt x="6753" y="7748"/>
                        <a:pt x="6573" y="7513"/>
                      </a:cubicBezTo>
                      <a:lnTo>
                        <a:pt x="5957" y="6729"/>
                      </a:lnTo>
                      <a:cubicBezTo>
                        <a:pt x="5832" y="6568"/>
                        <a:pt x="5768" y="6369"/>
                        <a:pt x="5765" y="6168"/>
                      </a:cubicBezTo>
                      <a:lnTo>
                        <a:pt x="5765" y="4689"/>
                      </a:lnTo>
                      <a:lnTo>
                        <a:pt x="6275" y="4689"/>
                      </a:lnTo>
                      <a:cubicBezTo>
                        <a:pt x="6320" y="5384"/>
                        <a:pt x="6634" y="6037"/>
                        <a:pt x="7153" y="6507"/>
                      </a:cubicBezTo>
                      <a:cubicBezTo>
                        <a:pt x="8644" y="7852"/>
                        <a:pt x="8638" y="10191"/>
                        <a:pt x="7144" y="11527"/>
                      </a:cubicBezTo>
                      <a:cubicBezTo>
                        <a:pt x="6527" y="12083"/>
                        <a:pt x="5730" y="12387"/>
                        <a:pt x="4909" y="12387"/>
                      </a:cubicBezTo>
                      <a:cubicBezTo>
                        <a:pt x="4776" y="12387"/>
                        <a:pt x="4642" y="12379"/>
                        <a:pt x="4509" y="12363"/>
                      </a:cubicBezTo>
                      <a:cubicBezTo>
                        <a:pt x="3767" y="12277"/>
                        <a:pt x="3014" y="11875"/>
                        <a:pt x="2434" y="11246"/>
                      </a:cubicBezTo>
                      <a:cubicBezTo>
                        <a:pt x="2392" y="11187"/>
                        <a:pt x="2327" y="11157"/>
                        <a:pt x="2262" y="11157"/>
                      </a:cubicBezTo>
                      <a:cubicBezTo>
                        <a:pt x="2209" y="11157"/>
                        <a:pt x="2156" y="11176"/>
                        <a:pt x="2114" y="11216"/>
                      </a:cubicBezTo>
                      <a:cubicBezTo>
                        <a:pt x="2020" y="11304"/>
                        <a:pt x="2026" y="11454"/>
                        <a:pt x="2126" y="11536"/>
                      </a:cubicBezTo>
                      <a:cubicBezTo>
                        <a:pt x="2770" y="12235"/>
                        <a:pt x="3624" y="12692"/>
                        <a:pt x="4463" y="12784"/>
                      </a:cubicBezTo>
                      <a:cubicBezTo>
                        <a:pt x="4609" y="12802"/>
                        <a:pt x="4756" y="12808"/>
                        <a:pt x="4905" y="12808"/>
                      </a:cubicBezTo>
                      <a:cubicBezTo>
                        <a:pt x="4909" y="12808"/>
                        <a:pt x="4913" y="12808"/>
                        <a:pt x="4917" y="12808"/>
                      </a:cubicBezTo>
                      <a:cubicBezTo>
                        <a:pt x="5843" y="12808"/>
                        <a:pt x="6741" y="12464"/>
                        <a:pt x="7427" y="11841"/>
                      </a:cubicBezTo>
                      <a:cubicBezTo>
                        <a:pt x="9108" y="10334"/>
                        <a:pt x="9111" y="7705"/>
                        <a:pt x="7437" y="6196"/>
                      </a:cubicBezTo>
                      <a:cubicBezTo>
                        <a:pt x="7007" y="5799"/>
                        <a:pt x="6741" y="5259"/>
                        <a:pt x="6695" y="4677"/>
                      </a:cubicBezTo>
                      <a:cubicBezTo>
                        <a:pt x="7040" y="4619"/>
                        <a:pt x="7287" y="4311"/>
                        <a:pt x="7269" y="3963"/>
                      </a:cubicBezTo>
                      <a:cubicBezTo>
                        <a:pt x="7251" y="3612"/>
                        <a:pt x="6976" y="3332"/>
                        <a:pt x="6628" y="3307"/>
                      </a:cubicBezTo>
                      <a:lnTo>
                        <a:pt x="6628" y="2664"/>
                      </a:lnTo>
                      <a:lnTo>
                        <a:pt x="6659" y="2664"/>
                      </a:lnTo>
                      <a:cubicBezTo>
                        <a:pt x="7180" y="2661"/>
                        <a:pt x="7604" y="2237"/>
                        <a:pt x="7607" y="1715"/>
                      </a:cubicBezTo>
                      <a:lnTo>
                        <a:pt x="7607" y="1404"/>
                      </a:lnTo>
                      <a:lnTo>
                        <a:pt x="9361" y="1404"/>
                      </a:lnTo>
                      <a:cubicBezTo>
                        <a:pt x="9363" y="1404"/>
                        <a:pt x="9365" y="1404"/>
                        <a:pt x="9367" y="1404"/>
                      </a:cubicBezTo>
                      <a:cubicBezTo>
                        <a:pt x="9602" y="1404"/>
                        <a:pt x="9791" y="1210"/>
                        <a:pt x="9791" y="974"/>
                      </a:cubicBezTo>
                      <a:lnTo>
                        <a:pt x="9791" y="434"/>
                      </a:lnTo>
                      <a:cubicBezTo>
                        <a:pt x="9791" y="196"/>
                        <a:pt x="9599" y="4"/>
                        <a:pt x="9361" y="4"/>
                      </a:cubicBezTo>
                      <a:lnTo>
                        <a:pt x="7223" y="4"/>
                      </a:lnTo>
                      <a:cubicBezTo>
                        <a:pt x="7213" y="2"/>
                        <a:pt x="7203" y="2"/>
                        <a:pt x="7193" y="2"/>
                      </a:cubicBezTo>
                      <a:cubicBezTo>
                        <a:pt x="7077" y="2"/>
                        <a:pt x="6979" y="96"/>
                        <a:pt x="6979" y="214"/>
                      </a:cubicBezTo>
                      <a:cubicBezTo>
                        <a:pt x="6979" y="332"/>
                        <a:pt x="7077" y="427"/>
                        <a:pt x="7193" y="427"/>
                      </a:cubicBezTo>
                      <a:cubicBezTo>
                        <a:pt x="7203" y="427"/>
                        <a:pt x="7213" y="426"/>
                        <a:pt x="7223" y="425"/>
                      </a:cubicBezTo>
                      <a:lnTo>
                        <a:pt x="9361" y="425"/>
                      </a:lnTo>
                      <a:cubicBezTo>
                        <a:pt x="9364" y="425"/>
                        <a:pt x="9367" y="428"/>
                        <a:pt x="9367" y="434"/>
                      </a:cubicBezTo>
                      <a:lnTo>
                        <a:pt x="9367" y="974"/>
                      </a:lnTo>
                      <a:cubicBezTo>
                        <a:pt x="9367" y="980"/>
                        <a:pt x="9364" y="983"/>
                        <a:pt x="9361" y="983"/>
                      </a:cubicBezTo>
                      <a:lnTo>
                        <a:pt x="434" y="983"/>
                      </a:lnTo>
                      <a:cubicBezTo>
                        <a:pt x="428" y="983"/>
                        <a:pt x="425" y="980"/>
                        <a:pt x="425" y="974"/>
                      </a:cubicBezTo>
                      <a:lnTo>
                        <a:pt x="425" y="434"/>
                      </a:lnTo>
                      <a:cubicBezTo>
                        <a:pt x="425" y="428"/>
                        <a:pt x="428" y="425"/>
                        <a:pt x="434" y="425"/>
                      </a:cubicBezTo>
                      <a:lnTo>
                        <a:pt x="6247" y="425"/>
                      </a:lnTo>
                      <a:cubicBezTo>
                        <a:pt x="6494" y="391"/>
                        <a:pt x="6494" y="34"/>
                        <a:pt x="6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58602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4000"/>
                                  </p:iterate>
                                  <p:childTnLst>
                                    <p:set>
                                      <p:cBhvr>
                                        <p:cTn id="6" dur="1" fill="hold">
                                          <p:stCondLst>
                                            <p:cond delay="0"/>
                                          </p:stCondLst>
                                        </p:cTn>
                                        <p:tgtEl>
                                          <p:spTgt spid="1601"/>
                                        </p:tgtEl>
                                        <p:attrNameLst>
                                          <p:attrName>style.visibility</p:attrName>
                                        </p:attrNameLst>
                                      </p:cBhvr>
                                      <p:to>
                                        <p:strVal val="visible"/>
                                      </p:to>
                                    </p:set>
                                    <p:animEffect transition="in" filter="wipe(up)">
                                      <p:cBhvr>
                                        <p:cTn id="7" dur="500"/>
                                        <p:tgtEl>
                                          <p:spTgt spid="1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pic>
        <p:nvPicPr>
          <p:cNvPr id="13" name="Picture 12">
            <a:extLst>
              <a:ext uri="{FF2B5EF4-FFF2-40B4-BE49-F238E27FC236}">
                <a16:creationId xmlns:a16="http://schemas.microsoft.com/office/drawing/2014/main" id="{6A97A241-06DA-6AA7-D5B5-6943E853267A}"/>
              </a:ext>
            </a:extLst>
          </p:cNvPr>
          <p:cNvPicPr>
            <a:picLocks noChangeAspect="1"/>
          </p:cNvPicPr>
          <p:nvPr/>
        </p:nvPicPr>
        <p:blipFill>
          <a:blip r:embed="rId3"/>
          <a:stretch>
            <a:fillRect/>
          </a:stretch>
        </p:blipFill>
        <p:spPr>
          <a:xfrm>
            <a:off x="96253" y="938463"/>
            <a:ext cx="4275221" cy="4275221"/>
          </a:xfrm>
          <a:prstGeom prst="rect">
            <a:avLst/>
          </a:prstGeom>
        </p:spPr>
      </p:pic>
      <p:sp>
        <p:nvSpPr>
          <p:cNvPr id="14" name="Google Shape;928;p37">
            <a:extLst>
              <a:ext uri="{FF2B5EF4-FFF2-40B4-BE49-F238E27FC236}">
                <a16:creationId xmlns:a16="http://schemas.microsoft.com/office/drawing/2014/main" id="{BD2214AC-05C8-3304-5434-56EF3FDE16FA}"/>
              </a:ext>
            </a:extLst>
          </p:cNvPr>
          <p:cNvSpPr txBox="1">
            <a:spLocks/>
          </p:cNvSpPr>
          <p:nvPr/>
        </p:nvSpPr>
        <p:spPr>
          <a:xfrm>
            <a:off x="144262" y="365763"/>
            <a:ext cx="4179201"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1pPr>
            <a:lvl2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2pPr>
            <a:lvl3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3pPr>
            <a:lvl4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4pPr>
            <a:lvl5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5pPr>
            <a:lvl6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6pPr>
            <a:lvl7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7pPr>
            <a:lvl8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8pPr>
            <a:lvl9pPr>
              <a:buClr>
                <a:schemeClr val="accent6"/>
              </a:buClr>
              <a:buSzPts val="3600"/>
              <a:buFont typeface="Grandstander Black"/>
              <a:buNone/>
              <a:defRPr sz="3600">
                <a:solidFill>
                  <a:schemeClr val="accent6"/>
                </a:solidFill>
                <a:latin typeface="Grandstander Black"/>
                <a:ea typeface="Grandstander Black"/>
                <a:cs typeface="Grandstander Black"/>
                <a:sym typeface="Grandstander Black"/>
              </a:defRPr>
            </a:lvl9pPr>
          </a:lstStyle>
          <a:p>
            <a:pPr algn="ctr"/>
            <a:r>
              <a:rPr lang="en-US" sz="4400" dirty="0">
                <a:sym typeface="Mina"/>
              </a:rPr>
              <a:t>GIẢI MẬT THƯ</a:t>
            </a:r>
          </a:p>
        </p:txBody>
      </p:sp>
      <p:pic>
        <p:nvPicPr>
          <p:cNvPr id="7170" name="Picture 2" descr="Letter ">
            <a:extLst>
              <a:ext uri="{FF2B5EF4-FFF2-40B4-BE49-F238E27FC236}">
                <a16:creationId xmlns:a16="http://schemas.microsoft.com/office/drawing/2014/main" id="{4BB6E391-6286-0090-B1DD-D30E0D3E7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474" y="1641308"/>
            <a:ext cx="371976" cy="3719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09256FE-8D86-8B6B-FE36-48C8758ACBBA}"/>
              </a:ext>
            </a:extLst>
          </p:cNvPr>
          <p:cNvSpPr txBox="1"/>
          <p:nvPr/>
        </p:nvSpPr>
        <p:spPr>
          <a:xfrm>
            <a:off x="4772528" y="1539658"/>
            <a:ext cx="3068871" cy="50270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4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mật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thư</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20" name="Picture 2" descr="Letter ">
            <a:extLst>
              <a:ext uri="{FF2B5EF4-FFF2-40B4-BE49-F238E27FC236}">
                <a16:creationId xmlns:a16="http://schemas.microsoft.com/office/drawing/2014/main" id="{35DBD576-360F-4C6D-1427-BE34D0FCA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474" y="2144010"/>
            <a:ext cx="371976" cy="3719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0149869-63B1-64E9-7092-8AC926B2D7D5}"/>
              </a:ext>
            </a:extLst>
          </p:cNvPr>
          <p:cNvSpPr txBox="1"/>
          <p:nvPr/>
        </p:nvSpPr>
        <p:spPr>
          <a:xfrm>
            <a:off x="4772528" y="2042360"/>
            <a:ext cx="3068871" cy="50270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Nhận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mật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thư</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ở GV</a:t>
            </a:r>
          </a:p>
        </p:txBody>
      </p:sp>
      <p:pic>
        <p:nvPicPr>
          <p:cNvPr id="22" name="Picture 2" descr="Letter ">
            <a:extLst>
              <a:ext uri="{FF2B5EF4-FFF2-40B4-BE49-F238E27FC236}">
                <a16:creationId xmlns:a16="http://schemas.microsoft.com/office/drawing/2014/main" id="{54A66294-3D63-2902-705A-FE43F6079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474" y="2646712"/>
            <a:ext cx="371976" cy="37197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E6E8E99-899D-17AE-6A46-D341BC419F8C}"/>
              </a:ext>
            </a:extLst>
          </p:cNvPr>
          <p:cNvSpPr txBox="1"/>
          <p:nvPr/>
        </p:nvSpPr>
        <p:spPr>
          <a:xfrm>
            <a:off x="4772528" y="2545062"/>
            <a:ext cx="4434384" cy="50270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Nộp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GV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kiểm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tra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khi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hoàn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thành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24" name="Picture 2" descr="Letter ">
            <a:extLst>
              <a:ext uri="{FF2B5EF4-FFF2-40B4-BE49-F238E27FC236}">
                <a16:creationId xmlns:a16="http://schemas.microsoft.com/office/drawing/2014/main" id="{9B10BEBC-B081-E823-B418-C8BCC1DFA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474" y="3148413"/>
            <a:ext cx="371976" cy="3719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9594DB6-331A-354F-2FB7-F59FAFB439DB}"/>
              </a:ext>
            </a:extLst>
          </p:cNvPr>
          <p:cNvSpPr txBox="1"/>
          <p:nvPr/>
        </p:nvSpPr>
        <p:spPr>
          <a:xfrm>
            <a:off x="4772528" y="3046763"/>
            <a:ext cx="4434384" cy="50270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Nhận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mật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thư</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tiếp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khi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làm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đúng</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26" name="Picture 2" descr="Letter ">
            <a:extLst>
              <a:ext uri="{FF2B5EF4-FFF2-40B4-BE49-F238E27FC236}">
                <a16:creationId xmlns:a16="http://schemas.microsoft.com/office/drawing/2014/main" id="{66C9EF16-0315-F32F-4022-9C6D5EBBE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474" y="3650114"/>
            <a:ext cx="371976" cy="37197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B019A04-89E5-2DAD-15A2-2936BDF16D38}"/>
              </a:ext>
            </a:extLst>
          </p:cNvPr>
          <p:cNvSpPr txBox="1"/>
          <p:nvPr/>
        </p:nvSpPr>
        <p:spPr>
          <a:xfrm>
            <a:off x="4772528" y="3548464"/>
            <a:ext cx="4434384" cy="964367"/>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Nhóm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hoàn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thành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4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mật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thư</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đầu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tiên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chiến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Pr>
              <a:t>thắng</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5197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lt">
                                    <p:tmPct val="4000"/>
                                  </p:iterate>
                                  <p:childTnLst>
                                    <p:set>
                                      <p:cBhvr>
                                        <p:cTn id="12" dur="1" fill="hold">
                                          <p:stCondLst>
                                            <p:cond delay="0"/>
                                          </p:stCondLst>
                                        </p:cTn>
                                        <p:tgtEl>
                                          <p:spTgt spid="17"/>
                                        </p:tgtEl>
                                        <p:attrNameLst>
                                          <p:attrName>style.visibility</p:attrName>
                                        </p:attrNameLst>
                                      </p:cBhvr>
                                      <p:to>
                                        <p:strVal val="visible"/>
                                      </p:to>
                                    </p:set>
                                    <p:animEffect transition="in" filter="wipe(left)">
                                      <p:cBhvr>
                                        <p:cTn id="13" dur="7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lt">
                                    <p:tmPct val="4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500"/>
                            </p:stCondLst>
                            <p:childTnLst>
                              <p:par>
                                <p:cTn id="33" presetID="22" presetClass="entr" presetSubtype="8" fill="hold" grpId="0" nodeType="afterEffect">
                                  <p:stCondLst>
                                    <p:cond delay="0"/>
                                  </p:stCondLst>
                                  <p:iterate type="lt">
                                    <p:tmPct val="4000"/>
                                  </p:iterate>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par>
                          <p:cTn id="43" fill="hold">
                            <p:stCondLst>
                              <p:cond delay="500"/>
                            </p:stCondLst>
                            <p:childTnLst>
                              <p:par>
                                <p:cTn id="44" presetID="22" presetClass="entr" presetSubtype="8" fill="hold" grpId="0" nodeType="afterEffect">
                                  <p:stCondLst>
                                    <p:cond delay="0"/>
                                  </p:stCondLst>
                                  <p:iterate type="lt">
                                    <p:tmPct val="4000"/>
                                  </p:iterate>
                                  <p:childTnLst>
                                    <p:set>
                                      <p:cBhvr>
                                        <p:cTn id="45" dur="1" fill="hold">
                                          <p:stCondLst>
                                            <p:cond delay="0"/>
                                          </p:stCondLst>
                                        </p:cTn>
                                        <p:tgtEl>
                                          <p:spTgt spid="25"/>
                                        </p:tgtEl>
                                        <p:attrNameLst>
                                          <p:attrName>style.visibility</p:attrName>
                                        </p:attrNameLst>
                                      </p:cBhvr>
                                      <p:to>
                                        <p:strVal val="visible"/>
                                      </p:to>
                                    </p:set>
                                    <p:animEffect transition="in" filter="wipe(left)">
                                      <p:cBhvr>
                                        <p:cTn id="46" dur="75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500"/>
                            </p:stCondLst>
                            <p:childTnLst>
                              <p:par>
                                <p:cTn id="55" presetID="22" presetClass="entr" presetSubtype="8" fill="hold" grpId="0" nodeType="afterEffect">
                                  <p:stCondLst>
                                    <p:cond delay="0"/>
                                  </p:stCondLst>
                                  <p:iterate type="lt">
                                    <p:tmPct val="4000"/>
                                  </p:iterate>
                                  <p:childTnLst>
                                    <p:set>
                                      <p:cBhvr>
                                        <p:cTn id="56" dur="1" fill="hold">
                                          <p:stCondLst>
                                            <p:cond delay="0"/>
                                          </p:stCondLst>
                                        </p:cTn>
                                        <p:tgtEl>
                                          <p:spTgt spid="27"/>
                                        </p:tgtEl>
                                        <p:attrNameLst>
                                          <p:attrName>style.visibility</p:attrName>
                                        </p:attrNameLst>
                                      </p:cBhvr>
                                      <p:to>
                                        <p:strVal val="visible"/>
                                      </p:to>
                                    </p:set>
                                    <p:animEffect transition="in" filter="wipe(left)">
                                      <p:cBhvr>
                                        <p:cTn id="5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5"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3"/>
        <p:cNvGrpSpPr/>
        <p:nvPr/>
      </p:nvGrpSpPr>
      <p:grpSpPr>
        <a:xfrm>
          <a:off x="0" y="0"/>
          <a:ext cx="0" cy="0"/>
          <a:chOff x="0" y="0"/>
          <a:chExt cx="0" cy="0"/>
        </a:xfrm>
      </p:grpSpPr>
      <p:sp>
        <p:nvSpPr>
          <p:cNvPr id="2334" name="Google Shape;2334;p52"/>
          <p:cNvSpPr txBox="1">
            <a:spLocks noGrp="1"/>
          </p:cNvSpPr>
          <p:nvPr>
            <p:ph type="title"/>
          </p:nvPr>
        </p:nvSpPr>
        <p:spPr>
          <a:xfrm>
            <a:off x="364503" y="1031981"/>
            <a:ext cx="5588515" cy="118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solidFill>
                  <a:srgbClr val="CE572D"/>
                </a:solidFill>
              </a:rPr>
              <a:t>VẬN DỤNG</a:t>
            </a:r>
            <a:endParaRPr sz="8800" dirty="0">
              <a:solidFill>
                <a:srgbClr val="CE572D"/>
              </a:solidFill>
            </a:endParaRPr>
          </a:p>
        </p:txBody>
      </p:sp>
      <p:cxnSp>
        <p:nvCxnSpPr>
          <p:cNvPr id="2335" name="Google Shape;2335;p52"/>
          <p:cNvCxnSpPr>
            <a:cxnSpLocks/>
          </p:cNvCxnSpPr>
          <p:nvPr/>
        </p:nvCxnSpPr>
        <p:spPr>
          <a:xfrm>
            <a:off x="419100" y="2337356"/>
            <a:ext cx="5148375" cy="0"/>
          </a:xfrm>
          <a:prstGeom prst="straightConnector1">
            <a:avLst/>
          </a:prstGeom>
          <a:noFill/>
          <a:ln w="9525" cap="flat" cmpd="sng">
            <a:solidFill>
              <a:schemeClr val="accent6"/>
            </a:solidFill>
            <a:prstDash val="dash"/>
            <a:round/>
            <a:headEnd type="none" w="med" len="med"/>
            <a:tailEnd type="none" w="med" len="med"/>
          </a:ln>
        </p:spPr>
      </p:cxnSp>
      <p:grpSp>
        <p:nvGrpSpPr>
          <p:cNvPr id="2336" name="Google Shape;2336;p52"/>
          <p:cNvGrpSpPr/>
          <p:nvPr/>
        </p:nvGrpSpPr>
        <p:grpSpPr>
          <a:xfrm>
            <a:off x="2794315" y="2757915"/>
            <a:ext cx="864365" cy="901199"/>
            <a:chOff x="4734775" y="4648700"/>
            <a:chExt cx="539150" cy="562125"/>
          </a:xfrm>
        </p:grpSpPr>
        <p:sp>
          <p:nvSpPr>
            <p:cNvPr id="2337" name="Google Shape;2337;p52"/>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2"/>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2"/>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2"/>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2"/>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2"/>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2"/>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2"/>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2"/>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2"/>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2"/>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2"/>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2"/>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0" name="Google Shape;2350;p52"/>
          <p:cNvGrpSpPr/>
          <p:nvPr/>
        </p:nvGrpSpPr>
        <p:grpSpPr>
          <a:xfrm>
            <a:off x="880375" y="2837368"/>
            <a:ext cx="1053988" cy="1771180"/>
            <a:chOff x="487025" y="3095650"/>
            <a:chExt cx="462925" cy="777925"/>
          </a:xfrm>
        </p:grpSpPr>
        <p:sp>
          <p:nvSpPr>
            <p:cNvPr id="2351" name="Google Shape;2351;p52"/>
            <p:cNvSpPr/>
            <p:nvPr/>
          </p:nvSpPr>
          <p:spPr>
            <a:xfrm>
              <a:off x="792400" y="3741700"/>
              <a:ext cx="27525" cy="26475"/>
            </a:xfrm>
            <a:custGeom>
              <a:avLst/>
              <a:gdLst/>
              <a:ahLst/>
              <a:cxnLst/>
              <a:rect l="l" t="t" r="r" b="b"/>
              <a:pathLst>
                <a:path w="1101" h="1059" extrusionOk="0">
                  <a:moveTo>
                    <a:pt x="530" y="1"/>
                  </a:moveTo>
                  <a:cubicBezTo>
                    <a:pt x="237" y="1"/>
                    <a:pt x="1" y="239"/>
                    <a:pt x="1" y="532"/>
                  </a:cubicBezTo>
                  <a:cubicBezTo>
                    <a:pt x="2" y="745"/>
                    <a:pt x="130" y="938"/>
                    <a:pt x="329" y="1020"/>
                  </a:cubicBezTo>
                  <a:cubicBezTo>
                    <a:pt x="394" y="1046"/>
                    <a:pt x="461" y="1059"/>
                    <a:pt x="529" y="1059"/>
                  </a:cubicBezTo>
                  <a:cubicBezTo>
                    <a:pt x="667" y="1059"/>
                    <a:pt x="803" y="1005"/>
                    <a:pt x="905" y="903"/>
                  </a:cubicBezTo>
                  <a:cubicBezTo>
                    <a:pt x="1056" y="751"/>
                    <a:pt x="1101" y="525"/>
                    <a:pt x="1019" y="326"/>
                  </a:cubicBezTo>
                  <a:cubicBezTo>
                    <a:pt x="936" y="129"/>
                    <a:pt x="743" y="1"/>
                    <a:pt x="530" y="1"/>
                  </a:cubicBezTo>
                  <a:close/>
                </a:path>
              </a:pathLst>
            </a:custGeom>
            <a:solidFill>
              <a:srgbClr val="FFD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2"/>
            <p:cNvSpPr/>
            <p:nvPr/>
          </p:nvSpPr>
          <p:spPr>
            <a:xfrm>
              <a:off x="660325" y="3572250"/>
              <a:ext cx="145350" cy="21775"/>
            </a:xfrm>
            <a:custGeom>
              <a:avLst/>
              <a:gdLst/>
              <a:ahLst/>
              <a:cxnLst/>
              <a:rect l="l" t="t" r="r" b="b"/>
              <a:pathLst>
                <a:path w="5814" h="871" extrusionOk="0">
                  <a:moveTo>
                    <a:pt x="2325" y="1"/>
                  </a:moveTo>
                  <a:cubicBezTo>
                    <a:pt x="1597" y="1"/>
                    <a:pt x="922" y="29"/>
                    <a:pt x="363" y="75"/>
                  </a:cubicBezTo>
                  <a:cubicBezTo>
                    <a:pt x="239" y="304"/>
                    <a:pt x="121" y="531"/>
                    <a:pt x="0" y="761"/>
                  </a:cubicBezTo>
                  <a:cubicBezTo>
                    <a:pt x="619" y="830"/>
                    <a:pt x="1433" y="871"/>
                    <a:pt x="2325" y="871"/>
                  </a:cubicBezTo>
                  <a:cubicBezTo>
                    <a:pt x="4253" y="871"/>
                    <a:pt x="5813" y="677"/>
                    <a:pt x="5813" y="436"/>
                  </a:cubicBezTo>
                  <a:lnTo>
                    <a:pt x="5786" y="380"/>
                  </a:lnTo>
                  <a:cubicBezTo>
                    <a:pt x="5573" y="167"/>
                    <a:pt x="4106" y="1"/>
                    <a:pt x="2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2"/>
            <p:cNvSpPr/>
            <p:nvPr/>
          </p:nvSpPr>
          <p:spPr>
            <a:xfrm>
              <a:off x="804950" y="3581775"/>
              <a:ext cx="725" cy="1375"/>
            </a:xfrm>
            <a:custGeom>
              <a:avLst/>
              <a:gdLst/>
              <a:ahLst/>
              <a:cxnLst/>
              <a:rect l="l" t="t" r="r" b="b"/>
              <a:pathLst>
                <a:path w="29" h="55" extrusionOk="0">
                  <a:moveTo>
                    <a:pt x="1" y="1"/>
                  </a:moveTo>
                  <a:lnTo>
                    <a:pt x="28" y="55"/>
                  </a:lnTo>
                  <a:cubicBezTo>
                    <a:pt x="25" y="34"/>
                    <a:pt x="15" y="15"/>
                    <a:pt x="1" y="1"/>
                  </a:cubicBezTo>
                  <a:close/>
                </a:path>
              </a:pathLst>
            </a:custGeom>
            <a:solidFill>
              <a:srgbClr val="FFD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2"/>
            <p:cNvSpPr/>
            <p:nvPr/>
          </p:nvSpPr>
          <p:spPr>
            <a:xfrm>
              <a:off x="617800" y="3160100"/>
              <a:ext cx="202650" cy="34475"/>
            </a:xfrm>
            <a:custGeom>
              <a:avLst/>
              <a:gdLst/>
              <a:ahLst/>
              <a:cxnLst/>
              <a:rect l="l" t="t" r="r" b="b"/>
              <a:pathLst>
                <a:path w="8106" h="1379" extrusionOk="0">
                  <a:moveTo>
                    <a:pt x="687" y="0"/>
                  </a:moveTo>
                  <a:cubicBezTo>
                    <a:pt x="307" y="0"/>
                    <a:pt x="1" y="310"/>
                    <a:pt x="4" y="689"/>
                  </a:cubicBezTo>
                  <a:cubicBezTo>
                    <a:pt x="2" y="1070"/>
                    <a:pt x="312" y="1378"/>
                    <a:pt x="693" y="1378"/>
                  </a:cubicBezTo>
                  <a:lnTo>
                    <a:pt x="7363" y="1378"/>
                  </a:lnTo>
                  <a:cubicBezTo>
                    <a:pt x="7545" y="1378"/>
                    <a:pt x="7720" y="1307"/>
                    <a:pt x="7850" y="1177"/>
                  </a:cubicBezTo>
                  <a:cubicBezTo>
                    <a:pt x="8047" y="980"/>
                    <a:pt x="8105" y="683"/>
                    <a:pt x="7999" y="427"/>
                  </a:cubicBezTo>
                  <a:cubicBezTo>
                    <a:pt x="7892" y="168"/>
                    <a:pt x="7641" y="0"/>
                    <a:pt x="7363" y="0"/>
                  </a:cubicBezTo>
                  <a:lnTo>
                    <a:pt x="693" y="0"/>
                  </a:lnTo>
                  <a:cubicBezTo>
                    <a:pt x="691" y="0"/>
                    <a:pt x="689" y="0"/>
                    <a:pt x="6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2"/>
            <p:cNvSpPr/>
            <p:nvPr/>
          </p:nvSpPr>
          <p:spPr>
            <a:xfrm>
              <a:off x="737475" y="3678175"/>
              <a:ext cx="27550" cy="26475"/>
            </a:xfrm>
            <a:custGeom>
              <a:avLst/>
              <a:gdLst/>
              <a:ahLst/>
              <a:cxnLst/>
              <a:rect l="l" t="t" r="r" b="b"/>
              <a:pathLst>
                <a:path w="1102" h="1059" extrusionOk="0">
                  <a:moveTo>
                    <a:pt x="533" y="1"/>
                  </a:moveTo>
                  <a:cubicBezTo>
                    <a:pt x="532" y="1"/>
                    <a:pt x="530" y="1"/>
                    <a:pt x="529" y="1"/>
                  </a:cubicBezTo>
                  <a:cubicBezTo>
                    <a:pt x="237" y="1"/>
                    <a:pt x="1" y="237"/>
                    <a:pt x="1" y="529"/>
                  </a:cubicBezTo>
                  <a:cubicBezTo>
                    <a:pt x="1" y="744"/>
                    <a:pt x="131" y="936"/>
                    <a:pt x="328" y="1018"/>
                  </a:cubicBezTo>
                  <a:cubicBezTo>
                    <a:pt x="394" y="1045"/>
                    <a:pt x="462" y="1058"/>
                    <a:pt x="531" y="1058"/>
                  </a:cubicBezTo>
                  <a:cubicBezTo>
                    <a:pt x="669" y="1058"/>
                    <a:pt x="804" y="1004"/>
                    <a:pt x="906" y="903"/>
                  </a:cubicBezTo>
                  <a:cubicBezTo>
                    <a:pt x="1056" y="751"/>
                    <a:pt x="1101" y="523"/>
                    <a:pt x="1018" y="325"/>
                  </a:cubicBezTo>
                  <a:cubicBezTo>
                    <a:pt x="937" y="129"/>
                    <a:pt x="745" y="1"/>
                    <a:pt x="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2"/>
            <p:cNvSpPr/>
            <p:nvPr/>
          </p:nvSpPr>
          <p:spPr>
            <a:xfrm>
              <a:off x="705225" y="3423675"/>
              <a:ext cx="27550" cy="26475"/>
            </a:xfrm>
            <a:custGeom>
              <a:avLst/>
              <a:gdLst/>
              <a:ahLst/>
              <a:cxnLst/>
              <a:rect l="l" t="t" r="r" b="b"/>
              <a:pathLst>
                <a:path w="1102" h="1059" extrusionOk="0">
                  <a:moveTo>
                    <a:pt x="533" y="1"/>
                  </a:moveTo>
                  <a:cubicBezTo>
                    <a:pt x="531" y="1"/>
                    <a:pt x="530" y="1"/>
                    <a:pt x="529" y="1"/>
                  </a:cubicBezTo>
                  <a:cubicBezTo>
                    <a:pt x="239" y="1"/>
                    <a:pt x="2" y="237"/>
                    <a:pt x="1" y="528"/>
                  </a:cubicBezTo>
                  <a:cubicBezTo>
                    <a:pt x="1" y="742"/>
                    <a:pt x="129" y="935"/>
                    <a:pt x="328" y="1018"/>
                  </a:cubicBezTo>
                  <a:cubicBezTo>
                    <a:pt x="393" y="1045"/>
                    <a:pt x="461" y="1058"/>
                    <a:pt x="529" y="1058"/>
                  </a:cubicBezTo>
                  <a:cubicBezTo>
                    <a:pt x="667" y="1058"/>
                    <a:pt x="803" y="1004"/>
                    <a:pt x="904" y="903"/>
                  </a:cubicBezTo>
                  <a:cubicBezTo>
                    <a:pt x="1056" y="751"/>
                    <a:pt x="1101" y="523"/>
                    <a:pt x="1019" y="326"/>
                  </a:cubicBezTo>
                  <a:cubicBezTo>
                    <a:pt x="937" y="129"/>
                    <a:pt x="746" y="1"/>
                    <a:pt x="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2"/>
            <p:cNvSpPr/>
            <p:nvPr/>
          </p:nvSpPr>
          <p:spPr>
            <a:xfrm>
              <a:off x="631275" y="3574200"/>
              <a:ext cx="38150" cy="17175"/>
            </a:xfrm>
            <a:custGeom>
              <a:avLst/>
              <a:gdLst/>
              <a:ahLst/>
              <a:cxnLst/>
              <a:rect l="l" t="t" r="r" b="b"/>
              <a:pathLst>
                <a:path w="1526" h="687" extrusionOk="0">
                  <a:moveTo>
                    <a:pt x="1525" y="0"/>
                  </a:moveTo>
                  <a:cubicBezTo>
                    <a:pt x="724" y="67"/>
                    <a:pt x="161" y="177"/>
                    <a:pt x="29" y="302"/>
                  </a:cubicBezTo>
                  <a:lnTo>
                    <a:pt x="0" y="359"/>
                  </a:lnTo>
                  <a:lnTo>
                    <a:pt x="0" y="362"/>
                  </a:lnTo>
                  <a:cubicBezTo>
                    <a:pt x="6" y="491"/>
                    <a:pt x="453" y="606"/>
                    <a:pt x="1162" y="686"/>
                  </a:cubicBezTo>
                  <a:cubicBezTo>
                    <a:pt x="1283" y="454"/>
                    <a:pt x="1401" y="228"/>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2"/>
            <p:cNvSpPr/>
            <p:nvPr/>
          </p:nvSpPr>
          <p:spPr>
            <a:xfrm>
              <a:off x="631275" y="3581750"/>
              <a:ext cx="750" cy="1450"/>
            </a:xfrm>
            <a:custGeom>
              <a:avLst/>
              <a:gdLst/>
              <a:ahLst/>
              <a:cxnLst/>
              <a:rect l="l" t="t" r="r" b="b"/>
              <a:pathLst>
                <a:path w="30" h="58" extrusionOk="0">
                  <a:moveTo>
                    <a:pt x="29" y="0"/>
                  </a:moveTo>
                  <a:cubicBezTo>
                    <a:pt x="12" y="15"/>
                    <a:pt x="2" y="35"/>
                    <a:pt x="0" y="57"/>
                  </a:cubicBezTo>
                  <a:lnTo>
                    <a:pt x="29" y="0"/>
                  </a:lnTo>
                  <a:close/>
                </a:path>
              </a:pathLst>
            </a:custGeom>
            <a:solidFill>
              <a:srgbClr val="FFD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2"/>
            <p:cNvSpPr/>
            <p:nvPr/>
          </p:nvSpPr>
          <p:spPr>
            <a:xfrm>
              <a:off x="645750" y="3098800"/>
              <a:ext cx="145350" cy="61350"/>
            </a:xfrm>
            <a:custGeom>
              <a:avLst/>
              <a:gdLst/>
              <a:ahLst/>
              <a:cxnLst/>
              <a:rect l="l" t="t" r="r" b="b"/>
              <a:pathLst>
                <a:path w="5814" h="2454" extrusionOk="0">
                  <a:moveTo>
                    <a:pt x="1" y="0"/>
                  </a:moveTo>
                  <a:lnTo>
                    <a:pt x="1" y="2454"/>
                  </a:lnTo>
                  <a:lnTo>
                    <a:pt x="5814" y="2454"/>
                  </a:lnTo>
                  <a:lnTo>
                    <a:pt x="5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2"/>
            <p:cNvSpPr/>
            <p:nvPr/>
          </p:nvSpPr>
          <p:spPr>
            <a:xfrm>
              <a:off x="526800" y="3583175"/>
              <a:ext cx="383250" cy="262250"/>
            </a:xfrm>
            <a:custGeom>
              <a:avLst/>
              <a:gdLst/>
              <a:ahLst/>
              <a:cxnLst/>
              <a:rect l="l" t="t" r="r" b="b"/>
              <a:pathLst>
                <a:path w="15330" h="10490" extrusionOk="0">
                  <a:moveTo>
                    <a:pt x="8953" y="3797"/>
                  </a:moveTo>
                  <a:cubicBezTo>
                    <a:pt x="9226" y="3797"/>
                    <a:pt x="9487" y="4010"/>
                    <a:pt x="9486" y="4329"/>
                  </a:cubicBezTo>
                  <a:cubicBezTo>
                    <a:pt x="9486" y="4620"/>
                    <a:pt x="9250" y="4856"/>
                    <a:pt x="8959" y="4856"/>
                  </a:cubicBezTo>
                  <a:cubicBezTo>
                    <a:pt x="8958" y="4856"/>
                    <a:pt x="8957" y="4856"/>
                    <a:pt x="8956" y="4856"/>
                  </a:cubicBezTo>
                  <a:cubicBezTo>
                    <a:pt x="8485" y="4855"/>
                    <a:pt x="8250" y="4284"/>
                    <a:pt x="8584" y="3953"/>
                  </a:cubicBezTo>
                  <a:cubicBezTo>
                    <a:pt x="8692" y="3845"/>
                    <a:pt x="8824" y="3797"/>
                    <a:pt x="8953" y="3797"/>
                  </a:cubicBezTo>
                  <a:close/>
                  <a:moveTo>
                    <a:pt x="11150" y="6337"/>
                  </a:moveTo>
                  <a:cubicBezTo>
                    <a:pt x="11425" y="6337"/>
                    <a:pt x="11688" y="6551"/>
                    <a:pt x="11686" y="6872"/>
                  </a:cubicBezTo>
                  <a:cubicBezTo>
                    <a:pt x="11683" y="7164"/>
                    <a:pt x="11446" y="7400"/>
                    <a:pt x="11154" y="7400"/>
                  </a:cubicBezTo>
                  <a:cubicBezTo>
                    <a:pt x="10680" y="7400"/>
                    <a:pt x="10444" y="6826"/>
                    <a:pt x="10779" y="6492"/>
                  </a:cubicBezTo>
                  <a:cubicBezTo>
                    <a:pt x="10888" y="6385"/>
                    <a:pt x="11020" y="6337"/>
                    <a:pt x="11150" y="6337"/>
                  </a:cubicBezTo>
                  <a:close/>
                  <a:moveTo>
                    <a:pt x="11154" y="0"/>
                  </a:moveTo>
                  <a:cubicBezTo>
                    <a:pt x="11154" y="241"/>
                    <a:pt x="9594" y="437"/>
                    <a:pt x="7666" y="437"/>
                  </a:cubicBezTo>
                  <a:cubicBezTo>
                    <a:pt x="6774" y="437"/>
                    <a:pt x="5960" y="394"/>
                    <a:pt x="5341" y="327"/>
                  </a:cubicBezTo>
                  <a:cubicBezTo>
                    <a:pt x="4632" y="247"/>
                    <a:pt x="4185" y="132"/>
                    <a:pt x="4179" y="3"/>
                  </a:cubicBezTo>
                  <a:lnTo>
                    <a:pt x="313" y="7604"/>
                  </a:lnTo>
                  <a:cubicBezTo>
                    <a:pt x="1" y="8220"/>
                    <a:pt x="30" y="8954"/>
                    <a:pt x="392" y="9544"/>
                  </a:cubicBezTo>
                  <a:cubicBezTo>
                    <a:pt x="753" y="10131"/>
                    <a:pt x="1393" y="10490"/>
                    <a:pt x="2082" y="10490"/>
                  </a:cubicBezTo>
                  <a:cubicBezTo>
                    <a:pt x="2084" y="10490"/>
                    <a:pt x="2085" y="10490"/>
                    <a:pt x="2086" y="10490"/>
                  </a:cubicBezTo>
                  <a:lnTo>
                    <a:pt x="13249" y="10490"/>
                  </a:lnTo>
                  <a:cubicBezTo>
                    <a:pt x="13939" y="10490"/>
                    <a:pt x="14580" y="10131"/>
                    <a:pt x="14940" y="9543"/>
                  </a:cubicBezTo>
                  <a:cubicBezTo>
                    <a:pt x="15301" y="8953"/>
                    <a:pt x="15330" y="8220"/>
                    <a:pt x="15018" y="7604"/>
                  </a:cubicBezTo>
                  <a:lnTo>
                    <a:pt x="111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2"/>
            <p:cNvSpPr/>
            <p:nvPr/>
          </p:nvSpPr>
          <p:spPr>
            <a:xfrm>
              <a:off x="632000" y="3194550"/>
              <a:ext cx="172975" cy="387250"/>
            </a:xfrm>
            <a:custGeom>
              <a:avLst/>
              <a:gdLst/>
              <a:ahLst/>
              <a:cxnLst/>
              <a:rect l="l" t="t" r="r" b="b"/>
              <a:pathLst>
                <a:path w="6919" h="15490" extrusionOk="0">
                  <a:moveTo>
                    <a:pt x="3456" y="9162"/>
                  </a:moveTo>
                  <a:cubicBezTo>
                    <a:pt x="3728" y="9162"/>
                    <a:pt x="3988" y="9374"/>
                    <a:pt x="3989" y="9693"/>
                  </a:cubicBezTo>
                  <a:cubicBezTo>
                    <a:pt x="3989" y="9984"/>
                    <a:pt x="3751" y="10221"/>
                    <a:pt x="3461" y="10221"/>
                  </a:cubicBezTo>
                  <a:cubicBezTo>
                    <a:pt x="3460" y="10221"/>
                    <a:pt x="3459" y="10221"/>
                    <a:pt x="3458" y="10221"/>
                  </a:cubicBezTo>
                  <a:cubicBezTo>
                    <a:pt x="2987" y="10220"/>
                    <a:pt x="2753" y="9650"/>
                    <a:pt x="3086" y="9318"/>
                  </a:cubicBezTo>
                  <a:cubicBezTo>
                    <a:pt x="3194" y="9210"/>
                    <a:pt x="3326" y="9162"/>
                    <a:pt x="3456" y="9162"/>
                  </a:cubicBezTo>
                  <a:close/>
                  <a:moveTo>
                    <a:pt x="1518" y="0"/>
                  </a:moveTo>
                  <a:lnTo>
                    <a:pt x="1518" y="11549"/>
                  </a:lnTo>
                  <a:cubicBezTo>
                    <a:pt x="1517" y="12178"/>
                    <a:pt x="1370" y="12797"/>
                    <a:pt x="1086" y="13358"/>
                  </a:cubicBezTo>
                  <a:lnTo>
                    <a:pt x="0" y="15488"/>
                  </a:lnTo>
                  <a:cubicBezTo>
                    <a:pt x="132" y="15363"/>
                    <a:pt x="695" y="15253"/>
                    <a:pt x="1496" y="15186"/>
                  </a:cubicBezTo>
                  <a:cubicBezTo>
                    <a:pt x="2055" y="15138"/>
                    <a:pt x="2730" y="15110"/>
                    <a:pt x="3458" y="15110"/>
                  </a:cubicBezTo>
                  <a:cubicBezTo>
                    <a:pt x="5239" y="15110"/>
                    <a:pt x="6706" y="15277"/>
                    <a:pt x="6919" y="15490"/>
                  </a:cubicBezTo>
                  <a:lnTo>
                    <a:pt x="5836" y="13358"/>
                  </a:lnTo>
                  <a:cubicBezTo>
                    <a:pt x="5551" y="12797"/>
                    <a:pt x="5402" y="12178"/>
                    <a:pt x="5401" y="11549"/>
                  </a:cubicBezTo>
                  <a:lnTo>
                    <a:pt x="5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2"/>
            <p:cNvSpPr/>
            <p:nvPr/>
          </p:nvSpPr>
          <p:spPr>
            <a:xfrm>
              <a:off x="487025" y="3194550"/>
              <a:ext cx="462925" cy="675950"/>
            </a:xfrm>
            <a:custGeom>
              <a:avLst/>
              <a:gdLst/>
              <a:ahLst/>
              <a:cxnLst/>
              <a:rect l="l" t="t" r="r" b="b"/>
              <a:pathLst>
                <a:path w="18517" h="27038" extrusionOk="0">
                  <a:moveTo>
                    <a:pt x="6316" y="0"/>
                  </a:moveTo>
                  <a:lnTo>
                    <a:pt x="6316" y="11549"/>
                  </a:lnTo>
                  <a:cubicBezTo>
                    <a:pt x="6316" y="12021"/>
                    <a:pt x="6205" y="12485"/>
                    <a:pt x="5991" y="12905"/>
                  </a:cubicBezTo>
                  <a:lnTo>
                    <a:pt x="1014" y="22695"/>
                  </a:lnTo>
                  <a:cubicBezTo>
                    <a:pt x="1" y="24683"/>
                    <a:pt x="1447" y="27037"/>
                    <a:pt x="3677" y="27037"/>
                  </a:cubicBezTo>
                  <a:lnTo>
                    <a:pt x="14840" y="27037"/>
                  </a:lnTo>
                  <a:cubicBezTo>
                    <a:pt x="17071" y="27037"/>
                    <a:pt x="18516" y="24683"/>
                    <a:pt x="17503" y="22695"/>
                  </a:cubicBezTo>
                  <a:lnTo>
                    <a:pt x="12525" y="12905"/>
                  </a:lnTo>
                  <a:cubicBezTo>
                    <a:pt x="12312" y="12485"/>
                    <a:pt x="12201" y="12021"/>
                    <a:pt x="12201" y="11549"/>
                  </a:cubicBezTo>
                  <a:lnTo>
                    <a:pt x="12201" y="0"/>
                  </a:lnTo>
                  <a:lnTo>
                    <a:pt x="11200" y="0"/>
                  </a:lnTo>
                  <a:lnTo>
                    <a:pt x="11200" y="11552"/>
                  </a:lnTo>
                  <a:cubicBezTo>
                    <a:pt x="11201" y="12180"/>
                    <a:pt x="11350" y="12799"/>
                    <a:pt x="11633" y="13359"/>
                  </a:cubicBezTo>
                  <a:lnTo>
                    <a:pt x="12718" y="15493"/>
                  </a:lnTo>
                  <a:cubicBezTo>
                    <a:pt x="12732" y="15506"/>
                    <a:pt x="12742" y="15525"/>
                    <a:pt x="12745" y="15545"/>
                  </a:cubicBezTo>
                  <a:lnTo>
                    <a:pt x="16609" y="23149"/>
                  </a:lnTo>
                  <a:cubicBezTo>
                    <a:pt x="16921" y="23765"/>
                    <a:pt x="16892" y="24498"/>
                    <a:pt x="16531" y="25088"/>
                  </a:cubicBezTo>
                  <a:cubicBezTo>
                    <a:pt x="16171" y="25676"/>
                    <a:pt x="15530" y="26035"/>
                    <a:pt x="14840" y="26035"/>
                  </a:cubicBezTo>
                  <a:lnTo>
                    <a:pt x="3677" y="26035"/>
                  </a:lnTo>
                  <a:cubicBezTo>
                    <a:pt x="3676" y="26035"/>
                    <a:pt x="3675" y="26035"/>
                    <a:pt x="3673" y="26035"/>
                  </a:cubicBezTo>
                  <a:cubicBezTo>
                    <a:pt x="2984" y="26035"/>
                    <a:pt x="2344" y="25676"/>
                    <a:pt x="1983" y="25089"/>
                  </a:cubicBezTo>
                  <a:cubicBezTo>
                    <a:pt x="1621" y="24499"/>
                    <a:pt x="1592" y="23765"/>
                    <a:pt x="1904" y="23149"/>
                  </a:cubicBezTo>
                  <a:lnTo>
                    <a:pt x="5770" y="15548"/>
                  </a:lnTo>
                  <a:lnTo>
                    <a:pt x="5770" y="15545"/>
                  </a:lnTo>
                  <a:cubicBezTo>
                    <a:pt x="5772" y="15523"/>
                    <a:pt x="5782" y="15503"/>
                    <a:pt x="5799" y="15488"/>
                  </a:cubicBezTo>
                  <a:lnTo>
                    <a:pt x="6885" y="13358"/>
                  </a:lnTo>
                  <a:cubicBezTo>
                    <a:pt x="7169" y="12797"/>
                    <a:pt x="7316" y="12178"/>
                    <a:pt x="7317" y="11549"/>
                  </a:cubicBezTo>
                  <a:lnTo>
                    <a:pt x="73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2"/>
            <p:cNvSpPr/>
            <p:nvPr/>
          </p:nvSpPr>
          <p:spPr>
            <a:xfrm>
              <a:off x="497225" y="3194550"/>
              <a:ext cx="442500" cy="679025"/>
            </a:xfrm>
            <a:custGeom>
              <a:avLst/>
              <a:gdLst/>
              <a:ahLst/>
              <a:cxnLst/>
              <a:rect l="l" t="t" r="r" b="b"/>
              <a:pathLst>
                <a:path w="17700" h="27161" extrusionOk="0">
                  <a:moveTo>
                    <a:pt x="5784" y="0"/>
                  </a:moveTo>
                  <a:lnTo>
                    <a:pt x="5784" y="11549"/>
                  </a:lnTo>
                  <a:cubicBezTo>
                    <a:pt x="5783" y="12002"/>
                    <a:pt x="5676" y="12445"/>
                    <a:pt x="5472" y="12848"/>
                  </a:cubicBezTo>
                  <a:lnTo>
                    <a:pt x="495" y="22638"/>
                  </a:lnTo>
                  <a:cubicBezTo>
                    <a:pt x="0" y="23602"/>
                    <a:pt x="45" y="24755"/>
                    <a:pt x="614" y="25676"/>
                  </a:cubicBezTo>
                  <a:cubicBezTo>
                    <a:pt x="1185" y="26607"/>
                    <a:pt x="2178" y="27160"/>
                    <a:pt x="3269" y="27160"/>
                  </a:cubicBezTo>
                  <a:lnTo>
                    <a:pt x="14432" y="27160"/>
                  </a:lnTo>
                  <a:cubicBezTo>
                    <a:pt x="14435" y="27160"/>
                    <a:pt x="14437" y="27160"/>
                    <a:pt x="14440" y="27160"/>
                  </a:cubicBezTo>
                  <a:cubicBezTo>
                    <a:pt x="15520" y="27160"/>
                    <a:pt x="16522" y="26599"/>
                    <a:pt x="17088" y="25677"/>
                  </a:cubicBezTo>
                  <a:cubicBezTo>
                    <a:pt x="17654" y="24755"/>
                    <a:pt x="17700" y="23603"/>
                    <a:pt x="17208" y="22638"/>
                  </a:cubicBezTo>
                  <a:lnTo>
                    <a:pt x="12228" y="12848"/>
                  </a:lnTo>
                  <a:cubicBezTo>
                    <a:pt x="12025" y="12445"/>
                    <a:pt x="11920" y="12000"/>
                    <a:pt x="11918" y="11549"/>
                  </a:cubicBezTo>
                  <a:lnTo>
                    <a:pt x="11918" y="0"/>
                  </a:lnTo>
                  <a:lnTo>
                    <a:pt x="11667" y="0"/>
                  </a:lnTo>
                  <a:lnTo>
                    <a:pt x="11667" y="11549"/>
                  </a:lnTo>
                  <a:cubicBezTo>
                    <a:pt x="11667" y="12040"/>
                    <a:pt x="11784" y="12524"/>
                    <a:pt x="12005" y="12962"/>
                  </a:cubicBezTo>
                  <a:lnTo>
                    <a:pt x="16984" y="22751"/>
                  </a:lnTo>
                  <a:cubicBezTo>
                    <a:pt x="17435" y="23638"/>
                    <a:pt x="17395" y="24698"/>
                    <a:pt x="16874" y="25546"/>
                  </a:cubicBezTo>
                  <a:cubicBezTo>
                    <a:pt x="16353" y="26394"/>
                    <a:pt x="15430" y="26910"/>
                    <a:pt x="14436" y="26910"/>
                  </a:cubicBezTo>
                  <a:cubicBezTo>
                    <a:pt x="14435" y="26910"/>
                    <a:pt x="14433" y="26910"/>
                    <a:pt x="14432" y="26910"/>
                  </a:cubicBezTo>
                  <a:lnTo>
                    <a:pt x="3269" y="26910"/>
                  </a:lnTo>
                  <a:cubicBezTo>
                    <a:pt x="2274" y="26910"/>
                    <a:pt x="1350" y="26394"/>
                    <a:pt x="829" y="25546"/>
                  </a:cubicBezTo>
                  <a:cubicBezTo>
                    <a:pt x="308" y="24696"/>
                    <a:pt x="266" y="23638"/>
                    <a:pt x="718" y="22751"/>
                  </a:cubicBezTo>
                  <a:lnTo>
                    <a:pt x="5695" y="12962"/>
                  </a:lnTo>
                  <a:cubicBezTo>
                    <a:pt x="5917" y="12524"/>
                    <a:pt x="6032" y="12041"/>
                    <a:pt x="6034" y="11549"/>
                  </a:cubicBezTo>
                  <a:lnTo>
                    <a:pt x="60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2"/>
            <p:cNvSpPr/>
            <p:nvPr/>
          </p:nvSpPr>
          <p:spPr>
            <a:xfrm>
              <a:off x="763900" y="3194550"/>
              <a:ext cx="44550" cy="390075"/>
            </a:xfrm>
            <a:custGeom>
              <a:avLst/>
              <a:gdLst/>
              <a:ahLst/>
              <a:cxnLst/>
              <a:rect l="l" t="t" r="r" b="b"/>
              <a:pathLst>
                <a:path w="1782" h="15603" extrusionOk="0">
                  <a:moveTo>
                    <a:pt x="1" y="0"/>
                  </a:moveTo>
                  <a:lnTo>
                    <a:pt x="1" y="11549"/>
                  </a:lnTo>
                  <a:cubicBezTo>
                    <a:pt x="1" y="12197"/>
                    <a:pt x="154" y="12836"/>
                    <a:pt x="446" y="13414"/>
                  </a:cubicBezTo>
                  <a:lnTo>
                    <a:pt x="1532" y="15548"/>
                  </a:lnTo>
                  <a:lnTo>
                    <a:pt x="1559" y="15602"/>
                  </a:lnTo>
                  <a:lnTo>
                    <a:pt x="1781" y="15484"/>
                  </a:lnTo>
                  <a:lnTo>
                    <a:pt x="671" y="13301"/>
                  </a:lnTo>
                  <a:cubicBezTo>
                    <a:pt x="395" y="12758"/>
                    <a:pt x="252" y="12158"/>
                    <a:pt x="250" y="11549"/>
                  </a:cubicBezTo>
                  <a:lnTo>
                    <a:pt x="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2"/>
            <p:cNvSpPr/>
            <p:nvPr/>
          </p:nvSpPr>
          <p:spPr>
            <a:xfrm>
              <a:off x="628500" y="3194550"/>
              <a:ext cx="44600" cy="390100"/>
            </a:xfrm>
            <a:custGeom>
              <a:avLst/>
              <a:gdLst/>
              <a:ahLst/>
              <a:cxnLst/>
              <a:rect l="l" t="t" r="r" b="b"/>
              <a:pathLst>
                <a:path w="1784" h="15604" extrusionOk="0">
                  <a:moveTo>
                    <a:pt x="1533" y="0"/>
                  </a:moveTo>
                  <a:lnTo>
                    <a:pt x="1533" y="11549"/>
                  </a:lnTo>
                  <a:cubicBezTo>
                    <a:pt x="1531" y="12158"/>
                    <a:pt x="1388" y="12758"/>
                    <a:pt x="1113" y="13301"/>
                  </a:cubicBezTo>
                  <a:lnTo>
                    <a:pt x="31" y="15430"/>
                  </a:lnTo>
                  <a:lnTo>
                    <a:pt x="0" y="15487"/>
                  </a:lnTo>
                  <a:lnTo>
                    <a:pt x="222" y="15604"/>
                  </a:lnTo>
                  <a:lnTo>
                    <a:pt x="1337" y="13414"/>
                  </a:lnTo>
                  <a:cubicBezTo>
                    <a:pt x="1629" y="12836"/>
                    <a:pt x="1782" y="12197"/>
                    <a:pt x="1784" y="11549"/>
                  </a:cubicBezTo>
                  <a:lnTo>
                    <a:pt x="17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2"/>
            <p:cNvSpPr/>
            <p:nvPr/>
          </p:nvSpPr>
          <p:spPr>
            <a:xfrm>
              <a:off x="523525" y="3581750"/>
              <a:ext cx="389850" cy="266775"/>
            </a:xfrm>
            <a:custGeom>
              <a:avLst/>
              <a:gdLst/>
              <a:ahLst/>
              <a:cxnLst/>
              <a:rect l="l" t="t" r="r" b="b"/>
              <a:pathLst>
                <a:path w="15594" h="10671" extrusionOk="0">
                  <a:moveTo>
                    <a:pt x="11396" y="0"/>
                  </a:moveTo>
                  <a:lnTo>
                    <a:pt x="11174" y="114"/>
                  </a:lnTo>
                  <a:lnTo>
                    <a:pt x="15038" y="7718"/>
                  </a:lnTo>
                  <a:cubicBezTo>
                    <a:pt x="15331" y="8295"/>
                    <a:pt x="15303" y="8982"/>
                    <a:pt x="14965" y="9534"/>
                  </a:cubicBezTo>
                  <a:cubicBezTo>
                    <a:pt x="14626" y="10084"/>
                    <a:pt x="14026" y="10421"/>
                    <a:pt x="13380" y="10421"/>
                  </a:cubicBezTo>
                  <a:lnTo>
                    <a:pt x="2217" y="10421"/>
                  </a:lnTo>
                  <a:cubicBezTo>
                    <a:pt x="2216" y="10421"/>
                    <a:pt x="2215" y="10421"/>
                    <a:pt x="2213" y="10421"/>
                  </a:cubicBezTo>
                  <a:cubicBezTo>
                    <a:pt x="1567" y="10421"/>
                    <a:pt x="967" y="10086"/>
                    <a:pt x="629" y="9535"/>
                  </a:cubicBezTo>
                  <a:cubicBezTo>
                    <a:pt x="291" y="8984"/>
                    <a:pt x="263" y="8295"/>
                    <a:pt x="558" y="7718"/>
                  </a:cubicBezTo>
                  <a:lnTo>
                    <a:pt x="4421" y="117"/>
                  </a:lnTo>
                  <a:lnTo>
                    <a:pt x="4199" y="5"/>
                  </a:lnTo>
                  <a:lnTo>
                    <a:pt x="333" y="7603"/>
                  </a:lnTo>
                  <a:cubicBezTo>
                    <a:pt x="0" y="8257"/>
                    <a:pt x="31" y="9039"/>
                    <a:pt x="415" y="9665"/>
                  </a:cubicBezTo>
                  <a:cubicBezTo>
                    <a:pt x="799" y="10290"/>
                    <a:pt x="1481" y="10671"/>
                    <a:pt x="2213" y="10671"/>
                  </a:cubicBezTo>
                  <a:cubicBezTo>
                    <a:pt x="2215" y="10671"/>
                    <a:pt x="2216" y="10671"/>
                    <a:pt x="2217" y="10671"/>
                  </a:cubicBezTo>
                  <a:lnTo>
                    <a:pt x="13380" y="10671"/>
                  </a:lnTo>
                  <a:cubicBezTo>
                    <a:pt x="14114" y="10671"/>
                    <a:pt x="14795" y="10290"/>
                    <a:pt x="15179" y="9664"/>
                  </a:cubicBezTo>
                  <a:cubicBezTo>
                    <a:pt x="15563" y="9038"/>
                    <a:pt x="15594" y="8257"/>
                    <a:pt x="15263" y="7603"/>
                  </a:cubicBezTo>
                  <a:lnTo>
                    <a:pt x="113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2"/>
            <p:cNvSpPr/>
            <p:nvPr/>
          </p:nvSpPr>
          <p:spPr>
            <a:xfrm>
              <a:off x="628125" y="3569150"/>
              <a:ext cx="180650" cy="28100"/>
            </a:xfrm>
            <a:custGeom>
              <a:avLst/>
              <a:gdLst/>
              <a:ahLst/>
              <a:cxnLst/>
              <a:rect l="l" t="t" r="r" b="b"/>
              <a:pathLst>
                <a:path w="7226" h="1124" extrusionOk="0">
                  <a:moveTo>
                    <a:pt x="3613" y="250"/>
                  </a:moveTo>
                  <a:cubicBezTo>
                    <a:pt x="5439" y="250"/>
                    <a:pt x="6646" y="423"/>
                    <a:pt x="6935" y="563"/>
                  </a:cubicBezTo>
                  <a:cubicBezTo>
                    <a:pt x="6656" y="701"/>
                    <a:pt x="5456" y="871"/>
                    <a:pt x="3613" y="871"/>
                  </a:cubicBezTo>
                  <a:cubicBezTo>
                    <a:pt x="2768" y="871"/>
                    <a:pt x="1952" y="834"/>
                    <a:pt x="1301" y="761"/>
                  </a:cubicBezTo>
                  <a:cubicBezTo>
                    <a:pt x="650" y="688"/>
                    <a:pt x="395" y="607"/>
                    <a:pt x="297" y="561"/>
                  </a:cubicBezTo>
                  <a:cubicBezTo>
                    <a:pt x="439" y="496"/>
                    <a:pt x="831" y="395"/>
                    <a:pt x="1660" y="326"/>
                  </a:cubicBezTo>
                  <a:cubicBezTo>
                    <a:pt x="2235" y="277"/>
                    <a:pt x="2910" y="250"/>
                    <a:pt x="3613" y="250"/>
                  </a:cubicBezTo>
                  <a:close/>
                  <a:moveTo>
                    <a:pt x="3613" y="1"/>
                  </a:moveTo>
                  <a:cubicBezTo>
                    <a:pt x="2904" y="1"/>
                    <a:pt x="2221" y="27"/>
                    <a:pt x="1641" y="75"/>
                  </a:cubicBezTo>
                  <a:cubicBezTo>
                    <a:pt x="1031" y="129"/>
                    <a:pt x="263" y="227"/>
                    <a:pt x="68" y="415"/>
                  </a:cubicBezTo>
                  <a:cubicBezTo>
                    <a:pt x="26" y="455"/>
                    <a:pt x="1" y="510"/>
                    <a:pt x="1" y="569"/>
                  </a:cubicBezTo>
                  <a:cubicBezTo>
                    <a:pt x="5" y="674"/>
                    <a:pt x="12" y="869"/>
                    <a:pt x="1273" y="1012"/>
                  </a:cubicBezTo>
                  <a:cubicBezTo>
                    <a:pt x="1927" y="1082"/>
                    <a:pt x="2759" y="1123"/>
                    <a:pt x="3613" y="1123"/>
                  </a:cubicBezTo>
                  <a:cubicBezTo>
                    <a:pt x="4217" y="1123"/>
                    <a:pt x="7225" y="1095"/>
                    <a:pt x="7225" y="560"/>
                  </a:cubicBezTo>
                  <a:cubicBezTo>
                    <a:pt x="7224" y="506"/>
                    <a:pt x="7202" y="455"/>
                    <a:pt x="7161" y="418"/>
                  </a:cubicBezTo>
                  <a:cubicBezTo>
                    <a:pt x="6875" y="131"/>
                    <a:pt x="5122" y="1"/>
                    <a:pt x="3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2"/>
            <p:cNvSpPr/>
            <p:nvPr/>
          </p:nvSpPr>
          <p:spPr>
            <a:xfrm>
              <a:off x="614775" y="3157000"/>
              <a:ext cx="207425" cy="40700"/>
            </a:xfrm>
            <a:custGeom>
              <a:avLst/>
              <a:gdLst/>
              <a:ahLst/>
              <a:cxnLst/>
              <a:rect l="l" t="t" r="r" b="b"/>
              <a:pathLst>
                <a:path w="8297" h="1628" extrusionOk="0">
                  <a:moveTo>
                    <a:pt x="814" y="0"/>
                  </a:moveTo>
                  <a:cubicBezTo>
                    <a:pt x="364" y="0"/>
                    <a:pt x="1" y="364"/>
                    <a:pt x="1" y="813"/>
                  </a:cubicBezTo>
                  <a:cubicBezTo>
                    <a:pt x="1" y="1263"/>
                    <a:pt x="364" y="1628"/>
                    <a:pt x="814" y="1628"/>
                  </a:cubicBezTo>
                  <a:lnTo>
                    <a:pt x="7484" y="1628"/>
                  </a:lnTo>
                  <a:cubicBezTo>
                    <a:pt x="7933" y="1628"/>
                    <a:pt x="8296" y="1263"/>
                    <a:pt x="8296" y="813"/>
                  </a:cubicBezTo>
                  <a:cubicBezTo>
                    <a:pt x="8296" y="364"/>
                    <a:pt x="7933" y="0"/>
                    <a:pt x="7484" y="0"/>
                  </a:cubicBezTo>
                  <a:lnTo>
                    <a:pt x="7053" y="0"/>
                  </a:lnTo>
                  <a:lnTo>
                    <a:pt x="7053" y="250"/>
                  </a:lnTo>
                  <a:lnTo>
                    <a:pt x="7484" y="250"/>
                  </a:lnTo>
                  <a:cubicBezTo>
                    <a:pt x="7794" y="250"/>
                    <a:pt x="8047" y="502"/>
                    <a:pt x="8047" y="813"/>
                  </a:cubicBezTo>
                  <a:cubicBezTo>
                    <a:pt x="8047" y="1126"/>
                    <a:pt x="7794" y="1378"/>
                    <a:pt x="7484" y="1378"/>
                  </a:cubicBezTo>
                  <a:lnTo>
                    <a:pt x="814" y="1378"/>
                  </a:lnTo>
                  <a:cubicBezTo>
                    <a:pt x="503" y="1378"/>
                    <a:pt x="250" y="1126"/>
                    <a:pt x="250" y="813"/>
                  </a:cubicBezTo>
                  <a:cubicBezTo>
                    <a:pt x="250" y="502"/>
                    <a:pt x="503" y="250"/>
                    <a:pt x="814" y="250"/>
                  </a:cubicBezTo>
                  <a:lnTo>
                    <a:pt x="1241" y="250"/>
                  </a:lnTo>
                  <a:lnTo>
                    <a:pt x="12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2"/>
            <p:cNvSpPr/>
            <p:nvPr/>
          </p:nvSpPr>
          <p:spPr>
            <a:xfrm>
              <a:off x="642700" y="3095650"/>
              <a:ext cx="151550" cy="67600"/>
            </a:xfrm>
            <a:custGeom>
              <a:avLst/>
              <a:gdLst/>
              <a:ahLst/>
              <a:cxnLst/>
              <a:rect l="l" t="t" r="r" b="b"/>
              <a:pathLst>
                <a:path w="6062" h="2704" extrusionOk="0">
                  <a:moveTo>
                    <a:pt x="5812" y="250"/>
                  </a:moveTo>
                  <a:lnTo>
                    <a:pt x="5812" y="2454"/>
                  </a:lnTo>
                  <a:lnTo>
                    <a:pt x="250" y="2454"/>
                  </a:lnTo>
                  <a:lnTo>
                    <a:pt x="250" y="250"/>
                  </a:lnTo>
                  <a:close/>
                  <a:moveTo>
                    <a:pt x="0" y="1"/>
                  </a:moveTo>
                  <a:lnTo>
                    <a:pt x="0" y="2704"/>
                  </a:lnTo>
                  <a:lnTo>
                    <a:pt x="6061" y="2704"/>
                  </a:lnTo>
                  <a:lnTo>
                    <a:pt x="60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a:off x="581250" y="3551275"/>
              <a:ext cx="102550" cy="199250"/>
            </a:xfrm>
            <a:custGeom>
              <a:avLst/>
              <a:gdLst/>
              <a:ahLst/>
              <a:cxnLst/>
              <a:rect l="l" t="t" r="r" b="b"/>
              <a:pathLst>
                <a:path w="4102" h="7970" extrusionOk="0">
                  <a:moveTo>
                    <a:pt x="3883" y="1"/>
                  </a:moveTo>
                  <a:cubicBezTo>
                    <a:pt x="3724" y="285"/>
                    <a:pt x="3569" y="571"/>
                    <a:pt x="3416" y="856"/>
                  </a:cubicBezTo>
                  <a:cubicBezTo>
                    <a:pt x="3293" y="1085"/>
                    <a:pt x="3173" y="1313"/>
                    <a:pt x="3052" y="1545"/>
                  </a:cubicBezTo>
                  <a:cubicBezTo>
                    <a:pt x="2859" y="1917"/>
                    <a:pt x="2667" y="2289"/>
                    <a:pt x="2480" y="2664"/>
                  </a:cubicBezTo>
                  <a:lnTo>
                    <a:pt x="2703" y="2775"/>
                  </a:lnTo>
                  <a:cubicBezTo>
                    <a:pt x="2892" y="2403"/>
                    <a:pt x="3081" y="2031"/>
                    <a:pt x="3273" y="1659"/>
                  </a:cubicBezTo>
                  <a:cubicBezTo>
                    <a:pt x="3394" y="1430"/>
                    <a:pt x="3513" y="1203"/>
                    <a:pt x="3636" y="976"/>
                  </a:cubicBezTo>
                  <a:cubicBezTo>
                    <a:pt x="3789" y="691"/>
                    <a:pt x="3942" y="406"/>
                    <a:pt x="4102" y="123"/>
                  </a:cubicBezTo>
                  <a:lnTo>
                    <a:pt x="3883" y="1"/>
                  </a:lnTo>
                  <a:close/>
                  <a:moveTo>
                    <a:pt x="2036" y="3562"/>
                  </a:moveTo>
                  <a:cubicBezTo>
                    <a:pt x="1925" y="3788"/>
                    <a:pt x="1817" y="4013"/>
                    <a:pt x="1708" y="4239"/>
                  </a:cubicBezTo>
                  <a:lnTo>
                    <a:pt x="1934" y="4349"/>
                  </a:lnTo>
                  <a:cubicBezTo>
                    <a:pt x="2042" y="4122"/>
                    <a:pt x="2152" y="3898"/>
                    <a:pt x="2261" y="3673"/>
                  </a:cubicBezTo>
                  <a:lnTo>
                    <a:pt x="2036" y="3562"/>
                  </a:lnTo>
                  <a:close/>
                  <a:moveTo>
                    <a:pt x="424" y="6957"/>
                  </a:moveTo>
                  <a:lnTo>
                    <a:pt x="0" y="7864"/>
                  </a:lnTo>
                  <a:lnTo>
                    <a:pt x="228" y="7970"/>
                  </a:lnTo>
                  <a:lnTo>
                    <a:pt x="651" y="7063"/>
                  </a:lnTo>
                  <a:lnTo>
                    <a:pt x="424" y="695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2"/>
            <p:cNvSpPr/>
            <p:nvPr/>
          </p:nvSpPr>
          <p:spPr>
            <a:xfrm>
              <a:off x="733150" y="3675050"/>
              <a:ext cx="34000" cy="32725"/>
            </a:xfrm>
            <a:custGeom>
              <a:avLst/>
              <a:gdLst/>
              <a:ahLst/>
              <a:cxnLst/>
              <a:rect l="l" t="t" r="r" b="b"/>
              <a:pathLst>
                <a:path w="1360" h="1309" extrusionOk="0">
                  <a:moveTo>
                    <a:pt x="705" y="251"/>
                  </a:moveTo>
                  <a:cubicBezTo>
                    <a:pt x="927" y="251"/>
                    <a:pt x="1107" y="432"/>
                    <a:pt x="1107" y="654"/>
                  </a:cubicBezTo>
                  <a:cubicBezTo>
                    <a:pt x="1107" y="897"/>
                    <a:pt x="908" y="1058"/>
                    <a:pt x="700" y="1058"/>
                  </a:cubicBezTo>
                  <a:cubicBezTo>
                    <a:pt x="602" y="1058"/>
                    <a:pt x="501" y="1022"/>
                    <a:pt x="419" y="940"/>
                  </a:cubicBezTo>
                  <a:cubicBezTo>
                    <a:pt x="165" y="686"/>
                    <a:pt x="343" y="253"/>
                    <a:pt x="702" y="251"/>
                  </a:cubicBezTo>
                  <a:cubicBezTo>
                    <a:pt x="703" y="251"/>
                    <a:pt x="704" y="251"/>
                    <a:pt x="705" y="251"/>
                  </a:cubicBezTo>
                  <a:close/>
                  <a:moveTo>
                    <a:pt x="705" y="1"/>
                  </a:moveTo>
                  <a:cubicBezTo>
                    <a:pt x="536" y="1"/>
                    <a:pt x="370" y="67"/>
                    <a:pt x="244" y="192"/>
                  </a:cubicBezTo>
                  <a:cubicBezTo>
                    <a:pt x="57" y="377"/>
                    <a:pt x="0" y="657"/>
                    <a:pt x="101" y="902"/>
                  </a:cubicBezTo>
                  <a:cubicBezTo>
                    <a:pt x="200" y="1146"/>
                    <a:pt x="438" y="1305"/>
                    <a:pt x="702" y="1308"/>
                  </a:cubicBezTo>
                  <a:cubicBezTo>
                    <a:pt x="1063" y="1308"/>
                    <a:pt x="1358" y="1016"/>
                    <a:pt x="1359" y="654"/>
                  </a:cubicBezTo>
                  <a:cubicBezTo>
                    <a:pt x="1358" y="390"/>
                    <a:pt x="1200" y="152"/>
                    <a:pt x="956" y="51"/>
                  </a:cubicBezTo>
                  <a:cubicBezTo>
                    <a:pt x="875" y="17"/>
                    <a:pt x="790" y="1"/>
                    <a:pt x="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2"/>
            <p:cNvSpPr/>
            <p:nvPr/>
          </p:nvSpPr>
          <p:spPr>
            <a:xfrm>
              <a:off x="787975" y="3738550"/>
              <a:ext cx="34075" cy="32775"/>
            </a:xfrm>
            <a:custGeom>
              <a:avLst/>
              <a:gdLst/>
              <a:ahLst/>
              <a:cxnLst/>
              <a:rect l="l" t="t" r="r" b="b"/>
              <a:pathLst>
                <a:path w="1363" h="1311" extrusionOk="0">
                  <a:moveTo>
                    <a:pt x="710" y="252"/>
                  </a:moveTo>
                  <a:cubicBezTo>
                    <a:pt x="932" y="252"/>
                    <a:pt x="1113" y="434"/>
                    <a:pt x="1112" y="657"/>
                  </a:cubicBezTo>
                  <a:cubicBezTo>
                    <a:pt x="1112" y="902"/>
                    <a:pt x="912" y="1064"/>
                    <a:pt x="704" y="1064"/>
                  </a:cubicBezTo>
                  <a:cubicBezTo>
                    <a:pt x="604" y="1064"/>
                    <a:pt x="503" y="1027"/>
                    <a:pt x="421" y="944"/>
                  </a:cubicBezTo>
                  <a:cubicBezTo>
                    <a:pt x="166" y="689"/>
                    <a:pt x="347" y="252"/>
                    <a:pt x="707" y="252"/>
                  </a:cubicBezTo>
                  <a:cubicBezTo>
                    <a:pt x="708" y="252"/>
                    <a:pt x="709" y="252"/>
                    <a:pt x="710" y="252"/>
                  </a:cubicBezTo>
                  <a:close/>
                  <a:moveTo>
                    <a:pt x="707" y="0"/>
                  </a:moveTo>
                  <a:cubicBezTo>
                    <a:pt x="537" y="0"/>
                    <a:pt x="369" y="67"/>
                    <a:pt x="245" y="193"/>
                  </a:cubicBezTo>
                  <a:cubicBezTo>
                    <a:pt x="56" y="379"/>
                    <a:pt x="1" y="661"/>
                    <a:pt x="102" y="906"/>
                  </a:cubicBezTo>
                  <a:cubicBezTo>
                    <a:pt x="202" y="1151"/>
                    <a:pt x="442" y="1310"/>
                    <a:pt x="707" y="1310"/>
                  </a:cubicBezTo>
                  <a:cubicBezTo>
                    <a:pt x="708" y="1310"/>
                    <a:pt x="709" y="1310"/>
                    <a:pt x="710" y="1310"/>
                  </a:cubicBezTo>
                  <a:cubicBezTo>
                    <a:pt x="1069" y="1310"/>
                    <a:pt x="1363" y="1018"/>
                    <a:pt x="1363" y="657"/>
                  </a:cubicBezTo>
                  <a:cubicBezTo>
                    <a:pt x="1363" y="392"/>
                    <a:pt x="1204" y="153"/>
                    <a:pt x="958" y="51"/>
                  </a:cubicBezTo>
                  <a:cubicBezTo>
                    <a:pt x="877" y="17"/>
                    <a:pt x="792"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2"/>
            <p:cNvSpPr/>
            <p:nvPr/>
          </p:nvSpPr>
          <p:spPr>
            <a:xfrm>
              <a:off x="700925" y="3420525"/>
              <a:ext cx="33950" cy="32675"/>
            </a:xfrm>
            <a:custGeom>
              <a:avLst/>
              <a:gdLst/>
              <a:ahLst/>
              <a:cxnLst/>
              <a:rect l="l" t="t" r="r" b="b"/>
              <a:pathLst>
                <a:path w="1358" h="1307" extrusionOk="0">
                  <a:moveTo>
                    <a:pt x="704" y="251"/>
                  </a:moveTo>
                  <a:cubicBezTo>
                    <a:pt x="926" y="251"/>
                    <a:pt x="1107" y="430"/>
                    <a:pt x="1107" y="654"/>
                  </a:cubicBezTo>
                  <a:cubicBezTo>
                    <a:pt x="1107" y="896"/>
                    <a:pt x="908" y="1057"/>
                    <a:pt x="701" y="1057"/>
                  </a:cubicBezTo>
                  <a:cubicBezTo>
                    <a:pt x="603" y="1057"/>
                    <a:pt x="503" y="1021"/>
                    <a:pt x="421" y="940"/>
                  </a:cubicBezTo>
                  <a:cubicBezTo>
                    <a:pt x="165" y="687"/>
                    <a:pt x="342" y="254"/>
                    <a:pt x="701" y="251"/>
                  </a:cubicBezTo>
                  <a:cubicBezTo>
                    <a:pt x="702" y="251"/>
                    <a:pt x="703" y="251"/>
                    <a:pt x="704" y="251"/>
                  </a:cubicBezTo>
                  <a:close/>
                  <a:moveTo>
                    <a:pt x="704" y="0"/>
                  </a:moveTo>
                  <a:cubicBezTo>
                    <a:pt x="535" y="0"/>
                    <a:pt x="369" y="66"/>
                    <a:pt x="244" y="190"/>
                  </a:cubicBezTo>
                  <a:cubicBezTo>
                    <a:pt x="57" y="376"/>
                    <a:pt x="1" y="657"/>
                    <a:pt x="100" y="900"/>
                  </a:cubicBezTo>
                  <a:cubicBezTo>
                    <a:pt x="200" y="1146"/>
                    <a:pt x="437" y="1305"/>
                    <a:pt x="701" y="1306"/>
                  </a:cubicBezTo>
                  <a:cubicBezTo>
                    <a:pt x="703" y="1306"/>
                    <a:pt x="705" y="1306"/>
                    <a:pt x="706" y="1306"/>
                  </a:cubicBezTo>
                  <a:cubicBezTo>
                    <a:pt x="1066" y="1306"/>
                    <a:pt x="1358" y="1014"/>
                    <a:pt x="1358" y="654"/>
                  </a:cubicBezTo>
                  <a:cubicBezTo>
                    <a:pt x="1358" y="390"/>
                    <a:pt x="1199" y="152"/>
                    <a:pt x="955" y="51"/>
                  </a:cubicBezTo>
                  <a:cubicBezTo>
                    <a:pt x="874" y="17"/>
                    <a:pt x="788" y="0"/>
                    <a:pt x="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52"/>
          <p:cNvGrpSpPr/>
          <p:nvPr/>
        </p:nvGrpSpPr>
        <p:grpSpPr>
          <a:xfrm>
            <a:off x="3915581" y="3674480"/>
            <a:ext cx="232185" cy="232108"/>
            <a:chOff x="2909075" y="5346425"/>
            <a:chExt cx="129200" cy="129150"/>
          </a:xfrm>
        </p:grpSpPr>
        <p:sp>
          <p:nvSpPr>
            <p:cNvPr id="2375" name="Google Shape;2375;p52"/>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52"/>
          <p:cNvGrpSpPr/>
          <p:nvPr/>
        </p:nvGrpSpPr>
        <p:grpSpPr>
          <a:xfrm>
            <a:off x="597131" y="3092468"/>
            <a:ext cx="232185" cy="232108"/>
            <a:chOff x="2909075" y="5346425"/>
            <a:chExt cx="129200" cy="129150"/>
          </a:xfrm>
        </p:grpSpPr>
        <p:sp>
          <p:nvSpPr>
            <p:cNvPr id="2378" name="Google Shape;2378;p52"/>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52"/>
          <p:cNvGrpSpPr/>
          <p:nvPr/>
        </p:nvGrpSpPr>
        <p:grpSpPr>
          <a:xfrm>
            <a:off x="2313881" y="2514493"/>
            <a:ext cx="232185" cy="232108"/>
            <a:chOff x="2909075" y="5346425"/>
            <a:chExt cx="129200" cy="129150"/>
          </a:xfrm>
        </p:grpSpPr>
        <p:sp>
          <p:nvSpPr>
            <p:cNvPr id="2381" name="Google Shape;2381;p52"/>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3158761" y="4272915"/>
            <a:ext cx="135487" cy="135551"/>
            <a:chOff x="3440975" y="957025"/>
            <a:chExt cx="158150" cy="158225"/>
          </a:xfrm>
        </p:grpSpPr>
        <p:sp>
          <p:nvSpPr>
            <p:cNvPr id="2384" name="Google Shape;2384;p52"/>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6" name="Google Shape;2386;p52"/>
          <p:cNvGrpSpPr/>
          <p:nvPr/>
        </p:nvGrpSpPr>
        <p:grpSpPr>
          <a:xfrm>
            <a:off x="2162673" y="3714961"/>
            <a:ext cx="151208" cy="151143"/>
            <a:chOff x="4917425" y="1708800"/>
            <a:chExt cx="176500" cy="176425"/>
          </a:xfrm>
        </p:grpSpPr>
        <p:sp>
          <p:nvSpPr>
            <p:cNvPr id="2387" name="Google Shape;2387;p52"/>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52"/>
          <p:cNvGrpSpPr/>
          <p:nvPr/>
        </p:nvGrpSpPr>
        <p:grpSpPr>
          <a:xfrm>
            <a:off x="8735211" y="522390"/>
            <a:ext cx="135487" cy="135551"/>
            <a:chOff x="3440975" y="957025"/>
            <a:chExt cx="158150" cy="158225"/>
          </a:xfrm>
        </p:grpSpPr>
        <p:sp>
          <p:nvSpPr>
            <p:cNvPr id="2390" name="Google Shape;2390;p52"/>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2"/>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52"/>
          <p:cNvGrpSpPr/>
          <p:nvPr/>
        </p:nvGrpSpPr>
        <p:grpSpPr>
          <a:xfrm>
            <a:off x="8374556" y="260543"/>
            <a:ext cx="232185" cy="232108"/>
            <a:chOff x="2909075" y="5346425"/>
            <a:chExt cx="129200" cy="129150"/>
          </a:xfrm>
        </p:grpSpPr>
        <p:sp>
          <p:nvSpPr>
            <p:cNvPr id="2393" name="Google Shape;2393;p52"/>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2"/>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2C1538C-60F2-C934-0201-2843FC4A6477}"/>
              </a:ext>
            </a:extLst>
          </p:cNvPr>
          <p:cNvSpPr/>
          <p:nvPr/>
        </p:nvSpPr>
        <p:spPr>
          <a:xfrm>
            <a:off x="465221" y="545432"/>
            <a:ext cx="8494296" cy="4435642"/>
          </a:xfrm>
          <a:prstGeom prst="roundRect">
            <a:avLst>
              <a:gd name="adj" fmla="val 13424"/>
            </a:avLst>
          </a:prstGeom>
          <a:noFill/>
          <a:ln>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FEFEF"/>
              </a:solidFill>
              <a:effectLst/>
              <a:uLnTx/>
              <a:uFillTx/>
              <a:latin typeface="Arial"/>
              <a:ea typeface="+mn-ea"/>
              <a:cs typeface="+mn-cs"/>
              <a:sym typeface="Arial"/>
            </a:endParaRPr>
          </a:p>
        </p:txBody>
      </p:sp>
      <p:pic>
        <p:nvPicPr>
          <p:cNvPr id="28" name="Picture 27">
            <a:extLst>
              <a:ext uri="{FF2B5EF4-FFF2-40B4-BE49-F238E27FC236}">
                <a16:creationId xmlns:a16="http://schemas.microsoft.com/office/drawing/2014/main" id="{A1951F72-DFF2-F9A4-150D-E371DAA2A23C}"/>
              </a:ext>
            </a:extLst>
          </p:cNvPr>
          <p:cNvPicPr>
            <a:picLocks noChangeAspect="1"/>
          </p:cNvPicPr>
          <p:nvPr/>
        </p:nvPicPr>
        <p:blipFill>
          <a:blip r:embed="rId3"/>
          <a:stretch>
            <a:fillRect/>
          </a:stretch>
        </p:blipFill>
        <p:spPr>
          <a:xfrm>
            <a:off x="256672" y="0"/>
            <a:ext cx="1163053" cy="1163053"/>
          </a:xfrm>
          <a:prstGeom prst="rect">
            <a:avLst/>
          </a:prstGeom>
        </p:spPr>
      </p:pic>
      <p:sp>
        <p:nvSpPr>
          <p:cNvPr id="29" name="Google Shape;928;p37">
            <a:extLst>
              <a:ext uri="{FF2B5EF4-FFF2-40B4-BE49-F238E27FC236}">
                <a16:creationId xmlns:a16="http://schemas.microsoft.com/office/drawing/2014/main" id="{3EA7F04F-7341-35E2-0CFE-9154FF238B5B}"/>
              </a:ext>
            </a:extLst>
          </p:cNvPr>
          <p:cNvSpPr txBox="1">
            <a:spLocks/>
          </p:cNvSpPr>
          <p:nvPr/>
        </p:nvSpPr>
        <p:spPr>
          <a:xfrm>
            <a:off x="1347536" y="222987"/>
            <a:ext cx="2523424" cy="572700"/>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algn="l" defTabSz="914400" rtl="0" eaLnBrk="1" fontAlgn="auto" latinLnBrk="0" hangingPunct="1">
              <a:lnSpc>
                <a:spcPct val="100000"/>
              </a:lnSpc>
              <a:spcBef>
                <a:spcPts val="0"/>
              </a:spcBef>
              <a:spcAft>
                <a:spcPts val="0"/>
              </a:spcAft>
              <a:buClr>
                <a:srgbClr val="073763"/>
              </a:buClr>
              <a:buSzPts val="3500"/>
              <a:buFont typeface="Mina"/>
              <a:buNone/>
              <a:tabLst/>
              <a:defRPr/>
            </a:pPr>
            <a:r>
              <a:rPr lang="en-US" sz="3200" dirty="0" err="1">
                <a:solidFill>
                  <a:srgbClr val="073763"/>
                </a:solidFill>
              </a:rPr>
              <a:t>Câu</a:t>
            </a:r>
            <a:r>
              <a:rPr lang="en-US" sz="3200" dirty="0">
                <a:solidFill>
                  <a:srgbClr val="073763"/>
                </a:solidFill>
              </a:rPr>
              <a:t> 1</a:t>
            </a:r>
            <a:endParaRPr kumimoji="0" lang="en-US" sz="3200" b="1" i="0" u="none" strike="noStrike" kern="0" cap="none" spc="0" normalizeH="0" baseline="0" noProof="0" dirty="0">
              <a:ln>
                <a:noFill/>
              </a:ln>
              <a:solidFill>
                <a:srgbClr val="073763"/>
              </a:solidFill>
              <a:effectLst/>
              <a:uLnTx/>
              <a:uFillTx/>
              <a:latin typeface="Fira Sans Condensed Black" panose="020F0502020204030204" pitchFamily="34" charset="0"/>
              <a:cs typeface="Mina"/>
              <a:sym typeface="Mina"/>
            </a:endParaRPr>
          </a:p>
        </p:txBody>
      </p:sp>
      <p:sp>
        <p:nvSpPr>
          <p:cNvPr id="1056" name="TextBox 1055">
            <a:extLst>
              <a:ext uri="{FF2B5EF4-FFF2-40B4-BE49-F238E27FC236}">
                <a16:creationId xmlns:a16="http://schemas.microsoft.com/office/drawing/2014/main" id="{B6C05854-DCFA-1503-E33D-4B4362AD0CD2}"/>
              </a:ext>
            </a:extLst>
          </p:cNvPr>
          <p:cNvSpPr txBox="1"/>
          <p:nvPr/>
        </p:nvSpPr>
        <p:spPr>
          <a:xfrm>
            <a:off x="723134" y="1013755"/>
            <a:ext cx="7845552" cy="873572"/>
          </a:xfrm>
          <a:prstGeom prst="rect">
            <a:avLst/>
          </a:prstGeom>
          <a:noFill/>
        </p:spPr>
        <p:txBody>
          <a:bodyPr wrap="square">
            <a:spAutoFit/>
          </a:bodyPr>
          <a:lstStyle/>
          <a:p>
            <a:pPr defTabSz="1219170">
              <a:lnSpc>
                <a:spcPct val="150000"/>
              </a:lnSpc>
              <a:defRPr/>
            </a:pPr>
            <a:r>
              <a:rPr lang="vi-VN" sz="1800" b="1" dirty="0">
                <a:solidFill>
                  <a:srgbClr val="EFEFEF">
                    <a:lumMod val="10000"/>
                  </a:srgbClr>
                </a:solidFill>
                <a:ea typeface="+mn-ea"/>
                <a:cs typeface="#9Slide03 Arima Madurai Black" panose="00000A00000000000000" pitchFamily="2" charset="0"/>
              </a:rPr>
              <a:t>Giải thích vì sao trong phòng thí nghiệm, kim loại sodium, potassium được bảo quản bằng cách ngâm trong dầu hoả</a:t>
            </a:r>
          </a:p>
        </p:txBody>
      </p:sp>
      <p:pic>
        <p:nvPicPr>
          <p:cNvPr id="1026" name="Picture 2" descr="Kim Loại . Natri . - Xuất Nhập Khẩu">
            <a:extLst>
              <a:ext uri="{FF2B5EF4-FFF2-40B4-BE49-F238E27FC236}">
                <a16:creationId xmlns:a16="http://schemas.microsoft.com/office/drawing/2014/main" id="{D34D2C54-4094-F6C7-568F-C16B647B7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279" y="20054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28;p37">
            <a:extLst>
              <a:ext uri="{FF2B5EF4-FFF2-40B4-BE49-F238E27FC236}">
                <a16:creationId xmlns:a16="http://schemas.microsoft.com/office/drawing/2014/main" id="{0BA83A17-3FA5-088E-0A63-64E3F076370E}"/>
              </a:ext>
            </a:extLst>
          </p:cNvPr>
          <p:cNvSpPr txBox="1">
            <a:spLocks/>
          </p:cNvSpPr>
          <p:nvPr/>
        </p:nvSpPr>
        <p:spPr>
          <a:xfrm>
            <a:off x="2330917" y="2070970"/>
            <a:ext cx="1624666" cy="494230"/>
          </a:xfrm>
          <a:prstGeom prst="rect">
            <a:avLst/>
          </a:prstGeom>
          <a:solidFill>
            <a:srgbClr val="BAE8E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defTabSz="914400" rtl="0" eaLnBrk="1" fontAlgn="auto" latinLnBrk="0" hangingPunct="1">
              <a:lnSpc>
                <a:spcPct val="100000"/>
              </a:lnSpc>
              <a:spcBef>
                <a:spcPts val="0"/>
              </a:spcBef>
              <a:spcAft>
                <a:spcPts val="0"/>
              </a:spcAft>
              <a:buClr>
                <a:srgbClr val="073763"/>
              </a:buClr>
              <a:buSzPts val="3500"/>
              <a:buFont typeface="Mina"/>
              <a:buNone/>
              <a:tabLst/>
              <a:defRPr/>
            </a:pPr>
            <a:r>
              <a:rPr lang="en-US" sz="2800" b="0" dirty="0">
                <a:solidFill>
                  <a:srgbClr val="CE572D"/>
                </a:solidFill>
                <a:latin typeface="Grandstander Black"/>
                <a:ea typeface="Grandstander Black"/>
                <a:cs typeface="Grandstander Black"/>
              </a:rPr>
              <a:t>LỜI GIẢI</a:t>
            </a:r>
          </a:p>
        </p:txBody>
      </p:sp>
      <p:sp>
        <p:nvSpPr>
          <p:cNvPr id="3" name="TextBox 2">
            <a:extLst>
              <a:ext uri="{FF2B5EF4-FFF2-40B4-BE49-F238E27FC236}">
                <a16:creationId xmlns:a16="http://schemas.microsoft.com/office/drawing/2014/main" id="{58D8334B-37FE-EE4A-F7B6-47985F98C1F8}"/>
              </a:ext>
            </a:extLst>
          </p:cNvPr>
          <p:cNvSpPr txBox="1"/>
          <p:nvPr/>
        </p:nvSpPr>
        <p:spPr>
          <a:xfrm>
            <a:off x="633984" y="2637121"/>
            <a:ext cx="4799076" cy="22833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Clr>
                <a:srgbClr val="073533"/>
              </a:buClr>
              <a:buSzPts val="1500"/>
              <a:buFont typeface="DM Sans"/>
              <a:buNone/>
              <a:tabLst/>
              <a:defRPr kumimoji="0" sz="2000" kern="0" spc="0" normalizeH="0" baseline="0">
                <a:ln>
                  <a:noFill/>
                </a:ln>
                <a:solidFill>
                  <a:srgbClr val="073533"/>
                </a:solidFill>
                <a:effectLst/>
                <a:uLnTx/>
                <a:uFillTx/>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Do kim loại sodium, potassium hoạt động mạnh, dễ dàng phản ứng với các tác nhân (oxygen, hơi nước …) có trong không khí. Do đó, để bảo quản cần ngâm chúng vào trong dầu hoả.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2C1538C-60F2-C934-0201-2843FC4A6477}"/>
              </a:ext>
            </a:extLst>
          </p:cNvPr>
          <p:cNvSpPr/>
          <p:nvPr/>
        </p:nvSpPr>
        <p:spPr>
          <a:xfrm>
            <a:off x="465221" y="545432"/>
            <a:ext cx="8494296" cy="4435642"/>
          </a:xfrm>
          <a:prstGeom prst="roundRect">
            <a:avLst>
              <a:gd name="adj" fmla="val 13424"/>
            </a:avLst>
          </a:prstGeom>
          <a:noFill/>
          <a:ln>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FEFEF"/>
              </a:solidFill>
              <a:effectLst/>
              <a:uLnTx/>
              <a:uFillTx/>
              <a:latin typeface="Arial"/>
              <a:ea typeface="+mn-ea"/>
              <a:cs typeface="+mn-cs"/>
              <a:sym typeface="Arial"/>
            </a:endParaRPr>
          </a:p>
        </p:txBody>
      </p:sp>
      <p:pic>
        <p:nvPicPr>
          <p:cNvPr id="28" name="Picture 27">
            <a:extLst>
              <a:ext uri="{FF2B5EF4-FFF2-40B4-BE49-F238E27FC236}">
                <a16:creationId xmlns:a16="http://schemas.microsoft.com/office/drawing/2014/main" id="{A1951F72-DFF2-F9A4-150D-E371DAA2A23C}"/>
              </a:ext>
            </a:extLst>
          </p:cNvPr>
          <p:cNvPicPr>
            <a:picLocks noChangeAspect="1"/>
          </p:cNvPicPr>
          <p:nvPr/>
        </p:nvPicPr>
        <p:blipFill>
          <a:blip r:embed="rId3"/>
          <a:stretch>
            <a:fillRect/>
          </a:stretch>
        </p:blipFill>
        <p:spPr>
          <a:xfrm>
            <a:off x="256672" y="0"/>
            <a:ext cx="1163053" cy="1163053"/>
          </a:xfrm>
          <a:prstGeom prst="rect">
            <a:avLst/>
          </a:prstGeom>
        </p:spPr>
      </p:pic>
      <p:sp>
        <p:nvSpPr>
          <p:cNvPr id="29" name="Google Shape;928;p37">
            <a:extLst>
              <a:ext uri="{FF2B5EF4-FFF2-40B4-BE49-F238E27FC236}">
                <a16:creationId xmlns:a16="http://schemas.microsoft.com/office/drawing/2014/main" id="{3EA7F04F-7341-35E2-0CFE-9154FF238B5B}"/>
              </a:ext>
            </a:extLst>
          </p:cNvPr>
          <p:cNvSpPr txBox="1">
            <a:spLocks/>
          </p:cNvSpPr>
          <p:nvPr/>
        </p:nvSpPr>
        <p:spPr>
          <a:xfrm>
            <a:off x="1347536" y="222987"/>
            <a:ext cx="2523424" cy="572700"/>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algn="l" defTabSz="914400" rtl="0" eaLnBrk="1" fontAlgn="auto" latinLnBrk="0" hangingPunct="1">
              <a:lnSpc>
                <a:spcPct val="100000"/>
              </a:lnSpc>
              <a:spcBef>
                <a:spcPts val="0"/>
              </a:spcBef>
              <a:spcAft>
                <a:spcPts val="0"/>
              </a:spcAft>
              <a:buClr>
                <a:srgbClr val="073763"/>
              </a:buClr>
              <a:buSzPts val="3500"/>
              <a:buFont typeface="Mina"/>
              <a:buNone/>
              <a:tabLst/>
              <a:defRPr/>
            </a:pPr>
            <a:r>
              <a:rPr lang="en-US" sz="3200" dirty="0">
                <a:solidFill>
                  <a:srgbClr val="073763"/>
                </a:solidFill>
              </a:rPr>
              <a:t>CÂU </a:t>
            </a:r>
            <a:r>
              <a:rPr kumimoji="0" lang="en-US" sz="3200" b="1" i="0" u="none" strike="noStrike" kern="0" cap="none" spc="0" normalizeH="0" baseline="0" noProof="0" dirty="0">
                <a:ln>
                  <a:noFill/>
                </a:ln>
                <a:solidFill>
                  <a:srgbClr val="073763"/>
                </a:solidFill>
                <a:effectLst/>
                <a:uLnTx/>
                <a:uFillTx/>
                <a:latin typeface="Fira Sans Condensed Black" panose="020F0502020204030204" pitchFamily="34" charset="0"/>
                <a:cs typeface="Mina"/>
                <a:sym typeface="Mina"/>
              </a:rPr>
              <a:t>2</a:t>
            </a:r>
          </a:p>
        </p:txBody>
      </p:sp>
      <p:sp>
        <p:nvSpPr>
          <p:cNvPr id="1056" name="TextBox 1055">
            <a:extLst>
              <a:ext uri="{FF2B5EF4-FFF2-40B4-BE49-F238E27FC236}">
                <a16:creationId xmlns:a16="http://schemas.microsoft.com/office/drawing/2014/main" id="{B6C05854-DCFA-1503-E33D-4B4362AD0CD2}"/>
              </a:ext>
            </a:extLst>
          </p:cNvPr>
          <p:cNvSpPr txBox="1"/>
          <p:nvPr/>
        </p:nvSpPr>
        <p:spPr>
          <a:xfrm>
            <a:off x="650387" y="951952"/>
            <a:ext cx="8287534" cy="1287532"/>
          </a:xfrm>
          <a:prstGeom prst="rect">
            <a:avLst/>
          </a:prstGeom>
          <a:noFill/>
        </p:spPr>
        <p:txBody>
          <a:bodyPr wrap="square">
            <a:spAutoFit/>
          </a:bodyPr>
          <a:lstStyle>
            <a:defPPr marR="0" lvl="0" algn="l" rtl="0">
              <a:lnSpc>
                <a:spcPct val="100000"/>
              </a:lnSpc>
              <a:spcBef>
                <a:spcPts val="0"/>
              </a:spcBef>
              <a:spcAft>
                <a:spcPts val="0"/>
              </a:spcAft>
            </a:defPPr>
            <a:lvl1pPr defTabSz="1219170">
              <a:lnSpc>
                <a:spcPct val="150000"/>
              </a:lnSpc>
              <a:defRPr sz="1800" b="1">
                <a:solidFill>
                  <a:srgbClr val="EFEFEF">
                    <a:lumMod val="10000"/>
                  </a:srgbClr>
                </a:solidFill>
                <a:ea typeface="+mn-ea"/>
                <a:cs typeface="#9Slide03 Arima Madurai Black" panose="00000A00000000000000" pitchFamily="2" charset="0"/>
              </a:defRPr>
            </a:lvl1pPr>
          </a:lstStyle>
          <a:p>
            <a:r>
              <a:rPr lang="vi-VN" dirty="0"/>
              <a:t>Dự đoán hiện tượng xảy ra và viết phương trình hoá học của </a:t>
            </a:r>
            <a:r>
              <a:rPr lang="en-US" dirty="0" err="1"/>
              <a:t>thí</a:t>
            </a:r>
            <a:r>
              <a:rPr lang="en-US" dirty="0"/>
              <a:t> </a:t>
            </a:r>
            <a:r>
              <a:rPr lang="en-US" dirty="0" err="1"/>
              <a:t>nghiệm</a:t>
            </a:r>
            <a:r>
              <a:rPr lang="en-US" dirty="0"/>
              <a:t>:</a:t>
            </a:r>
          </a:p>
          <a:p>
            <a:r>
              <a:rPr lang="en-US" dirty="0"/>
              <a:t>- </a:t>
            </a:r>
            <a:r>
              <a:rPr lang="vi-VN" dirty="0"/>
              <a:t>Rót dung dịch H</a:t>
            </a:r>
            <a:r>
              <a:rPr lang="en-US" baseline="-25000" dirty="0"/>
              <a:t>2</a:t>
            </a:r>
            <a:r>
              <a:rPr lang="vi-VN" dirty="0"/>
              <a:t>SO</a:t>
            </a:r>
            <a:r>
              <a:rPr lang="vi-VN" baseline="-25000" dirty="0"/>
              <a:t>4</a:t>
            </a:r>
            <a:r>
              <a:rPr lang="vi-VN" dirty="0"/>
              <a:t> loãng vào 3 ống nghiêm, mỗi ống khoảng 3 mL. </a:t>
            </a:r>
            <a:endParaRPr lang="en-US" dirty="0"/>
          </a:p>
          <a:p>
            <a:r>
              <a:rPr lang="en-US" dirty="0"/>
              <a:t>- </a:t>
            </a:r>
            <a:r>
              <a:rPr lang="vi-VN" dirty="0"/>
              <a:t>Lần lượt cho Mg, Ag, Zn</a:t>
            </a:r>
            <a:r>
              <a:rPr lang="en-US" dirty="0"/>
              <a:t> </a:t>
            </a:r>
            <a:r>
              <a:rPr lang="vi-VN" dirty="0"/>
              <a:t>vào mỗi ống nghiệm </a:t>
            </a:r>
            <a:r>
              <a:rPr lang="en-US" dirty="0" err="1"/>
              <a:t>trên</a:t>
            </a:r>
            <a:r>
              <a:rPr lang="en-US" dirty="0"/>
              <a:t>.</a:t>
            </a:r>
          </a:p>
        </p:txBody>
      </p:sp>
      <p:sp>
        <p:nvSpPr>
          <p:cNvPr id="2" name="Google Shape;928;p37">
            <a:extLst>
              <a:ext uri="{FF2B5EF4-FFF2-40B4-BE49-F238E27FC236}">
                <a16:creationId xmlns:a16="http://schemas.microsoft.com/office/drawing/2014/main" id="{0BA83A17-3FA5-088E-0A63-64E3F076370E}"/>
              </a:ext>
            </a:extLst>
          </p:cNvPr>
          <p:cNvSpPr txBox="1">
            <a:spLocks/>
          </p:cNvSpPr>
          <p:nvPr/>
        </p:nvSpPr>
        <p:spPr>
          <a:xfrm>
            <a:off x="3900036" y="2324635"/>
            <a:ext cx="1624666" cy="494230"/>
          </a:xfrm>
          <a:prstGeom prst="rect">
            <a:avLst/>
          </a:prstGeom>
          <a:solidFill>
            <a:srgbClr val="BAE8E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defTabSz="914400" rtl="0" eaLnBrk="1" fontAlgn="auto" latinLnBrk="0" hangingPunct="1">
              <a:lnSpc>
                <a:spcPct val="100000"/>
              </a:lnSpc>
              <a:spcBef>
                <a:spcPts val="0"/>
              </a:spcBef>
              <a:spcAft>
                <a:spcPts val="0"/>
              </a:spcAft>
              <a:buClr>
                <a:srgbClr val="073763"/>
              </a:buClr>
              <a:buSzPts val="3500"/>
              <a:buFont typeface="Mina"/>
              <a:buNone/>
              <a:tabLst/>
              <a:defRPr/>
            </a:pPr>
            <a:r>
              <a:rPr lang="en-US" sz="2800" b="0" dirty="0">
                <a:solidFill>
                  <a:srgbClr val="CE572D"/>
                </a:solidFill>
                <a:latin typeface="Grandstander Black"/>
                <a:ea typeface="Grandstander Black"/>
                <a:cs typeface="Grandstander Black"/>
              </a:rPr>
              <a:t>LỜI GIẢI</a:t>
            </a:r>
          </a:p>
        </p:txBody>
      </p:sp>
      <p:sp>
        <p:nvSpPr>
          <p:cNvPr id="3" name="TextBox 2">
            <a:extLst>
              <a:ext uri="{FF2B5EF4-FFF2-40B4-BE49-F238E27FC236}">
                <a16:creationId xmlns:a16="http://schemas.microsoft.com/office/drawing/2014/main" id="{58D8334B-37FE-EE4A-F7B6-47985F98C1F8}"/>
              </a:ext>
            </a:extLst>
          </p:cNvPr>
          <p:cNvSpPr txBox="1"/>
          <p:nvPr/>
        </p:nvSpPr>
        <p:spPr>
          <a:xfrm>
            <a:off x="698173" y="2875181"/>
            <a:ext cx="8028392" cy="20495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Clr>
                <a:srgbClr val="073533"/>
              </a:buClr>
              <a:buSzPts val="1500"/>
              <a:buFont typeface="DM Sans"/>
              <a:buNone/>
              <a:tabLst/>
              <a:defRPr kumimoji="0" sz="2000" kern="0" spc="0" normalizeH="0" baseline="0">
                <a:ln>
                  <a:noFill/>
                </a:ln>
                <a:solidFill>
                  <a:srgbClr val="073533"/>
                </a:solidFill>
                <a:effectLst/>
                <a:uLnTx/>
                <a:uFillTx/>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 Ống nghiệm chứa Mg </a:t>
            </a:r>
            <a:r>
              <a:rPr lang="en-US" dirty="0" err="1"/>
              <a:t>và</a:t>
            </a:r>
            <a:r>
              <a:rPr lang="en-US" dirty="0"/>
              <a:t> </a:t>
            </a:r>
            <a:r>
              <a:rPr lang="vi-VN" dirty="0"/>
              <a:t>Zn có sủi bọt khí, kim loại tan dần.</a:t>
            </a:r>
          </a:p>
          <a:p>
            <a:r>
              <a:rPr lang="vi-VN" dirty="0"/>
              <a:t>- Ống nghiệm chứa Ag không có hiện tượng</a:t>
            </a:r>
            <a:r>
              <a:rPr lang="en-US" dirty="0"/>
              <a:t>.</a:t>
            </a:r>
          </a:p>
          <a:p>
            <a:r>
              <a:rPr lang="vi-VN" dirty="0"/>
              <a:t>Phương trình hoá học:</a:t>
            </a:r>
          </a:p>
          <a:p>
            <a:r>
              <a:rPr lang="vi-VN" dirty="0"/>
              <a:t>Mg + H</a:t>
            </a:r>
            <a:r>
              <a:rPr lang="vi-VN" baseline="-25000" dirty="0"/>
              <a:t>2</a:t>
            </a:r>
            <a:r>
              <a:rPr lang="vi-VN" dirty="0"/>
              <a:t>SO</a:t>
            </a:r>
            <a:r>
              <a:rPr lang="vi-VN" baseline="-25000" dirty="0"/>
              <a:t>4 loãng</a:t>
            </a:r>
            <a:r>
              <a:rPr lang="vi-VN" dirty="0"/>
              <a:t> → MgSO</a:t>
            </a:r>
            <a:r>
              <a:rPr lang="vi-VN" baseline="-25000" dirty="0"/>
              <a:t>4</a:t>
            </a:r>
            <a:r>
              <a:rPr lang="vi-VN" dirty="0"/>
              <a:t> + H</a:t>
            </a:r>
            <a:r>
              <a:rPr lang="vi-VN" baseline="-25000" dirty="0"/>
              <a:t>2</a:t>
            </a:r>
            <a:endParaRPr lang="vi-VN" dirty="0"/>
          </a:p>
          <a:p>
            <a:r>
              <a:rPr lang="vi-VN" dirty="0"/>
              <a:t>Zn + H</a:t>
            </a:r>
            <a:r>
              <a:rPr lang="vi-VN" baseline="-25000" dirty="0"/>
              <a:t>2</a:t>
            </a:r>
            <a:r>
              <a:rPr lang="vi-VN" dirty="0"/>
              <a:t>SO</a:t>
            </a:r>
            <a:r>
              <a:rPr lang="vi-VN" baseline="-25000" dirty="0"/>
              <a:t>4 loãng</a:t>
            </a:r>
            <a:r>
              <a:rPr lang="vi-VN" dirty="0"/>
              <a:t> → ZnSO</a:t>
            </a:r>
            <a:r>
              <a:rPr lang="vi-VN" baseline="-25000" dirty="0"/>
              <a:t>4</a:t>
            </a:r>
            <a:r>
              <a:rPr lang="vi-VN" dirty="0"/>
              <a:t> + H</a:t>
            </a:r>
            <a:r>
              <a:rPr lang="vi-VN" baseline="-25000" dirty="0"/>
              <a:t>2</a:t>
            </a:r>
            <a:endParaRPr lang="vi-VN" dirty="0"/>
          </a:p>
        </p:txBody>
      </p:sp>
    </p:spTree>
    <p:extLst>
      <p:ext uri="{BB962C8B-B14F-4D97-AF65-F5344CB8AC3E}">
        <p14:creationId xmlns:p14="http://schemas.microsoft.com/office/powerpoint/2010/main" val="278054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407" name="Group 406">
            <a:extLst>
              <a:ext uri="{FF2B5EF4-FFF2-40B4-BE49-F238E27FC236}">
                <a16:creationId xmlns:a16="http://schemas.microsoft.com/office/drawing/2014/main" id="{FADDDEDC-3798-2CD2-EC98-11D6790DFF52}"/>
              </a:ext>
            </a:extLst>
          </p:cNvPr>
          <p:cNvGrpSpPr/>
          <p:nvPr/>
        </p:nvGrpSpPr>
        <p:grpSpPr>
          <a:xfrm>
            <a:off x="1732845" y="1513396"/>
            <a:ext cx="1434401" cy="1434401"/>
            <a:chOff x="2318641" y="1828652"/>
            <a:chExt cx="1130432" cy="1130432"/>
          </a:xfrm>
        </p:grpSpPr>
        <p:sp>
          <p:nvSpPr>
            <p:cNvPr id="405" name="Oval 404">
              <a:extLst>
                <a:ext uri="{FF2B5EF4-FFF2-40B4-BE49-F238E27FC236}">
                  <a16:creationId xmlns:a16="http://schemas.microsoft.com/office/drawing/2014/main" id="{1735A203-F928-2FA3-A0CD-B462FA12D626}"/>
                </a:ext>
              </a:extLst>
            </p:cNvPr>
            <p:cNvSpPr/>
            <p:nvPr/>
          </p:nvSpPr>
          <p:spPr>
            <a:xfrm>
              <a:off x="2318641" y="1828652"/>
              <a:ext cx="1130432" cy="1130432"/>
            </a:xfrm>
            <a:prstGeom prst="ellipse">
              <a:avLst/>
            </a:prstGeom>
            <a:solidFill>
              <a:schemeClr val="tx1"/>
            </a:solidFill>
            <a:ln>
              <a:noFill/>
            </a:ln>
            <a:effectLst>
              <a:glow rad="101600">
                <a:srgbClr val="CE572D">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oogle Shape;3133;p66">
              <a:extLst>
                <a:ext uri="{FF2B5EF4-FFF2-40B4-BE49-F238E27FC236}">
                  <a16:creationId xmlns:a16="http://schemas.microsoft.com/office/drawing/2014/main" id="{0564AC13-6998-0129-6990-5239E263BC97}"/>
                </a:ext>
              </a:extLst>
            </p:cNvPr>
            <p:cNvGrpSpPr/>
            <p:nvPr/>
          </p:nvGrpSpPr>
          <p:grpSpPr>
            <a:xfrm>
              <a:off x="2464662" y="1958039"/>
              <a:ext cx="838390" cy="871657"/>
              <a:chOff x="737415" y="1383070"/>
              <a:chExt cx="374498" cy="389357"/>
            </a:xfrm>
          </p:grpSpPr>
          <p:sp>
            <p:nvSpPr>
              <p:cNvPr id="19" name="Google Shape;3134;p66">
                <a:extLst>
                  <a:ext uri="{FF2B5EF4-FFF2-40B4-BE49-F238E27FC236}">
                    <a16:creationId xmlns:a16="http://schemas.microsoft.com/office/drawing/2014/main" id="{9DBF7921-05FA-D9A3-1B6E-4939BFFC9786}"/>
                  </a:ext>
                </a:extLst>
              </p:cNvPr>
              <p:cNvSpPr/>
              <p:nvPr/>
            </p:nvSpPr>
            <p:spPr>
              <a:xfrm>
                <a:off x="844423" y="1388733"/>
                <a:ext cx="66394" cy="66394"/>
              </a:xfrm>
              <a:custGeom>
                <a:avLst/>
                <a:gdLst/>
                <a:ahLst/>
                <a:cxnLst/>
                <a:rect l="l" t="t" r="r" b="b"/>
                <a:pathLst>
                  <a:path w="2462" h="2462" extrusionOk="0">
                    <a:moveTo>
                      <a:pt x="1233" y="0"/>
                    </a:moveTo>
                    <a:cubicBezTo>
                      <a:pt x="552" y="0"/>
                      <a:pt x="0" y="553"/>
                      <a:pt x="0" y="1230"/>
                    </a:cubicBezTo>
                    <a:cubicBezTo>
                      <a:pt x="0" y="1910"/>
                      <a:pt x="552" y="2462"/>
                      <a:pt x="1233" y="2462"/>
                    </a:cubicBezTo>
                    <a:cubicBezTo>
                      <a:pt x="1913" y="2462"/>
                      <a:pt x="2462" y="1910"/>
                      <a:pt x="2462" y="1230"/>
                    </a:cubicBezTo>
                    <a:cubicBezTo>
                      <a:pt x="2462" y="553"/>
                      <a:pt x="1913" y="0"/>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35;p66">
                <a:extLst>
                  <a:ext uri="{FF2B5EF4-FFF2-40B4-BE49-F238E27FC236}">
                    <a16:creationId xmlns:a16="http://schemas.microsoft.com/office/drawing/2014/main" id="{57438B64-82BD-54B8-6AF8-CE845CEC7167}"/>
                  </a:ext>
                </a:extLst>
              </p:cNvPr>
              <p:cNvSpPr/>
              <p:nvPr/>
            </p:nvSpPr>
            <p:spPr>
              <a:xfrm>
                <a:off x="850086" y="1392590"/>
                <a:ext cx="60812" cy="62619"/>
              </a:xfrm>
              <a:custGeom>
                <a:avLst/>
                <a:gdLst/>
                <a:ahLst/>
                <a:cxnLst/>
                <a:rect l="l" t="t" r="r" b="b"/>
                <a:pathLst>
                  <a:path w="2255" h="2322" extrusionOk="0">
                    <a:moveTo>
                      <a:pt x="1599" y="1"/>
                    </a:moveTo>
                    <a:cubicBezTo>
                      <a:pt x="2145" y="821"/>
                      <a:pt x="1559" y="1919"/>
                      <a:pt x="574" y="1922"/>
                    </a:cubicBezTo>
                    <a:cubicBezTo>
                      <a:pt x="376" y="1922"/>
                      <a:pt x="178" y="1874"/>
                      <a:pt x="1" y="1779"/>
                    </a:cubicBezTo>
                    <a:lnTo>
                      <a:pt x="1" y="1779"/>
                    </a:lnTo>
                    <a:cubicBezTo>
                      <a:pt x="233" y="2124"/>
                      <a:pt x="619" y="2321"/>
                      <a:pt x="1021" y="2321"/>
                    </a:cubicBezTo>
                    <a:cubicBezTo>
                      <a:pt x="1142" y="2321"/>
                      <a:pt x="1263" y="2303"/>
                      <a:pt x="1382" y="2267"/>
                    </a:cubicBezTo>
                    <a:cubicBezTo>
                      <a:pt x="1901" y="2108"/>
                      <a:pt x="2255" y="1630"/>
                      <a:pt x="2255" y="1087"/>
                    </a:cubicBezTo>
                    <a:cubicBezTo>
                      <a:pt x="2252" y="632"/>
                      <a:pt x="1999" y="214"/>
                      <a:pt x="1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36;p66">
                <a:extLst>
                  <a:ext uri="{FF2B5EF4-FFF2-40B4-BE49-F238E27FC236}">
                    <a16:creationId xmlns:a16="http://schemas.microsoft.com/office/drawing/2014/main" id="{6F63146B-7CF6-D586-0CF9-302BF51BC888}"/>
                  </a:ext>
                </a:extLst>
              </p:cNvPr>
              <p:cNvSpPr/>
              <p:nvPr/>
            </p:nvSpPr>
            <p:spPr>
              <a:xfrm>
                <a:off x="982202" y="1638293"/>
                <a:ext cx="66394" cy="66394"/>
              </a:xfrm>
              <a:custGeom>
                <a:avLst/>
                <a:gdLst/>
                <a:ahLst/>
                <a:cxnLst/>
                <a:rect l="l" t="t" r="r" b="b"/>
                <a:pathLst>
                  <a:path w="2462" h="2462" extrusionOk="0">
                    <a:moveTo>
                      <a:pt x="1232" y="0"/>
                    </a:moveTo>
                    <a:cubicBezTo>
                      <a:pt x="552" y="0"/>
                      <a:pt x="0" y="549"/>
                      <a:pt x="0" y="1229"/>
                    </a:cubicBezTo>
                    <a:cubicBezTo>
                      <a:pt x="0" y="1910"/>
                      <a:pt x="552" y="2462"/>
                      <a:pt x="1232" y="2462"/>
                    </a:cubicBezTo>
                    <a:cubicBezTo>
                      <a:pt x="1913" y="2462"/>
                      <a:pt x="2462" y="1910"/>
                      <a:pt x="2462" y="1229"/>
                    </a:cubicBezTo>
                    <a:cubicBezTo>
                      <a:pt x="2462" y="549"/>
                      <a:pt x="1913"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37;p66">
                <a:extLst>
                  <a:ext uri="{FF2B5EF4-FFF2-40B4-BE49-F238E27FC236}">
                    <a16:creationId xmlns:a16="http://schemas.microsoft.com/office/drawing/2014/main" id="{392CF19A-94F4-7502-EED6-1F75B7DF5DDD}"/>
                  </a:ext>
                </a:extLst>
              </p:cNvPr>
              <p:cNvSpPr/>
              <p:nvPr/>
            </p:nvSpPr>
            <p:spPr>
              <a:xfrm>
                <a:off x="989105" y="1641178"/>
                <a:ext cx="59571" cy="63401"/>
              </a:xfrm>
              <a:custGeom>
                <a:avLst/>
                <a:gdLst/>
                <a:ahLst/>
                <a:cxnLst/>
                <a:rect l="l" t="t" r="r" b="b"/>
                <a:pathLst>
                  <a:path w="2209" h="2351" extrusionOk="0">
                    <a:moveTo>
                      <a:pt x="1483" y="0"/>
                    </a:moveTo>
                    <a:cubicBezTo>
                      <a:pt x="1644" y="214"/>
                      <a:pt x="1733" y="476"/>
                      <a:pt x="1736" y="747"/>
                    </a:cubicBezTo>
                    <a:cubicBezTo>
                      <a:pt x="1736" y="1456"/>
                      <a:pt x="1153" y="1979"/>
                      <a:pt x="504" y="1979"/>
                    </a:cubicBezTo>
                    <a:cubicBezTo>
                      <a:pt x="338" y="1979"/>
                      <a:pt x="167" y="1945"/>
                      <a:pt x="0" y="1870"/>
                    </a:cubicBezTo>
                    <a:lnTo>
                      <a:pt x="0" y="1870"/>
                    </a:lnTo>
                    <a:cubicBezTo>
                      <a:pt x="237" y="2178"/>
                      <a:pt x="600" y="2351"/>
                      <a:pt x="974" y="2351"/>
                    </a:cubicBezTo>
                    <a:cubicBezTo>
                      <a:pt x="1106" y="2351"/>
                      <a:pt x="1240" y="2329"/>
                      <a:pt x="1370" y="2285"/>
                    </a:cubicBezTo>
                    <a:cubicBezTo>
                      <a:pt x="1870" y="2117"/>
                      <a:pt x="2206" y="1650"/>
                      <a:pt x="2209" y="1122"/>
                    </a:cubicBezTo>
                    <a:cubicBezTo>
                      <a:pt x="2209" y="637"/>
                      <a:pt x="1925" y="198"/>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8;p66">
                <a:extLst>
                  <a:ext uri="{FF2B5EF4-FFF2-40B4-BE49-F238E27FC236}">
                    <a16:creationId xmlns:a16="http://schemas.microsoft.com/office/drawing/2014/main" id="{18547E02-D888-2EEE-5DC3-69546F7F9795}"/>
                  </a:ext>
                </a:extLst>
              </p:cNvPr>
              <p:cNvSpPr/>
              <p:nvPr/>
            </p:nvSpPr>
            <p:spPr>
              <a:xfrm>
                <a:off x="1048731" y="1543205"/>
                <a:ext cx="48137" cy="48137"/>
              </a:xfrm>
              <a:custGeom>
                <a:avLst/>
                <a:gdLst/>
                <a:ahLst/>
                <a:cxnLst/>
                <a:rect l="l" t="t" r="r" b="b"/>
                <a:pathLst>
                  <a:path w="1785" h="1785" extrusionOk="0">
                    <a:moveTo>
                      <a:pt x="891" y="0"/>
                    </a:moveTo>
                    <a:cubicBezTo>
                      <a:pt x="400" y="0"/>
                      <a:pt x="1" y="400"/>
                      <a:pt x="1" y="894"/>
                    </a:cubicBezTo>
                    <a:cubicBezTo>
                      <a:pt x="1" y="1388"/>
                      <a:pt x="400" y="1785"/>
                      <a:pt x="891" y="1785"/>
                    </a:cubicBezTo>
                    <a:cubicBezTo>
                      <a:pt x="1385" y="1785"/>
                      <a:pt x="1785" y="1388"/>
                      <a:pt x="1785" y="894"/>
                    </a:cubicBezTo>
                    <a:cubicBezTo>
                      <a:pt x="1785" y="400"/>
                      <a:pt x="138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39;p66">
                <a:extLst>
                  <a:ext uri="{FF2B5EF4-FFF2-40B4-BE49-F238E27FC236}">
                    <a16:creationId xmlns:a16="http://schemas.microsoft.com/office/drawing/2014/main" id="{F6CCECEA-1B18-340C-9641-7B32F8A71459}"/>
                  </a:ext>
                </a:extLst>
              </p:cNvPr>
              <p:cNvSpPr/>
              <p:nvPr/>
            </p:nvSpPr>
            <p:spPr>
              <a:xfrm>
                <a:off x="1053423" y="1544445"/>
                <a:ext cx="43633" cy="47058"/>
              </a:xfrm>
              <a:custGeom>
                <a:avLst/>
                <a:gdLst/>
                <a:ahLst/>
                <a:cxnLst/>
                <a:rect l="l" t="t" r="r" b="b"/>
                <a:pathLst>
                  <a:path w="1618" h="1745" extrusionOk="0">
                    <a:moveTo>
                      <a:pt x="1001" y="0"/>
                    </a:moveTo>
                    <a:lnTo>
                      <a:pt x="1001" y="0"/>
                    </a:lnTo>
                    <a:cubicBezTo>
                      <a:pt x="1114" y="156"/>
                      <a:pt x="1175" y="342"/>
                      <a:pt x="1172" y="531"/>
                    </a:cubicBezTo>
                    <a:cubicBezTo>
                      <a:pt x="1172" y="1025"/>
                      <a:pt x="772" y="1425"/>
                      <a:pt x="281" y="1425"/>
                    </a:cubicBezTo>
                    <a:cubicBezTo>
                      <a:pt x="184" y="1425"/>
                      <a:pt x="92" y="1409"/>
                      <a:pt x="0" y="1379"/>
                    </a:cubicBezTo>
                    <a:lnTo>
                      <a:pt x="0" y="1379"/>
                    </a:lnTo>
                    <a:cubicBezTo>
                      <a:pt x="172" y="1612"/>
                      <a:pt x="441" y="1744"/>
                      <a:pt x="721" y="1744"/>
                    </a:cubicBezTo>
                    <a:cubicBezTo>
                      <a:pt x="814" y="1744"/>
                      <a:pt x="909" y="1730"/>
                      <a:pt x="1001" y="1699"/>
                    </a:cubicBezTo>
                    <a:cubicBezTo>
                      <a:pt x="1367" y="1580"/>
                      <a:pt x="1617" y="1235"/>
                      <a:pt x="1614" y="848"/>
                    </a:cubicBezTo>
                    <a:cubicBezTo>
                      <a:pt x="1611" y="464"/>
                      <a:pt x="1364" y="122"/>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40;p66">
                <a:extLst>
                  <a:ext uri="{FF2B5EF4-FFF2-40B4-BE49-F238E27FC236}">
                    <a16:creationId xmlns:a16="http://schemas.microsoft.com/office/drawing/2014/main" id="{C886A6B3-C92C-CB9D-EE88-E9C2748E9B2F}"/>
                  </a:ext>
                </a:extLst>
              </p:cNvPr>
              <p:cNvSpPr/>
              <p:nvPr/>
            </p:nvSpPr>
            <p:spPr>
              <a:xfrm>
                <a:off x="854698" y="1710755"/>
                <a:ext cx="56119" cy="56119"/>
              </a:xfrm>
              <a:custGeom>
                <a:avLst/>
                <a:gdLst/>
                <a:ahLst/>
                <a:cxnLst/>
                <a:rect l="l" t="t" r="r" b="b"/>
                <a:pathLst>
                  <a:path w="2081" h="2081" extrusionOk="0">
                    <a:moveTo>
                      <a:pt x="1041" y="0"/>
                    </a:moveTo>
                    <a:cubicBezTo>
                      <a:pt x="467" y="0"/>
                      <a:pt x="1" y="467"/>
                      <a:pt x="1" y="1040"/>
                    </a:cubicBezTo>
                    <a:cubicBezTo>
                      <a:pt x="1" y="1614"/>
                      <a:pt x="467" y="2081"/>
                      <a:pt x="1041" y="2081"/>
                    </a:cubicBezTo>
                    <a:cubicBezTo>
                      <a:pt x="1617" y="2081"/>
                      <a:pt x="2081" y="1614"/>
                      <a:pt x="2081" y="1040"/>
                    </a:cubicBezTo>
                    <a:cubicBezTo>
                      <a:pt x="2081" y="467"/>
                      <a:pt x="1617"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41;p66">
                <a:extLst>
                  <a:ext uri="{FF2B5EF4-FFF2-40B4-BE49-F238E27FC236}">
                    <a16:creationId xmlns:a16="http://schemas.microsoft.com/office/drawing/2014/main" id="{D184D9CB-3199-A3DA-2E4B-0D7A02BADE94}"/>
                  </a:ext>
                </a:extLst>
              </p:cNvPr>
              <p:cNvSpPr/>
              <p:nvPr/>
            </p:nvSpPr>
            <p:spPr>
              <a:xfrm>
                <a:off x="860469" y="1712319"/>
                <a:ext cx="50429" cy="54636"/>
              </a:xfrm>
              <a:custGeom>
                <a:avLst/>
                <a:gdLst/>
                <a:ahLst/>
                <a:cxnLst/>
                <a:rect l="l" t="t" r="r" b="b"/>
                <a:pathLst>
                  <a:path w="1870" h="2026" extrusionOk="0">
                    <a:moveTo>
                      <a:pt x="1165" y="0"/>
                    </a:moveTo>
                    <a:lnTo>
                      <a:pt x="1165" y="0"/>
                    </a:lnTo>
                    <a:cubicBezTo>
                      <a:pt x="1692" y="682"/>
                      <a:pt x="1203" y="1672"/>
                      <a:pt x="343" y="1672"/>
                    </a:cubicBezTo>
                    <a:cubicBezTo>
                      <a:pt x="341" y="1672"/>
                      <a:pt x="340" y="1672"/>
                      <a:pt x="339" y="1672"/>
                    </a:cubicBezTo>
                    <a:cubicBezTo>
                      <a:pt x="223" y="1672"/>
                      <a:pt x="110" y="1653"/>
                      <a:pt x="0" y="1617"/>
                    </a:cubicBezTo>
                    <a:lnTo>
                      <a:pt x="0" y="1617"/>
                    </a:lnTo>
                    <a:cubicBezTo>
                      <a:pt x="201" y="1879"/>
                      <a:pt x="510" y="2026"/>
                      <a:pt x="828" y="2026"/>
                    </a:cubicBezTo>
                    <a:cubicBezTo>
                      <a:pt x="940" y="2026"/>
                      <a:pt x="1052" y="2008"/>
                      <a:pt x="1162" y="1971"/>
                    </a:cubicBezTo>
                    <a:cubicBezTo>
                      <a:pt x="1583" y="1827"/>
                      <a:pt x="1870" y="1428"/>
                      <a:pt x="1870" y="982"/>
                    </a:cubicBezTo>
                    <a:cubicBezTo>
                      <a:pt x="1867" y="540"/>
                      <a:pt x="1586" y="144"/>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42;p66">
                <a:extLst>
                  <a:ext uri="{FF2B5EF4-FFF2-40B4-BE49-F238E27FC236}">
                    <a16:creationId xmlns:a16="http://schemas.microsoft.com/office/drawing/2014/main" id="{DFBDC9E3-19A2-B812-25E3-F1E7C3A71F12}"/>
                  </a:ext>
                </a:extLst>
              </p:cNvPr>
              <p:cNvSpPr/>
              <p:nvPr/>
            </p:nvSpPr>
            <p:spPr>
              <a:xfrm>
                <a:off x="745858" y="1535570"/>
                <a:ext cx="46620" cy="46620"/>
              </a:xfrm>
              <a:custGeom>
                <a:avLst/>
                <a:gdLst/>
                <a:ahLst/>
                <a:cxnLst/>
                <a:rect l="l" t="t" r="r" b="b"/>
                <a:pathLst>
                  <a:path w="1785" h="1785" extrusionOk="0">
                    <a:moveTo>
                      <a:pt x="894" y="0"/>
                    </a:moveTo>
                    <a:cubicBezTo>
                      <a:pt x="400" y="0"/>
                      <a:pt x="0" y="400"/>
                      <a:pt x="0" y="891"/>
                    </a:cubicBezTo>
                    <a:cubicBezTo>
                      <a:pt x="0" y="1385"/>
                      <a:pt x="400" y="1784"/>
                      <a:pt x="894" y="1784"/>
                    </a:cubicBezTo>
                    <a:cubicBezTo>
                      <a:pt x="1385" y="1784"/>
                      <a:pt x="1784" y="1385"/>
                      <a:pt x="1784" y="891"/>
                    </a:cubicBezTo>
                    <a:cubicBezTo>
                      <a:pt x="1784" y="400"/>
                      <a:pt x="1385"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43;p66">
                <a:extLst>
                  <a:ext uri="{FF2B5EF4-FFF2-40B4-BE49-F238E27FC236}">
                    <a16:creationId xmlns:a16="http://schemas.microsoft.com/office/drawing/2014/main" id="{A32B5F66-FB0C-7A43-E7A5-4E6E388CC62C}"/>
                  </a:ext>
                </a:extLst>
              </p:cNvPr>
              <p:cNvSpPr/>
              <p:nvPr/>
            </p:nvSpPr>
            <p:spPr>
              <a:xfrm>
                <a:off x="749437" y="1536902"/>
                <a:ext cx="43120" cy="45366"/>
              </a:xfrm>
              <a:custGeom>
                <a:avLst/>
                <a:gdLst/>
                <a:ahLst/>
                <a:cxnLst/>
                <a:rect l="l" t="t" r="r" b="b"/>
                <a:pathLst>
                  <a:path w="1651" h="1737" extrusionOk="0">
                    <a:moveTo>
                      <a:pt x="1059" y="1"/>
                    </a:moveTo>
                    <a:lnTo>
                      <a:pt x="1059" y="1"/>
                    </a:lnTo>
                    <a:cubicBezTo>
                      <a:pt x="1147" y="144"/>
                      <a:pt x="1196" y="309"/>
                      <a:pt x="1196" y="480"/>
                    </a:cubicBezTo>
                    <a:cubicBezTo>
                      <a:pt x="1196" y="971"/>
                      <a:pt x="796" y="1370"/>
                      <a:pt x="302" y="1370"/>
                    </a:cubicBezTo>
                    <a:cubicBezTo>
                      <a:pt x="199" y="1370"/>
                      <a:pt x="98" y="1352"/>
                      <a:pt x="0" y="1322"/>
                    </a:cubicBezTo>
                    <a:lnTo>
                      <a:pt x="0" y="1322"/>
                    </a:lnTo>
                    <a:cubicBezTo>
                      <a:pt x="165" y="1578"/>
                      <a:pt x="449" y="1736"/>
                      <a:pt x="757" y="1736"/>
                    </a:cubicBezTo>
                    <a:cubicBezTo>
                      <a:pt x="1251" y="1736"/>
                      <a:pt x="1650" y="1334"/>
                      <a:pt x="1647" y="840"/>
                    </a:cubicBezTo>
                    <a:cubicBezTo>
                      <a:pt x="1647" y="464"/>
                      <a:pt x="1412" y="129"/>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144;p66">
                <a:extLst>
                  <a:ext uri="{FF2B5EF4-FFF2-40B4-BE49-F238E27FC236}">
                    <a16:creationId xmlns:a16="http://schemas.microsoft.com/office/drawing/2014/main" id="{0CA48EF7-8089-9FB5-94C4-CA6B2F958140}"/>
                  </a:ext>
                </a:extLst>
              </p:cNvPr>
              <p:cNvSpPr/>
              <p:nvPr/>
            </p:nvSpPr>
            <p:spPr>
              <a:xfrm>
                <a:off x="858554" y="1496308"/>
                <a:ext cx="141930" cy="141930"/>
              </a:xfrm>
              <a:custGeom>
                <a:avLst/>
                <a:gdLst/>
                <a:ahLst/>
                <a:cxnLst/>
                <a:rect l="l" t="t" r="r" b="b"/>
                <a:pathLst>
                  <a:path w="5263" h="5263" extrusionOk="0">
                    <a:moveTo>
                      <a:pt x="2633" y="1"/>
                    </a:moveTo>
                    <a:cubicBezTo>
                      <a:pt x="1181" y="1"/>
                      <a:pt x="1" y="1181"/>
                      <a:pt x="1" y="2633"/>
                    </a:cubicBezTo>
                    <a:cubicBezTo>
                      <a:pt x="1" y="4085"/>
                      <a:pt x="1181" y="5262"/>
                      <a:pt x="2633" y="5262"/>
                    </a:cubicBezTo>
                    <a:cubicBezTo>
                      <a:pt x="4085" y="5262"/>
                      <a:pt x="5262" y="4085"/>
                      <a:pt x="5262" y="2633"/>
                    </a:cubicBezTo>
                    <a:cubicBezTo>
                      <a:pt x="5262" y="1181"/>
                      <a:pt x="4085" y="1"/>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145;p66">
                <a:extLst>
                  <a:ext uri="{FF2B5EF4-FFF2-40B4-BE49-F238E27FC236}">
                    <a16:creationId xmlns:a16="http://schemas.microsoft.com/office/drawing/2014/main" id="{007B1962-FE28-C43D-EC87-2992A3137ED8}"/>
                  </a:ext>
                </a:extLst>
              </p:cNvPr>
              <p:cNvSpPr/>
              <p:nvPr/>
            </p:nvSpPr>
            <p:spPr>
              <a:xfrm>
                <a:off x="896066" y="1499112"/>
                <a:ext cx="104418" cy="139179"/>
              </a:xfrm>
              <a:custGeom>
                <a:avLst/>
                <a:gdLst/>
                <a:ahLst/>
                <a:cxnLst/>
                <a:rect l="l" t="t" r="r" b="b"/>
                <a:pathLst>
                  <a:path w="3872" h="5161" extrusionOk="0">
                    <a:moveTo>
                      <a:pt x="1956" y="1"/>
                    </a:moveTo>
                    <a:lnTo>
                      <a:pt x="1956" y="1"/>
                    </a:lnTo>
                    <a:cubicBezTo>
                      <a:pt x="3020" y="568"/>
                      <a:pt x="3560" y="1788"/>
                      <a:pt x="3267" y="2959"/>
                    </a:cubicBezTo>
                    <a:cubicBezTo>
                      <a:pt x="2975" y="4127"/>
                      <a:pt x="1922" y="4948"/>
                      <a:pt x="718" y="4948"/>
                    </a:cubicBezTo>
                    <a:cubicBezTo>
                      <a:pt x="474" y="4945"/>
                      <a:pt x="233" y="4914"/>
                      <a:pt x="1" y="4850"/>
                    </a:cubicBezTo>
                    <a:lnTo>
                      <a:pt x="1" y="4850"/>
                    </a:lnTo>
                    <a:cubicBezTo>
                      <a:pt x="388" y="5058"/>
                      <a:pt x="814" y="5161"/>
                      <a:pt x="1240" y="5161"/>
                    </a:cubicBezTo>
                    <a:cubicBezTo>
                      <a:pt x="1709" y="5161"/>
                      <a:pt x="2178" y="5036"/>
                      <a:pt x="2593" y="4786"/>
                    </a:cubicBezTo>
                    <a:cubicBezTo>
                      <a:pt x="3386" y="4310"/>
                      <a:pt x="3871" y="3453"/>
                      <a:pt x="3871" y="2529"/>
                    </a:cubicBezTo>
                    <a:cubicBezTo>
                      <a:pt x="3871" y="1352"/>
                      <a:pt x="3087" y="318"/>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46;p66">
                <a:extLst>
                  <a:ext uri="{FF2B5EF4-FFF2-40B4-BE49-F238E27FC236}">
                    <a16:creationId xmlns:a16="http://schemas.microsoft.com/office/drawing/2014/main" id="{9E814C52-E2CB-14BB-1381-9BF314E1053B}"/>
                  </a:ext>
                </a:extLst>
              </p:cNvPr>
              <p:cNvSpPr/>
              <p:nvPr/>
            </p:nvSpPr>
            <p:spPr>
              <a:xfrm>
                <a:off x="737415" y="1383070"/>
                <a:ext cx="374498" cy="389357"/>
              </a:xfrm>
              <a:custGeom>
                <a:avLst/>
                <a:gdLst/>
                <a:ahLst/>
                <a:cxnLst/>
                <a:rect l="l" t="t" r="r" b="b"/>
                <a:pathLst>
                  <a:path w="13887" h="14438" extrusionOk="0">
                    <a:moveTo>
                      <a:pt x="1122" y="5816"/>
                    </a:moveTo>
                    <a:cubicBezTo>
                      <a:pt x="1473" y="5816"/>
                      <a:pt x="1810" y="6089"/>
                      <a:pt x="1812" y="6500"/>
                    </a:cubicBezTo>
                    <a:cubicBezTo>
                      <a:pt x="1809" y="6878"/>
                      <a:pt x="1504" y="7183"/>
                      <a:pt x="1129" y="7183"/>
                    </a:cubicBezTo>
                    <a:cubicBezTo>
                      <a:pt x="519" y="7183"/>
                      <a:pt x="217" y="6448"/>
                      <a:pt x="647" y="6018"/>
                    </a:cubicBezTo>
                    <a:cubicBezTo>
                      <a:pt x="785" y="5879"/>
                      <a:pt x="955" y="5816"/>
                      <a:pt x="1122" y="5816"/>
                    </a:cubicBezTo>
                    <a:close/>
                    <a:moveTo>
                      <a:pt x="12431" y="6149"/>
                    </a:moveTo>
                    <a:cubicBezTo>
                      <a:pt x="12782" y="6149"/>
                      <a:pt x="13118" y="6421"/>
                      <a:pt x="13118" y="6832"/>
                    </a:cubicBezTo>
                    <a:cubicBezTo>
                      <a:pt x="13118" y="7210"/>
                      <a:pt x="12813" y="7515"/>
                      <a:pt x="12435" y="7515"/>
                    </a:cubicBezTo>
                    <a:cubicBezTo>
                      <a:pt x="11828" y="7515"/>
                      <a:pt x="11523" y="6780"/>
                      <a:pt x="11953" y="6350"/>
                    </a:cubicBezTo>
                    <a:cubicBezTo>
                      <a:pt x="12092" y="6211"/>
                      <a:pt x="12263" y="6149"/>
                      <a:pt x="12431" y="6149"/>
                    </a:cubicBezTo>
                    <a:close/>
                    <a:moveTo>
                      <a:pt x="10317" y="9678"/>
                    </a:moveTo>
                    <a:cubicBezTo>
                      <a:pt x="10726" y="9678"/>
                      <a:pt x="11097" y="9924"/>
                      <a:pt x="11255" y="10306"/>
                    </a:cubicBezTo>
                    <a:cubicBezTo>
                      <a:pt x="11413" y="10687"/>
                      <a:pt x="11328" y="11127"/>
                      <a:pt x="11035" y="11419"/>
                    </a:cubicBezTo>
                    <a:cubicBezTo>
                      <a:pt x="10839" y="11615"/>
                      <a:pt x="10578" y="11720"/>
                      <a:pt x="10311" y="11720"/>
                    </a:cubicBezTo>
                    <a:cubicBezTo>
                      <a:pt x="10179" y="11720"/>
                      <a:pt x="10046" y="11694"/>
                      <a:pt x="9919" y="11642"/>
                    </a:cubicBezTo>
                    <a:cubicBezTo>
                      <a:pt x="9538" y="11483"/>
                      <a:pt x="9288" y="11108"/>
                      <a:pt x="9291" y="10693"/>
                    </a:cubicBezTo>
                    <a:cubicBezTo>
                      <a:pt x="9294" y="10132"/>
                      <a:pt x="9748" y="9678"/>
                      <a:pt x="10309" y="9678"/>
                    </a:cubicBezTo>
                    <a:cubicBezTo>
                      <a:pt x="10312" y="9678"/>
                      <a:pt x="10314" y="9678"/>
                      <a:pt x="10317" y="9678"/>
                    </a:cubicBezTo>
                    <a:close/>
                    <a:moveTo>
                      <a:pt x="5386" y="12365"/>
                    </a:moveTo>
                    <a:cubicBezTo>
                      <a:pt x="5387" y="12365"/>
                      <a:pt x="5388" y="12365"/>
                      <a:pt x="5390" y="12365"/>
                    </a:cubicBezTo>
                    <a:cubicBezTo>
                      <a:pt x="5847" y="12365"/>
                      <a:pt x="6216" y="12734"/>
                      <a:pt x="6219" y="13191"/>
                    </a:cubicBezTo>
                    <a:cubicBezTo>
                      <a:pt x="6221" y="13694"/>
                      <a:pt x="5809" y="14028"/>
                      <a:pt x="5379" y="14028"/>
                    </a:cubicBezTo>
                    <a:cubicBezTo>
                      <a:pt x="5175" y="14028"/>
                      <a:pt x="4967" y="13952"/>
                      <a:pt x="4798" y="13783"/>
                    </a:cubicBezTo>
                    <a:cubicBezTo>
                      <a:pt x="4274" y="13259"/>
                      <a:pt x="4647" y="12365"/>
                      <a:pt x="5386" y="12365"/>
                    </a:cubicBezTo>
                    <a:close/>
                    <a:moveTo>
                      <a:pt x="5201" y="0"/>
                    </a:moveTo>
                    <a:cubicBezTo>
                      <a:pt x="4938" y="0"/>
                      <a:pt x="4679" y="70"/>
                      <a:pt x="4453" y="207"/>
                    </a:cubicBezTo>
                    <a:cubicBezTo>
                      <a:pt x="4353" y="265"/>
                      <a:pt x="4322" y="397"/>
                      <a:pt x="4383" y="497"/>
                    </a:cubicBezTo>
                    <a:cubicBezTo>
                      <a:pt x="4421" y="563"/>
                      <a:pt x="4491" y="600"/>
                      <a:pt x="4563" y="600"/>
                    </a:cubicBezTo>
                    <a:cubicBezTo>
                      <a:pt x="4601" y="600"/>
                      <a:pt x="4639" y="590"/>
                      <a:pt x="4673" y="567"/>
                    </a:cubicBezTo>
                    <a:cubicBezTo>
                      <a:pt x="4840" y="466"/>
                      <a:pt x="5023" y="419"/>
                      <a:pt x="5201" y="419"/>
                    </a:cubicBezTo>
                    <a:cubicBezTo>
                      <a:pt x="5641" y="419"/>
                      <a:pt x="6061" y="704"/>
                      <a:pt x="6189" y="1168"/>
                    </a:cubicBezTo>
                    <a:cubicBezTo>
                      <a:pt x="6368" y="1819"/>
                      <a:pt x="5880" y="2464"/>
                      <a:pt x="5205" y="2464"/>
                    </a:cubicBezTo>
                    <a:cubicBezTo>
                      <a:pt x="5204" y="2464"/>
                      <a:pt x="5202" y="2464"/>
                      <a:pt x="5201" y="2464"/>
                    </a:cubicBezTo>
                    <a:cubicBezTo>
                      <a:pt x="4636" y="2464"/>
                      <a:pt x="4179" y="2007"/>
                      <a:pt x="4179" y="1443"/>
                    </a:cubicBezTo>
                    <a:cubicBezTo>
                      <a:pt x="4176" y="1366"/>
                      <a:pt x="4185" y="1290"/>
                      <a:pt x="4206" y="1217"/>
                    </a:cubicBezTo>
                    <a:cubicBezTo>
                      <a:pt x="4231" y="1101"/>
                      <a:pt x="4157" y="988"/>
                      <a:pt x="4045" y="964"/>
                    </a:cubicBezTo>
                    <a:cubicBezTo>
                      <a:pt x="4029" y="961"/>
                      <a:pt x="4014" y="959"/>
                      <a:pt x="3998" y="959"/>
                    </a:cubicBezTo>
                    <a:cubicBezTo>
                      <a:pt x="3900" y="959"/>
                      <a:pt x="3812" y="1025"/>
                      <a:pt x="3788" y="1125"/>
                    </a:cubicBezTo>
                    <a:cubicBezTo>
                      <a:pt x="3767" y="1229"/>
                      <a:pt x="3755" y="1336"/>
                      <a:pt x="3755" y="1443"/>
                    </a:cubicBezTo>
                    <a:cubicBezTo>
                      <a:pt x="3755" y="2239"/>
                      <a:pt x="4401" y="2885"/>
                      <a:pt x="5201" y="2885"/>
                    </a:cubicBezTo>
                    <a:cubicBezTo>
                      <a:pt x="5292" y="2885"/>
                      <a:pt x="5384" y="2876"/>
                      <a:pt x="5475" y="2861"/>
                    </a:cubicBezTo>
                    <a:lnTo>
                      <a:pt x="5930" y="4258"/>
                    </a:lnTo>
                    <a:cubicBezTo>
                      <a:pt x="5005" y="4688"/>
                      <a:pt x="4383" y="5579"/>
                      <a:pt x="4298" y="6591"/>
                    </a:cubicBezTo>
                    <a:lnTo>
                      <a:pt x="2218" y="6314"/>
                    </a:lnTo>
                    <a:cubicBezTo>
                      <a:pt x="2128" y="5777"/>
                      <a:pt x="1665" y="5389"/>
                      <a:pt x="1130" y="5389"/>
                    </a:cubicBezTo>
                    <a:cubicBezTo>
                      <a:pt x="1102" y="5389"/>
                      <a:pt x="1074" y="5390"/>
                      <a:pt x="1046" y="5392"/>
                    </a:cubicBezTo>
                    <a:cubicBezTo>
                      <a:pt x="476" y="5432"/>
                      <a:pt x="31" y="5899"/>
                      <a:pt x="15" y="6469"/>
                    </a:cubicBezTo>
                    <a:cubicBezTo>
                      <a:pt x="0" y="7040"/>
                      <a:pt x="421" y="7528"/>
                      <a:pt x="988" y="7598"/>
                    </a:cubicBezTo>
                    <a:cubicBezTo>
                      <a:pt x="1036" y="7604"/>
                      <a:pt x="1084" y="7607"/>
                      <a:pt x="1131" y="7607"/>
                    </a:cubicBezTo>
                    <a:cubicBezTo>
                      <a:pt x="1642" y="7607"/>
                      <a:pt x="2094" y="7252"/>
                      <a:pt x="2208" y="6741"/>
                    </a:cubicBezTo>
                    <a:lnTo>
                      <a:pt x="4292" y="7018"/>
                    </a:lnTo>
                    <a:cubicBezTo>
                      <a:pt x="4365" y="8150"/>
                      <a:pt x="5103" y="9129"/>
                      <a:pt x="6174" y="9507"/>
                    </a:cubicBezTo>
                    <a:lnTo>
                      <a:pt x="5478" y="11944"/>
                    </a:lnTo>
                    <a:lnTo>
                      <a:pt x="5390" y="11944"/>
                    </a:lnTo>
                    <a:cubicBezTo>
                      <a:pt x="4752" y="11947"/>
                      <a:pt x="4218" y="12432"/>
                      <a:pt x="4154" y="13066"/>
                    </a:cubicBezTo>
                    <a:cubicBezTo>
                      <a:pt x="4090" y="13701"/>
                      <a:pt x="4517" y="14283"/>
                      <a:pt x="5143" y="14411"/>
                    </a:cubicBezTo>
                    <a:cubicBezTo>
                      <a:pt x="5227" y="14429"/>
                      <a:pt x="5311" y="14437"/>
                      <a:pt x="5395" y="14437"/>
                    </a:cubicBezTo>
                    <a:cubicBezTo>
                      <a:pt x="5928" y="14437"/>
                      <a:pt x="6416" y="14094"/>
                      <a:pt x="6582" y="13567"/>
                    </a:cubicBezTo>
                    <a:cubicBezTo>
                      <a:pt x="6774" y="12960"/>
                      <a:pt x="6475" y="12301"/>
                      <a:pt x="5890" y="12048"/>
                    </a:cubicBezTo>
                    <a:lnTo>
                      <a:pt x="6579" y="9626"/>
                    </a:lnTo>
                    <a:cubicBezTo>
                      <a:pt x="6760" y="9662"/>
                      <a:pt x="6942" y="9679"/>
                      <a:pt x="7124" y="9679"/>
                    </a:cubicBezTo>
                    <a:cubicBezTo>
                      <a:pt x="7686" y="9679"/>
                      <a:pt x="8241" y="9510"/>
                      <a:pt x="8711" y="9190"/>
                    </a:cubicBezTo>
                    <a:lnTo>
                      <a:pt x="9217" y="9754"/>
                    </a:lnTo>
                    <a:cubicBezTo>
                      <a:pt x="8736" y="10318"/>
                      <a:pt x="8772" y="11163"/>
                      <a:pt x="9300" y="11685"/>
                    </a:cubicBezTo>
                    <a:cubicBezTo>
                      <a:pt x="9576" y="11959"/>
                      <a:pt x="9938" y="12097"/>
                      <a:pt x="10301" y="12097"/>
                    </a:cubicBezTo>
                    <a:cubicBezTo>
                      <a:pt x="10633" y="12097"/>
                      <a:pt x="10966" y="11982"/>
                      <a:pt x="11234" y="11749"/>
                    </a:cubicBezTo>
                    <a:cubicBezTo>
                      <a:pt x="11795" y="11258"/>
                      <a:pt x="11886" y="10422"/>
                      <a:pt x="11441" y="9824"/>
                    </a:cubicBezTo>
                    <a:cubicBezTo>
                      <a:pt x="11162" y="9452"/>
                      <a:pt x="10734" y="9252"/>
                      <a:pt x="10298" y="9252"/>
                    </a:cubicBezTo>
                    <a:cubicBezTo>
                      <a:pt x="10037" y="9252"/>
                      <a:pt x="9773" y="9324"/>
                      <a:pt x="9538" y="9473"/>
                    </a:cubicBezTo>
                    <a:lnTo>
                      <a:pt x="9047" y="8924"/>
                    </a:lnTo>
                    <a:cubicBezTo>
                      <a:pt x="9205" y="8778"/>
                      <a:pt x="9349" y="8616"/>
                      <a:pt x="9471" y="8436"/>
                    </a:cubicBezTo>
                    <a:cubicBezTo>
                      <a:pt x="9584" y="8271"/>
                      <a:pt x="9439" y="8103"/>
                      <a:pt x="9290" y="8103"/>
                    </a:cubicBezTo>
                    <a:cubicBezTo>
                      <a:pt x="9229" y="8103"/>
                      <a:pt x="9168" y="8130"/>
                      <a:pt x="9123" y="8195"/>
                    </a:cubicBezTo>
                    <a:cubicBezTo>
                      <a:pt x="8659" y="8878"/>
                      <a:pt x="7900" y="9255"/>
                      <a:pt x="7121" y="9255"/>
                    </a:cubicBezTo>
                    <a:cubicBezTo>
                      <a:pt x="6767" y="9255"/>
                      <a:pt x="6410" y="9178"/>
                      <a:pt x="6073" y="9016"/>
                    </a:cubicBezTo>
                    <a:cubicBezTo>
                      <a:pt x="4993" y="8497"/>
                      <a:pt x="4456" y="7268"/>
                      <a:pt x="4807" y="6124"/>
                    </a:cubicBezTo>
                    <a:cubicBezTo>
                      <a:pt x="5125" y="5097"/>
                      <a:pt x="6073" y="4414"/>
                      <a:pt x="7120" y="4414"/>
                    </a:cubicBezTo>
                    <a:cubicBezTo>
                      <a:pt x="7239" y="4414"/>
                      <a:pt x="7359" y="4423"/>
                      <a:pt x="7479" y="4441"/>
                    </a:cubicBezTo>
                    <a:cubicBezTo>
                      <a:pt x="8662" y="4618"/>
                      <a:pt x="9541" y="5633"/>
                      <a:pt x="9541" y="6832"/>
                    </a:cubicBezTo>
                    <a:cubicBezTo>
                      <a:pt x="9544" y="7015"/>
                      <a:pt x="9522" y="7198"/>
                      <a:pt x="9480" y="7378"/>
                    </a:cubicBezTo>
                    <a:cubicBezTo>
                      <a:pt x="9455" y="7491"/>
                      <a:pt x="9526" y="7604"/>
                      <a:pt x="9638" y="7631"/>
                    </a:cubicBezTo>
                    <a:cubicBezTo>
                      <a:pt x="9655" y="7635"/>
                      <a:pt x="9671" y="7637"/>
                      <a:pt x="9687" y="7637"/>
                    </a:cubicBezTo>
                    <a:cubicBezTo>
                      <a:pt x="9785" y="7637"/>
                      <a:pt x="9871" y="7569"/>
                      <a:pt x="9895" y="7473"/>
                    </a:cubicBezTo>
                    <a:cubicBezTo>
                      <a:pt x="9925" y="7332"/>
                      <a:pt x="9946" y="7189"/>
                      <a:pt x="9959" y="7046"/>
                    </a:cubicBezTo>
                    <a:lnTo>
                      <a:pt x="11352" y="7046"/>
                    </a:lnTo>
                    <a:cubicBezTo>
                      <a:pt x="11462" y="7612"/>
                      <a:pt x="11949" y="7942"/>
                      <a:pt x="12445" y="7942"/>
                    </a:cubicBezTo>
                    <a:cubicBezTo>
                      <a:pt x="12753" y="7942"/>
                      <a:pt x="13065" y="7815"/>
                      <a:pt x="13292" y="7540"/>
                    </a:cubicBezTo>
                    <a:cubicBezTo>
                      <a:pt x="13886" y="6818"/>
                      <a:pt x="13373" y="5731"/>
                      <a:pt x="12439" y="5731"/>
                    </a:cubicBezTo>
                    <a:cubicBezTo>
                      <a:pt x="12438" y="5731"/>
                      <a:pt x="12437" y="5731"/>
                      <a:pt x="12435" y="5731"/>
                    </a:cubicBezTo>
                    <a:cubicBezTo>
                      <a:pt x="11908" y="5731"/>
                      <a:pt x="11456" y="6106"/>
                      <a:pt x="11352" y="6622"/>
                    </a:cubicBezTo>
                    <a:lnTo>
                      <a:pt x="9959" y="6622"/>
                    </a:lnTo>
                    <a:cubicBezTo>
                      <a:pt x="9846" y="5139"/>
                      <a:pt x="8610" y="3993"/>
                      <a:pt x="7125" y="3993"/>
                    </a:cubicBezTo>
                    <a:cubicBezTo>
                      <a:pt x="6854" y="3993"/>
                      <a:pt x="6585" y="4032"/>
                      <a:pt x="6323" y="4105"/>
                    </a:cubicBezTo>
                    <a:lnTo>
                      <a:pt x="5875" y="2718"/>
                    </a:lnTo>
                    <a:cubicBezTo>
                      <a:pt x="6457" y="2406"/>
                      <a:pt x="6753" y="1739"/>
                      <a:pt x="6594" y="1098"/>
                    </a:cubicBezTo>
                    <a:cubicBezTo>
                      <a:pt x="6436" y="454"/>
                      <a:pt x="5859" y="3"/>
                      <a:pt x="5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roup 407">
            <a:extLst>
              <a:ext uri="{FF2B5EF4-FFF2-40B4-BE49-F238E27FC236}">
                <a16:creationId xmlns:a16="http://schemas.microsoft.com/office/drawing/2014/main" id="{26D829F7-5277-7E6F-393E-D2B8B8097168}"/>
              </a:ext>
            </a:extLst>
          </p:cNvPr>
          <p:cNvGrpSpPr/>
          <p:nvPr/>
        </p:nvGrpSpPr>
        <p:grpSpPr>
          <a:xfrm>
            <a:off x="5695944" y="1513395"/>
            <a:ext cx="1434401" cy="1434401"/>
            <a:chOff x="3881175" y="1946752"/>
            <a:chExt cx="1130432" cy="1130432"/>
          </a:xfrm>
        </p:grpSpPr>
        <p:sp>
          <p:nvSpPr>
            <p:cNvPr id="406" name="Oval 405">
              <a:extLst>
                <a:ext uri="{FF2B5EF4-FFF2-40B4-BE49-F238E27FC236}">
                  <a16:creationId xmlns:a16="http://schemas.microsoft.com/office/drawing/2014/main" id="{724E25B3-0208-509A-6C41-253A7EB024E2}"/>
                </a:ext>
              </a:extLst>
            </p:cNvPr>
            <p:cNvSpPr/>
            <p:nvPr/>
          </p:nvSpPr>
          <p:spPr>
            <a:xfrm>
              <a:off x="3881175" y="1946752"/>
              <a:ext cx="1130432" cy="1130432"/>
            </a:xfrm>
            <a:prstGeom prst="ellipse">
              <a:avLst/>
            </a:prstGeom>
            <a:solidFill>
              <a:schemeClr val="tx1"/>
            </a:solidFill>
            <a:ln>
              <a:noFill/>
            </a:ln>
            <a:effectLst>
              <a:glow rad="101600">
                <a:srgbClr val="BAE8E8">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oogle Shape;3294;p66">
              <a:extLst>
                <a:ext uri="{FF2B5EF4-FFF2-40B4-BE49-F238E27FC236}">
                  <a16:creationId xmlns:a16="http://schemas.microsoft.com/office/drawing/2014/main" id="{887B53E4-43ED-7821-FD14-95E6C50540BA}"/>
                </a:ext>
              </a:extLst>
            </p:cNvPr>
            <p:cNvGrpSpPr/>
            <p:nvPr/>
          </p:nvGrpSpPr>
          <p:grpSpPr>
            <a:xfrm flipV="1">
              <a:off x="4165102" y="2079350"/>
              <a:ext cx="575074" cy="780064"/>
              <a:chOff x="4853021" y="1935127"/>
              <a:chExt cx="287260" cy="389656"/>
            </a:xfrm>
          </p:grpSpPr>
          <p:sp>
            <p:nvSpPr>
              <p:cNvPr id="353" name="Google Shape;3295;p66">
                <a:extLst>
                  <a:ext uri="{FF2B5EF4-FFF2-40B4-BE49-F238E27FC236}">
                    <a16:creationId xmlns:a16="http://schemas.microsoft.com/office/drawing/2014/main" id="{128EBC69-D658-2CA9-C74E-65BEBCBF8714}"/>
                  </a:ext>
                </a:extLst>
              </p:cNvPr>
              <p:cNvSpPr/>
              <p:nvPr/>
            </p:nvSpPr>
            <p:spPr>
              <a:xfrm>
                <a:off x="4896439" y="2055807"/>
                <a:ext cx="205573" cy="219030"/>
              </a:xfrm>
              <a:custGeom>
                <a:avLst/>
                <a:gdLst/>
                <a:ahLst/>
                <a:cxnLst/>
                <a:rect l="l" t="t" r="r" b="b"/>
                <a:pathLst>
                  <a:path w="7623" h="8122" extrusionOk="0">
                    <a:moveTo>
                      <a:pt x="2136" y="0"/>
                    </a:moveTo>
                    <a:lnTo>
                      <a:pt x="2136" y="19"/>
                    </a:lnTo>
                    <a:cubicBezTo>
                      <a:pt x="2133" y="735"/>
                      <a:pt x="1828" y="1419"/>
                      <a:pt x="1297" y="1897"/>
                    </a:cubicBezTo>
                    <a:cubicBezTo>
                      <a:pt x="425" y="2693"/>
                      <a:pt x="1" y="3871"/>
                      <a:pt x="169" y="5039"/>
                    </a:cubicBezTo>
                    <a:cubicBezTo>
                      <a:pt x="370" y="6543"/>
                      <a:pt x="1800" y="7930"/>
                      <a:pt x="3304" y="8098"/>
                    </a:cubicBezTo>
                    <a:cubicBezTo>
                      <a:pt x="3441" y="8114"/>
                      <a:pt x="3578" y="8121"/>
                      <a:pt x="3714" y="8121"/>
                    </a:cubicBezTo>
                    <a:cubicBezTo>
                      <a:pt x="5110" y="8121"/>
                      <a:pt x="6396" y="7307"/>
                      <a:pt x="6982" y="6012"/>
                    </a:cubicBezTo>
                    <a:cubicBezTo>
                      <a:pt x="7623" y="4591"/>
                      <a:pt x="7272" y="2919"/>
                      <a:pt x="6116" y="1876"/>
                    </a:cubicBezTo>
                    <a:cubicBezTo>
                      <a:pt x="5592" y="1400"/>
                      <a:pt x="5296" y="726"/>
                      <a:pt x="5299" y="19"/>
                    </a:cubicBezTo>
                    <a:lnTo>
                      <a:pt x="5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296;p66">
                <a:extLst>
                  <a:ext uri="{FF2B5EF4-FFF2-40B4-BE49-F238E27FC236}">
                    <a16:creationId xmlns:a16="http://schemas.microsoft.com/office/drawing/2014/main" id="{0AF20D9C-289A-F4E4-9532-63859DD51B1F}"/>
                  </a:ext>
                </a:extLst>
              </p:cNvPr>
              <p:cNvSpPr/>
              <p:nvPr/>
            </p:nvSpPr>
            <p:spPr>
              <a:xfrm>
                <a:off x="4988237" y="2055807"/>
                <a:ext cx="105146" cy="219111"/>
              </a:xfrm>
              <a:custGeom>
                <a:avLst/>
                <a:gdLst/>
                <a:ahLst/>
                <a:cxnLst/>
                <a:rect l="l" t="t" r="r" b="b"/>
                <a:pathLst>
                  <a:path w="3899" h="8125" extrusionOk="0">
                    <a:moveTo>
                      <a:pt x="1270" y="0"/>
                    </a:moveTo>
                    <a:lnTo>
                      <a:pt x="1270" y="16"/>
                    </a:lnTo>
                    <a:cubicBezTo>
                      <a:pt x="1270" y="723"/>
                      <a:pt x="1633" y="1599"/>
                      <a:pt x="2157" y="2068"/>
                    </a:cubicBezTo>
                    <a:cubicBezTo>
                      <a:pt x="2886" y="2727"/>
                      <a:pt x="3270" y="3480"/>
                      <a:pt x="3270" y="4536"/>
                    </a:cubicBezTo>
                    <a:cubicBezTo>
                      <a:pt x="3270" y="6396"/>
                      <a:pt x="1852" y="7946"/>
                      <a:pt x="1" y="8110"/>
                    </a:cubicBezTo>
                    <a:cubicBezTo>
                      <a:pt x="107" y="8120"/>
                      <a:pt x="213" y="8124"/>
                      <a:pt x="318" y="8124"/>
                    </a:cubicBezTo>
                    <a:cubicBezTo>
                      <a:pt x="2275" y="8124"/>
                      <a:pt x="3899" y="6533"/>
                      <a:pt x="3896" y="4536"/>
                    </a:cubicBezTo>
                    <a:cubicBezTo>
                      <a:pt x="3899" y="3520"/>
                      <a:pt x="3466" y="2553"/>
                      <a:pt x="2709" y="1876"/>
                    </a:cubicBezTo>
                    <a:cubicBezTo>
                      <a:pt x="2188" y="1400"/>
                      <a:pt x="1892" y="723"/>
                      <a:pt x="1895" y="16"/>
                    </a:cubicBezTo>
                    <a:lnTo>
                      <a:pt x="189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297;p66">
                <a:extLst>
                  <a:ext uri="{FF2B5EF4-FFF2-40B4-BE49-F238E27FC236}">
                    <a16:creationId xmlns:a16="http://schemas.microsoft.com/office/drawing/2014/main" id="{025361CA-D4AD-2D9D-2CA2-59EDACE44D8A}"/>
                  </a:ext>
                </a:extLst>
              </p:cNvPr>
              <p:cNvSpPr/>
              <p:nvPr/>
            </p:nvSpPr>
            <p:spPr>
              <a:xfrm>
                <a:off x="4955768" y="2001198"/>
                <a:ext cx="81846" cy="28801"/>
              </a:xfrm>
              <a:custGeom>
                <a:avLst/>
                <a:gdLst/>
                <a:ahLst/>
                <a:cxnLst/>
                <a:rect l="l" t="t" r="r" b="b"/>
                <a:pathLst>
                  <a:path w="3035" h="1068" extrusionOk="0">
                    <a:moveTo>
                      <a:pt x="0" y="0"/>
                    </a:moveTo>
                    <a:lnTo>
                      <a:pt x="0" y="1068"/>
                    </a:lnTo>
                    <a:lnTo>
                      <a:pt x="3035" y="1068"/>
                    </a:lnTo>
                    <a:lnTo>
                      <a:pt x="3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298;p66">
                <a:extLst>
                  <a:ext uri="{FF2B5EF4-FFF2-40B4-BE49-F238E27FC236}">
                    <a16:creationId xmlns:a16="http://schemas.microsoft.com/office/drawing/2014/main" id="{A3C882AE-F408-937F-786B-A95FFE8BFB36}"/>
                  </a:ext>
                </a:extLst>
              </p:cNvPr>
              <p:cNvSpPr/>
              <p:nvPr/>
            </p:nvSpPr>
            <p:spPr>
              <a:xfrm>
                <a:off x="5022378" y="2001198"/>
                <a:ext cx="15237" cy="28801"/>
              </a:xfrm>
              <a:custGeom>
                <a:avLst/>
                <a:gdLst/>
                <a:ahLst/>
                <a:cxnLst/>
                <a:rect l="l" t="t" r="r" b="b"/>
                <a:pathLst>
                  <a:path w="565" h="1068" extrusionOk="0">
                    <a:moveTo>
                      <a:pt x="1" y="0"/>
                    </a:moveTo>
                    <a:lnTo>
                      <a:pt x="1" y="1068"/>
                    </a:lnTo>
                    <a:lnTo>
                      <a:pt x="565" y="1068"/>
                    </a:lnTo>
                    <a:lnTo>
                      <a:pt x="565" y="0"/>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299;p66">
                <a:extLst>
                  <a:ext uri="{FF2B5EF4-FFF2-40B4-BE49-F238E27FC236}">
                    <a16:creationId xmlns:a16="http://schemas.microsoft.com/office/drawing/2014/main" id="{D13C1DB2-E0D6-DAC4-ABBE-922EB9511937}"/>
                  </a:ext>
                </a:extLst>
              </p:cNvPr>
              <p:cNvSpPr/>
              <p:nvPr/>
            </p:nvSpPr>
            <p:spPr>
              <a:xfrm>
                <a:off x="4870307" y="1940817"/>
                <a:ext cx="252766" cy="26590"/>
              </a:xfrm>
              <a:custGeom>
                <a:avLst/>
                <a:gdLst/>
                <a:ahLst/>
                <a:cxnLst/>
                <a:rect l="l" t="t" r="r" b="b"/>
                <a:pathLst>
                  <a:path w="9373" h="986" extrusionOk="0">
                    <a:moveTo>
                      <a:pt x="223" y="0"/>
                    </a:moveTo>
                    <a:cubicBezTo>
                      <a:pt x="98" y="0"/>
                      <a:pt x="0" y="101"/>
                      <a:pt x="0" y="223"/>
                    </a:cubicBezTo>
                    <a:lnTo>
                      <a:pt x="0" y="763"/>
                    </a:lnTo>
                    <a:cubicBezTo>
                      <a:pt x="0" y="885"/>
                      <a:pt x="98" y="986"/>
                      <a:pt x="223" y="986"/>
                    </a:cubicBezTo>
                    <a:lnTo>
                      <a:pt x="9150" y="986"/>
                    </a:lnTo>
                    <a:cubicBezTo>
                      <a:pt x="9272" y="986"/>
                      <a:pt x="9373" y="885"/>
                      <a:pt x="9373" y="763"/>
                    </a:cubicBezTo>
                    <a:lnTo>
                      <a:pt x="9373" y="223"/>
                    </a:lnTo>
                    <a:cubicBezTo>
                      <a:pt x="9373" y="101"/>
                      <a:pt x="9272" y="0"/>
                      <a:pt x="9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300;p66">
                <a:extLst>
                  <a:ext uri="{FF2B5EF4-FFF2-40B4-BE49-F238E27FC236}">
                    <a16:creationId xmlns:a16="http://schemas.microsoft.com/office/drawing/2014/main" id="{DB9576A6-D35D-1E04-1B89-55E2A4D0EC60}"/>
                  </a:ext>
                </a:extLst>
              </p:cNvPr>
              <p:cNvSpPr/>
              <p:nvPr/>
            </p:nvSpPr>
            <p:spPr>
              <a:xfrm>
                <a:off x="5101825" y="1940817"/>
                <a:ext cx="21250" cy="26590"/>
              </a:xfrm>
              <a:custGeom>
                <a:avLst/>
                <a:gdLst/>
                <a:ahLst/>
                <a:cxnLst/>
                <a:rect l="l" t="t" r="r" b="b"/>
                <a:pathLst>
                  <a:path w="788" h="986" extrusionOk="0">
                    <a:moveTo>
                      <a:pt x="1" y="0"/>
                    </a:moveTo>
                    <a:cubicBezTo>
                      <a:pt x="123" y="0"/>
                      <a:pt x="221" y="101"/>
                      <a:pt x="217" y="223"/>
                    </a:cubicBezTo>
                    <a:lnTo>
                      <a:pt x="217" y="763"/>
                    </a:lnTo>
                    <a:cubicBezTo>
                      <a:pt x="221" y="885"/>
                      <a:pt x="123" y="986"/>
                      <a:pt x="1" y="986"/>
                    </a:cubicBezTo>
                    <a:lnTo>
                      <a:pt x="565" y="986"/>
                    </a:lnTo>
                    <a:cubicBezTo>
                      <a:pt x="687" y="986"/>
                      <a:pt x="788" y="885"/>
                      <a:pt x="788" y="763"/>
                    </a:cubicBezTo>
                    <a:lnTo>
                      <a:pt x="788" y="223"/>
                    </a:lnTo>
                    <a:cubicBezTo>
                      <a:pt x="788" y="101"/>
                      <a:pt x="687" y="0"/>
                      <a:pt x="565" y="0"/>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301;p66">
                <a:extLst>
                  <a:ext uri="{FF2B5EF4-FFF2-40B4-BE49-F238E27FC236}">
                    <a16:creationId xmlns:a16="http://schemas.microsoft.com/office/drawing/2014/main" id="{C02374F6-01AE-889F-D87E-691DE94A7A0A}"/>
                  </a:ext>
                </a:extLst>
              </p:cNvPr>
              <p:cNvSpPr/>
              <p:nvPr/>
            </p:nvSpPr>
            <p:spPr>
              <a:xfrm>
                <a:off x="4929259" y="1967380"/>
                <a:ext cx="134838" cy="33844"/>
              </a:xfrm>
              <a:custGeom>
                <a:avLst/>
                <a:gdLst/>
                <a:ahLst/>
                <a:cxnLst/>
                <a:rect l="l" t="t" r="r" b="b"/>
                <a:pathLst>
                  <a:path w="5000" h="1255" extrusionOk="0">
                    <a:moveTo>
                      <a:pt x="4" y="1"/>
                    </a:moveTo>
                    <a:lnTo>
                      <a:pt x="4" y="519"/>
                    </a:lnTo>
                    <a:cubicBezTo>
                      <a:pt x="1" y="923"/>
                      <a:pt x="327" y="1254"/>
                      <a:pt x="733" y="1254"/>
                    </a:cubicBezTo>
                    <a:cubicBezTo>
                      <a:pt x="735" y="1254"/>
                      <a:pt x="737" y="1254"/>
                      <a:pt x="739" y="1254"/>
                    </a:cubicBezTo>
                    <a:lnTo>
                      <a:pt x="4262" y="1254"/>
                    </a:lnTo>
                    <a:cubicBezTo>
                      <a:pt x="4264" y="1254"/>
                      <a:pt x="4266" y="1254"/>
                      <a:pt x="4267" y="1254"/>
                    </a:cubicBezTo>
                    <a:cubicBezTo>
                      <a:pt x="4670" y="1254"/>
                      <a:pt x="5000" y="923"/>
                      <a:pt x="4997" y="519"/>
                    </a:cubicBezTo>
                    <a:lnTo>
                      <a:pt x="4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302;p66">
                <a:extLst>
                  <a:ext uri="{FF2B5EF4-FFF2-40B4-BE49-F238E27FC236}">
                    <a16:creationId xmlns:a16="http://schemas.microsoft.com/office/drawing/2014/main" id="{0218E0C2-04C2-1BC9-2D51-6E46F9D35B2D}"/>
                  </a:ext>
                </a:extLst>
              </p:cNvPr>
              <p:cNvSpPr/>
              <p:nvPr/>
            </p:nvSpPr>
            <p:spPr>
              <a:xfrm>
                <a:off x="5028959" y="1967380"/>
                <a:ext cx="35139" cy="33844"/>
              </a:xfrm>
              <a:custGeom>
                <a:avLst/>
                <a:gdLst/>
                <a:ahLst/>
                <a:cxnLst/>
                <a:rect l="l" t="t" r="r" b="b"/>
                <a:pathLst>
                  <a:path w="1303" h="1255" extrusionOk="0">
                    <a:moveTo>
                      <a:pt x="1" y="1254"/>
                    </a:moveTo>
                    <a:cubicBezTo>
                      <a:pt x="2" y="1254"/>
                      <a:pt x="4" y="1254"/>
                      <a:pt x="6" y="1254"/>
                    </a:cubicBezTo>
                    <a:cubicBezTo>
                      <a:pt x="8" y="1254"/>
                      <a:pt x="10" y="1254"/>
                      <a:pt x="12" y="1254"/>
                    </a:cubicBezTo>
                    <a:close/>
                    <a:moveTo>
                      <a:pt x="736" y="1"/>
                    </a:moveTo>
                    <a:lnTo>
                      <a:pt x="736" y="519"/>
                    </a:lnTo>
                    <a:cubicBezTo>
                      <a:pt x="739" y="921"/>
                      <a:pt x="412" y="1251"/>
                      <a:pt x="12" y="1254"/>
                    </a:cubicBezTo>
                    <a:lnTo>
                      <a:pt x="565" y="1254"/>
                    </a:lnTo>
                    <a:cubicBezTo>
                      <a:pt x="567" y="1254"/>
                      <a:pt x="569" y="1254"/>
                      <a:pt x="570" y="1254"/>
                    </a:cubicBezTo>
                    <a:cubicBezTo>
                      <a:pt x="973" y="1254"/>
                      <a:pt x="1303" y="923"/>
                      <a:pt x="1300" y="519"/>
                    </a:cubicBezTo>
                    <a:lnTo>
                      <a:pt x="1300" y="1"/>
                    </a:ln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303;p66">
                <a:extLst>
                  <a:ext uri="{FF2B5EF4-FFF2-40B4-BE49-F238E27FC236}">
                    <a16:creationId xmlns:a16="http://schemas.microsoft.com/office/drawing/2014/main" id="{43B26A55-5B08-C758-3C77-D5CE5F5B464F}"/>
                  </a:ext>
                </a:extLst>
              </p:cNvPr>
              <p:cNvSpPr/>
              <p:nvPr/>
            </p:nvSpPr>
            <p:spPr>
              <a:xfrm>
                <a:off x="4937160" y="2029918"/>
                <a:ext cx="118981" cy="25970"/>
              </a:xfrm>
              <a:custGeom>
                <a:avLst/>
                <a:gdLst/>
                <a:ahLst/>
                <a:cxnLst/>
                <a:rect l="l" t="t" r="r" b="b"/>
                <a:pathLst>
                  <a:path w="4412" h="963" extrusionOk="0">
                    <a:moveTo>
                      <a:pt x="483" y="1"/>
                    </a:moveTo>
                    <a:cubicBezTo>
                      <a:pt x="220" y="1"/>
                      <a:pt x="1" y="212"/>
                      <a:pt x="1" y="481"/>
                    </a:cubicBezTo>
                    <a:cubicBezTo>
                      <a:pt x="1" y="748"/>
                      <a:pt x="221" y="962"/>
                      <a:pt x="483" y="962"/>
                    </a:cubicBezTo>
                    <a:cubicBezTo>
                      <a:pt x="497" y="962"/>
                      <a:pt x="511" y="962"/>
                      <a:pt x="525" y="960"/>
                    </a:cubicBezTo>
                    <a:lnTo>
                      <a:pt x="3890" y="960"/>
                    </a:lnTo>
                    <a:cubicBezTo>
                      <a:pt x="3904" y="962"/>
                      <a:pt x="3918" y="962"/>
                      <a:pt x="3932" y="962"/>
                    </a:cubicBezTo>
                    <a:cubicBezTo>
                      <a:pt x="4194" y="962"/>
                      <a:pt x="4411" y="748"/>
                      <a:pt x="4411" y="481"/>
                    </a:cubicBezTo>
                    <a:cubicBezTo>
                      <a:pt x="4411" y="212"/>
                      <a:pt x="4194" y="1"/>
                      <a:pt x="3932" y="1"/>
                    </a:cubicBezTo>
                    <a:cubicBezTo>
                      <a:pt x="3918" y="1"/>
                      <a:pt x="3904" y="1"/>
                      <a:pt x="3890" y="3"/>
                    </a:cubicBezTo>
                    <a:lnTo>
                      <a:pt x="525" y="3"/>
                    </a:lnTo>
                    <a:cubicBezTo>
                      <a:pt x="511" y="1"/>
                      <a:pt x="497" y="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304;p66">
                <a:extLst>
                  <a:ext uri="{FF2B5EF4-FFF2-40B4-BE49-F238E27FC236}">
                    <a16:creationId xmlns:a16="http://schemas.microsoft.com/office/drawing/2014/main" id="{B0764CFC-99DA-F644-2B9F-85CA9B208715}"/>
                  </a:ext>
                </a:extLst>
              </p:cNvPr>
              <p:cNvSpPr/>
              <p:nvPr/>
            </p:nvSpPr>
            <p:spPr>
              <a:xfrm>
                <a:off x="5026747" y="2029972"/>
                <a:ext cx="28316" cy="25862"/>
              </a:xfrm>
              <a:custGeom>
                <a:avLst/>
                <a:gdLst/>
                <a:ahLst/>
                <a:cxnLst/>
                <a:rect l="l" t="t" r="r" b="b"/>
                <a:pathLst>
                  <a:path w="1050" h="959" extrusionOk="0">
                    <a:moveTo>
                      <a:pt x="6" y="1"/>
                    </a:moveTo>
                    <a:cubicBezTo>
                      <a:pt x="4" y="1"/>
                      <a:pt x="2" y="1"/>
                      <a:pt x="0" y="1"/>
                    </a:cubicBezTo>
                    <a:lnTo>
                      <a:pt x="11" y="1"/>
                    </a:lnTo>
                    <a:cubicBezTo>
                      <a:pt x="10" y="1"/>
                      <a:pt x="8" y="1"/>
                      <a:pt x="6" y="1"/>
                    </a:cubicBezTo>
                    <a:close/>
                    <a:moveTo>
                      <a:pt x="573" y="1"/>
                    </a:moveTo>
                    <a:cubicBezTo>
                      <a:pt x="571" y="1"/>
                      <a:pt x="569" y="1"/>
                      <a:pt x="568" y="1"/>
                    </a:cubicBezTo>
                    <a:lnTo>
                      <a:pt x="11" y="1"/>
                    </a:lnTo>
                    <a:cubicBezTo>
                      <a:pt x="275" y="4"/>
                      <a:pt x="485" y="218"/>
                      <a:pt x="482" y="479"/>
                    </a:cubicBezTo>
                    <a:cubicBezTo>
                      <a:pt x="479" y="745"/>
                      <a:pt x="266" y="958"/>
                      <a:pt x="0" y="958"/>
                    </a:cubicBezTo>
                    <a:lnTo>
                      <a:pt x="568" y="958"/>
                    </a:lnTo>
                    <a:cubicBezTo>
                      <a:pt x="830" y="958"/>
                      <a:pt x="1043" y="745"/>
                      <a:pt x="1046" y="479"/>
                    </a:cubicBezTo>
                    <a:cubicBezTo>
                      <a:pt x="1049" y="216"/>
                      <a:pt x="836" y="1"/>
                      <a:pt x="573" y="1"/>
                    </a:cubicBezTo>
                    <a:close/>
                  </a:path>
                </a:pathLst>
              </a:custGeom>
              <a:solidFill>
                <a:srgbClr val="073533">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305;p66">
                <a:extLst>
                  <a:ext uri="{FF2B5EF4-FFF2-40B4-BE49-F238E27FC236}">
                    <a16:creationId xmlns:a16="http://schemas.microsoft.com/office/drawing/2014/main" id="{31AE9F7F-F5A1-0885-AF33-172A08AFA8BF}"/>
                  </a:ext>
                </a:extLst>
              </p:cNvPr>
              <p:cNvSpPr/>
              <p:nvPr/>
            </p:nvSpPr>
            <p:spPr>
              <a:xfrm>
                <a:off x="4990961" y="2294013"/>
                <a:ext cx="11461" cy="30770"/>
              </a:xfrm>
              <a:custGeom>
                <a:avLst/>
                <a:gdLst/>
                <a:ahLst/>
                <a:cxnLst/>
                <a:rect l="l" t="t" r="r" b="b"/>
                <a:pathLst>
                  <a:path w="425" h="1141" extrusionOk="0">
                    <a:moveTo>
                      <a:pt x="211" y="0"/>
                    </a:moveTo>
                    <a:cubicBezTo>
                      <a:pt x="95" y="0"/>
                      <a:pt x="0" y="98"/>
                      <a:pt x="3" y="214"/>
                    </a:cubicBezTo>
                    <a:lnTo>
                      <a:pt x="3" y="927"/>
                    </a:lnTo>
                    <a:cubicBezTo>
                      <a:pt x="0" y="1043"/>
                      <a:pt x="95" y="1141"/>
                      <a:pt x="211" y="1141"/>
                    </a:cubicBezTo>
                    <a:cubicBezTo>
                      <a:pt x="330" y="1141"/>
                      <a:pt x="424" y="1043"/>
                      <a:pt x="424" y="927"/>
                    </a:cubicBezTo>
                    <a:lnTo>
                      <a:pt x="424" y="214"/>
                    </a:lnTo>
                    <a:cubicBezTo>
                      <a:pt x="424" y="95"/>
                      <a:pt x="330"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3306;p66">
                <a:extLst>
                  <a:ext uri="{FF2B5EF4-FFF2-40B4-BE49-F238E27FC236}">
                    <a16:creationId xmlns:a16="http://schemas.microsoft.com/office/drawing/2014/main" id="{424A30BE-DA5C-1991-0BAE-3EEBB5D55B7E}"/>
                  </a:ext>
                </a:extLst>
              </p:cNvPr>
              <p:cNvSpPr/>
              <p:nvPr/>
            </p:nvSpPr>
            <p:spPr>
              <a:xfrm>
                <a:off x="5073617" y="2274515"/>
                <a:ext cx="27507" cy="25107"/>
              </a:xfrm>
              <a:custGeom>
                <a:avLst/>
                <a:gdLst/>
                <a:ahLst/>
                <a:cxnLst/>
                <a:rect l="l" t="t" r="r" b="b"/>
                <a:pathLst>
                  <a:path w="1020" h="931" extrusionOk="0">
                    <a:moveTo>
                      <a:pt x="231" y="0"/>
                    </a:moveTo>
                    <a:cubicBezTo>
                      <a:pt x="177" y="0"/>
                      <a:pt x="123" y="22"/>
                      <a:pt x="83" y="64"/>
                    </a:cubicBezTo>
                    <a:cubicBezTo>
                      <a:pt x="1" y="147"/>
                      <a:pt x="1" y="281"/>
                      <a:pt x="83" y="366"/>
                    </a:cubicBezTo>
                    <a:lnTo>
                      <a:pt x="586" y="870"/>
                    </a:lnTo>
                    <a:cubicBezTo>
                      <a:pt x="626" y="909"/>
                      <a:pt x="681" y="931"/>
                      <a:pt x="739" y="931"/>
                    </a:cubicBezTo>
                    <a:cubicBezTo>
                      <a:pt x="925" y="931"/>
                      <a:pt x="1019" y="702"/>
                      <a:pt x="885" y="571"/>
                    </a:cubicBezTo>
                    <a:lnTo>
                      <a:pt x="379" y="64"/>
                    </a:lnTo>
                    <a:cubicBezTo>
                      <a:pt x="339" y="22"/>
                      <a:pt x="285"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3307;p66">
                <a:extLst>
                  <a:ext uri="{FF2B5EF4-FFF2-40B4-BE49-F238E27FC236}">
                    <a16:creationId xmlns:a16="http://schemas.microsoft.com/office/drawing/2014/main" id="{2AD0E4DF-1B10-F738-1C28-3DCA33B9D856}"/>
                  </a:ext>
                </a:extLst>
              </p:cNvPr>
              <p:cNvSpPr/>
              <p:nvPr/>
            </p:nvSpPr>
            <p:spPr>
              <a:xfrm>
                <a:off x="5107597" y="2217101"/>
                <a:ext cx="32685" cy="11461"/>
              </a:xfrm>
              <a:custGeom>
                <a:avLst/>
                <a:gdLst/>
                <a:ahLst/>
                <a:cxnLst/>
                <a:rect l="l" t="t" r="r" b="b"/>
                <a:pathLst>
                  <a:path w="1212" h="425" extrusionOk="0">
                    <a:moveTo>
                      <a:pt x="247" y="0"/>
                    </a:moveTo>
                    <a:cubicBezTo>
                      <a:pt x="0" y="34"/>
                      <a:pt x="0" y="391"/>
                      <a:pt x="247"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308;p66">
                <a:extLst>
                  <a:ext uri="{FF2B5EF4-FFF2-40B4-BE49-F238E27FC236}">
                    <a16:creationId xmlns:a16="http://schemas.microsoft.com/office/drawing/2014/main" id="{8F317CA2-26DA-8D81-3783-067CF4C17607}"/>
                  </a:ext>
                </a:extLst>
              </p:cNvPr>
              <p:cNvSpPr/>
              <p:nvPr/>
            </p:nvSpPr>
            <p:spPr>
              <a:xfrm>
                <a:off x="4853021" y="2217101"/>
                <a:ext cx="32685" cy="11461"/>
              </a:xfrm>
              <a:custGeom>
                <a:avLst/>
                <a:gdLst/>
                <a:ahLst/>
                <a:cxnLst/>
                <a:rect l="l" t="t" r="r" b="b"/>
                <a:pathLst>
                  <a:path w="1212" h="425" extrusionOk="0">
                    <a:moveTo>
                      <a:pt x="248" y="0"/>
                    </a:moveTo>
                    <a:cubicBezTo>
                      <a:pt x="0" y="34"/>
                      <a:pt x="0" y="391"/>
                      <a:pt x="248" y="424"/>
                    </a:cubicBezTo>
                    <a:lnTo>
                      <a:pt x="964" y="424"/>
                    </a:lnTo>
                    <a:cubicBezTo>
                      <a:pt x="1211" y="391"/>
                      <a:pt x="1211" y="34"/>
                      <a:pt x="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309;p66">
                <a:extLst>
                  <a:ext uri="{FF2B5EF4-FFF2-40B4-BE49-F238E27FC236}">
                    <a16:creationId xmlns:a16="http://schemas.microsoft.com/office/drawing/2014/main" id="{481473BD-A813-3A62-5131-D174C151B760}"/>
                  </a:ext>
                </a:extLst>
              </p:cNvPr>
              <p:cNvSpPr/>
              <p:nvPr/>
            </p:nvSpPr>
            <p:spPr>
              <a:xfrm>
                <a:off x="4893661" y="2274515"/>
                <a:ext cx="26105" cy="25107"/>
              </a:xfrm>
              <a:custGeom>
                <a:avLst/>
                <a:gdLst/>
                <a:ahLst/>
                <a:cxnLst/>
                <a:rect l="l" t="t" r="r" b="b"/>
                <a:pathLst>
                  <a:path w="968" h="931" extrusionOk="0">
                    <a:moveTo>
                      <a:pt x="735" y="0"/>
                    </a:moveTo>
                    <a:cubicBezTo>
                      <a:pt x="681" y="0"/>
                      <a:pt x="627" y="22"/>
                      <a:pt x="586" y="64"/>
                    </a:cubicBezTo>
                    <a:lnTo>
                      <a:pt x="80" y="571"/>
                    </a:lnTo>
                    <a:cubicBezTo>
                      <a:pt x="0" y="653"/>
                      <a:pt x="0" y="784"/>
                      <a:pt x="80" y="870"/>
                    </a:cubicBezTo>
                    <a:cubicBezTo>
                      <a:pt x="119" y="906"/>
                      <a:pt x="171" y="931"/>
                      <a:pt x="229" y="931"/>
                    </a:cubicBezTo>
                    <a:cubicBezTo>
                      <a:pt x="284" y="931"/>
                      <a:pt x="339" y="909"/>
                      <a:pt x="381" y="870"/>
                    </a:cubicBezTo>
                    <a:lnTo>
                      <a:pt x="885" y="363"/>
                    </a:lnTo>
                    <a:cubicBezTo>
                      <a:pt x="967" y="281"/>
                      <a:pt x="967" y="147"/>
                      <a:pt x="885" y="64"/>
                    </a:cubicBezTo>
                    <a:cubicBezTo>
                      <a:pt x="844" y="22"/>
                      <a:pt x="789" y="0"/>
                      <a:pt x="7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310;p66">
                <a:extLst>
                  <a:ext uri="{FF2B5EF4-FFF2-40B4-BE49-F238E27FC236}">
                    <a16:creationId xmlns:a16="http://schemas.microsoft.com/office/drawing/2014/main" id="{6CB8BE80-781D-62BC-8992-511E3DBD03D5}"/>
                  </a:ext>
                </a:extLst>
              </p:cNvPr>
              <p:cNvSpPr/>
              <p:nvPr/>
            </p:nvSpPr>
            <p:spPr>
              <a:xfrm>
                <a:off x="4864617" y="1935127"/>
                <a:ext cx="264066" cy="345427"/>
              </a:xfrm>
              <a:custGeom>
                <a:avLst/>
                <a:gdLst/>
                <a:ahLst/>
                <a:cxnLst/>
                <a:rect l="l" t="t" r="r" b="b"/>
                <a:pathLst>
                  <a:path w="9792" h="12809" extrusionOk="0">
                    <a:moveTo>
                      <a:pt x="7183" y="1407"/>
                    </a:moveTo>
                    <a:lnTo>
                      <a:pt x="7183" y="1715"/>
                    </a:lnTo>
                    <a:cubicBezTo>
                      <a:pt x="7183" y="2005"/>
                      <a:pt x="6949" y="2240"/>
                      <a:pt x="6659" y="2240"/>
                    </a:cubicBezTo>
                    <a:lnTo>
                      <a:pt x="3136" y="2240"/>
                    </a:lnTo>
                    <a:cubicBezTo>
                      <a:pt x="2843" y="2240"/>
                      <a:pt x="2608" y="2005"/>
                      <a:pt x="2608" y="1715"/>
                    </a:cubicBezTo>
                    <a:lnTo>
                      <a:pt x="2608" y="1407"/>
                    </a:lnTo>
                    <a:close/>
                    <a:moveTo>
                      <a:pt x="6204" y="2664"/>
                    </a:moveTo>
                    <a:lnTo>
                      <a:pt x="6204" y="3307"/>
                    </a:lnTo>
                    <a:lnTo>
                      <a:pt x="3587" y="3307"/>
                    </a:lnTo>
                    <a:lnTo>
                      <a:pt x="3587" y="2664"/>
                    </a:lnTo>
                    <a:close/>
                    <a:moveTo>
                      <a:pt x="6580" y="3731"/>
                    </a:moveTo>
                    <a:cubicBezTo>
                      <a:pt x="6726" y="3731"/>
                      <a:pt x="6845" y="3850"/>
                      <a:pt x="6845" y="3996"/>
                    </a:cubicBezTo>
                    <a:cubicBezTo>
                      <a:pt x="6845" y="4146"/>
                      <a:pt x="6726" y="4265"/>
                      <a:pt x="6580" y="4265"/>
                    </a:cubicBezTo>
                    <a:lnTo>
                      <a:pt x="3215" y="4265"/>
                    </a:lnTo>
                    <a:cubicBezTo>
                      <a:pt x="3069" y="4265"/>
                      <a:pt x="2950" y="4146"/>
                      <a:pt x="2950" y="3996"/>
                    </a:cubicBezTo>
                    <a:cubicBezTo>
                      <a:pt x="2950" y="3850"/>
                      <a:pt x="3069" y="3731"/>
                      <a:pt x="3215" y="3731"/>
                    </a:cubicBezTo>
                    <a:close/>
                    <a:moveTo>
                      <a:pt x="5341" y="4689"/>
                    </a:moveTo>
                    <a:lnTo>
                      <a:pt x="5341" y="6168"/>
                    </a:lnTo>
                    <a:cubicBezTo>
                      <a:pt x="5341" y="6464"/>
                      <a:pt x="5442" y="6754"/>
                      <a:pt x="5625" y="6989"/>
                    </a:cubicBezTo>
                    <a:lnTo>
                      <a:pt x="5893" y="7330"/>
                    </a:lnTo>
                    <a:lnTo>
                      <a:pt x="5524" y="7632"/>
                    </a:lnTo>
                    <a:lnTo>
                      <a:pt x="5030" y="7223"/>
                    </a:lnTo>
                    <a:cubicBezTo>
                      <a:pt x="4992" y="7191"/>
                      <a:pt x="4945" y="7175"/>
                      <a:pt x="4897" y="7175"/>
                    </a:cubicBezTo>
                    <a:cubicBezTo>
                      <a:pt x="4849" y="7175"/>
                      <a:pt x="4801" y="7191"/>
                      <a:pt x="4762" y="7223"/>
                    </a:cubicBezTo>
                    <a:lnTo>
                      <a:pt x="4268" y="7632"/>
                    </a:lnTo>
                    <a:lnTo>
                      <a:pt x="3902" y="7330"/>
                    </a:lnTo>
                    <a:lnTo>
                      <a:pt x="4167" y="6989"/>
                    </a:lnTo>
                    <a:cubicBezTo>
                      <a:pt x="4353" y="6754"/>
                      <a:pt x="4451" y="6464"/>
                      <a:pt x="4451" y="6168"/>
                    </a:cubicBezTo>
                    <a:lnTo>
                      <a:pt x="4451" y="4689"/>
                    </a:lnTo>
                    <a:close/>
                    <a:moveTo>
                      <a:pt x="434" y="1"/>
                    </a:moveTo>
                    <a:cubicBezTo>
                      <a:pt x="196" y="4"/>
                      <a:pt x="4" y="196"/>
                      <a:pt x="1" y="434"/>
                    </a:cubicBezTo>
                    <a:lnTo>
                      <a:pt x="1" y="974"/>
                    </a:lnTo>
                    <a:cubicBezTo>
                      <a:pt x="1" y="1212"/>
                      <a:pt x="193" y="1404"/>
                      <a:pt x="434" y="1404"/>
                    </a:cubicBezTo>
                    <a:lnTo>
                      <a:pt x="2187" y="1404"/>
                    </a:lnTo>
                    <a:lnTo>
                      <a:pt x="2187" y="1715"/>
                    </a:lnTo>
                    <a:cubicBezTo>
                      <a:pt x="2187" y="2237"/>
                      <a:pt x="2611" y="2661"/>
                      <a:pt x="3136" y="2664"/>
                    </a:cubicBezTo>
                    <a:lnTo>
                      <a:pt x="3167" y="2664"/>
                    </a:lnTo>
                    <a:lnTo>
                      <a:pt x="3167" y="3307"/>
                    </a:lnTo>
                    <a:cubicBezTo>
                      <a:pt x="2816" y="3332"/>
                      <a:pt x="2541" y="3612"/>
                      <a:pt x="2523" y="3963"/>
                    </a:cubicBezTo>
                    <a:cubicBezTo>
                      <a:pt x="2508" y="4311"/>
                      <a:pt x="2752" y="4619"/>
                      <a:pt x="3096" y="4677"/>
                    </a:cubicBezTo>
                    <a:cubicBezTo>
                      <a:pt x="3045" y="5268"/>
                      <a:pt x="2773" y="5817"/>
                      <a:pt x="2334" y="6217"/>
                    </a:cubicBezTo>
                    <a:cubicBezTo>
                      <a:pt x="1410" y="7059"/>
                      <a:pt x="961" y="8303"/>
                      <a:pt x="1138" y="9541"/>
                    </a:cubicBezTo>
                    <a:cubicBezTo>
                      <a:pt x="1196" y="9941"/>
                      <a:pt x="1321" y="10325"/>
                      <a:pt x="1513" y="10682"/>
                    </a:cubicBezTo>
                    <a:cubicBezTo>
                      <a:pt x="1551" y="10753"/>
                      <a:pt x="1623" y="10793"/>
                      <a:pt x="1699" y="10793"/>
                    </a:cubicBezTo>
                    <a:cubicBezTo>
                      <a:pt x="1733" y="10793"/>
                      <a:pt x="1768" y="10785"/>
                      <a:pt x="1800" y="10768"/>
                    </a:cubicBezTo>
                    <a:cubicBezTo>
                      <a:pt x="1904" y="10716"/>
                      <a:pt x="1943" y="10588"/>
                      <a:pt x="1889" y="10484"/>
                    </a:cubicBezTo>
                    <a:cubicBezTo>
                      <a:pt x="1721" y="10173"/>
                      <a:pt x="1608" y="9834"/>
                      <a:pt x="1556" y="9483"/>
                    </a:cubicBezTo>
                    <a:cubicBezTo>
                      <a:pt x="1404" y="8364"/>
                      <a:pt x="1794" y="7284"/>
                      <a:pt x="2621" y="6528"/>
                    </a:cubicBezTo>
                    <a:cubicBezTo>
                      <a:pt x="3142" y="6052"/>
                      <a:pt x="3462" y="5393"/>
                      <a:pt x="3520" y="4689"/>
                    </a:cubicBezTo>
                    <a:lnTo>
                      <a:pt x="4027" y="4689"/>
                    </a:lnTo>
                    <a:lnTo>
                      <a:pt x="4027" y="6168"/>
                    </a:lnTo>
                    <a:cubicBezTo>
                      <a:pt x="4027" y="6369"/>
                      <a:pt x="3960" y="6568"/>
                      <a:pt x="3838" y="6726"/>
                    </a:cubicBezTo>
                    <a:lnTo>
                      <a:pt x="3224" y="7513"/>
                    </a:lnTo>
                    <a:cubicBezTo>
                      <a:pt x="3041" y="7748"/>
                      <a:pt x="2941" y="8035"/>
                      <a:pt x="2941" y="8334"/>
                    </a:cubicBezTo>
                    <a:cubicBezTo>
                      <a:pt x="2923" y="8462"/>
                      <a:pt x="3023" y="8575"/>
                      <a:pt x="3151" y="8575"/>
                    </a:cubicBezTo>
                    <a:cubicBezTo>
                      <a:pt x="3282" y="8575"/>
                      <a:pt x="3380" y="8462"/>
                      <a:pt x="3365" y="8334"/>
                    </a:cubicBezTo>
                    <a:cubicBezTo>
                      <a:pt x="3365" y="8132"/>
                      <a:pt x="3432" y="7934"/>
                      <a:pt x="3554" y="7775"/>
                    </a:cubicBezTo>
                    <a:lnTo>
                      <a:pt x="3642" y="7666"/>
                    </a:lnTo>
                    <a:lnTo>
                      <a:pt x="4130" y="8071"/>
                    </a:lnTo>
                    <a:cubicBezTo>
                      <a:pt x="4170" y="8099"/>
                      <a:pt x="4219" y="8117"/>
                      <a:pt x="4268" y="8117"/>
                    </a:cubicBezTo>
                    <a:cubicBezTo>
                      <a:pt x="4316" y="8117"/>
                      <a:pt x="4362" y="8099"/>
                      <a:pt x="4402" y="8071"/>
                    </a:cubicBezTo>
                    <a:lnTo>
                      <a:pt x="4896" y="7660"/>
                    </a:lnTo>
                    <a:lnTo>
                      <a:pt x="5393" y="8071"/>
                    </a:lnTo>
                    <a:cubicBezTo>
                      <a:pt x="5433" y="8100"/>
                      <a:pt x="5480" y="8115"/>
                      <a:pt x="5528" y="8115"/>
                    </a:cubicBezTo>
                    <a:cubicBezTo>
                      <a:pt x="5575" y="8115"/>
                      <a:pt x="5623" y="8100"/>
                      <a:pt x="5664" y="8071"/>
                    </a:cubicBezTo>
                    <a:lnTo>
                      <a:pt x="6153" y="7666"/>
                    </a:lnTo>
                    <a:lnTo>
                      <a:pt x="6238" y="7775"/>
                    </a:lnTo>
                    <a:cubicBezTo>
                      <a:pt x="6363" y="7934"/>
                      <a:pt x="6430" y="8132"/>
                      <a:pt x="6430" y="8334"/>
                    </a:cubicBezTo>
                    <a:cubicBezTo>
                      <a:pt x="6430" y="8450"/>
                      <a:pt x="6525" y="8547"/>
                      <a:pt x="6644" y="8547"/>
                    </a:cubicBezTo>
                    <a:cubicBezTo>
                      <a:pt x="6759" y="8547"/>
                      <a:pt x="6854" y="8450"/>
                      <a:pt x="6854" y="8334"/>
                    </a:cubicBezTo>
                    <a:cubicBezTo>
                      <a:pt x="6851" y="8038"/>
                      <a:pt x="6753" y="7748"/>
                      <a:pt x="6573" y="7513"/>
                    </a:cubicBezTo>
                    <a:lnTo>
                      <a:pt x="5957" y="6729"/>
                    </a:lnTo>
                    <a:cubicBezTo>
                      <a:pt x="5832" y="6568"/>
                      <a:pt x="5768" y="6369"/>
                      <a:pt x="5765" y="6168"/>
                    </a:cubicBezTo>
                    <a:lnTo>
                      <a:pt x="5765" y="4689"/>
                    </a:lnTo>
                    <a:lnTo>
                      <a:pt x="6275" y="4689"/>
                    </a:lnTo>
                    <a:cubicBezTo>
                      <a:pt x="6320" y="5384"/>
                      <a:pt x="6634" y="6037"/>
                      <a:pt x="7153" y="6507"/>
                    </a:cubicBezTo>
                    <a:cubicBezTo>
                      <a:pt x="8644" y="7852"/>
                      <a:pt x="8638" y="10191"/>
                      <a:pt x="7144" y="11527"/>
                    </a:cubicBezTo>
                    <a:cubicBezTo>
                      <a:pt x="6527" y="12083"/>
                      <a:pt x="5730" y="12387"/>
                      <a:pt x="4909" y="12387"/>
                    </a:cubicBezTo>
                    <a:cubicBezTo>
                      <a:pt x="4776" y="12387"/>
                      <a:pt x="4642" y="12379"/>
                      <a:pt x="4509" y="12363"/>
                    </a:cubicBezTo>
                    <a:cubicBezTo>
                      <a:pt x="3767" y="12277"/>
                      <a:pt x="3014" y="11875"/>
                      <a:pt x="2434" y="11246"/>
                    </a:cubicBezTo>
                    <a:cubicBezTo>
                      <a:pt x="2392" y="11187"/>
                      <a:pt x="2327" y="11157"/>
                      <a:pt x="2262" y="11157"/>
                    </a:cubicBezTo>
                    <a:cubicBezTo>
                      <a:pt x="2209" y="11157"/>
                      <a:pt x="2156" y="11176"/>
                      <a:pt x="2114" y="11216"/>
                    </a:cubicBezTo>
                    <a:cubicBezTo>
                      <a:pt x="2020" y="11304"/>
                      <a:pt x="2026" y="11454"/>
                      <a:pt x="2126" y="11536"/>
                    </a:cubicBezTo>
                    <a:cubicBezTo>
                      <a:pt x="2770" y="12235"/>
                      <a:pt x="3624" y="12692"/>
                      <a:pt x="4463" y="12784"/>
                    </a:cubicBezTo>
                    <a:cubicBezTo>
                      <a:pt x="4609" y="12802"/>
                      <a:pt x="4756" y="12808"/>
                      <a:pt x="4905" y="12808"/>
                    </a:cubicBezTo>
                    <a:cubicBezTo>
                      <a:pt x="4909" y="12808"/>
                      <a:pt x="4913" y="12808"/>
                      <a:pt x="4917" y="12808"/>
                    </a:cubicBezTo>
                    <a:cubicBezTo>
                      <a:pt x="5843" y="12808"/>
                      <a:pt x="6741" y="12464"/>
                      <a:pt x="7427" y="11841"/>
                    </a:cubicBezTo>
                    <a:cubicBezTo>
                      <a:pt x="9108" y="10334"/>
                      <a:pt x="9111" y="7705"/>
                      <a:pt x="7437" y="6196"/>
                    </a:cubicBezTo>
                    <a:cubicBezTo>
                      <a:pt x="7007" y="5799"/>
                      <a:pt x="6741" y="5259"/>
                      <a:pt x="6695" y="4677"/>
                    </a:cubicBezTo>
                    <a:cubicBezTo>
                      <a:pt x="7040" y="4619"/>
                      <a:pt x="7287" y="4311"/>
                      <a:pt x="7269" y="3963"/>
                    </a:cubicBezTo>
                    <a:cubicBezTo>
                      <a:pt x="7251" y="3612"/>
                      <a:pt x="6976" y="3332"/>
                      <a:pt x="6628" y="3307"/>
                    </a:cubicBezTo>
                    <a:lnTo>
                      <a:pt x="6628" y="2664"/>
                    </a:lnTo>
                    <a:lnTo>
                      <a:pt x="6659" y="2664"/>
                    </a:lnTo>
                    <a:cubicBezTo>
                      <a:pt x="7180" y="2661"/>
                      <a:pt x="7604" y="2237"/>
                      <a:pt x="7607" y="1715"/>
                    </a:cubicBezTo>
                    <a:lnTo>
                      <a:pt x="7607" y="1404"/>
                    </a:lnTo>
                    <a:lnTo>
                      <a:pt x="9361" y="1404"/>
                    </a:lnTo>
                    <a:cubicBezTo>
                      <a:pt x="9363" y="1404"/>
                      <a:pt x="9365" y="1404"/>
                      <a:pt x="9367" y="1404"/>
                    </a:cubicBezTo>
                    <a:cubicBezTo>
                      <a:pt x="9602" y="1404"/>
                      <a:pt x="9791" y="1210"/>
                      <a:pt x="9791" y="974"/>
                    </a:cubicBezTo>
                    <a:lnTo>
                      <a:pt x="9791" y="434"/>
                    </a:lnTo>
                    <a:cubicBezTo>
                      <a:pt x="9791" y="196"/>
                      <a:pt x="9599" y="4"/>
                      <a:pt x="9361" y="4"/>
                    </a:cubicBezTo>
                    <a:lnTo>
                      <a:pt x="7223" y="4"/>
                    </a:lnTo>
                    <a:cubicBezTo>
                      <a:pt x="7213" y="2"/>
                      <a:pt x="7203" y="2"/>
                      <a:pt x="7193" y="2"/>
                    </a:cubicBezTo>
                    <a:cubicBezTo>
                      <a:pt x="7077" y="2"/>
                      <a:pt x="6979" y="96"/>
                      <a:pt x="6979" y="214"/>
                    </a:cubicBezTo>
                    <a:cubicBezTo>
                      <a:pt x="6979" y="332"/>
                      <a:pt x="7077" y="427"/>
                      <a:pt x="7193" y="427"/>
                    </a:cubicBezTo>
                    <a:cubicBezTo>
                      <a:pt x="7203" y="427"/>
                      <a:pt x="7213" y="426"/>
                      <a:pt x="7223" y="425"/>
                    </a:cubicBezTo>
                    <a:lnTo>
                      <a:pt x="9361" y="425"/>
                    </a:lnTo>
                    <a:cubicBezTo>
                      <a:pt x="9364" y="425"/>
                      <a:pt x="9367" y="428"/>
                      <a:pt x="9367" y="434"/>
                    </a:cubicBezTo>
                    <a:lnTo>
                      <a:pt x="9367" y="974"/>
                    </a:lnTo>
                    <a:cubicBezTo>
                      <a:pt x="9367" y="980"/>
                      <a:pt x="9364" y="983"/>
                      <a:pt x="9361" y="983"/>
                    </a:cubicBezTo>
                    <a:lnTo>
                      <a:pt x="434" y="983"/>
                    </a:lnTo>
                    <a:cubicBezTo>
                      <a:pt x="428" y="983"/>
                      <a:pt x="425" y="980"/>
                      <a:pt x="425" y="974"/>
                    </a:cubicBezTo>
                    <a:lnTo>
                      <a:pt x="425" y="434"/>
                    </a:lnTo>
                    <a:cubicBezTo>
                      <a:pt x="425" y="428"/>
                      <a:pt x="428" y="425"/>
                      <a:pt x="434" y="425"/>
                    </a:cubicBezTo>
                    <a:lnTo>
                      <a:pt x="6247" y="425"/>
                    </a:lnTo>
                    <a:cubicBezTo>
                      <a:pt x="6494" y="391"/>
                      <a:pt x="6494" y="34"/>
                      <a:pt x="6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33"/>
          <p:cNvSpPr txBox="1">
            <a:spLocks noGrp="1"/>
          </p:cNvSpPr>
          <p:nvPr>
            <p:ph type="title"/>
          </p:nvPr>
        </p:nvSpPr>
        <p:spPr>
          <a:xfrm>
            <a:off x="631929" y="3681001"/>
            <a:ext cx="3712500" cy="7289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t>Xây</a:t>
            </a:r>
            <a:r>
              <a:rPr lang="en-US" sz="2800" dirty="0"/>
              <a:t> </a:t>
            </a:r>
            <a:r>
              <a:rPr lang="en-US" sz="2800" dirty="0" err="1"/>
              <a:t>Dựng</a:t>
            </a:r>
            <a:r>
              <a:rPr lang="en-US" sz="2800" dirty="0"/>
              <a:t> </a:t>
            </a:r>
            <a:r>
              <a:rPr lang="en-US" sz="2800" dirty="0" err="1"/>
              <a:t>Dãy</a:t>
            </a:r>
            <a:r>
              <a:rPr lang="en-US" sz="2800" dirty="0"/>
              <a:t> </a:t>
            </a:r>
            <a:r>
              <a:rPr lang="en-US" sz="2800" dirty="0" err="1"/>
              <a:t>Hoạt</a:t>
            </a:r>
            <a:r>
              <a:rPr lang="en-US" sz="2800" dirty="0"/>
              <a:t> </a:t>
            </a:r>
            <a:r>
              <a:rPr lang="en-US" sz="2800" dirty="0" err="1"/>
              <a:t>Động</a:t>
            </a:r>
            <a:r>
              <a:rPr lang="en-US" sz="2800" dirty="0"/>
              <a:t> </a:t>
            </a:r>
            <a:r>
              <a:rPr lang="en-US" sz="2800" dirty="0" err="1"/>
              <a:t>Hóa</a:t>
            </a:r>
            <a:r>
              <a:rPr lang="en-US" sz="2800" dirty="0"/>
              <a:t> </a:t>
            </a:r>
            <a:r>
              <a:rPr lang="en-US" sz="2800" dirty="0" err="1"/>
              <a:t>Học</a:t>
            </a:r>
            <a:endParaRPr lang="en-US" sz="2800" dirty="0"/>
          </a:p>
        </p:txBody>
      </p:sp>
      <p:sp>
        <p:nvSpPr>
          <p:cNvPr id="360" name="Google Shape;360;p33"/>
          <p:cNvSpPr txBox="1">
            <a:spLocks noGrp="1"/>
          </p:cNvSpPr>
          <p:nvPr>
            <p:ph type="title" idx="2"/>
          </p:nvPr>
        </p:nvSpPr>
        <p:spPr>
          <a:xfrm>
            <a:off x="1882637" y="3176491"/>
            <a:ext cx="1183500" cy="45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I</a:t>
            </a:r>
            <a:endParaRPr sz="3600" dirty="0"/>
          </a:p>
        </p:txBody>
      </p:sp>
      <p:sp>
        <p:nvSpPr>
          <p:cNvPr id="362" name="Google Shape;362;p33"/>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DÃY HOẠT ĐỘNG HÓA HỌC</a:t>
            </a:r>
            <a:endParaRPr dirty="0"/>
          </a:p>
        </p:txBody>
      </p:sp>
      <p:grpSp>
        <p:nvGrpSpPr>
          <p:cNvPr id="369" name="Google Shape;369;p33"/>
          <p:cNvGrpSpPr/>
          <p:nvPr/>
        </p:nvGrpSpPr>
        <p:grpSpPr>
          <a:xfrm>
            <a:off x="7187215" y="719765"/>
            <a:ext cx="864365" cy="901199"/>
            <a:chOff x="4734775" y="4648700"/>
            <a:chExt cx="539150" cy="562125"/>
          </a:xfrm>
        </p:grpSpPr>
        <p:sp>
          <p:nvSpPr>
            <p:cNvPr id="370" name="Google Shape;370;p33"/>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3"/>
          <p:cNvGrpSpPr/>
          <p:nvPr/>
        </p:nvGrpSpPr>
        <p:grpSpPr>
          <a:xfrm>
            <a:off x="7919531" y="433193"/>
            <a:ext cx="232185" cy="232108"/>
            <a:chOff x="2909075" y="5346425"/>
            <a:chExt cx="129200" cy="129150"/>
          </a:xfrm>
        </p:grpSpPr>
        <p:sp>
          <p:nvSpPr>
            <p:cNvPr id="384" name="Google Shape;384;p33"/>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3"/>
          <p:cNvGrpSpPr/>
          <p:nvPr/>
        </p:nvGrpSpPr>
        <p:grpSpPr>
          <a:xfrm>
            <a:off x="8339056" y="980218"/>
            <a:ext cx="232185" cy="232108"/>
            <a:chOff x="2909075" y="5346425"/>
            <a:chExt cx="129200" cy="129150"/>
          </a:xfrm>
        </p:grpSpPr>
        <p:sp>
          <p:nvSpPr>
            <p:cNvPr id="387" name="Google Shape;387;p33"/>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3"/>
          <p:cNvGrpSpPr/>
          <p:nvPr/>
        </p:nvGrpSpPr>
        <p:grpSpPr>
          <a:xfrm>
            <a:off x="6672061" y="1212315"/>
            <a:ext cx="135487" cy="135551"/>
            <a:chOff x="3440975" y="957025"/>
            <a:chExt cx="158150" cy="158225"/>
          </a:xfrm>
        </p:grpSpPr>
        <p:sp>
          <p:nvSpPr>
            <p:cNvPr id="390" name="Google Shape;390;p33"/>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356;p33">
            <a:extLst>
              <a:ext uri="{FF2B5EF4-FFF2-40B4-BE49-F238E27FC236}">
                <a16:creationId xmlns:a16="http://schemas.microsoft.com/office/drawing/2014/main" id="{B1723EDD-AA7A-86DA-5847-B3CF4A4C206F}"/>
              </a:ext>
            </a:extLst>
          </p:cNvPr>
          <p:cNvSpPr txBox="1">
            <a:spLocks/>
          </p:cNvSpPr>
          <p:nvPr/>
        </p:nvSpPr>
        <p:spPr>
          <a:xfrm>
            <a:off x="4556895" y="3679414"/>
            <a:ext cx="3712500" cy="7289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2500"/>
              <a:buFont typeface="Grandstander Black"/>
              <a:buNone/>
              <a:defRPr sz="2400" b="0" i="0" u="none" strike="noStrike" cap="none">
                <a:solidFill>
                  <a:schemeClr val="accent6"/>
                </a:solidFill>
                <a:latin typeface="Grandstander Black"/>
                <a:ea typeface="Grandstander Black"/>
                <a:cs typeface="Grandstander Black"/>
                <a:sym typeface="Grandstander Black"/>
              </a:defRPr>
            </a:lvl1pPr>
            <a:lvl2pPr marR="0" lvl="1"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2pPr>
            <a:lvl3pPr marR="0" lvl="2"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3pPr>
            <a:lvl4pPr marR="0" lvl="3"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4pPr>
            <a:lvl5pPr marR="0" lvl="4"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5pPr>
            <a:lvl6pPr marR="0" lvl="5"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6pPr>
            <a:lvl7pPr marR="0" lvl="6"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7pPr>
            <a:lvl8pPr marR="0" lvl="7"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8pPr>
            <a:lvl9pPr marR="0" lvl="8" algn="ctr" rtl="0">
              <a:lnSpc>
                <a:spcPct val="100000"/>
              </a:lnSpc>
              <a:spcBef>
                <a:spcPts val="0"/>
              </a:spcBef>
              <a:spcAft>
                <a:spcPts val="0"/>
              </a:spcAft>
              <a:buClr>
                <a:schemeClr val="accent6"/>
              </a:buClr>
              <a:buSzPts val="2500"/>
              <a:buFont typeface="Grandstander Black"/>
              <a:buNone/>
              <a:defRPr sz="2500" b="0" i="0" u="none" strike="noStrike" cap="none">
                <a:solidFill>
                  <a:schemeClr val="accent6"/>
                </a:solidFill>
                <a:latin typeface="Grandstander Black"/>
                <a:ea typeface="Grandstander Black"/>
                <a:cs typeface="Grandstander Black"/>
                <a:sym typeface="Grandstander Black"/>
              </a:defRPr>
            </a:lvl9pPr>
          </a:lstStyle>
          <a:p>
            <a:pPr algn="ctr"/>
            <a:r>
              <a:rPr lang="en-US" sz="2800" dirty="0"/>
              <a:t>Ý </a:t>
            </a:r>
            <a:r>
              <a:rPr lang="en-US" sz="2800" dirty="0" err="1"/>
              <a:t>Nghĩa</a:t>
            </a:r>
            <a:r>
              <a:rPr lang="en-US" sz="2800" dirty="0"/>
              <a:t> </a:t>
            </a:r>
            <a:r>
              <a:rPr lang="en-US" sz="2800" dirty="0" err="1"/>
              <a:t>Dãy</a:t>
            </a:r>
            <a:r>
              <a:rPr lang="en-US" sz="2800" dirty="0"/>
              <a:t> </a:t>
            </a:r>
            <a:r>
              <a:rPr lang="en-US" sz="2800" dirty="0" err="1"/>
              <a:t>Hoạt</a:t>
            </a:r>
            <a:r>
              <a:rPr lang="en-US" sz="2800" dirty="0"/>
              <a:t> </a:t>
            </a:r>
            <a:r>
              <a:rPr lang="en-US" sz="2800" dirty="0" err="1"/>
              <a:t>Động</a:t>
            </a:r>
            <a:r>
              <a:rPr lang="en-US" sz="2800" dirty="0"/>
              <a:t> </a:t>
            </a:r>
            <a:r>
              <a:rPr lang="en-US" sz="2800" dirty="0" err="1"/>
              <a:t>Hóa</a:t>
            </a:r>
            <a:r>
              <a:rPr lang="en-US" sz="2800" dirty="0"/>
              <a:t> </a:t>
            </a:r>
            <a:r>
              <a:rPr lang="en-US" sz="2800" dirty="0" err="1"/>
              <a:t>Học</a:t>
            </a:r>
            <a:endParaRPr lang="en-US" sz="2800" dirty="0"/>
          </a:p>
        </p:txBody>
      </p:sp>
      <p:sp>
        <p:nvSpPr>
          <p:cNvPr id="416" name="Google Shape;360;p33">
            <a:extLst>
              <a:ext uri="{FF2B5EF4-FFF2-40B4-BE49-F238E27FC236}">
                <a16:creationId xmlns:a16="http://schemas.microsoft.com/office/drawing/2014/main" id="{76DF2E3F-2B08-74E3-AA58-B5C2E71EF9D7}"/>
              </a:ext>
            </a:extLst>
          </p:cNvPr>
          <p:cNvSpPr txBox="1">
            <a:spLocks/>
          </p:cNvSpPr>
          <p:nvPr/>
        </p:nvSpPr>
        <p:spPr>
          <a:xfrm>
            <a:off x="5807603" y="3174904"/>
            <a:ext cx="1183500" cy="45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Grandstander Black"/>
              <a:buNone/>
              <a:defRPr sz="3200" b="0" i="0" u="none" strike="noStrike" cap="none">
                <a:solidFill>
                  <a:schemeClr val="accent3"/>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accent6"/>
              </a:buClr>
              <a:buSzPts val="3000"/>
              <a:buFont typeface="Grandstander Black"/>
              <a:buNone/>
              <a:defRPr sz="3000" b="0" i="0" u="none" strike="noStrike" cap="none">
                <a:solidFill>
                  <a:schemeClr val="accent6"/>
                </a:solidFill>
                <a:latin typeface="Grandstander Black"/>
                <a:ea typeface="Grandstander Black"/>
                <a:cs typeface="Grandstander Black"/>
                <a:sym typeface="Grandstander Black"/>
              </a:defRPr>
            </a:lvl9pPr>
          </a:lstStyle>
          <a:p>
            <a:pPr algn="ctr"/>
            <a:r>
              <a:rPr lang="en-US" sz="3600" dirty="0"/>
              <a:t>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2"/>
                                        </p:tgtEl>
                                        <p:attrNameLst>
                                          <p:attrName>style.visibility</p:attrName>
                                        </p:attrNameLst>
                                      </p:cBhvr>
                                      <p:to>
                                        <p:strVal val="visible"/>
                                      </p:to>
                                    </p:set>
                                    <p:anim calcmode="lin" valueType="num">
                                      <p:cBhvr additive="base">
                                        <p:cTn id="7" dur="500" fill="hold"/>
                                        <p:tgtEl>
                                          <p:spTgt spid="362"/>
                                        </p:tgtEl>
                                        <p:attrNameLst>
                                          <p:attrName>ppt_x</p:attrName>
                                        </p:attrNameLst>
                                      </p:cBhvr>
                                      <p:tavLst>
                                        <p:tav tm="0">
                                          <p:val>
                                            <p:strVal val="#ppt_x"/>
                                          </p:val>
                                        </p:tav>
                                        <p:tav tm="100000">
                                          <p:val>
                                            <p:strVal val="#ppt_x"/>
                                          </p:val>
                                        </p:tav>
                                      </p:tavLst>
                                    </p:anim>
                                    <p:anim calcmode="lin" valueType="num">
                                      <p:cBhvr additive="base">
                                        <p:cTn id="8" dur="500" fill="hold"/>
                                        <p:tgtEl>
                                          <p:spTgt spid="3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7"/>
                                        </p:tgtEl>
                                        <p:attrNameLst>
                                          <p:attrName>style.visibility</p:attrName>
                                        </p:attrNameLst>
                                      </p:cBhvr>
                                      <p:to>
                                        <p:strVal val="visible"/>
                                      </p:to>
                                    </p:set>
                                    <p:anim calcmode="lin" valueType="num">
                                      <p:cBhvr additive="base">
                                        <p:cTn id="13" dur="1000" fill="hold"/>
                                        <p:tgtEl>
                                          <p:spTgt spid="407"/>
                                        </p:tgtEl>
                                        <p:attrNameLst>
                                          <p:attrName>ppt_x</p:attrName>
                                        </p:attrNameLst>
                                      </p:cBhvr>
                                      <p:tavLst>
                                        <p:tav tm="0">
                                          <p:val>
                                            <p:strVal val="0-#ppt_w/2"/>
                                          </p:val>
                                        </p:tav>
                                        <p:tav tm="100000">
                                          <p:val>
                                            <p:strVal val="#ppt_x"/>
                                          </p:val>
                                        </p:tav>
                                      </p:tavLst>
                                    </p:anim>
                                    <p:anim calcmode="lin" valueType="num">
                                      <p:cBhvr additive="base">
                                        <p:cTn id="14" dur="1000" fill="hold"/>
                                        <p:tgtEl>
                                          <p:spTgt spid="40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408"/>
                                        </p:tgtEl>
                                        <p:attrNameLst>
                                          <p:attrName>style.visibility</p:attrName>
                                        </p:attrNameLst>
                                      </p:cBhvr>
                                      <p:to>
                                        <p:strVal val="visible"/>
                                      </p:to>
                                    </p:set>
                                    <p:anim calcmode="lin" valueType="num">
                                      <p:cBhvr additive="base">
                                        <p:cTn id="17" dur="1000" fill="hold"/>
                                        <p:tgtEl>
                                          <p:spTgt spid="408"/>
                                        </p:tgtEl>
                                        <p:attrNameLst>
                                          <p:attrName>ppt_x</p:attrName>
                                        </p:attrNameLst>
                                      </p:cBhvr>
                                      <p:tavLst>
                                        <p:tav tm="0">
                                          <p:val>
                                            <p:strVal val="1+#ppt_w/2"/>
                                          </p:val>
                                        </p:tav>
                                        <p:tav tm="100000">
                                          <p:val>
                                            <p:strVal val="#ppt_x"/>
                                          </p:val>
                                        </p:tav>
                                      </p:tavLst>
                                    </p:anim>
                                    <p:anim calcmode="lin" valueType="num">
                                      <p:cBhvr additive="base">
                                        <p:cTn id="18" dur="1000" fill="hold"/>
                                        <p:tgtEl>
                                          <p:spTgt spid="40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1000"/>
                                  </p:stCondLst>
                                  <p:childTnLst>
                                    <p:set>
                                      <p:cBhvr>
                                        <p:cTn id="20" dur="1" fill="hold">
                                          <p:stCondLst>
                                            <p:cond delay="0"/>
                                          </p:stCondLst>
                                        </p:cTn>
                                        <p:tgtEl>
                                          <p:spTgt spid="356"/>
                                        </p:tgtEl>
                                        <p:attrNameLst>
                                          <p:attrName>style.visibility</p:attrName>
                                        </p:attrNameLst>
                                      </p:cBhvr>
                                      <p:to>
                                        <p:strVal val="visible"/>
                                      </p:to>
                                    </p:set>
                                    <p:animEffect transition="in" filter="randombar(horizontal)">
                                      <p:cBhvr>
                                        <p:cTn id="21" dur="750"/>
                                        <p:tgtEl>
                                          <p:spTgt spid="356"/>
                                        </p:tgtEl>
                                      </p:cBhvr>
                                    </p:animEffect>
                                  </p:childTnLst>
                                </p:cTn>
                              </p:par>
                              <p:par>
                                <p:cTn id="22" presetID="14" presetClass="entr" presetSubtype="10" fill="hold" grpId="0" nodeType="withEffect">
                                  <p:stCondLst>
                                    <p:cond delay="1000"/>
                                  </p:stCondLst>
                                  <p:childTnLst>
                                    <p:set>
                                      <p:cBhvr>
                                        <p:cTn id="23" dur="1" fill="hold">
                                          <p:stCondLst>
                                            <p:cond delay="0"/>
                                          </p:stCondLst>
                                        </p:cTn>
                                        <p:tgtEl>
                                          <p:spTgt spid="360"/>
                                        </p:tgtEl>
                                        <p:attrNameLst>
                                          <p:attrName>style.visibility</p:attrName>
                                        </p:attrNameLst>
                                      </p:cBhvr>
                                      <p:to>
                                        <p:strVal val="visible"/>
                                      </p:to>
                                    </p:set>
                                    <p:animEffect transition="in" filter="randombar(horizontal)">
                                      <p:cBhvr>
                                        <p:cTn id="24" dur="750"/>
                                        <p:tgtEl>
                                          <p:spTgt spid="360"/>
                                        </p:tgtEl>
                                      </p:cBhvr>
                                    </p:animEffect>
                                  </p:childTnLst>
                                </p:cTn>
                              </p:par>
                              <p:par>
                                <p:cTn id="25" presetID="14" presetClass="entr" presetSubtype="10" fill="hold" grpId="0" nodeType="withEffect">
                                  <p:stCondLst>
                                    <p:cond delay="1500"/>
                                  </p:stCondLst>
                                  <p:childTnLst>
                                    <p:set>
                                      <p:cBhvr>
                                        <p:cTn id="26" dur="1" fill="hold">
                                          <p:stCondLst>
                                            <p:cond delay="0"/>
                                          </p:stCondLst>
                                        </p:cTn>
                                        <p:tgtEl>
                                          <p:spTgt spid="415"/>
                                        </p:tgtEl>
                                        <p:attrNameLst>
                                          <p:attrName>style.visibility</p:attrName>
                                        </p:attrNameLst>
                                      </p:cBhvr>
                                      <p:to>
                                        <p:strVal val="visible"/>
                                      </p:to>
                                    </p:set>
                                    <p:animEffect transition="in" filter="randombar(horizontal)">
                                      <p:cBhvr>
                                        <p:cTn id="27" dur="750"/>
                                        <p:tgtEl>
                                          <p:spTgt spid="415"/>
                                        </p:tgtEl>
                                      </p:cBhvr>
                                    </p:animEffect>
                                  </p:childTnLst>
                                </p:cTn>
                              </p:par>
                              <p:par>
                                <p:cTn id="28" presetID="14" presetClass="entr" presetSubtype="10" fill="hold" grpId="0" nodeType="withEffect">
                                  <p:stCondLst>
                                    <p:cond delay="1500"/>
                                  </p:stCondLst>
                                  <p:childTnLst>
                                    <p:set>
                                      <p:cBhvr>
                                        <p:cTn id="29" dur="1" fill="hold">
                                          <p:stCondLst>
                                            <p:cond delay="0"/>
                                          </p:stCondLst>
                                        </p:cTn>
                                        <p:tgtEl>
                                          <p:spTgt spid="416"/>
                                        </p:tgtEl>
                                        <p:attrNameLst>
                                          <p:attrName>style.visibility</p:attrName>
                                        </p:attrNameLst>
                                      </p:cBhvr>
                                      <p:to>
                                        <p:strVal val="visible"/>
                                      </p:to>
                                    </p:set>
                                    <p:animEffect transition="in" filter="randombar(horizontal)">
                                      <p:cBhvr>
                                        <p:cTn id="30" dur="75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60" grpId="0"/>
      <p:bldP spid="362" grpId="0"/>
      <p:bldP spid="415" grpId="0"/>
      <p:bldP spid="4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2C1538C-60F2-C934-0201-2843FC4A6477}"/>
              </a:ext>
            </a:extLst>
          </p:cNvPr>
          <p:cNvSpPr/>
          <p:nvPr/>
        </p:nvSpPr>
        <p:spPr>
          <a:xfrm>
            <a:off x="465221" y="545432"/>
            <a:ext cx="8494296" cy="4435642"/>
          </a:xfrm>
          <a:prstGeom prst="roundRect">
            <a:avLst>
              <a:gd name="adj" fmla="val 13424"/>
            </a:avLst>
          </a:prstGeom>
          <a:noFill/>
          <a:ln>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FEFEF"/>
              </a:solidFill>
              <a:effectLst/>
              <a:uLnTx/>
              <a:uFillTx/>
              <a:latin typeface="Arial"/>
              <a:ea typeface="+mn-ea"/>
              <a:cs typeface="+mn-cs"/>
              <a:sym typeface="Arial"/>
            </a:endParaRPr>
          </a:p>
        </p:txBody>
      </p:sp>
      <p:pic>
        <p:nvPicPr>
          <p:cNvPr id="28" name="Picture 27">
            <a:extLst>
              <a:ext uri="{FF2B5EF4-FFF2-40B4-BE49-F238E27FC236}">
                <a16:creationId xmlns:a16="http://schemas.microsoft.com/office/drawing/2014/main" id="{A1951F72-DFF2-F9A4-150D-E371DAA2A23C}"/>
              </a:ext>
            </a:extLst>
          </p:cNvPr>
          <p:cNvPicPr>
            <a:picLocks noChangeAspect="1"/>
          </p:cNvPicPr>
          <p:nvPr/>
        </p:nvPicPr>
        <p:blipFill>
          <a:blip r:embed="rId3"/>
          <a:stretch>
            <a:fillRect/>
          </a:stretch>
        </p:blipFill>
        <p:spPr>
          <a:xfrm>
            <a:off x="256672" y="0"/>
            <a:ext cx="1163053" cy="1163053"/>
          </a:xfrm>
          <a:prstGeom prst="rect">
            <a:avLst/>
          </a:prstGeom>
        </p:spPr>
      </p:pic>
      <p:sp>
        <p:nvSpPr>
          <p:cNvPr id="29" name="Google Shape;928;p37">
            <a:extLst>
              <a:ext uri="{FF2B5EF4-FFF2-40B4-BE49-F238E27FC236}">
                <a16:creationId xmlns:a16="http://schemas.microsoft.com/office/drawing/2014/main" id="{3EA7F04F-7341-35E2-0CFE-9154FF238B5B}"/>
              </a:ext>
            </a:extLst>
          </p:cNvPr>
          <p:cNvSpPr txBox="1">
            <a:spLocks/>
          </p:cNvSpPr>
          <p:nvPr/>
        </p:nvSpPr>
        <p:spPr>
          <a:xfrm>
            <a:off x="1347536" y="222987"/>
            <a:ext cx="2523424" cy="572700"/>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algn="l" defTabSz="914400" rtl="0" eaLnBrk="1" fontAlgn="auto" latinLnBrk="0" hangingPunct="1">
              <a:lnSpc>
                <a:spcPct val="100000"/>
              </a:lnSpc>
              <a:spcBef>
                <a:spcPts val="0"/>
              </a:spcBef>
              <a:spcAft>
                <a:spcPts val="0"/>
              </a:spcAft>
              <a:buClr>
                <a:srgbClr val="073763"/>
              </a:buClr>
              <a:buSzPts val="3500"/>
              <a:buFont typeface="Mina"/>
              <a:buNone/>
              <a:tabLst/>
              <a:defRPr/>
            </a:pPr>
            <a:r>
              <a:rPr lang="en-US" sz="3200" dirty="0">
                <a:solidFill>
                  <a:srgbClr val="073763"/>
                </a:solidFill>
              </a:rPr>
              <a:t>CÂU </a:t>
            </a:r>
            <a:r>
              <a:rPr kumimoji="0" lang="en-US" sz="3200" b="1" i="0" u="none" strike="noStrike" kern="0" cap="none" spc="0" normalizeH="0" baseline="0" noProof="0" dirty="0">
                <a:ln>
                  <a:noFill/>
                </a:ln>
                <a:solidFill>
                  <a:srgbClr val="073763"/>
                </a:solidFill>
                <a:effectLst/>
                <a:uLnTx/>
                <a:uFillTx/>
                <a:latin typeface="Fira Sans Condensed Black" panose="020F0502020204030204" pitchFamily="34" charset="0"/>
                <a:cs typeface="Mina"/>
                <a:sym typeface="Mina"/>
              </a:rPr>
              <a:t> 3</a:t>
            </a:r>
          </a:p>
        </p:txBody>
      </p:sp>
      <p:sp>
        <p:nvSpPr>
          <p:cNvPr id="1056" name="TextBox 1055">
            <a:extLst>
              <a:ext uri="{FF2B5EF4-FFF2-40B4-BE49-F238E27FC236}">
                <a16:creationId xmlns:a16="http://schemas.microsoft.com/office/drawing/2014/main" id="{B6C05854-DCFA-1503-E33D-4B4362AD0CD2}"/>
              </a:ext>
            </a:extLst>
          </p:cNvPr>
          <p:cNvSpPr txBox="1"/>
          <p:nvPr/>
        </p:nvSpPr>
        <p:spPr>
          <a:xfrm>
            <a:off x="671983" y="1049481"/>
            <a:ext cx="8287534" cy="872034"/>
          </a:xfrm>
          <a:prstGeom prst="rect">
            <a:avLst/>
          </a:prstGeom>
          <a:noFill/>
        </p:spPr>
        <p:txBody>
          <a:bodyPr wrap="square">
            <a:spAutoFit/>
          </a:bodyPr>
          <a:lstStyle>
            <a:defPPr marR="0" lvl="0" algn="l" rtl="0">
              <a:lnSpc>
                <a:spcPct val="100000"/>
              </a:lnSpc>
              <a:spcBef>
                <a:spcPts val="0"/>
              </a:spcBef>
              <a:spcAft>
                <a:spcPts val="0"/>
              </a:spcAft>
              <a:defRPr/>
            </a:defPPr>
            <a:lvl1pPr defTabSz="1219170">
              <a:lnSpc>
                <a:spcPct val="150000"/>
              </a:lnSpc>
              <a:defRPr sz="1800" b="1">
                <a:solidFill>
                  <a:srgbClr val="EFEFEF">
                    <a:lumMod val="10000"/>
                  </a:srgbClr>
                </a:solidFill>
                <a:ea typeface="+mn-ea"/>
                <a:cs typeface="#9Slide03 Arima Madurai Black" panose="00000A00000000000000" pitchFamily="2" charset="0"/>
              </a:defRPr>
            </a:lvl1pPr>
          </a:lstStyle>
          <a:p>
            <a:r>
              <a:rPr lang="vi-VN" dirty="0"/>
              <a:t>Dự đoán hiện tượng xảy ra và viết phương trình hoá học của </a:t>
            </a:r>
            <a:r>
              <a:rPr lang="en-US" dirty="0" err="1"/>
              <a:t>thí</a:t>
            </a:r>
            <a:r>
              <a:rPr lang="en-US" dirty="0"/>
              <a:t> </a:t>
            </a:r>
            <a:r>
              <a:rPr lang="en-US" dirty="0" err="1"/>
              <a:t>nghiệm</a:t>
            </a:r>
            <a:r>
              <a:rPr lang="en-US" dirty="0"/>
              <a:t>:</a:t>
            </a:r>
          </a:p>
          <a:p>
            <a:r>
              <a:rPr lang="en-US" dirty="0"/>
              <a:t>Cho </a:t>
            </a:r>
            <a:r>
              <a:rPr lang="en-US" dirty="0" err="1"/>
              <a:t>viên</a:t>
            </a:r>
            <a:r>
              <a:rPr lang="en-US" dirty="0"/>
              <a:t> </a:t>
            </a:r>
            <a:r>
              <a:rPr lang="en-US" dirty="0" err="1"/>
              <a:t>kẽm</a:t>
            </a:r>
            <a:r>
              <a:rPr lang="en-US" dirty="0"/>
              <a:t> </a:t>
            </a:r>
            <a:r>
              <a:rPr lang="en-US" dirty="0" err="1"/>
              <a:t>vào</a:t>
            </a:r>
            <a:r>
              <a:rPr lang="en-US" dirty="0"/>
              <a:t> </a:t>
            </a:r>
            <a:r>
              <a:rPr lang="en-US" dirty="0" err="1"/>
              <a:t>ống</a:t>
            </a:r>
            <a:r>
              <a:rPr lang="en-US" dirty="0"/>
              <a:t> </a:t>
            </a:r>
            <a:r>
              <a:rPr lang="en-US" dirty="0" err="1"/>
              <a:t>nghiệm</a:t>
            </a:r>
            <a:r>
              <a:rPr lang="en-US" dirty="0"/>
              <a:t> </a:t>
            </a:r>
            <a:r>
              <a:rPr lang="en-US" dirty="0" err="1"/>
              <a:t>chứa</a:t>
            </a:r>
            <a:r>
              <a:rPr lang="en-US" dirty="0"/>
              <a:t> dung </a:t>
            </a:r>
            <a:r>
              <a:rPr lang="en-US" dirty="0" err="1"/>
              <a:t>dịch</a:t>
            </a:r>
            <a:r>
              <a:rPr lang="en-US" dirty="0"/>
              <a:t> AgNO</a:t>
            </a:r>
            <a:r>
              <a:rPr lang="en-US" baseline="-25000" dirty="0"/>
              <a:t>3</a:t>
            </a:r>
            <a:r>
              <a:rPr lang="en-US" dirty="0"/>
              <a:t>.</a:t>
            </a:r>
          </a:p>
        </p:txBody>
      </p:sp>
      <p:sp>
        <p:nvSpPr>
          <p:cNvPr id="2" name="Google Shape;928;p37">
            <a:extLst>
              <a:ext uri="{FF2B5EF4-FFF2-40B4-BE49-F238E27FC236}">
                <a16:creationId xmlns:a16="http://schemas.microsoft.com/office/drawing/2014/main" id="{0BA83A17-3FA5-088E-0A63-64E3F076370E}"/>
              </a:ext>
            </a:extLst>
          </p:cNvPr>
          <p:cNvSpPr txBox="1">
            <a:spLocks/>
          </p:cNvSpPr>
          <p:nvPr/>
        </p:nvSpPr>
        <p:spPr>
          <a:xfrm>
            <a:off x="3900036" y="2324635"/>
            <a:ext cx="1624666" cy="494230"/>
          </a:xfrm>
          <a:prstGeom prst="rect">
            <a:avLst/>
          </a:prstGeom>
          <a:solidFill>
            <a:srgbClr val="BAE8E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defTabSz="914400" rtl="0" eaLnBrk="1" fontAlgn="auto" latinLnBrk="0" hangingPunct="1">
              <a:lnSpc>
                <a:spcPct val="100000"/>
              </a:lnSpc>
              <a:spcBef>
                <a:spcPts val="0"/>
              </a:spcBef>
              <a:spcAft>
                <a:spcPts val="0"/>
              </a:spcAft>
              <a:buClr>
                <a:srgbClr val="073763"/>
              </a:buClr>
              <a:buSzPts val="3500"/>
              <a:buFont typeface="Mina"/>
              <a:buNone/>
              <a:tabLst/>
              <a:defRPr/>
            </a:pPr>
            <a:r>
              <a:rPr lang="en-US" sz="2800" b="0" dirty="0">
                <a:solidFill>
                  <a:srgbClr val="CE572D"/>
                </a:solidFill>
                <a:latin typeface="Grandstander Black"/>
                <a:ea typeface="Grandstander Black"/>
                <a:cs typeface="Grandstander Black"/>
              </a:rPr>
              <a:t>LỜI GIẢI</a:t>
            </a:r>
          </a:p>
        </p:txBody>
      </p:sp>
      <p:sp>
        <p:nvSpPr>
          <p:cNvPr id="3" name="TextBox 2">
            <a:extLst>
              <a:ext uri="{FF2B5EF4-FFF2-40B4-BE49-F238E27FC236}">
                <a16:creationId xmlns:a16="http://schemas.microsoft.com/office/drawing/2014/main" id="{58D8334B-37FE-EE4A-F7B6-47985F98C1F8}"/>
              </a:ext>
            </a:extLst>
          </p:cNvPr>
          <p:cNvSpPr txBox="1"/>
          <p:nvPr/>
        </p:nvSpPr>
        <p:spPr>
          <a:xfrm>
            <a:off x="698173" y="2818865"/>
            <a:ext cx="8028392" cy="18187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Clr>
                <a:srgbClr val="073533"/>
              </a:buClr>
              <a:buSzPts val="1500"/>
              <a:buFont typeface="DM Sans"/>
              <a:buNone/>
              <a:tabLst/>
              <a:defRPr kumimoji="0" sz="2000" kern="0" spc="0" normalizeH="0" baseline="0">
                <a:ln>
                  <a:noFill/>
                </a:ln>
                <a:solidFill>
                  <a:srgbClr val="073533"/>
                </a:solidFill>
                <a:effectLst/>
                <a:uLnTx/>
                <a:uFillTx/>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pPr>
              <a:lnSpc>
                <a:spcPct val="150000"/>
              </a:lnSpc>
            </a:pPr>
            <a:r>
              <a:rPr lang="vi-VN" dirty="0"/>
              <a:t>- Hiện tượng: Viên kẽm tan dần, có lớp kim loại trắng sáng bám ngoài viên kẽm.</a:t>
            </a:r>
          </a:p>
          <a:p>
            <a:pPr>
              <a:lnSpc>
                <a:spcPct val="150000"/>
              </a:lnSpc>
            </a:pPr>
            <a:r>
              <a:rPr lang="vi-VN" dirty="0"/>
              <a:t>- Phương trình hoá học:</a:t>
            </a:r>
          </a:p>
          <a:p>
            <a:pPr>
              <a:lnSpc>
                <a:spcPct val="150000"/>
              </a:lnSpc>
            </a:pPr>
            <a:r>
              <a:rPr lang="vi-VN" dirty="0"/>
              <a:t>Zn + 2AgNO</a:t>
            </a:r>
            <a:r>
              <a:rPr lang="vi-VN" baseline="-25000" dirty="0"/>
              <a:t>3</a:t>
            </a:r>
            <a:r>
              <a:rPr lang="vi-VN" dirty="0"/>
              <a:t> → Zn(NO</a:t>
            </a:r>
            <a:r>
              <a:rPr lang="vi-VN" baseline="-25000" dirty="0"/>
              <a:t>3</a:t>
            </a:r>
            <a:r>
              <a:rPr lang="vi-VN" dirty="0"/>
              <a:t>)</a:t>
            </a:r>
            <a:r>
              <a:rPr lang="vi-VN" baseline="-25000" dirty="0"/>
              <a:t>2</a:t>
            </a:r>
            <a:r>
              <a:rPr lang="vi-VN" dirty="0"/>
              <a:t> + 2Ag</a:t>
            </a:r>
          </a:p>
        </p:txBody>
      </p:sp>
    </p:spTree>
    <p:extLst>
      <p:ext uri="{BB962C8B-B14F-4D97-AF65-F5344CB8AC3E}">
        <p14:creationId xmlns:p14="http://schemas.microsoft.com/office/powerpoint/2010/main" val="11814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2C1538C-60F2-C934-0201-2843FC4A6477}"/>
              </a:ext>
            </a:extLst>
          </p:cNvPr>
          <p:cNvSpPr/>
          <p:nvPr/>
        </p:nvSpPr>
        <p:spPr>
          <a:xfrm>
            <a:off x="465221" y="545432"/>
            <a:ext cx="8494296" cy="4435642"/>
          </a:xfrm>
          <a:prstGeom prst="roundRect">
            <a:avLst>
              <a:gd name="adj" fmla="val 13424"/>
            </a:avLst>
          </a:prstGeom>
          <a:noFill/>
          <a:ln>
            <a:solidFill>
              <a:srgbClr val="FF6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FEFEF"/>
              </a:solidFill>
              <a:effectLst/>
              <a:uLnTx/>
              <a:uFillTx/>
              <a:latin typeface="Arial"/>
              <a:ea typeface="+mn-ea"/>
              <a:cs typeface="+mn-cs"/>
              <a:sym typeface="Arial"/>
            </a:endParaRPr>
          </a:p>
        </p:txBody>
      </p:sp>
      <p:pic>
        <p:nvPicPr>
          <p:cNvPr id="28" name="Picture 27">
            <a:extLst>
              <a:ext uri="{FF2B5EF4-FFF2-40B4-BE49-F238E27FC236}">
                <a16:creationId xmlns:a16="http://schemas.microsoft.com/office/drawing/2014/main" id="{A1951F72-DFF2-F9A4-150D-E371DAA2A23C}"/>
              </a:ext>
            </a:extLst>
          </p:cNvPr>
          <p:cNvPicPr>
            <a:picLocks noChangeAspect="1"/>
          </p:cNvPicPr>
          <p:nvPr/>
        </p:nvPicPr>
        <p:blipFill>
          <a:blip r:embed="rId3"/>
          <a:stretch>
            <a:fillRect/>
          </a:stretch>
        </p:blipFill>
        <p:spPr>
          <a:xfrm>
            <a:off x="256672" y="0"/>
            <a:ext cx="1163053" cy="1163053"/>
          </a:xfrm>
          <a:prstGeom prst="rect">
            <a:avLst/>
          </a:prstGeom>
        </p:spPr>
      </p:pic>
      <p:sp>
        <p:nvSpPr>
          <p:cNvPr id="29" name="Google Shape;928;p37">
            <a:extLst>
              <a:ext uri="{FF2B5EF4-FFF2-40B4-BE49-F238E27FC236}">
                <a16:creationId xmlns:a16="http://schemas.microsoft.com/office/drawing/2014/main" id="{3EA7F04F-7341-35E2-0CFE-9154FF238B5B}"/>
              </a:ext>
            </a:extLst>
          </p:cNvPr>
          <p:cNvSpPr txBox="1">
            <a:spLocks/>
          </p:cNvSpPr>
          <p:nvPr/>
        </p:nvSpPr>
        <p:spPr>
          <a:xfrm>
            <a:off x="1347536" y="222987"/>
            <a:ext cx="2523424" cy="572700"/>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algn="l" defTabSz="914400" rtl="0" eaLnBrk="1" fontAlgn="auto" latinLnBrk="0" hangingPunct="1">
              <a:lnSpc>
                <a:spcPct val="100000"/>
              </a:lnSpc>
              <a:spcBef>
                <a:spcPts val="0"/>
              </a:spcBef>
              <a:spcAft>
                <a:spcPts val="0"/>
              </a:spcAft>
              <a:buClr>
                <a:srgbClr val="073763"/>
              </a:buClr>
              <a:buSzPts val="3500"/>
              <a:buFont typeface="Mina"/>
              <a:buNone/>
              <a:tabLst/>
              <a:defRPr/>
            </a:pPr>
            <a:r>
              <a:rPr lang="en-US" sz="3200" dirty="0">
                <a:solidFill>
                  <a:srgbClr val="073763"/>
                </a:solidFill>
              </a:rPr>
              <a:t>CÂU </a:t>
            </a:r>
            <a:r>
              <a:rPr kumimoji="0" lang="en-US" sz="3200" b="1" i="0" u="none" strike="noStrike" kern="0" cap="none" spc="0" normalizeH="0" baseline="0" noProof="0" dirty="0">
                <a:ln>
                  <a:noFill/>
                </a:ln>
                <a:solidFill>
                  <a:srgbClr val="073763"/>
                </a:solidFill>
                <a:effectLst/>
                <a:uLnTx/>
                <a:uFillTx/>
                <a:latin typeface="Fira Sans Condensed Black" panose="020F0502020204030204" pitchFamily="34" charset="0"/>
                <a:cs typeface="Mina"/>
                <a:sym typeface="Mina"/>
              </a:rPr>
              <a:t> 4</a:t>
            </a:r>
          </a:p>
        </p:txBody>
      </p:sp>
      <p:sp>
        <p:nvSpPr>
          <p:cNvPr id="1056" name="TextBox 1055">
            <a:extLst>
              <a:ext uri="{FF2B5EF4-FFF2-40B4-BE49-F238E27FC236}">
                <a16:creationId xmlns:a16="http://schemas.microsoft.com/office/drawing/2014/main" id="{B6C05854-DCFA-1503-E33D-4B4362AD0CD2}"/>
              </a:ext>
            </a:extLst>
          </p:cNvPr>
          <p:cNvSpPr txBox="1"/>
          <p:nvPr/>
        </p:nvSpPr>
        <p:spPr>
          <a:xfrm>
            <a:off x="671983" y="952521"/>
            <a:ext cx="8287534" cy="1291636"/>
          </a:xfrm>
          <a:prstGeom prst="rect">
            <a:avLst/>
          </a:prstGeom>
          <a:noFill/>
        </p:spPr>
        <p:txBody>
          <a:bodyPr wrap="square">
            <a:spAutoFit/>
          </a:bodyPr>
          <a:lstStyle>
            <a:defPPr marR="0" lvl="0" algn="l" rtl="0">
              <a:lnSpc>
                <a:spcPct val="100000"/>
              </a:lnSpc>
              <a:spcBef>
                <a:spcPts val="0"/>
              </a:spcBef>
              <a:spcAft>
                <a:spcPts val="0"/>
              </a:spcAft>
              <a:defRPr/>
            </a:defPPr>
            <a:lvl1pPr defTabSz="1219170">
              <a:lnSpc>
                <a:spcPct val="150000"/>
              </a:lnSpc>
              <a:defRPr sz="1800" b="1">
                <a:solidFill>
                  <a:srgbClr val="EFEFEF">
                    <a:lumMod val="10000"/>
                  </a:srgbClr>
                </a:solidFill>
                <a:ea typeface="+mn-ea"/>
                <a:cs typeface="#9Slide03 Arima Madurai Black" panose="00000A00000000000000" pitchFamily="2" charset="0"/>
              </a:defRPr>
            </a:lvl1pPr>
          </a:lstStyle>
          <a:p>
            <a:r>
              <a:rPr lang="vi-VN" dirty="0"/>
              <a:t>Dự đoán hiện tượng xảy ra và viết phương trình hoá học của </a:t>
            </a:r>
            <a:r>
              <a:rPr lang="en-US" dirty="0" err="1"/>
              <a:t>thí</a:t>
            </a:r>
            <a:r>
              <a:rPr lang="en-US" dirty="0"/>
              <a:t> </a:t>
            </a:r>
            <a:r>
              <a:rPr lang="en-US" dirty="0" err="1"/>
              <a:t>nghiệm</a:t>
            </a:r>
            <a:r>
              <a:rPr lang="en-US" dirty="0"/>
              <a:t>:</a:t>
            </a:r>
          </a:p>
          <a:p>
            <a:r>
              <a:rPr lang="vi-VN" dirty="0"/>
              <a:t>Rót vào ba cốc thuỷ tinh loại 100 mL, mỗi cốc 25 mL nước cất. Cho vào mỗi cốc một mẩu kim loại trong số ba kim loại sau: Cu, Fe, Ca.</a:t>
            </a:r>
            <a:endParaRPr lang="en-US" dirty="0"/>
          </a:p>
        </p:txBody>
      </p:sp>
      <p:sp>
        <p:nvSpPr>
          <p:cNvPr id="2" name="Google Shape;928;p37">
            <a:extLst>
              <a:ext uri="{FF2B5EF4-FFF2-40B4-BE49-F238E27FC236}">
                <a16:creationId xmlns:a16="http://schemas.microsoft.com/office/drawing/2014/main" id="{0BA83A17-3FA5-088E-0A63-64E3F076370E}"/>
              </a:ext>
            </a:extLst>
          </p:cNvPr>
          <p:cNvSpPr txBox="1">
            <a:spLocks/>
          </p:cNvSpPr>
          <p:nvPr/>
        </p:nvSpPr>
        <p:spPr>
          <a:xfrm>
            <a:off x="3900036" y="2295359"/>
            <a:ext cx="1624666" cy="494230"/>
          </a:xfrm>
          <a:prstGeom prst="rect">
            <a:avLst/>
          </a:prstGeom>
          <a:solidFill>
            <a:srgbClr val="BAE8E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3500"/>
              <a:buFont typeface="Mina"/>
              <a:buNone/>
              <a:defRPr sz="4000" b="1">
                <a:solidFill>
                  <a:schemeClr val="dk1"/>
                </a:solidFill>
                <a:latin typeface="Fira Sans Condensed Black" panose="020F0502020204030204" pitchFamily="34" charset="0"/>
                <a:ea typeface="Mina"/>
                <a:cs typeface="Mina"/>
                <a:sym typeface="Mina"/>
              </a:defRPr>
            </a:lvl1pPr>
            <a:lvl2pPr>
              <a:buClr>
                <a:schemeClr val="dk1"/>
              </a:buClr>
              <a:buSzPts val="3500"/>
              <a:buFont typeface="Mina"/>
              <a:buNone/>
              <a:defRPr sz="3500" b="1">
                <a:solidFill>
                  <a:schemeClr val="dk1"/>
                </a:solidFill>
                <a:latin typeface="Mina"/>
                <a:ea typeface="Mina"/>
                <a:cs typeface="Mina"/>
                <a:sym typeface="Mina"/>
              </a:defRPr>
            </a:lvl2pPr>
            <a:lvl3pPr>
              <a:buClr>
                <a:schemeClr val="dk1"/>
              </a:buClr>
              <a:buSzPts val="3500"/>
              <a:buFont typeface="Mina"/>
              <a:buNone/>
              <a:defRPr sz="3500" b="1">
                <a:solidFill>
                  <a:schemeClr val="dk1"/>
                </a:solidFill>
                <a:latin typeface="Mina"/>
                <a:ea typeface="Mina"/>
                <a:cs typeface="Mina"/>
                <a:sym typeface="Mina"/>
              </a:defRPr>
            </a:lvl3pPr>
            <a:lvl4pPr>
              <a:buClr>
                <a:schemeClr val="dk1"/>
              </a:buClr>
              <a:buSzPts val="3500"/>
              <a:buFont typeface="Mina"/>
              <a:buNone/>
              <a:defRPr sz="3500" b="1">
                <a:solidFill>
                  <a:schemeClr val="dk1"/>
                </a:solidFill>
                <a:latin typeface="Mina"/>
                <a:ea typeface="Mina"/>
                <a:cs typeface="Mina"/>
                <a:sym typeface="Mina"/>
              </a:defRPr>
            </a:lvl4pPr>
            <a:lvl5pPr>
              <a:buClr>
                <a:schemeClr val="dk1"/>
              </a:buClr>
              <a:buSzPts val="3500"/>
              <a:buFont typeface="Mina"/>
              <a:buNone/>
              <a:defRPr sz="3500" b="1">
                <a:solidFill>
                  <a:schemeClr val="dk1"/>
                </a:solidFill>
                <a:latin typeface="Mina"/>
                <a:ea typeface="Mina"/>
                <a:cs typeface="Mina"/>
                <a:sym typeface="Mina"/>
              </a:defRPr>
            </a:lvl5pPr>
            <a:lvl6pPr>
              <a:buClr>
                <a:schemeClr val="dk1"/>
              </a:buClr>
              <a:buSzPts val="3500"/>
              <a:buFont typeface="Mina"/>
              <a:buNone/>
              <a:defRPr sz="3500" b="1">
                <a:solidFill>
                  <a:schemeClr val="dk1"/>
                </a:solidFill>
                <a:latin typeface="Mina"/>
                <a:ea typeface="Mina"/>
                <a:cs typeface="Mina"/>
                <a:sym typeface="Mina"/>
              </a:defRPr>
            </a:lvl6pPr>
            <a:lvl7pPr>
              <a:buClr>
                <a:schemeClr val="dk1"/>
              </a:buClr>
              <a:buSzPts val="3500"/>
              <a:buFont typeface="Mina"/>
              <a:buNone/>
              <a:defRPr sz="3500" b="1">
                <a:solidFill>
                  <a:schemeClr val="dk1"/>
                </a:solidFill>
                <a:latin typeface="Mina"/>
                <a:ea typeface="Mina"/>
                <a:cs typeface="Mina"/>
                <a:sym typeface="Mina"/>
              </a:defRPr>
            </a:lvl7pPr>
            <a:lvl8pPr>
              <a:buClr>
                <a:schemeClr val="dk1"/>
              </a:buClr>
              <a:buSzPts val="3500"/>
              <a:buFont typeface="Mina"/>
              <a:buNone/>
              <a:defRPr sz="3500" b="1">
                <a:solidFill>
                  <a:schemeClr val="dk1"/>
                </a:solidFill>
                <a:latin typeface="Mina"/>
                <a:ea typeface="Mina"/>
                <a:cs typeface="Mina"/>
                <a:sym typeface="Mina"/>
              </a:defRPr>
            </a:lvl8pPr>
            <a:lvl9pPr>
              <a:buClr>
                <a:schemeClr val="dk1"/>
              </a:buClr>
              <a:buSzPts val="3500"/>
              <a:buFont typeface="Mina"/>
              <a:buNone/>
              <a:defRPr sz="3500" b="1">
                <a:solidFill>
                  <a:schemeClr val="dk1"/>
                </a:solidFill>
                <a:latin typeface="Mina"/>
                <a:ea typeface="Mina"/>
                <a:cs typeface="Mina"/>
                <a:sym typeface="Mina"/>
              </a:defRPr>
            </a:lvl9pPr>
          </a:lstStyle>
          <a:p>
            <a:pPr marL="0" marR="0" lvl="0" indent="0" defTabSz="914400" rtl="0" eaLnBrk="1" fontAlgn="auto" latinLnBrk="0" hangingPunct="1">
              <a:lnSpc>
                <a:spcPct val="100000"/>
              </a:lnSpc>
              <a:spcBef>
                <a:spcPts val="0"/>
              </a:spcBef>
              <a:spcAft>
                <a:spcPts val="0"/>
              </a:spcAft>
              <a:buClr>
                <a:srgbClr val="073763"/>
              </a:buClr>
              <a:buSzPts val="3500"/>
              <a:buFont typeface="Mina"/>
              <a:buNone/>
              <a:tabLst/>
              <a:defRPr/>
            </a:pPr>
            <a:r>
              <a:rPr lang="en-US" sz="2800" b="0" dirty="0">
                <a:solidFill>
                  <a:srgbClr val="CE572D"/>
                </a:solidFill>
                <a:latin typeface="Grandstander Black"/>
                <a:ea typeface="Grandstander Black"/>
                <a:cs typeface="Grandstander Black"/>
              </a:rPr>
              <a:t>LỜI GIẢI</a:t>
            </a:r>
          </a:p>
        </p:txBody>
      </p:sp>
      <p:sp>
        <p:nvSpPr>
          <p:cNvPr id="3" name="TextBox 2">
            <a:extLst>
              <a:ext uri="{FF2B5EF4-FFF2-40B4-BE49-F238E27FC236}">
                <a16:creationId xmlns:a16="http://schemas.microsoft.com/office/drawing/2014/main" id="{58D8334B-37FE-EE4A-F7B6-47985F98C1F8}"/>
              </a:ext>
            </a:extLst>
          </p:cNvPr>
          <p:cNvSpPr txBox="1"/>
          <p:nvPr/>
        </p:nvSpPr>
        <p:spPr>
          <a:xfrm>
            <a:off x="671983" y="2682892"/>
            <a:ext cx="8028392" cy="24160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Clr>
                <a:srgbClr val="073533"/>
              </a:buClr>
              <a:buSzPts val="1500"/>
              <a:buFont typeface="DM Sans"/>
              <a:buNone/>
              <a:tabLst/>
              <a:defRPr kumimoji="0" sz="2000" kern="0" spc="0" normalizeH="0" baseline="0">
                <a:ln>
                  <a:noFill/>
                </a:ln>
                <a:solidFill>
                  <a:srgbClr val="073533"/>
                </a:solidFill>
                <a:effectLst/>
                <a:uLnTx/>
                <a:uFillTx/>
                <a:latin typeface="Arial" panose="020B0604020202020204" pitchFamily="34" charset="0"/>
                <a:ea typeface="DM Sans"/>
                <a:cs typeface="Arial" panose="020B0604020202020204" pitchFamily="34" charset="0"/>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t>- Hiện tượng: </a:t>
            </a:r>
            <a:endParaRPr lang="en-US" dirty="0"/>
          </a:p>
          <a:p>
            <a:r>
              <a:rPr lang="vi-VN" dirty="0"/>
              <a:t>+ Chỉ có cốc cho Ca có phản ứng hoá học xảy ra. Ca tan dần, có khí thoát ra.</a:t>
            </a:r>
          </a:p>
          <a:p>
            <a:r>
              <a:rPr lang="vi-VN" dirty="0"/>
              <a:t>+ Hai cốc còn lại không có hiện tượng gì xuất hiện.</a:t>
            </a:r>
          </a:p>
          <a:p>
            <a:r>
              <a:rPr lang="vi-VN" dirty="0"/>
              <a:t>- Phương trình hoá học:</a:t>
            </a:r>
          </a:p>
          <a:p>
            <a:r>
              <a:rPr lang="vi-VN" dirty="0"/>
              <a:t>Ca + 2H</a:t>
            </a:r>
            <a:r>
              <a:rPr lang="vi-VN" baseline="-25000" dirty="0"/>
              <a:t>2</a:t>
            </a:r>
            <a:r>
              <a:rPr lang="vi-VN" dirty="0"/>
              <a:t>O → Ca(OH)</a:t>
            </a:r>
            <a:r>
              <a:rPr lang="vi-VN" baseline="-25000" dirty="0"/>
              <a:t>2</a:t>
            </a:r>
            <a:r>
              <a:rPr lang="vi-VN" dirty="0"/>
              <a:t> + H</a:t>
            </a:r>
            <a:r>
              <a:rPr lang="vi-VN" baseline="-25000" dirty="0"/>
              <a:t>2</a:t>
            </a:r>
            <a:endParaRPr lang="vi-VN" dirty="0"/>
          </a:p>
        </p:txBody>
      </p:sp>
    </p:spTree>
    <p:extLst>
      <p:ext uri="{BB962C8B-B14F-4D97-AF65-F5344CB8AC3E}">
        <p14:creationId xmlns:p14="http://schemas.microsoft.com/office/powerpoint/2010/main" val="12698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4000"/>
                                  </p:iterate>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44"/>
          <p:cNvSpPr txBox="1">
            <a:spLocks noGrp="1"/>
          </p:cNvSpPr>
          <p:nvPr>
            <p:ph type="title"/>
          </p:nvPr>
        </p:nvSpPr>
        <p:spPr>
          <a:xfrm>
            <a:off x="1147898" y="1632285"/>
            <a:ext cx="6964215" cy="17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t>LUYỆN TẬP</a:t>
            </a:r>
            <a:endParaRPr sz="8800" dirty="0"/>
          </a:p>
        </p:txBody>
      </p:sp>
      <p:cxnSp>
        <p:nvCxnSpPr>
          <p:cNvPr id="1557" name="Google Shape;1557;p44"/>
          <p:cNvCxnSpPr/>
          <p:nvPr/>
        </p:nvCxnSpPr>
        <p:spPr>
          <a:xfrm rot="10800000">
            <a:off x="2015100" y="3993170"/>
            <a:ext cx="5113800" cy="0"/>
          </a:xfrm>
          <a:prstGeom prst="straightConnector1">
            <a:avLst/>
          </a:prstGeom>
          <a:noFill/>
          <a:ln w="9525" cap="flat" cmpd="sng">
            <a:solidFill>
              <a:schemeClr val="accent6"/>
            </a:solidFill>
            <a:prstDash val="dash"/>
            <a:round/>
            <a:headEnd type="none" w="med" len="med"/>
            <a:tailEnd type="none" w="med" len="med"/>
          </a:ln>
        </p:spPr>
      </p:cxnSp>
      <p:grpSp>
        <p:nvGrpSpPr>
          <p:cNvPr id="3" name="Group 2">
            <a:extLst>
              <a:ext uri="{FF2B5EF4-FFF2-40B4-BE49-F238E27FC236}">
                <a16:creationId xmlns:a16="http://schemas.microsoft.com/office/drawing/2014/main" id="{5B6BFACA-6D7F-B421-E0D8-D9645712C0AC}"/>
              </a:ext>
            </a:extLst>
          </p:cNvPr>
          <p:cNvGrpSpPr/>
          <p:nvPr/>
        </p:nvGrpSpPr>
        <p:grpSpPr>
          <a:xfrm>
            <a:off x="3259631" y="3132701"/>
            <a:ext cx="1564513" cy="1594721"/>
            <a:chOff x="713231" y="539493"/>
            <a:chExt cx="1564513" cy="1594721"/>
          </a:xfrm>
        </p:grpSpPr>
        <p:grpSp>
          <p:nvGrpSpPr>
            <p:cNvPr id="1572" name="Google Shape;1572;p44"/>
            <p:cNvGrpSpPr/>
            <p:nvPr/>
          </p:nvGrpSpPr>
          <p:grpSpPr>
            <a:xfrm>
              <a:off x="945428" y="829815"/>
              <a:ext cx="864365" cy="901199"/>
              <a:chOff x="4734775" y="4648700"/>
              <a:chExt cx="539150" cy="562125"/>
            </a:xfrm>
          </p:grpSpPr>
          <p:sp>
            <p:nvSpPr>
              <p:cNvPr id="1573" name="Google Shape;1573;p44"/>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4"/>
            <p:cNvGrpSpPr/>
            <p:nvPr/>
          </p:nvGrpSpPr>
          <p:grpSpPr>
            <a:xfrm>
              <a:off x="2126536" y="771611"/>
              <a:ext cx="151208" cy="151143"/>
              <a:chOff x="4917425" y="1708800"/>
              <a:chExt cx="176500" cy="176425"/>
            </a:xfrm>
          </p:grpSpPr>
          <p:sp>
            <p:nvSpPr>
              <p:cNvPr id="1593" name="Google Shape;1593;p4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44"/>
            <p:cNvGrpSpPr/>
            <p:nvPr/>
          </p:nvGrpSpPr>
          <p:grpSpPr>
            <a:xfrm>
              <a:off x="713231" y="539493"/>
              <a:ext cx="232185" cy="232108"/>
              <a:chOff x="2909075" y="5346425"/>
              <a:chExt cx="129200" cy="129150"/>
            </a:xfrm>
          </p:grpSpPr>
          <p:sp>
            <p:nvSpPr>
              <p:cNvPr id="1596" name="Google Shape;1596;p4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44"/>
            <p:cNvGrpSpPr/>
            <p:nvPr/>
          </p:nvGrpSpPr>
          <p:grpSpPr>
            <a:xfrm>
              <a:off x="887218" y="1998736"/>
              <a:ext cx="135542" cy="135478"/>
              <a:chOff x="3258519" y="1733474"/>
              <a:chExt cx="146263" cy="146194"/>
            </a:xfrm>
          </p:grpSpPr>
          <p:sp>
            <p:nvSpPr>
              <p:cNvPr id="1599" name="Google Shape;1599;p44"/>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C3D8E2A3-E31A-4734-B175-05A494F4A02E}"/>
              </a:ext>
            </a:extLst>
          </p:cNvPr>
          <p:cNvGrpSpPr/>
          <p:nvPr/>
        </p:nvGrpSpPr>
        <p:grpSpPr>
          <a:xfrm>
            <a:off x="7303769" y="2776336"/>
            <a:ext cx="1134441" cy="1748660"/>
            <a:chOff x="7303769" y="2776336"/>
            <a:chExt cx="1134441" cy="1748660"/>
          </a:xfrm>
        </p:grpSpPr>
        <p:grpSp>
          <p:nvGrpSpPr>
            <p:cNvPr id="1558" name="Google Shape;1558;p44"/>
            <p:cNvGrpSpPr/>
            <p:nvPr/>
          </p:nvGrpSpPr>
          <p:grpSpPr>
            <a:xfrm rot="899821">
              <a:off x="7383256" y="3357830"/>
              <a:ext cx="781768" cy="1167166"/>
              <a:chOff x="259075" y="949825"/>
              <a:chExt cx="958300" cy="1430725"/>
            </a:xfrm>
          </p:grpSpPr>
          <p:sp>
            <p:nvSpPr>
              <p:cNvPr id="1559" name="Google Shape;1559;p44"/>
              <p:cNvSpPr/>
              <p:nvPr/>
            </p:nvSpPr>
            <p:spPr>
              <a:xfrm>
                <a:off x="793900" y="957525"/>
                <a:ext cx="415800" cy="179950"/>
              </a:xfrm>
              <a:custGeom>
                <a:avLst/>
                <a:gdLst/>
                <a:ahLst/>
                <a:cxnLst/>
                <a:rect l="l" t="t" r="r" b="b"/>
                <a:pathLst>
                  <a:path w="16632" h="7198" extrusionOk="0">
                    <a:moveTo>
                      <a:pt x="2146" y="0"/>
                    </a:moveTo>
                    <a:cubicBezTo>
                      <a:pt x="1172" y="0"/>
                      <a:pt x="290" y="667"/>
                      <a:pt x="59" y="1657"/>
                    </a:cubicBezTo>
                    <a:cubicBezTo>
                      <a:pt x="22" y="1819"/>
                      <a:pt x="0" y="1985"/>
                      <a:pt x="0" y="2154"/>
                    </a:cubicBezTo>
                    <a:cubicBezTo>
                      <a:pt x="3" y="3081"/>
                      <a:pt x="596" y="3904"/>
                      <a:pt x="1474" y="4199"/>
                    </a:cubicBezTo>
                    <a:lnTo>
                      <a:pt x="1658" y="4248"/>
                    </a:lnTo>
                    <a:lnTo>
                      <a:pt x="3909" y="4770"/>
                    </a:lnTo>
                    <a:lnTo>
                      <a:pt x="7823" y="5694"/>
                    </a:lnTo>
                    <a:lnTo>
                      <a:pt x="11741" y="6612"/>
                    </a:lnTo>
                    <a:lnTo>
                      <a:pt x="14053" y="7152"/>
                    </a:lnTo>
                    <a:cubicBezTo>
                      <a:pt x="14199" y="7183"/>
                      <a:pt x="14345" y="7198"/>
                      <a:pt x="14489" y="7198"/>
                    </a:cubicBezTo>
                    <a:cubicBezTo>
                      <a:pt x="15462" y="7198"/>
                      <a:pt x="16340" y="6527"/>
                      <a:pt x="16570" y="5541"/>
                    </a:cubicBezTo>
                    <a:cubicBezTo>
                      <a:pt x="16610" y="5378"/>
                      <a:pt x="16632" y="5212"/>
                      <a:pt x="16632" y="5043"/>
                    </a:cubicBezTo>
                    <a:cubicBezTo>
                      <a:pt x="16626" y="4045"/>
                      <a:pt x="15938" y="3183"/>
                      <a:pt x="14968" y="2955"/>
                    </a:cubicBezTo>
                    <a:lnTo>
                      <a:pt x="2638" y="57"/>
                    </a:lnTo>
                    <a:cubicBezTo>
                      <a:pt x="2473" y="19"/>
                      <a:pt x="2308"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705250" y="1998825"/>
                <a:ext cx="110325" cy="100425"/>
              </a:xfrm>
              <a:custGeom>
                <a:avLst/>
                <a:gdLst/>
                <a:ahLst/>
                <a:cxnLst/>
                <a:rect l="l" t="t" r="r" b="b"/>
                <a:pathLst>
                  <a:path w="4413" h="4017" extrusionOk="0">
                    <a:moveTo>
                      <a:pt x="2216" y="1"/>
                    </a:moveTo>
                    <a:cubicBezTo>
                      <a:pt x="1302" y="1"/>
                      <a:pt x="469" y="627"/>
                      <a:pt x="255" y="1551"/>
                    </a:cubicBezTo>
                    <a:cubicBezTo>
                      <a:pt x="0" y="2628"/>
                      <a:pt x="670" y="3709"/>
                      <a:pt x="1750" y="3964"/>
                    </a:cubicBezTo>
                    <a:cubicBezTo>
                      <a:pt x="1903" y="4000"/>
                      <a:pt x="2056" y="4017"/>
                      <a:pt x="2207" y="4017"/>
                    </a:cubicBezTo>
                    <a:cubicBezTo>
                      <a:pt x="3116" y="4017"/>
                      <a:pt x="3943" y="3393"/>
                      <a:pt x="4167" y="2466"/>
                    </a:cubicBezTo>
                    <a:cubicBezTo>
                      <a:pt x="4412" y="1388"/>
                      <a:pt x="3746" y="310"/>
                      <a:pt x="2668" y="52"/>
                    </a:cubicBezTo>
                    <a:cubicBezTo>
                      <a:pt x="2517" y="17"/>
                      <a:pt x="2365"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862050" y="1932500"/>
                <a:ext cx="106250" cy="100400"/>
              </a:xfrm>
              <a:custGeom>
                <a:avLst/>
                <a:gdLst/>
                <a:ahLst/>
                <a:cxnLst/>
                <a:rect l="l" t="t" r="r" b="b"/>
                <a:pathLst>
                  <a:path w="4250" h="4016" extrusionOk="0">
                    <a:moveTo>
                      <a:pt x="2144" y="1"/>
                    </a:moveTo>
                    <a:cubicBezTo>
                      <a:pt x="1230" y="1"/>
                      <a:pt x="404" y="625"/>
                      <a:pt x="185" y="1551"/>
                    </a:cubicBezTo>
                    <a:cubicBezTo>
                      <a:pt x="1" y="2340"/>
                      <a:pt x="308" y="3163"/>
                      <a:pt x="968" y="3639"/>
                    </a:cubicBezTo>
                    <a:cubicBezTo>
                      <a:pt x="1317" y="3889"/>
                      <a:pt x="1727" y="4015"/>
                      <a:pt x="2138" y="4015"/>
                    </a:cubicBezTo>
                    <a:cubicBezTo>
                      <a:pt x="2504" y="4015"/>
                      <a:pt x="2871" y="3915"/>
                      <a:pt x="3197" y="3712"/>
                    </a:cubicBezTo>
                    <a:cubicBezTo>
                      <a:pt x="3884" y="3286"/>
                      <a:pt x="4250" y="2484"/>
                      <a:pt x="4121" y="1683"/>
                    </a:cubicBezTo>
                    <a:cubicBezTo>
                      <a:pt x="3989" y="882"/>
                      <a:pt x="3387" y="240"/>
                      <a:pt x="2598" y="53"/>
                    </a:cubicBezTo>
                    <a:cubicBezTo>
                      <a:pt x="2446" y="18"/>
                      <a:pt x="2293" y="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355175" y="1733775"/>
                <a:ext cx="750150" cy="562125"/>
              </a:xfrm>
              <a:custGeom>
                <a:avLst/>
                <a:gdLst/>
                <a:ahLst/>
                <a:cxnLst/>
                <a:rect l="l" t="t" r="r" b="b"/>
                <a:pathLst>
                  <a:path w="30006" h="22485" extrusionOk="0">
                    <a:moveTo>
                      <a:pt x="22416" y="7952"/>
                    </a:moveTo>
                    <a:cubicBezTo>
                      <a:pt x="22828" y="7952"/>
                      <a:pt x="23238" y="8079"/>
                      <a:pt x="23585" y="8330"/>
                    </a:cubicBezTo>
                    <a:cubicBezTo>
                      <a:pt x="24245" y="8803"/>
                      <a:pt x="24556" y="9626"/>
                      <a:pt x="24371" y="10415"/>
                    </a:cubicBezTo>
                    <a:cubicBezTo>
                      <a:pt x="24156" y="11343"/>
                      <a:pt x="23330" y="11967"/>
                      <a:pt x="22418" y="11967"/>
                    </a:cubicBezTo>
                    <a:cubicBezTo>
                      <a:pt x="22265" y="11967"/>
                      <a:pt x="22110" y="11950"/>
                      <a:pt x="21955" y="11913"/>
                    </a:cubicBezTo>
                    <a:cubicBezTo>
                      <a:pt x="21166" y="11726"/>
                      <a:pt x="20564" y="11084"/>
                      <a:pt x="20435" y="10283"/>
                    </a:cubicBezTo>
                    <a:cubicBezTo>
                      <a:pt x="20303" y="9482"/>
                      <a:pt x="20669" y="8680"/>
                      <a:pt x="21356" y="8254"/>
                    </a:cubicBezTo>
                    <a:cubicBezTo>
                      <a:pt x="21682" y="8052"/>
                      <a:pt x="22050" y="7952"/>
                      <a:pt x="22416" y="7952"/>
                    </a:cubicBezTo>
                    <a:close/>
                    <a:moveTo>
                      <a:pt x="16219" y="10603"/>
                    </a:moveTo>
                    <a:cubicBezTo>
                      <a:pt x="16368" y="10603"/>
                      <a:pt x="16520" y="10619"/>
                      <a:pt x="16671" y="10654"/>
                    </a:cubicBezTo>
                    <a:cubicBezTo>
                      <a:pt x="17749" y="10912"/>
                      <a:pt x="18415" y="11990"/>
                      <a:pt x="18170" y="13068"/>
                    </a:cubicBezTo>
                    <a:cubicBezTo>
                      <a:pt x="17946" y="13995"/>
                      <a:pt x="17119" y="14619"/>
                      <a:pt x="16210" y="14619"/>
                    </a:cubicBezTo>
                    <a:cubicBezTo>
                      <a:pt x="16059" y="14619"/>
                      <a:pt x="15906" y="14602"/>
                      <a:pt x="15753" y="14566"/>
                    </a:cubicBezTo>
                    <a:cubicBezTo>
                      <a:pt x="14673" y="14311"/>
                      <a:pt x="14003" y="13230"/>
                      <a:pt x="14258" y="12153"/>
                    </a:cubicBezTo>
                    <a:cubicBezTo>
                      <a:pt x="14472" y="11229"/>
                      <a:pt x="15305" y="10603"/>
                      <a:pt x="16219" y="10603"/>
                    </a:cubicBezTo>
                    <a:close/>
                    <a:moveTo>
                      <a:pt x="12029" y="1"/>
                    </a:moveTo>
                    <a:lnTo>
                      <a:pt x="65" y="15201"/>
                    </a:lnTo>
                    <a:cubicBezTo>
                      <a:pt x="12" y="15257"/>
                      <a:pt x="0" y="15336"/>
                      <a:pt x="34" y="15407"/>
                    </a:cubicBezTo>
                    <a:cubicBezTo>
                      <a:pt x="52" y="15475"/>
                      <a:pt x="111" y="15527"/>
                      <a:pt x="181" y="15539"/>
                    </a:cubicBezTo>
                    <a:lnTo>
                      <a:pt x="29726" y="22475"/>
                    </a:lnTo>
                    <a:cubicBezTo>
                      <a:pt x="29745" y="22481"/>
                      <a:pt x="29766" y="22485"/>
                      <a:pt x="29786" y="22485"/>
                    </a:cubicBezTo>
                    <a:cubicBezTo>
                      <a:pt x="29838" y="22485"/>
                      <a:pt x="29889" y="22462"/>
                      <a:pt x="29922" y="22422"/>
                    </a:cubicBezTo>
                    <a:cubicBezTo>
                      <a:pt x="29981" y="22373"/>
                      <a:pt x="30005" y="22294"/>
                      <a:pt x="29984" y="22223"/>
                    </a:cubicBezTo>
                    <a:lnTo>
                      <a:pt x="26038" y="3298"/>
                    </a:lnTo>
                    <a:lnTo>
                      <a:pt x="120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259075" y="1059175"/>
                <a:ext cx="932100" cy="1313750"/>
              </a:xfrm>
              <a:custGeom>
                <a:avLst/>
                <a:gdLst/>
                <a:ahLst/>
                <a:cxnLst/>
                <a:rect l="l" t="t" r="r" b="b"/>
                <a:pathLst>
                  <a:path w="37284" h="52550" extrusionOk="0">
                    <a:moveTo>
                      <a:pt x="22299" y="1"/>
                    </a:moveTo>
                    <a:lnTo>
                      <a:pt x="17841" y="19002"/>
                    </a:lnTo>
                    <a:cubicBezTo>
                      <a:pt x="17731" y="19469"/>
                      <a:pt x="17522" y="19905"/>
                      <a:pt x="17227" y="20286"/>
                    </a:cubicBezTo>
                    <a:lnTo>
                      <a:pt x="1489" y="40282"/>
                    </a:lnTo>
                    <a:cubicBezTo>
                      <a:pt x="0" y="42176"/>
                      <a:pt x="986" y="44970"/>
                      <a:pt x="3322" y="45526"/>
                    </a:cubicBezTo>
                    <a:lnTo>
                      <a:pt x="19358" y="49287"/>
                    </a:lnTo>
                    <a:lnTo>
                      <a:pt x="18038" y="48970"/>
                    </a:lnTo>
                    <a:lnTo>
                      <a:pt x="18038" y="48970"/>
                    </a:lnTo>
                    <a:lnTo>
                      <a:pt x="32870" y="52461"/>
                    </a:lnTo>
                    <a:cubicBezTo>
                      <a:pt x="33127" y="52521"/>
                      <a:pt x="33382" y="52550"/>
                      <a:pt x="33631" y="52550"/>
                    </a:cubicBezTo>
                    <a:cubicBezTo>
                      <a:pt x="35649" y="52550"/>
                      <a:pt x="37283" y="50677"/>
                      <a:pt x="36849" y="48581"/>
                    </a:cubicBezTo>
                    <a:lnTo>
                      <a:pt x="31657" y="23672"/>
                    </a:lnTo>
                    <a:cubicBezTo>
                      <a:pt x="31559" y="23202"/>
                      <a:pt x="31562" y="22717"/>
                      <a:pt x="31669" y="22251"/>
                    </a:cubicBezTo>
                    <a:lnTo>
                      <a:pt x="36136" y="3249"/>
                    </a:lnTo>
                    <a:lnTo>
                      <a:pt x="35446" y="3086"/>
                    </a:lnTo>
                    <a:cubicBezTo>
                      <a:pt x="35424" y="3080"/>
                      <a:pt x="35403" y="3077"/>
                      <a:pt x="35384" y="3077"/>
                    </a:cubicBezTo>
                    <a:lnTo>
                      <a:pt x="33134" y="2546"/>
                    </a:lnTo>
                    <a:lnTo>
                      <a:pt x="28676" y="21547"/>
                    </a:lnTo>
                    <a:cubicBezTo>
                      <a:pt x="28461" y="22450"/>
                      <a:pt x="28446" y="23390"/>
                      <a:pt x="28636" y="24298"/>
                    </a:cubicBezTo>
                    <a:lnTo>
                      <a:pt x="29882" y="30282"/>
                    </a:lnTo>
                    <a:lnTo>
                      <a:pt x="33828" y="49207"/>
                    </a:lnTo>
                    <a:cubicBezTo>
                      <a:pt x="33849" y="49278"/>
                      <a:pt x="33825" y="49357"/>
                      <a:pt x="33766" y="49406"/>
                    </a:cubicBezTo>
                    <a:cubicBezTo>
                      <a:pt x="33733" y="49446"/>
                      <a:pt x="33682" y="49469"/>
                      <a:pt x="33630" y="49469"/>
                    </a:cubicBezTo>
                    <a:cubicBezTo>
                      <a:pt x="33610" y="49469"/>
                      <a:pt x="33589" y="49465"/>
                      <a:pt x="33570" y="49459"/>
                    </a:cubicBezTo>
                    <a:lnTo>
                      <a:pt x="4025" y="42523"/>
                    </a:lnTo>
                    <a:cubicBezTo>
                      <a:pt x="3955" y="42511"/>
                      <a:pt x="3896" y="42459"/>
                      <a:pt x="3878" y="42391"/>
                    </a:cubicBezTo>
                    <a:cubicBezTo>
                      <a:pt x="3844" y="42320"/>
                      <a:pt x="3856" y="42241"/>
                      <a:pt x="3909" y="42185"/>
                    </a:cubicBezTo>
                    <a:lnTo>
                      <a:pt x="15873" y="26985"/>
                    </a:lnTo>
                    <a:lnTo>
                      <a:pt x="19643" y="22189"/>
                    </a:lnTo>
                    <a:cubicBezTo>
                      <a:pt x="20214" y="21455"/>
                      <a:pt x="20623" y="20608"/>
                      <a:pt x="20841" y="19705"/>
                    </a:cubicBezTo>
                    <a:lnTo>
                      <a:pt x="25302" y="713"/>
                    </a:lnTo>
                    <a:lnTo>
                      <a:pt x="23051" y="182"/>
                    </a:lnTo>
                    <a:lnTo>
                      <a:pt x="22867" y="133"/>
                    </a:lnTo>
                    <a:lnTo>
                      <a:pt x="22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655900" y="1077000"/>
                <a:ext cx="431525" cy="739250"/>
              </a:xfrm>
              <a:custGeom>
                <a:avLst/>
                <a:gdLst/>
                <a:ahLst/>
                <a:cxnLst/>
                <a:rect l="l" t="t" r="r" b="b"/>
                <a:pathLst>
                  <a:path w="17261" h="29570" extrusionOk="0">
                    <a:moveTo>
                      <a:pt x="9429" y="0"/>
                    </a:moveTo>
                    <a:lnTo>
                      <a:pt x="4968" y="18992"/>
                    </a:lnTo>
                    <a:cubicBezTo>
                      <a:pt x="4750" y="19895"/>
                      <a:pt x="4341" y="20742"/>
                      <a:pt x="3770" y="21476"/>
                    </a:cubicBezTo>
                    <a:lnTo>
                      <a:pt x="0" y="26272"/>
                    </a:lnTo>
                    <a:lnTo>
                      <a:pt x="14009" y="29569"/>
                    </a:lnTo>
                    <a:lnTo>
                      <a:pt x="12763" y="23585"/>
                    </a:lnTo>
                    <a:cubicBezTo>
                      <a:pt x="12573" y="22677"/>
                      <a:pt x="12588" y="21737"/>
                      <a:pt x="12803" y="20834"/>
                    </a:cubicBezTo>
                    <a:lnTo>
                      <a:pt x="17261" y="1833"/>
                    </a:lnTo>
                    <a:lnTo>
                      <a:pt x="13343" y="915"/>
                    </a:lnTo>
                    <a:lnTo>
                      <a:pt x="94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833500" y="1056125"/>
                <a:ext cx="59750" cy="28025"/>
              </a:xfrm>
              <a:custGeom>
                <a:avLst/>
                <a:gdLst/>
                <a:ahLst/>
                <a:cxnLst/>
                <a:rect l="l" t="t" r="r" b="b"/>
                <a:pathLst>
                  <a:path w="2390" h="1121" extrusionOk="0">
                    <a:moveTo>
                      <a:pt x="142" y="0"/>
                    </a:moveTo>
                    <a:lnTo>
                      <a:pt x="1" y="599"/>
                    </a:lnTo>
                    <a:lnTo>
                      <a:pt x="2251" y="1121"/>
                    </a:lnTo>
                    <a:lnTo>
                      <a:pt x="2389" y="525"/>
                    </a:lnTo>
                    <a:lnTo>
                      <a:pt x="142"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265975" y="1049975"/>
                <a:ext cx="933450" cy="1330575"/>
              </a:xfrm>
              <a:custGeom>
                <a:avLst/>
                <a:gdLst/>
                <a:ahLst/>
                <a:cxnLst/>
                <a:rect l="l" t="t" r="r" b="b"/>
                <a:pathLst>
                  <a:path w="37338" h="53223" extrusionOk="0">
                    <a:moveTo>
                      <a:pt x="21793" y="0"/>
                    </a:moveTo>
                    <a:lnTo>
                      <a:pt x="17264" y="19303"/>
                    </a:lnTo>
                    <a:cubicBezTo>
                      <a:pt x="17166" y="19723"/>
                      <a:pt x="16976" y="20119"/>
                      <a:pt x="16709" y="20460"/>
                    </a:cubicBezTo>
                    <a:lnTo>
                      <a:pt x="971" y="40456"/>
                    </a:lnTo>
                    <a:cubicBezTo>
                      <a:pt x="212" y="41424"/>
                      <a:pt x="0" y="42710"/>
                      <a:pt x="406" y="43870"/>
                    </a:cubicBezTo>
                    <a:cubicBezTo>
                      <a:pt x="811" y="45031"/>
                      <a:pt x="1781" y="45903"/>
                      <a:pt x="2976" y="46188"/>
                    </a:cubicBezTo>
                    <a:lnTo>
                      <a:pt x="19011" y="49949"/>
                    </a:lnTo>
                    <a:lnTo>
                      <a:pt x="32523" y="53127"/>
                    </a:lnTo>
                    <a:cubicBezTo>
                      <a:pt x="32793" y="53192"/>
                      <a:pt x="33073" y="53222"/>
                      <a:pt x="33349" y="53222"/>
                    </a:cubicBezTo>
                    <a:cubicBezTo>
                      <a:pt x="35633" y="53216"/>
                      <a:pt x="37337" y="51119"/>
                      <a:pt x="36874" y="48884"/>
                    </a:cubicBezTo>
                    <a:lnTo>
                      <a:pt x="31679" y="23976"/>
                    </a:lnTo>
                    <a:cubicBezTo>
                      <a:pt x="31593" y="23549"/>
                      <a:pt x="31596" y="23110"/>
                      <a:pt x="31691" y="22686"/>
                    </a:cubicBezTo>
                    <a:lnTo>
                      <a:pt x="36229" y="3387"/>
                    </a:lnTo>
                    <a:lnTo>
                      <a:pt x="32928" y="2616"/>
                    </a:lnTo>
                    <a:lnTo>
                      <a:pt x="32790" y="3215"/>
                    </a:lnTo>
                    <a:lnTo>
                      <a:pt x="35486" y="3847"/>
                    </a:lnTo>
                    <a:lnTo>
                      <a:pt x="31092" y="22551"/>
                    </a:lnTo>
                    <a:cubicBezTo>
                      <a:pt x="30979" y="23064"/>
                      <a:pt x="30973" y="23592"/>
                      <a:pt x="31077" y="24108"/>
                    </a:cubicBezTo>
                    <a:lnTo>
                      <a:pt x="36269" y="49013"/>
                    </a:lnTo>
                    <a:cubicBezTo>
                      <a:pt x="36665" y="50917"/>
                      <a:pt x="35184" y="52612"/>
                      <a:pt x="33354" y="52612"/>
                    </a:cubicBezTo>
                    <a:cubicBezTo>
                      <a:pt x="33128" y="52612"/>
                      <a:pt x="32896" y="52586"/>
                      <a:pt x="32661" y="52532"/>
                    </a:cubicBezTo>
                    <a:lnTo>
                      <a:pt x="17832" y="49044"/>
                    </a:lnTo>
                    <a:lnTo>
                      <a:pt x="3120" y="45593"/>
                    </a:lnTo>
                    <a:cubicBezTo>
                      <a:pt x="2125" y="45360"/>
                      <a:pt x="1321" y="44638"/>
                      <a:pt x="983" y="43674"/>
                    </a:cubicBezTo>
                    <a:cubicBezTo>
                      <a:pt x="645" y="42713"/>
                      <a:pt x="823" y="41645"/>
                      <a:pt x="1453" y="40843"/>
                    </a:cubicBezTo>
                    <a:lnTo>
                      <a:pt x="17194" y="20841"/>
                    </a:lnTo>
                    <a:cubicBezTo>
                      <a:pt x="17516" y="20426"/>
                      <a:pt x="17743" y="19951"/>
                      <a:pt x="17863" y="19441"/>
                    </a:cubicBezTo>
                    <a:lnTo>
                      <a:pt x="22253" y="737"/>
                    </a:lnTo>
                    <a:lnTo>
                      <a:pt x="22524" y="799"/>
                    </a:lnTo>
                    <a:lnTo>
                      <a:pt x="22662" y="200"/>
                    </a:lnTo>
                    <a:lnTo>
                      <a:pt x="217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347025" y="1067175"/>
                <a:ext cx="766125" cy="1236450"/>
              </a:xfrm>
              <a:custGeom>
                <a:avLst/>
                <a:gdLst/>
                <a:ahLst/>
                <a:cxnLst/>
                <a:rect l="l" t="t" r="r" b="b"/>
                <a:pathLst>
                  <a:path w="30645" h="49458" extrusionOk="0">
                    <a:moveTo>
                      <a:pt x="21474" y="0"/>
                    </a:moveTo>
                    <a:lnTo>
                      <a:pt x="21474" y="353"/>
                    </a:lnTo>
                    <a:lnTo>
                      <a:pt x="17025" y="19312"/>
                    </a:lnTo>
                    <a:cubicBezTo>
                      <a:pt x="16816" y="20171"/>
                      <a:pt x="16426" y="20979"/>
                      <a:pt x="15886" y="21676"/>
                    </a:cubicBezTo>
                    <a:lnTo>
                      <a:pt x="151" y="41672"/>
                    </a:lnTo>
                    <a:cubicBezTo>
                      <a:pt x="31" y="41807"/>
                      <a:pt x="1" y="41997"/>
                      <a:pt x="68" y="42166"/>
                    </a:cubicBezTo>
                    <a:cubicBezTo>
                      <a:pt x="123" y="42335"/>
                      <a:pt x="237" y="42443"/>
                      <a:pt x="437" y="42504"/>
                    </a:cubicBezTo>
                    <a:lnTo>
                      <a:pt x="29969" y="49433"/>
                    </a:lnTo>
                    <a:cubicBezTo>
                      <a:pt x="30015" y="49449"/>
                      <a:pt x="30064" y="49458"/>
                      <a:pt x="30116" y="49458"/>
                    </a:cubicBezTo>
                    <a:cubicBezTo>
                      <a:pt x="30245" y="49455"/>
                      <a:pt x="30371" y="49403"/>
                      <a:pt x="30460" y="49308"/>
                    </a:cubicBezTo>
                    <a:cubicBezTo>
                      <a:pt x="30595" y="49185"/>
                      <a:pt x="30644" y="49031"/>
                      <a:pt x="30614" y="48825"/>
                    </a:cubicBezTo>
                    <a:lnTo>
                      <a:pt x="25422" y="23917"/>
                    </a:lnTo>
                    <a:cubicBezTo>
                      <a:pt x="25241" y="23051"/>
                      <a:pt x="25253" y="22158"/>
                      <a:pt x="25456" y="21295"/>
                    </a:cubicBezTo>
                    <a:lnTo>
                      <a:pt x="29917" y="2297"/>
                    </a:lnTo>
                    <a:lnTo>
                      <a:pt x="29318" y="2152"/>
                    </a:lnTo>
                    <a:lnTo>
                      <a:pt x="24857" y="21154"/>
                    </a:lnTo>
                    <a:cubicBezTo>
                      <a:pt x="24630" y="22102"/>
                      <a:pt x="24618" y="23088"/>
                      <a:pt x="24820" y="24043"/>
                    </a:cubicBezTo>
                    <a:lnTo>
                      <a:pt x="29981" y="48804"/>
                    </a:lnTo>
                    <a:lnTo>
                      <a:pt x="29981" y="48804"/>
                    </a:lnTo>
                    <a:lnTo>
                      <a:pt x="725" y="41939"/>
                    </a:lnTo>
                    <a:lnTo>
                      <a:pt x="16371" y="22056"/>
                    </a:lnTo>
                    <a:cubicBezTo>
                      <a:pt x="16967" y="21286"/>
                      <a:pt x="17393" y="20399"/>
                      <a:pt x="17624" y="19453"/>
                    </a:cubicBezTo>
                    <a:lnTo>
                      <a:pt x="22014" y="755"/>
                    </a:lnTo>
                    <a:lnTo>
                      <a:pt x="25628" y="1609"/>
                    </a:lnTo>
                    <a:lnTo>
                      <a:pt x="25772" y="1010"/>
                    </a:lnTo>
                    <a:lnTo>
                      <a:pt x="21851" y="86"/>
                    </a:lnTo>
                    <a:lnTo>
                      <a:pt x="214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4"/>
              <p:cNvSpPr/>
              <p:nvPr/>
            </p:nvSpPr>
            <p:spPr>
              <a:xfrm>
                <a:off x="786225" y="949825"/>
                <a:ext cx="431150" cy="195350"/>
              </a:xfrm>
              <a:custGeom>
                <a:avLst/>
                <a:gdLst/>
                <a:ahLst/>
                <a:cxnLst/>
                <a:rect l="l" t="t" r="r" b="b"/>
                <a:pathLst>
                  <a:path w="17246" h="7814" extrusionOk="0">
                    <a:moveTo>
                      <a:pt x="2450" y="614"/>
                    </a:moveTo>
                    <a:cubicBezTo>
                      <a:pt x="2592" y="617"/>
                      <a:pt x="2736" y="632"/>
                      <a:pt x="2877" y="666"/>
                    </a:cubicBezTo>
                    <a:lnTo>
                      <a:pt x="15207" y="3561"/>
                    </a:lnTo>
                    <a:cubicBezTo>
                      <a:pt x="16039" y="3755"/>
                      <a:pt x="16632" y="4495"/>
                      <a:pt x="16632" y="5351"/>
                    </a:cubicBezTo>
                    <a:cubicBezTo>
                      <a:pt x="16632" y="5495"/>
                      <a:pt x="16613" y="5637"/>
                      <a:pt x="16576" y="5778"/>
                    </a:cubicBezTo>
                    <a:cubicBezTo>
                      <a:pt x="16378" y="6632"/>
                      <a:pt x="15629" y="7205"/>
                      <a:pt x="14811" y="7205"/>
                    </a:cubicBezTo>
                    <a:cubicBezTo>
                      <a:pt x="14694" y="7205"/>
                      <a:pt x="14576" y="7193"/>
                      <a:pt x="14458" y="7169"/>
                    </a:cubicBezTo>
                    <a:lnTo>
                      <a:pt x="14366" y="7150"/>
                    </a:lnTo>
                    <a:lnTo>
                      <a:pt x="2036" y="4252"/>
                    </a:lnTo>
                    <a:lnTo>
                      <a:pt x="2027" y="4252"/>
                    </a:lnTo>
                    <a:lnTo>
                      <a:pt x="1879" y="4215"/>
                    </a:lnTo>
                    <a:cubicBezTo>
                      <a:pt x="1124" y="3963"/>
                      <a:pt x="614" y="3257"/>
                      <a:pt x="614" y="2462"/>
                    </a:cubicBezTo>
                    <a:cubicBezTo>
                      <a:pt x="617" y="2318"/>
                      <a:pt x="633" y="2177"/>
                      <a:pt x="667" y="2038"/>
                    </a:cubicBezTo>
                    <a:cubicBezTo>
                      <a:pt x="860" y="1209"/>
                      <a:pt x="1597" y="623"/>
                      <a:pt x="2450" y="614"/>
                    </a:cubicBezTo>
                    <a:close/>
                    <a:moveTo>
                      <a:pt x="2446" y="1"/>
                    </a:moveTo>
                    <a:cubicBezTo>
                      <a:pt x="1333" y="1"/>
                      <a:pt x="325" y="767"/>
                      <a:pt x="62" y="1900"/>
                    </a:cubicBezTo>
                    <a:cubicBezTo>
                      <a:pt x="22" y="2084"/>
                      <a:pt x="0" y="2272"/>
                      <a:pt x="0" y="2462"/>
                    </a:cubicBezTo>
                    <a:cubicBezTo>
                      <a:pt x="0" y="3524"/>
                      <a:pt x="682" y="4470"/>
                      <a:pt x="1695" y="4802"/>
                    </a:cubicBezTo>
                    <a:lnTo>
                      <a:pt x="1901" y="4857"/>
                    </a:lnTo>
                    <a:lnTo>
                      <a:pt x="14200" y="7740"/>
                    </a:lnTo>
                    <a:lnTo>
                      <a:pt x="14298" y="7764"/>
                    </a:lnTo>
                    <a:cubicBezTo>
                      <a:pt x="14461" y="7798"/>
                      <a:pt x="14630" y="7813"/>
                      <a:pt x="14799" y="7813"/>
                    </a:cubicBezTo>
                    <a:cubicBezTo>
                      <a:pt x="15935" y="7813"/>
                      <a:pt x="16920" y="7031"/>
                      <a:pt x="17175" y="5925"/>
                    </a:cubicBezTo>
                    <a:cubicBezTo>
                      <a:pt x="17221" y="5738"/>
                      <a:pt x="17246" y="5545"/>
                      <a:pt x="17243" y="5351"/>
                    </a:cubicBezTo>
                    <a:cubicBezTo>
                      <a:pt x="17246" y="4209"/>
                      <a:pt x="16457" y="3214"/>
                      <a:pt x="15345" y="2959"/>
                    </a:cubicBezTo>
                    <a:lnTo>
                      <a:pt x="3012" y="67"/>
                    </a:lnTo>
                    <a:cubicBezTo>
                      <a:pt x="2823" y="22"/>
                      <a:pt x="2633" y="1"/>
                      <a:pt x="2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4"/>
              <p:cNvSpPr/>
              <p:nvPr/>
            </p:nvSpPr>
            <p:spPr>
              <a:xfrm>
                <a:off x="653825" y="1725650"/>
                <a:ext cx="353850" cy="97275"/>
              </a:xfrm>
              <a:custGeom>
                <a:avLst/>
                <a:gdLst/>
                <a:ahLst/>
                <a:cxnLst/>
                <a:rect l="l" t="t" r="r" b="b"/>
                <a:pathLst>
                  <a:path w="14154" h="3891" extrusionOk="0">
                    <a:moveTo>
                      <a:pt x="141" y="0"/>
                    </a:moveTo>
                    <a:lnTo>
                      <a:pt x="0" y="602"/>
                    </a:lnTo>
                    <a:lnTo>
                      <a:pt x="14013" y="3890"/>
                    </a:lnTo>
                    <a:lnTo>
                      <a:pt x="14154" y="3289"/>
                    </a:lnTo>
                    <a:lnTo>
                      <a:pt x="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4"/>
              <p:cNvSpPr/>
              <p:nvPr/>
            </p:nvSpPr>
            <p:spPr>
              <a:xfrm>
                <a:off x="853550" y="1924700"/>
                <a:ext cx="125575" cy="115975"/>
              </a:xfrm>
              <a:custGeom>
                <a:avLst/>
                <a:gdLst/>
                <a:ahLst/>
                <a:cxnLst/>
                <a:rect l="l" t="t" r="r" b="b"/>
                <a:pathLst>
                  <a:path w="5023" h="4639" extrusionOk="0">
                    <a:moveTo>
                      <a:pt x="2478" y="620"/>
                    </a:moveTo>
                    <a:cubicBezTo>
                      <a:pt x="2610" y="620"/>
                      <a:pt x="2739" y="635"/>
                      <a:pt x="2864" y="666"/>
                    </a:cubicBezTo>
                    <a:cubicBezTo>
                      <a:pt x="3534" y="822"/>
                      <a:pt x="4043" y="1366"/>
                      <a:pt x="4157" y="2044"/>
                    </a:cubicBezTo>
                    <a:cubicBezTo>
                      <a:pt x="4267" y="2723"/>
                      <a:pt x="3960" y="3401"/>
                      <a:pt x="3374" y="3767"/>
                    </a:cubicBezTo>
                    <a:cubicBezTo>
                      <a:pt x="3100" y="3937"/>
                      <a:pt x="2790" y="4021"/>
                      <a:pt x="2480" y="4021"/>
                    </a:cubicBezTo>
                    <a:cubicBezTo>
                      <a:pt x="2131" y="4021"/>
                      <a:pt x="1782" y="3914"/>
                      <a:pt x="1486" y="3702"/>
                    </a:cubicBezTo>
                    <a:cubicBezTo>
                      <a:pt x="927" y="3300"/>
                      <a:pt x="666" y="2600"/>
                      <a:pt x="823" y="1931"/>
                    </a:cubicBezTo>
                    <a:cubicBezTo>
                      <a:pt x="1007" y="1166"/>
                      <a:pt x="1689" y="623"/>
                      <a:pt x="2478" y="620"/>
                    </a:cubicBezTo>
                    <a:close/>
                    <a:moveTo>
                      <a:pt x="2458" y="1"/>
                    </a:moveTo>
                    <a:cubicBezTo>
                      <a:pt x="1312" y="1"/>
                      <a:pt x="297" y="858"/>
                      <a:pt x="160" y="2053"/>
                    </a:cubicBezTo>
                    <a:cubicBezTo>
                      <a:pt x="0" y="3430"/>
                      <a:pt x="1076" y="4639"/>
                      <a:pt x="2462" y="4639"/>
                    </a:cubicBezTo>
                    <a:cubicBezTo>
                      <a:pt x="2467" y="4639"/>
                      <a:pt x="2472" y="4638"/>
                      <a:pt x="2478" y="4638"/>
                    </a:cubicBezTo>
                    <a:cubicBezTo>
                      <a:pt x="3552" y="4635"/>
                      <a:pt x="4489" y="3895"/>
                      <a:pt x="4734" y="2849"/>
                    </a:cubicBezTo>
                    <a:cubicBezTo>
                      <a:pt x="5023" y="1605"/>
                      <a:pt x="4252" y="356"/>
                      <a:pt x="3009" y="67"/>
                    </a:cubicBezTo>
                    <a:cubicBezTo>
                      <a:pt x="2824" y="22"/>
                      <a:pt x="2640" y="1"/>
                      <a:pt x="2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699475" y="1991100"/>
                <a:ext cx="122775" cy="115825"/>
              </a:xfrm>
              <a:custGeom>
                <a:avLst/>
                <a:gdLst/>
                <a:ahLst/>
                <a:cxnLst/>
                <a:rect l="l" t="t" r="r" b="b"/>
                <a:pathLst>
                  <a:path w="4911" h="4633" extrusionOk="0">
                    <a:moveTo>
                      <a:pt x="2423" y="619"/>
                    </a:moveTo>
                    <a:cubicBezTo>
                      <a:pt x="2428" y="619"/>
                      <a:pt x="2433" y="619"/>
                      <a:pt x="2439" y="619"/>
                    </a:cubicBezTo>
                    <a:cubicBezTo>
                      <a:pt x="2571" y="619"/>
                      <a:pt x="2700" y="635"/>
                      <a:pt x="2826" y="665"/>
                    </a:cubicBezTo>
                    <a:cubicBezTo>
                      <a:pt x="3268" y="764"/>
                      <a:pt x="3648" y="1040"/>
                      <a:pt x="3882" y="1424"/>
                    </a:cubicBezTo>
                    <a:cubicBezTo>
                      <a:pt x="4121" y="1807"/>
                      <a:pt x="4198" y="2268"/>
                      <a:pt x="4097" y="2707"/>
                    </a:cubicBezTo>
                    <a:cubicBezTo>
                      <a:pt x="3907" y="3486"/>
                      <a:pt x="3207" y="4017"/>
                      <a:pt x="2439" y="4017"/>
                    </a:cubicBezTo>
                    <a:cubicBezTo>
                      <a:pt x="2311" y="4017"/>
                      <a:pt x="2181" y="4003"/>
                      <a:pt x="2052" y="3972"/>
                    </a:cubicBezTo>
                    <a:cubicBezTo>
                      <a:pt x="1383" y="3815"/>
                      <a:pt x="876" y="3269"/>
                      <a:pt x="765" y="2593"/>
                    </a:cubicBezTo>
                    <a:cubicBezTo>
                      <a:pt x="655" y="1915"/>
                      <a:pt x="962" y="1239"/>
                      <a:pt x="1545" y="877"/>
                    </a:cubicBezTo>
                    <a:cubicBezTo>
                      <a:pt x="1808" y="708"/>
                      <a:pt x="2112" y="619"/>
                      <a:pt x="2423" y="619"/>
                    </a:cubicBezTo>
                    <a:close/>
                    <a:moveTo>
                      <a:pt x="2441" y="1"/>
                    </a:moveTo>
                    <a:cubicBezTo>
                      <a:pt x="2018" y="1"/>
                      <a:pt x="1593" y="116"/>
                      <a:pt x="1217" y="349"/>
                    </a:cubicBezTo>
                    <a:cubicBezTo>
                      <a:pt x="422" y="843"/>
                      <a:pt x="1" y="1768"/>
                      <a:pt x="151" y="2692"/>
                    </a:cubicBezTo>
                    <a:cubicBezTo>
                      <a:pt x="302" y="3619"/>
                      <a:pt x="996" y="4362"/>
                      <a:pt x="1908" y="4577"/>
                    </a:cubicBezTo>
                    <a:cubicBezTo>
                      <a:pt x="2083" y="4614"/>
                      <a:pt x="2258" y="4632"/>
                      <a:pt x="2436" y="4632"/>
                    </a:cubicBezTo>
                    <a:cubicBezTo>
                      <a:pt x="3510" y="4629"/>
                      <a:pt x="4444" y="3892"/>
                      <a:pt x="4695" y="2848"/>
                    </a:cubicBezTo>
                    <a:cubicBezTo>
                      <a:pt x="4910" y="1936"/>
                      <a:pt x="4554" y="985"/>
                      <a:pt x="3793" y="435"/>
                    </a:cubicBezTo>
                    <a:cubicBezTo>
                      <a:pt x="3390" y="146"/>
                      <a:pt x="2916" y="1"/>
                      <a:pt x="2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4"/>
            <p:cNvGrpSpPr/>
            <p:nvPr/>
          </p:nvGrpSpPr>
          <p:grpSpPr>
            <a:xfrm>
              <a:off x="7303769" y="3431705"/>
              <a:ext cx="232185" cy="232108"/>
              <a:chOff x="2909075" y="5346425"/>
              <a:chExt cx="129200" cy="129150"/>
            </a:xfrm>
          </p:grpSpPr>
          <p:sp>
            <p:nvSpPr>
              <p:cNvPr id="1587" name="Google Shape;1587;p4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44"/>
            <p:cNvGrpSpPr/>
            <p:nvPr/>
          </p:nvGrpSpPr>
          <p:grpSpPr>
            <a:xfrm>
              <a:off x="8302723" y="4223640"/>
              <a:ext cx="135487" cy="135551"/>
              <a:chOff x="3440975" y="957025"/>
              <a:chExt cx="158150" cy="158225"/>
            </a:xfrm>
          </p:grpSpPr>
          <p:sp>
            <p:nvSpPr>
              <p:cNvPr id="1590" name="Google Shape;1590;p4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44"/>
            <p:cNvGrpSpPr/>
            <p:nvPr/>
          </p:nvGrpSpPr>
          <p:grpSpPr>
            <a:xfrm>
              <a:off x="7968786" y="2776336"/>
              <a:ext cx="151208" cy="151143"/>
              <a:chOff x="4917425" y="1708800"/>
              <a:chExt cx="176500" cy="176425"/>
            </a:xfrm>
          </p:grpSpPr>
          <p:sp>
            <p:nvSpPr>
              <p:cNvPr id="1602" name="Google Shape;1602;p4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4" name="Google Shape;1604;p44"/>
          <p:cNvGrpSpPr/>
          <p:nvPr/>
        </p:nvGrpSpPr>
        <p:grpSpPr>
          <a:xfrm>
            <a:off x="454141" y="1160406"/>
            <a:ext cx="151143" cy="151100"/>
            <a:chOff x="3180100" y="535400"/>
            <a:chExt cx="176425" cy="176375"/>
          </a:xfrm>
        </p:grpSpPr>
        <p:sp>
          <p:nvSpPr>
            <p:cNvPr id="1605" name="Google Shape;1605;p44"/>
            <p:cNvSpPr/>
            <p:nvPr/>
          </p:nvSpPr>
          <p:spPr>
            <a:xfrm>
              <a:off x="3189250" y="544475"/>
              <a:ext cx="158150" cy="158225"/>
            </a:xfrm>
            <a:custGeom>
              <a:avLst/>
              <a:gdLst/>
              <a:ahLst/>
              <a:cxnLst/>
              <a:rect l="l" t="t" r="r" b="b"/>
              <a:pathLst>
                <a:path w="6326" h="6329" extrusionOk="0">
                  <a:moveTo>
                    <a:pt x="2069" y="1"/>
                  </a:moveTo>
                  <a:lnTo>
                    <a:pt x="2069" y="2070"/>
                  </a:lnTo>
                  <a:lnTo>
                    <a:pt x="0" y="2070"/>
                  </a:lnTo>
                  <a:lnTo>
                    <a:pt x="0" y="4259"/>
                  </a:lnTo>
                  <a:lnTo>
                    <a:pt x="2069" y="4259"/>
                  </a:lnTo>
                  <a:lnTo>
                    <a:pt x="2069" y="6328"/>
                  </a:lnTo>
                  <a:lnTo>
                    <a:pt x="4259" y="6328"/>
                  </a:lnTo>
                  <a:lnTo>
                    <a:pt x="4259" y="4259"/>
                  </a:lnTo>
                  <a:lnTo>
                    <a:pt x="6325" y="4259"/>
                  </a:lnTo>
                  <a:lnTo>
                    <a:pt x="6325" y="2070"/>
                  </a:lnTo>
                  <a:lnTo>
                    <a:pt x="4259" y="2070"/>
                  </a:lnTo>
                  <a:lnTo>
                    <a:pt x="4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3180100" y="535400"/>
              <a:ext cx="176425" cy="176375"/>
            </a:xfrm>
            <a:custGeom>
              <a:avLst/>
              <a:gdLst/>
              <a:ahLst/>
              <a:cxnLst/>
              <a:rect l="l" t="t" r="r" b="b"/>
              <a:pathLst>
                <a:path w="7057" h="7055" extrusionOk="0">
                  <a:moveTo>
                    <a:pt x="4259" y="731"/>
                  </a:moveTo>
                  <a:lnTo>
                    <a:pt x="4259" y="2800"/>
                  </a:lnTo>
                  <a:lnTo>
                    <a:pt x="6326" y="2800"/>
                  </a:lnTo>
                  <a:lnTo>
                    <a:pt x="6326" y="4257"/>
                  </a:lnTo>
                  <a:lnTo>
                    <a:pt x="4259" y="4257"/>
                  </a:lnTo>
                  <a:lnTo>
                    <a:pt x="4259" y="6324"/>
                  </a:lnTo>
                  <a:lnTo>
                    <a:pt x="2798" y="6324"/>
                  </a:lnTo>
                  <a:lnTo>
                    <a:pt x="2798" y="4257"/>
                  </a:lnTo>
                  <a:lnTo>
                    <a:pt x="731" y="4257"/>
                  </a:lnTo>
                  <a:lnTo>
                    <a:pt x="731" y="2800"/>
                  </a:lnTo>
                  <a:lnTo>
                    <a:pt x="2798" y="2800"/>
                  </a:lnTo>
                  <a:lnTo>
                    <a:pt x="2798" y="731"/>
                  </a:lnTo>
                  <a:close/>
                  <a:moveTo>
                    <a:pt x="2070" y="1"/>
                  </a:moveTo>
                  <a:lnTo>
                    <a:pt x="2070" y="2070"/>
                  </a:lnTo>
                  <a:lnTo>
                    <a:pt x="1" y="2070"/>
                  </a:lnTo>
                  <a:lnTo>
                    <a:pt x="1" y="4988"/>
                  </a:lnTo>
                  <a:lnTo>
                    <a:pt x="2070" y="4988"/>
                  </a:lnTo>
                  <a:lnTo>
                    <a:pt x="2070" y="7054"/>
                  </a:lnTo>
                  <a:lnTo>
                    <a:pt x="4988" y="7054"/>
                  </a:lnTo>
                  <a:lnTo>
                    <a:pt x="4990" y="4988"/>
                  </a:lnTo>
                  <a:lnTo>
                    <a:pt x="7057" y="4988"/>
                  </a:lnTo>
                  <a:lnTo>
                    <a:pt x="7057"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4"/>
          <p:cNvGrpSpPr/>
          <p:nvPr/>
        </p:nvGrpSpPr>
        <p:grpSpPr>
          <a:xfrm>
            <a:off x="677632" y="1521613"/>
            <a:ext cx="135487" cy="135551"/>
            <a:chOff x="3440975" y="957025"/>
            <a:chExt cx="158150" cy="158225"/>
          </a:xfrm>
        </p:grpSpPr>
        <p:sp>
          <p:nvSpPr>
            <p:cNvPr id="1608" name="Google Shape;1608;p4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44"/>
          <p:cNvGrpSpPr/>
          <p:nvPr/>
        </p:nvGrpSpPr>
        <p:grpSpPr>
          <a:xfrm rot="10800000">
            <a:off x="7989332" y="598796"/>
            <a:ext cx="135487" cy="135551"/>
            <a:chOff x="3440975" y="957025"/>
            <a:chExt cx="158150" cy="158225"/>
          </a:xfrm>
        </p:grpSpPr>
        <p:sp>
          <p:nvSpPr>
            <p:cNvPr id="1611" name="Google Shape;1611;p4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44"/>
          <p:cNvGrpSpPr/>
          <p:nvPr/>
        </p:nvGrpSpPr>
        <p:grpSpPr>
          <a:xfrm>
            <a:off x="8254369" y="844380"/>
            <a:ext cx="232185" cy="232108"/>
            <a:chOff x="2909075" y="5346425"/>
            <a:chExt cx="129200" cy="129150"/>
          </a:xfrm>
        </p:grpSpPr>
        <p:sp>
          <p:nvSpPr>
            <p:cNvPr id="1614" name="Google Shape;1614;p4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057;p67">
            <a:extLst>
              <a:ext uri="{FF2B5EF4-FFF2-40B4-BE49-F238E27FC236}">
                <a16:creationId xmlns:a16="http://schemas.microsoft.com/office/drawing/2014/main" id="{EE305660-28E7-2BB8-4C4A-19DA4BB171C1}"/>
              </a:ext>
            </a:extLst>
          </p:cNvPr>
          <p:cNvGrpSpPr/>
          <p:nvPr/>
        </p:nvGrpSpPr>
        <p:grpSpPr>
          <a:xfrm>
            <a:off x="1008621" y="574496"/>
            <a:ext cx="836723" cy="1386045"/>
            <a:chOff x="3672525" y="759775"/>
            <a:chExt cx="875875" cy="1450900"/>
          </a:xfrm>
        </p:grpSpPr>
        <p:sp>
          <p:nvSpPr>
            <p:cNvPr id="7" name="Google Shape;4058;p67">
              <a:extLst>
                <a:ext uri="{FF2B5EF4-FFF2-40B4-BE49-F238E27FC236}">
                  <a16:creationId xmlns:a16="http://schemas.microsoft.com/office/drawing/2014/main" id="{95FBDA45-247F-083E-F81D-43A1B34256A3}"/>
                </a:ext>
              </a:extLst>
            </p:cNvPr>
            <p:cNvSpPr/>
            <p:nvPr/>
          </p:nvSpPr>
          <p:spPr>
            <a:xfrm>
              <a:off x="4458500" y="2100750"/>
              <a:ext cx="81450" cy="95975"/>
            </a:xfrm>
            <a:custGeom>
              <a:avLst/>
              <a:gdLst/>
              <a:ahLst/>
              <a:cxnLst/>
              <a:rect l="l" t="t" r="r" b="b"/>
              <a:pathLst>
                <a:path w="3258" h="3839" extrusionOk="0">
                  <a:moveTo>
                    <a:pt x="3212" y="0"/>
                  </a:moveTo>
                  <a:lnTo>
                    <a:pt x="0" y="1806"/>
                  </a:lnTo>
                  <a:lnTo>
                    <a:pt x="3258" y="3838"/>
                  </a:lnTo>
                  <a:lnTo>
                    <a:pt x="32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59;p67">
              <a:extLst>
                <a:ext uri="{FF2B5EF4-FFF2-40B4-BE49-F238E27FC236}">
                  <a16:creationId xmlns:a16="http://schemas.microsoft.com/office/drawing/2014/main" id="{8CD2668B-6057-DBE6-359B-BE34FA79DFC5}"/>
                </a:ext>
              </a:extLst>
            </p:cNvPr>
            <p:cNvSpPr/>
            <p:nvPr/>
          </p:nvSpPr>
          <p:spPr>
            <a:xfrm>
              <a:off x="3796700" y="972075"/>
              <a:ext cx="178950" cy="122675"/>
            </a:xfrm>
            <a:custGeom>
              <a:avLst/>
              <a:gdLst/>
              <a:ahLst/>
              <a:cxnLst/>
              <a:rect l="l" t="t" r="r" b="b"/>
              <a:pathLst>
                <a:path w="7158" h="4907" extrusionOk="0">
                  <a:moveTo>
                    <a:pt x="6436" y="0"/>
                  </a:moveTo>
                  <a:lnTo>
                    <a:pt x="1" y="3623"/>
                  </a:lnTo>
                  <a:lnTo>
                    <a:pt x="713" y="4906"/>
                  </a:lnTo>
                  <a:lnTo>
                    <a:pt x="7158" y="1284"/>
                  </a:lnTo>
                  <a:lnTo>
                    <a:pt x="64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0;p67">
              <a:extLst>
                <a:ext uri="{FF2B5EF4-FFF2-40B4-BE49-F238E27FC236}">
                  <a16:creationId xmlns:a16="http://schemas.microsoft.com/office/drawing/2014/main" id="{0C1A94CD-F6D7-CF26-A310-749FDE2FF9D0}"/>
                </a:ext>
              </a:extLst>
            </p:cNvPr>
            <p:cNvSpPr/>
            <p:nvPr/>
          </p:nvSpPr>
          <p:spPr>
            <a:xfrm>
              <a:off x="3814525" y="1004150"/>
              <a:ext cx="179150" cy="122600"/>
            </a:xfrm>
            <a:custGeom>
              <a:avLst/>
              <a:gdLst/>
              <a:ahLst/>
              <a:cxnLst/>
              <a:rect l="l" t="t" r="r" b="b"/>
              <a:pathLst>
                <a:path w="7166" h="4904" extrusionOk="0">
                  <a:moveTo>
                    <a:pt x="6445" y="1"/>
                  </a:moveTo>
                  <a:lnTo>
                    <a:pt x="0" y="3623"/>
                  </a:lnTo>
                  <a:lnTo>
                    <a:pt x="722" y="4904"/>
                  </a:lnTo>
                  <a:lnTo>
                    <a:pt x="731" y="4904"/>
                  </a:lnTo>
                  <a:lnTo>
                    <a:pt x="3942" y="3092"/>
                  </a:lnTo>
                  <a:lnTo>
                    <a:pt x="7166" y="1281"/>
                  </a:lnTo>
                  <a:lnTo>
                    <a:pt x="64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1;p67">
              <a:extLst>
                <a:ext uri="{FF2B5EF4-FFF2-40B4-BE49-F238E27FC236}">
                  <a16:creationId xmlns:a16="http://schemas.microsoft.com/office/drawing/2014/main" id="{F98AB189-738A-F262-6073-61093BD63F22}"/>
                </a:ext>
              </a:extLst>
            </p:cNvPr>
            <p:cNvSpPr/>
            <p:nvPr/>
          </p:nvSpPr>
          <p:spPr>
            <a:xfrm>
              <a:off x="3778525" y="940225"/>
              <a:ext cx="179075" cy="122425"/>
            </a:xfrm>
            <a:custGeom>
              <a:avLst/>
              <a:gdLst/>
              <a:ahLst/>
              <a:cxnLst/>
              <a:rect l="l" t="t" r="r" b="b"/>
              <a:pathLst>
                <a:path w="7163" h="4897" extrusionOk="0">
                  <a:moveTo>
                    <a:pt x="6442" y="0"/>
                  </a:moveTo>
                  <a:lnTo>
                    <a:pt x="0" y="3617"/>
                  </a:lnTo>
                  <a:lnTo>
                    <a:pt x="728" y="4897"/>
                  </a:lnTo>
                  <a:lnTo>
                    <a:pt x="7163" y="1274"/>
                  </a:lnTo>
                  <a:lnTo>
                    <a:pt x="64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62;p67">
              <a:extLst>
                <a:ext uri="{FF2B5EF4-FFF2-40B4-BE49-F238E27FC236}">
                  <a16:creationId xmlns:a16="http://schemas.microsoft.com/office/drawing/2014/main" id="{D9269054-DD6D-BC40-FA9A-474A59F2AD40}"/>
                </a:ext>
              </a:extLst>
            </p:cNvPr>
            <p:cNvSpPr/>
            <p:nvPr/>
          </p:nvSpPr>
          <p:spPr>
            <a:xfrm>
              <a:off x="4376825" y="2004725"/>
              <a:ext cx="162200" cy="141175"/>
            </a:xfrm>
            <a:custGeom>
              <a:avLst/>
              <a:gdLst/>
              <a:ahLst/>
              <a:cxnLst/>
              <a:rect l="l" t="t" r="r" b="b"/>
              <a:pathLst>
                <a:path w="6488" h="5647" extrusionOk="0">
                  <a:moveTo>
                    <a:pt x="6445" y="1"/>
                  </a:moveTo>
                  <a:lnTo>
                    <a:pt x="3230" y="1809"/>
                  </a:lnTo>
                  <a:lnTo>
                    <a:pt x="0" y="3620"/>
                  </a:lnTo>
                  <a:lnTo>
                    <a:pt x="3267" y="5647"/>
                  </a:lnTo>
                  <a:lnTo>
                    <a:pt x="6479" y="3841"/>
                  </a:lnTo>
                  <a:lnTo>
                    <a:pt x="6488" y="3841"/>
                  </a:lnTo>
                  <a:lnTo>
                    <a:pt x="64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63;p67">
              <a:extLst>
                <a:ext uri="{FF2B5EF4-FFF2-40B4-BE49-F238E27FC236}">
                  <a16:creationId xmlns:a16="http://schemas.microsoft.com/office/drawing/2014/main" id="{EA705786-D07C-338B-5BFB-76ABB12478D9}"/>
                </a:ext>
              </a:extLst>
            </p:cNvPr>
            <p:cNvSpPr/>
            <p:nvPr/>
          </p:nvSpPr>
          <p:spPr>
            <a:xfrm>
              <a:off x="3683100" y="770200"/>
              <a:ext cx="256475" cy="260450"/>
            </a:xfrm>
            <a:custGeom>
              <a:avLst/>
              <a:gdLst/>
              <a:ahLst/>
              <a:cxnLst/>
              <a:rect l="l" t="t" r="r" b="b"/>
              <a:pathLst>
                <a:path w="10259" h="10418" extrusionOk="0">
                  <a:moveTo>
                    <a:pt x="6436" y="1"/>
                  </a:moveTo>
                  <a:lnTo>
                    <a:pt x="1" y="3617"/>
                  </a:lnTo>
                  <a:lnTo>
                    <a:pt x="3817" y="10418"/>
                  </a:lnTo>
                  <a:lnTo>
                    <a:pt x="10259" y="6801"/>
                  </a:lnTo>
                  <a:lnTo>
                    <a:pt x="64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4;p67">
              <a:extLst>
                <a:ext uri="{FF2B5EF4-FFF2-40B4-BE49-F238E27FC236}">
                  <a16:creationId xmlns:a16="http://schemas.microsoft.com/office/drawing/2014/main" id="{D8CC3301-0BD5-7F03-D2CD-D965334EFDBF}"/>
                </a:ext>
              </a:extLst>
            </p:cNvPr>
            <p:cNvSpPr/>
            <p:nvPr/>
          </p:nvSpPr>
          <p:spPr>
            <a:xfrm>
              <a:off x="3913075" y="1036150"/>
              <a:ext cx="624875" cy="1013800"/>
            </a:xfrm>
            <a:custGeom>
              <a:avLst/>
              <a:gdLst/>
              <a:ahLst/>
              <a:cxnLst/>
              <a:rect l="l" t="t" r="r" b="b"/>
              <a:pathLst>
                <a:path w="24995" h="40552" extrusionOk="0">
                  <a:moveTo>
                    <a:pt x="3224" y="1"/>
                  </a:moveTo>
                  <a:lnTo>
                    <a:pt x="0" y="1812"/>
                  </a:lnTo>
                  <a:lnTo>
                    <a:pt x="172" y="2119"/>
                  </a:lnTo>
                  <a:lnTo>
                    <a:pt x="21780" y="40552"/>
                  </a:lnTo>
                  <a:lnTo>
                    <a:pt x="24995" y="38744"/>
                  </a:lnTo>
                  <a:lnTo>
                    <a:pt x="3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5;p67">
              <a:extLst>
                <a:ext uri="{FF2B5EF4-FFF2-40B4-BE49-F238E27FC236}">
                  <a16:creationId xmlns:a16="http://schemas.microsoft.com/office/drawing/2014/main" id="{03093914-1794-6000-5A43-13108D45E312}"/>
                </a:ext>
              </a:extLst>
            </p:cNvPr>
            <p:cNvSpPr/>
            <p:nvPr/>
          </p:nvSpPr>
          <p:spPr>
            <a:xfrm>
              <a:off x="3832775" y="1081450"/>
              <a:ext cx="624825" cy="1013800"/>
            </a:xfrm>
            <a:custGeom>
              <a:avLst/>
              <a:gdLst/>
              <a:ahLst/>
              <a:cxnLst/>
              <a:rect l="l" t="t" r="r" b="b"/>
              <a:pathLst>
                <a:path w="24993" h="40552" extrusionOk="0">
                  <a:moveTo>
                    <a:pt x="3212" y="0"/>
                  </a:moveTo>
                  <a:lnTo>
                    <a:pt x="1" y="1812"/>
                  </a:lnTo>
                  <a:lnTo>
                    <a:pt x="21762" y="40551"/>
                  </a:lnTo>
                  <a:lnTo>
                    <a:pt x="24992" y="38740"/>
                  </a:lnTo>
                  <a:lnTo>
                    <a:pt x="3384" y="307"/>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66;p67">
              <a:extLst>
                <a:ext uri="{FF2B5EF4-FFF2-40B4-BE49-F238E27FC236}">
                  <a16:creationId xmlns:a16="http://schemas.microsoft.com/office/drawing/2014/main" id="{EBB59412-AE64-92C1-9DF9-2ACB06BAD934}"/>
                </a:ext>
              </a:extLst>
            </p:cNvPr>
            <p:cNvSpPr/>
            <p:nvPr/>
          </p:nvSpPr>
          <p:spPr>
            <a:xfrm>
              <a:off x="3672525" y="759775"/>
              <a:ext cx="875875" cy="1345900"/>
            </a:xfrm>
            <a:custGeom>
              <a:avLst/>
              <a:gdLst/>
              <a:ahLst/>
              <a:cxnLst/>
              <a:rect l="l" t="t" r="r" b="b"/>
              <a:pathLst>
                <a:path w="35035" h="53836" extrusionOk="0">
                  <a:moveTo>
                    <a:pt x="6973" y="0"/>
                  </a:moveTo>
                  <a:lnTo>
                    <a:pt x="0" y="3918"/>
                  </a:lnTo>
                  <a:lnTo>
                    <a:pt x="6135" y="14829"/>
                  </a:lnTo>
                  <a:lnTo>
                    <a:pt x="6672" y="14525"/>
                  </a:lnTo>
                  <a:lnTo>
                    <a:pt x="842" y="4154"/>
                  </a:lnTo>
                  <a:lnTo>
                    <a:pt x="6739" y="838"/>
                  </a:lnTo>
                  <a:lnTo>
                    <a:pt x="34199" y="49679"/>
                  </a:lnTo>
                  <a:lnTo>
                    <a:pt x="28292" y="53001"/>
                  </a:lnTo>
                  <a:lnTo>
                    <a:pt x="6675" y="14525"/>
                  </a:lnTo>
                  <a:lnTo>
                    <a:pt x="6141" y="14829"/>
                  </a:lnTo>
                  <a:lnTo>
                    <a:pt x="27905" y="53572"/>
                  </a:lnTo>
                  <a:lnTo>
                    <a:pt x="28056" y="53836"/>
                  </a:lnTo>
                  <a:lnTo>
                    <a:pt x="35034" y="49912"/>
                  </a:lnTo>
                  <a:lnTo>
                    <a:pt x="69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67;p67">
              <a:extLst>
                <a:ext uri="{FF2B5EF4-FFF2-40B4-BE49-F238E27FC236}">
                  <a16:creationId xmlns:a16="http://schemas.microsoft.com/office/drawing/2014/main" id="{90127D51-8AE9-16C7-DB41-489052579AD3}"/>
                </a:ext>
              </a:extLst>
            </p:cNvPr>
            <p:cNvSpPr/>
            <p:nvPr/>
          </p:nvSpPr>
          <p:spPr>
            <a:xfrm>
              <a:off x="4372825" y="2088700"/>
              <a:ext cx="174950" cy="121975"/>
            </a:xfrm>
            <a:custGeom>
              <a:avLst/>
              <a:gdLst/>
              <a:ahLst/>
              <a:cxnLst/>
              <a:rect l="l" t="t" r="r" b="b"/>
              <a:pathLst>
                <a:path w="6998" h="4879" extrusionOk="0">
                  <a:moveTo>
                    <a:pt x="323" y="0"/>
                  </a:moveTo>
                  <a:lnTo>
                    <a:pt x="1" y="522"/>
                  </a:lnTo>
                  <a:lnTo>
                    <a:pt x="6998" y="4879"/>
                  </a:lnTo>
                  <a:lnTo>
                    <a:pt x="6998" y="4879"/>
                  </a:lnTo>
                  <a:lnTo>
                    <a:pt x="6952" y="479"/>
                  </a:lnTo>
                  <a:lnTo>
                    <a:pt x="6332" y="489"/>
                  </a:lnTo>
                  <a:lnTo>
                    <a:pt x="6371" y="3761"/>
                  </a:lnTo>
                  <a:lnTo>
                    <a:pt x="6371" y="3761"/>
                  </a:lnTo>
                  <a:lnTo>
                    <a:pt x="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8;p67">
              <a:extLst>
                <a:ext uri="{FF2B5EF4-FFF2-40B4-BE49-F238E27FC236}">
                  <a16:creationId xmlns:a16="http://schemas.microsoft.com/office/drawing/2014/main" id="{A1A39E7F-A0E6-32A6-554A-EF4A6A941D44}"/>
                </a:ext>
              </a:extLst>
            </p:cNvPr>
            <p:cNvSpPr/>
            <p:nvPr/>
          </p:nvSpPr>
          <p:spPr>
            <a:xfrm>
              <a:off x="4529250" y="2008025"/>
              <a:ext cx="16375" cy="96275"/>
            </a:xfrm>
            <a:custGeom>
              <a:avLst/>
              <a:gdLst/>
              <a:ahLst/>
              <a:cxnLst/>
              <a:rect l="l" t="t" r="r" b="b"/>
              <a:pathLst>
                <a:path w="655" h="3851" extrusionOk="0">
                  <a:moveTo>
                    <a:pt x="615" y="1"/>
                  </a:moveTo>
                  <a:lnTo>
                    <a:pt x="1" y="7"/>
                  </a:lnTo>
                  <a:lnTo>
                    <a:pt x="41" y="3851"/>
                  </a:lnTo>
                  <a:lnTo>
                    <a:pt x="655" y="3841"/>
                  </a:lnTo>
                  <a:lnTo>
                    <a:pt x="615"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69;p67">
              <a:extLst>
                <a:ext uri="{FF2B5EF4-FFF2-40B4-BE49-F238E27FC236}">
                  <a16:creationId xmlns:a16="http://schemas.microsoft.com/office/drawing/2014/main" id="{228ED81F-6885-81AF-7FB5-5766CE7555CB}"/>
                </a:ext>
              </a:extLst>
            </p:cNvPr>
            <p:cNvSpPr/>
            <p:nvPr/>
          </p:nvSpPr>
          <p:spPr>
            <a:xfrm>
              <a:off x="3775900" y="935925"/>
              <a:ext cx="168675" cy="103800"/>
            </a:xfrm>
            <a:custGeom>
              <a:avLst/>
              <a:gdLst/>
              <a:ahLst/>
              <a:cxnLst/>
              <a:rect l="l" t="t" r="r" b="b"/>
              <a:pathLst>
                <a:path w="6747" h="4152" extrusionOk="0">
                  <a:moveTo>
                    <a:pt x="6445" y="0"/>
                  </a:moveTo>
                  <a:lnTo>
                    <a:pt x="1" y="3614"/>
                  </a:lnTo>
                  <a:lnTo>
                    <a:pt x="305" y="4151"/>
                  </a:lnTo>
                  <a:lnTo>
                    <a:pt x="6746" y="537"/>
                  </a:lnTo>
                  <a:lnTo>
                    <a:pt x="6445"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0;p67">
              <a:extLst>
                <a:ext uri="{FF2B5EF4-FFF2-40B4-BE49-F238E27FC236}">
                  <a16:creationId xmlns:a16="http://schemas.microsoft.com/office/drawing/2014/main" id="{45EB3E34-BB39-6AC2-4AAB-78CAB4B6011C}"/>
                </a:ext>
              </a:extLst>
            </p:cNvPr>
            <p:cNvSpPr/>
            <p:nvPr/>
          </p:nvSpPr>
          <p:spPr>
            <a:xfrm>
              <a:off x="3792950" y="965400"/>
              <a:ext cx="168425" cy="104950"/>
            </a:xfrm>
            <a:custGeom>
              <a:avLst/>
              <a:gdLst/>
              <a:ahLst/>
              <a:cxnLst/>
              <a:rect l="l" t="t" r="r" b="b"/>
              <a:pathLst>
                <a:path w="6737" h="4198" extrusionOk="0">
                  <a:moveTo>
                    <a:pt x="6436" y="0"/>
                  </a:moveTo>
                  <a:lnTo>
                    <a:pt x="0" y="3623"/>
                  </a:lnTo>
                  <a:lnTo>
                    <a:pt x="145" y="3887"/>
                  </a:lnTo>
                  <a:lnTo>
                    <a:pt x="151" y="4197"/>
                  </a:lnTo>
                  <a:lnTo>
                    <a:pt x="231" y="4197"/>
                  </a:lnTo>
                  <a:lnTo>
                    <a:pt x="6736" y="537"/>
                  </a:lnTo>
                  <a:lnTo>
                    <a:pt x="64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1;p67">
              <a:extLst>
                <a:ext uri="{FF2B5EF4-FFF2-40B4-BE49-F238E27FC236}">
                  <a16:creationId xmlns:a16="http://schemas.microsoft.com/office/drawing/2014/main" id="{A3B00DFE-EDE7-7A75-0CAD-0C4033F419FF}"/>
                </a:ext>
              </a:extLst>
            </p:cNvPr>
            <p:cNvSpPr/>
            <p:nvPr/>
          </p:nvSpPr>
          <p:spPr>
            <a:xfrm>
              <a:off x="3811975" y="999925"/>
              <a:ext cx="168675" cy="103950"/>
            </a:xfrm>
            <a:custGeom>
              <a:avLst/>
              <a:gdLst/>
              <a:ahLst/>
              <a:cxnLst/>
              <a:rect l="l" t="t" r="r" b="b"/>
              <a:pathLst>
                <a:path w="6747" h="4158" extrusionOk="0">
                  <a:moveTo>
                    <a:pt x="6445" y="1"/>
                  </a:moveTo>
                  <a:lnTo>
                    <a:pt x="1" y="3617"/>
                  </a:lnTo>
                  <a:lnTo>
                    <a:pt x="302" y="4158"/>
                  </a:lnTo>
                  <a:lnTo>
                    <a:pt x="6746" y="538"/>
                  </a:lnTo>
                  <a:lnTo>
                    <a:pt x="64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72;p67">
              <a:extLst>
                <a:ext uri="{FF2B5EF4-FFF2-40B4-BE49-F238E27FC236}">
                  <a16:creationId xmlns:a16="http://schemas.microsoft.com/office/drawing/2014/main" id="{2118EF2F-4F3A-C53F-E2DA-5E49A66F8B17}"/>
                </a:ext>
              </a:extLst>
            </p:cNvPr>
            <p:cNvSpPr/>
            <p:nvPr/>
          </p:nvSpPr>
          <p:spPr>
            <a:xfrm>
              <a:off x="3828950" y="1029475"/>
              <a:ext cx="168500" cy="104950"/>
            </a:xfrm>
            <a:custGeom>
              <a:avLst/>
              <a:gdLst/>
              <a:ahLst/>
              <a:cxnLst/>
              <a:rect l="l" t="t" r="r" b="b"/>
              <a:pathLst>
                <a:path w="6740" h="4198" extrusionOk="0">
                  <a:moveTo>
                    <a:pt x="6435" y="1"/>
                  </a:moveTo>
                  <a:lnTo>
                    <a:pt x="0" y="3624"/>
                  </a:lnTo>
                  <a:lnTo>
                    <a:pt x="148" y="3884"/>
                  </a:lnTo>
                  <a:lnTo>
                    <a:pt x="154" y="4198"/>
                  </a:lnTo>
                  <a:lnTo>
                    <a:pt x="234" y="4198"/>
                  </a:lnTo>
                  <a:lnTo>
                    <a:pt x="6739" y="538"/>
                  </a:lnTo>
                  <a:lnTo>
                    <a:pt x="6435"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73;p67">
              <a:extLst>
                <a:ext uri="{FF2B5EF4-FFF2-40B4-BE49-F238E27FC236}">
                  <a16:creationId xmlns:a16="http://schemas.microsoft.com/office/drawing/2014/main" id="{546ABF0A-C7F2-6392-0C44-9A5E6AE79BC4}"/>
                </a:ext>
              </a:extLst>
            </p:cNvPr>
            <p:cNvSpPr/>
            <p:nvPr/>
          </p:nvSpPr>
          <p:spPr>
            <a:xfrm>
              <a:off x="3903117" y="1072725"/>
              <a:ext cx="561721" cy="984056"/>
            </a:xfrm>
            <a:custGeom>
              <a:avLst/>
              <a:gdLst/>
              <a:ahLst/>
              <a:cxnLst/>
              <a:rect l="l" t="t" r="r" b="b"/>
              <a:pathLst>
                <a:path w="22115" h="38750" extrusionOk="0">
                  <a:moveTo>
                    <a:pt x="538" y="0"/>
                  </a:moveTo>
                  <a:lnTo>
                    <a:pt x="0" y="301"/>
                  </a:lnTo>
                  <a:lnTo>
                    <a:pt x="21578" y="38749"/>
                  </a:lnTo>
                  <a:lnTo>
                    <a:pt x="22115" y="38448"/>
                  </a:lnTo>
                  <a:lnTo>
                    <a:pt x="5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74;p67">
              <a:extLst>
                <a:ext uri="{FF2B5EF4-FFF2-40B4-BE49-F238E27FC236}">
                  <a16:creationId xmlns:a16="http://schemas.microsoft.com/office/drawing/2014/main" id="{3CC1DC5F-65A1-092A-49E9-4B74583ED496}"/>
                </a:ext>
              </a:extLst>
            </p:cNvPr>
            <p:cNvSpPr/>
            <p:nvPr/>
          </p:nvSpPr>
          <p:spPr>
            <a:xfrm>
              <a:off x="4454650" y="2093075"/>
              <a:ext cx="88000" cy="59500"/>
            </a:xfrm>
            <a:custGeom>
              <a:avLst/>
              <a:gdLst/>
              <a:ahLst/>
              <a:cxnLst/>
              <a:rect l="l" t="t" r="r" b="b"/>
              <a:pathLst>
                <a:path w="3520" h="2380" extrusionOk="0">
                  <a:moveTo>
                    <a:pt x="3289" y="0"/>
                  </a:moveTo>
                  <a:lnTo>
                    <a:pt x="1" y="1843"/>
                  </a:lnTo>
                  <a:lnTo>
                    <a:pt x="305" y="2380"/>
                  </a:lnTo>
                  <a:lnTo>
                    <a:pt x="3519" y="578"/>
                  </a:lnTo>
                  <a:lnTo>
                    <a:pt x="3372" y="314"/>
                  </a:lnTo>
                  <a:lnTo>
                    <a:pt x="3372"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4075;p67">
            <a:extLst>
              <a:ext uri="{FF2B5EF4-FFF2-40B4-BE49-F238E27FC236}">
                <a16:creationId xmlns:a16="http://schemas.microsoft.com/office/drawing/2014/main" id="{9046A815-63ED-2CF9-F1B4-D3D94DDD3F14}"/>
              </a:ext>
            </a:extLst>
          </p:cNvPr>
          <p:cNvGrpSpPr/>
          <p:nvPr/>
        </p:nvGrpSpPr>
        <p:grpSpPr>
          <a:xfrm>
            <a:off x="6403104" y="548771"/>
            <a:ext cx="1004617" cy="927596"/>
            <a:chOff x="2588900" y="3515075"/>
            <a:chExt cx="1051625" cy="971000"/>
          </a:xfrm>
        </p:grpSpPr>
        <p:sp>
          <p:nvSpPr>
            <p:cNvPr id="25" name="Google Shape;4076;p67">
              <a:extLst>
                <a:ext uri="{FF2B5EF4-FFF2-40B4-BE49-F238E27FC236}">
                  <a16:creationId xmlns:a16="http://schemas.microsoft.com/office/drawing/2014/main" id="{E805B150-898D-8B72-6319-A3E72820B095}"/>
                </a:ext>
              </a:extLst>
            </p:cNvPr>
            <p:cNvSpPr/>
            <p:nvPr/>
          </p:nvSpPr>
          <p:spPr>
            <a:xfrm>
              <a:off x="2954400" y="3868325"/>
              <a:ext cx="309575" cy="279000"/>
            </a:xfrm>
            <a:custGeom>
              <a:avLst/>
              <a:gdLst/>
              <a:ahLst/>
              <a:cxnLst/>
              <a:rect l="l" t="t" r="r" b="b"/>
              <a:pathLst>
                <a:path w="12383" h="11160" extrusionOk="0">
                  <a:moveTo>
                    <a:pt x="6199" y="1"/>
                  </a:moveTo>
                  <a:cubicBezTo>
                    <a:pt x="5707" y="1"/>
                    <a:pt x="5207" y="66"/>
                    <a:pt x="4710" y="204"/>
                  </a:cubicBezTo>
                  <a:cubicBezTo>
                    <a:pt x="1741" y="1026"/>
                    <a:pt x="0" y="4097"/>
                    <a:pt x="820" y="7066"/>
                  </a:cubicBezTo>
                  <a:cubicBezTo>
                    <a:pt x="1503" y="9539"/>
                    <a:pt x="3750" y="11160"/>
                    <a:pt x="6198" y="11160"/>
                  </a:cubicBezTo>
                  <a:cubicBezTo>
                    <a:pt x="6688" y="11160"/>
                    <a:pt x="7187" y="11095"/>
                    <a:pt x="7682" y="10959"/>
                  </a:cubicBezTo>
                  <a:cubicBezTo>
                    <a:pt x="10648" y="10127"/>
                    <a:pt x="12383" y="7056"/>
                    <a:pt x="11566" y="4087"/>
                  </a:cubicBezTo>
                  <a:cubicBezTo>
                    <a:pt x="10886" y="1619"/>
                    <a:pt x="8643" y="1"/>
                    <a:pt x="6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77;p67">
              <a:extLst>
                <a:ext uri="{FF2B5EF4-FFF2-40B4-BE49-F238E27FC236}">
                  <a16:creationId xmlns:a16="http://schemas.microsoft.com/office/drawing/2014/main" id="{3BC043B7-2129-FF0D-1332-5E8BA8C4A0B4}"/>
                </a:ext>
              </a:extLst>
            </p:cNvPr>
            <p:cNvSpPr/>
            <p:nvPr/>
          </p:nvSpPr>
          <p:spPr>
            <a:xfrm>
              <a:off x="3421300" y="3827425"/>
              <a:ext cx="165975" cy="157200"/>
            </a:xfrm>
            <a:custGeom>
              <a:avLst/>
              <a:gdLst/>
              <a:ahLst/>
              <a:cxnLst/>
              <a:rect l="l" t="t" r="r" b="b"/>
              <a:pathLst>
                <a:path w="6639" h="6288" extrusionOk="0">
                  <a:moveTo>
                    <a:pt x="3363" y="1"/>
                  </a:moveTo>
                  <a:cubicBezTo>
                    <a:pt x="2269" y="1"/>
                    <a:pt x="1206" y="573"/>
                    <a:pt x="627" y="1594"/>
                  </a:cubicBezTo>
                  <a:cubicBezTo>
                    <a:pt x="0" y="2702"/>
                    <a:pt x="102" y="4075"/>
                    <a:pt x="885" y="5079"/>
                  </a:cubicBezTo>
                  <a:cubicBezTo>
                    <a:pt x="1491" y="5854"/>
                    <a:pt x="2412" y="6288"/>
                    <a:pt x="3365" y="6288"/>
                  </a:cubicBezTo>
                  <a:cubicBezTo>
                    <a:pt x="3643" y="6288"/>
                    <a:pt x="3924" y="6251"/>
                    <a:pt x="4201" y="6175"/>
                  </a:cubicBezTo>
                  <a:cubicBezTo>
                    <a:pt x="5426" y="5834"/>
                    <a:pt x="6325" y="4790"/>
                    <a:pt x="6482" y="3528"/>
                  </a:cubicBezTo>
                  <a:cubicBezTo>
                    <a:pt x="6638" y="2266"/>
                    <a:pt x="6018" y="1035"/>
                    <a:pt x="4910" y="409"/>
                  </a:cubicBezTo>
                  <a:cubicBezTo>
                    <a:pt x="4420" y="132"/>
                    <a:pt x="3888" y="1"/>
                    <a:pt x="3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78;p67">
              <a:extLst>
                <a:ext uri="{FF2B5EF4-FFF2-40B4-BE49-F238E27FC236}">
                  <a16:creationId xmlns:a16="http://schemas.microsoft.com/office/drawing/2014/main" id="{90AADDD1-5B82-AF75-50A2-FF651F07D581}"/>
                </a:ext>
              </a:extLst>
            </p:cNvPr>
            <p:cNvSpPr/>
            <p:nvPr/>
          </p:nvSpPr>
          <p:spPr>
            <a:xfrm>
              <a:off x="3144225" y="4321425"/>
              <a:ext cx="167275" cy="156975"/>
            </a:xfrm>
            <a:custGeom>
              <a:avLst/>
              <a:gdLst/>
              <a:ahLst/>
              <a:cxnLst/>
              <a:rect l="l" t="t" r="r" b="b"/>
              <a:pathLst>
                <a:path w="6691" h="6279" extrusionOk="0">
                  <a:moveTo>
                    <a:pt x="3241" y="1"/>
                  </a:moveTo>
                  <a:cubicBezTo>
                    <a:pt x="2961" y="1"/>
                    <a:pt x="2679" y="38"/>
                    <a:pt x="2404" y="114"/>
                  </a:cubicBezTo>
                  <a:cubicBezTo>
                    <a:pt x="961" y="513"/>
                    <a:pt x="0" y="1876"/>
                    <a:pt x="108" y="3368"/>
                  </a:cubicBezTo>
                  <a:cubicBezTo>
                    <a:pt x="218" y="4864"/>
                    <a:pt x="1366" y="6070"/>
                    <a:pt x="2852" y="6254"/>
                  </a:cubicBezTo>
                  <a:cubicBezTo>
                    <a:pt x="2983" y="6271"/>
                    <a:pt x="3112" y="6278"/>
                    <a:pt x="3241" y="6278"/>
                  </a:cubicBezTo>
                  <a:cubicBezTo>
                    <a:pt x="4578" y="6278"/>
                    <a:pt x="5789" y="5424"/>
                    <a:pt x="6220" y="4127"/>
                  </a:cubicBezTo>
                  <a:cubicBezTo>
                    <a:pt x="6690" y="2705"/>
                    <a:pt x="6091" y="1149"/>
                    <a:pt x="4787" y="409"/>
                  </a:cubicBezTo>
                  <a:cubicBezTo>
                    <a:pt x="4312" y="138"/>
                    <a:pt x="3779" y="1"/>
                    <a:pt x="3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79;p67">
              <a:extLst>
                <a:ext uri="{FF2B5EF4-FFF2-40B4-BE49-F238E27FC236}">
                  <a16:creationId xmlns:a16="http://schemas.microsoft.com/office/drawing/2014/main" id="{288BD1B9-40F8-DB2B-631C-1F888005C91A}"/>
                </a:ext>
              </a:extLst>
            </p:cNvPr>
            <p:cNvSpPr/>
            <p:nvPr/>
          </p:nvSpPr>
          <p:spPr>
            <a:xfrm>
              <a:off x="2629350" y="4031100"/>
              <a:ext cx="165725" cy="156950"/>
            </a:xfrm>
            <a:custGeom>
              <a:avLst/>
              <a:gdLst/>
              <a:ahLst/>
              <a:cxnLst/>
              <a:rect l="l" t="t" r="r" b="b"/>
              <a:pathLst>
                <a:path w="6629" h="6278" extrusionOk="0">
                  <a:moveTo>
                    <a:pt x="3362" y="0"/>
                  </a:moveTo>
                  <a:cubicBezTo>
                    <a:pt x="2267" y="0"/>
                    <a:pt x="1204" y="575"/>
                    <a:pt x="626" y="1595"/>
                  </a:cubicBezTo>
                  <a:cubicBezTo>
                    <a:pt x="0" y="2701"/>
                    <a:pt x="105" y="4073"/>
                    <a:pt x="887" y="5074"/>
                  </a:cubicBezTo>
                  <a:cubicBezTo>
                    <a:pt x="1493" y="5845"/>
                    <a:pt x="2410" y="6277"/>
                    <a:pt x="3362" y="6277"/>
                  </a:cubicBezTo>
                  <a:cubicBezTo>
                    <a:pt x="3641" y="6277"/>
                    <a:pt x="3922" y="6240"/>
                    <a:pt x="4200" y="6164"/>
                  </a:cubicBezTo>
                  <a:cubicBezTo>
                    <a:pt x="5422" y="5823"/>
                    <a:pt x="6322" y="4779"/>
                    <a:pt x="6475" y="3520"/>
                  </a:cubicBezTo>
                  <a:cubicBezTo>
                    <a:pt x="6629" y="2258"/>
                    <a:pt x="6009" y="1030"/>
                    <a:pt x="4903" y="407"/>
                  </a:cubicBezTo>
                  <a:cubicBezTo>
                    <a:pt x="4415" y="131"/>
                    <a:pt x="3885" y="0"/>
                    <a:pt x="3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80;p67">
              <a:extLst>
                <a:ext uri="{FF2B5EF4-FFF2-40B4-BE49-F238E27FC236}">
                  <a16:creationId xmlns:a16="http://schemas.microsoft.com/office/drawing/2014/main" id="{0D902829-C4B0-F0A2-44AE-7669404B3662}"/>
                </a:ext>
              </a:extLst>
            </p:cNvPr>
            <p:cNvSpPr/>
            <p:nvPr/>
          </p:nvSpPr>
          <p:spPr>
            <a:xfrm>
              <a:off x="2909350" y="3537175"/>
              <a:ext cx="165725" cy="157025"/>
            </a:xfrm>
            <a:custGeom>
              <a:avLst/>
              <a:gdLst/>
              <a:ahLst/>
              <a:cxnLst/>
              <a:rect l="l" t="t" r="r" b="b"/>
              <a:pathLst>
                <a:path w="6629" h="6281" extrusionOk="0">
                  <a:moveTo>
                    <a:pt x="3361" y="1"/>
                  </a:moveTo>
                  <a:cubicBezTo>
                    <a:pt x="2268" y="1"/>
                    <a:pt x="1205" y="574"/>
                    <a:pt x="627" y="1593"/>
                  </a:cubicBezTo>
                  <a:cubicBezTo>
                    <a:pt x="0" y="2695"/>
                    <a:pt x="102" y="4070"/>
                    <a:pt x="881" y="5071"/>
                  </a:cubicBezTo>
                  <a:cubicBezTo>
                    <a:pt x="1487" y="5846"/>
                    <a:pt x="2406" y="6280"/>
                    <a:pt x="3359" y="6280"/>
                  </a:cubicBezTo>
                  <a:cubicBezTo>
                    <a:pt x="3637" y="6280"/>
                    <a:pt x="3917" y="6243"/>
                    <a:pt x="4194" y="6167"/>
                  </a:cubicBezTo>
                  <a:cubicBezTo>
                    <a:pt x="5419" y="5829"/>
                    <a:pt x="6319" y="4786"/>
                    <a:pt x="6472" y="3527"/>
                  </a:cubicBezTo>
                  <a:cubicBezTo>
                    <a:pt x="6629" y="2265"/>
                    <a:pt x="6012" y="1037"/>
                    <a:pt x="4906" y="411"/>
                  </a:cubicBezTo>
                  <a:cubicBezTo>
                    <a:pt x="4418" y="133"/>
                    <a:pt x="3886" y="1"/>
                    <a:pt x="3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81;p67">
              <a:extLst>
                <a:ext uri="{FF2B5EF4-FFF2-40B4-BE49-F238E27FC236}">
                  <a16:creationId xmlns:a16="http://schemas.microsoft.com/office/drawing/2014/main" id="{8B2EB12A-5079-734C-74CC-4BB2A5C42970}"/>
                </a:ext>
              </a:extLst>
            </p:cNvPr>
            <p:cNvSpPr/>
            <p:nvPr/>
          </p:nvSpPr>
          <p:spPr>
            <a:xfrm>
              <a:off x="2604250" y="3698125"/>
              <a:ext cx="211700" cy="200350"/>
            </a:xfrm>
            <a:custGeom>
              <a:avLst/>
              <a:gdLst/>
              <a:ahLst/>
              <a:cxnLst/>
              <a:rect l="l" t="t" r="r" b="b"/>
              <a:pathLst>
                <a:path w="8468" h="8014" extrusionOk="0">
                  <a:moveTo>
                    <a:pt x="4176" y="0"/>
                  </a:moveTo>
                  <a:cubicBezTo>
                    <a:pt x="3825" y="0"/>
                    <a:pt x="3468" y="47"/>
                    <a:pt x="3113" y="144"/>
                  </a:cubicBezTo>
                  <a:cubicBezTo>
                    <a:pt x="1551" y="573"/>
                    <a:pt x="402" y="1900"/>
                    <a:pt x="200" y="3509"/>
                  </a:cubicBezTo>
                  <a:cubicBezTo>
                    <a:pt x="0" y="5117"/>
                    <a:pt x="786" y="6689"/>
                    <a:pt x="2195" y="7491"/>
                  </a:cubicBezTo>
                  <a:cubicBezTo>
                    <a:pt x="2812" y="7841"/>
                    <a:pt x="3494" y="8014"/>
                    <a:pt x="4173" y="8014"/>
                  </a:cubicBezTo>
                  <a:cubicBezTo>
                    <a:pt x="5047" y="8014"/>
                    <a:pt x="5918" y="7728"/>
                    <a:pt x="6638" y="7168"/>
                  </a:cubicBezTo>
                  <a:cubicBezTo>
                    <a:pt x="7915" y="6170"/>
                    <a:pt x="8468" y="4503"/>
                    <a:pt x="8038" y="2941"/>
                  </a:cubicBezTo>
                  <a:cubicBezTo>
                    <a:pt x="7547" y="1164"/>
                    <a:pt x="5935" y="0"/>
                    <a:pt x="4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82;p67">
              <a:extLst>
                <a:ext uri="{FF2B5EF4-FFF2-40B4-BE49-F238E27FC236}">
                  <a16:creationId xmlns:a16="http://schemas.microsoft.com/office/drawing/2014/main" id="{7903F952-6A57-2E27-C7AF-7353B0066CFE}"/>
                </a:ext>
              </a:extLst>
            </p:cNvPr>
            <p:cNvSpPr/>
            <p:nvPr/>
          </p:nvSpPr>
          <p:spPr>
            <a:xfrm>
              <a:off x="3409325" y="4096475"/>
              <a:ext cx="222625" cy="200475"/>
            </a:xfrm>
            <a:custGeom>
              <a:avLst/>
              <a:gdLst/>
              <a:ahLst/>
              <a:cxnLst/>
              <a:rect l="l" t="t" r="r" b="b"/>
              <a:pathLst>
                <a:path w="8905" h="8019" extrusionOk="0">
                  <a:moveTo>
                    <a:pt x="4449" y="1"/>
                  </a:moveTo>
                  <a:cubicBezTo>
                    <a:pt x="4098" y="1"/>
                    <a:pt x="3741" y="47"/>
                    <a:pt x="3387" y="144"/>
                  </a:cubicBezTo>
                  <a:cubicBezTo>
                    <a:pt x="1253" y="733"/>
                    <a:pt x="1" y="2944"/>
                    <a:pt x="590" y="5078"/>
                  </a:cubicBezTo>
                  <a:cubicBezTo>
                    <a:pt x="1081" y="6853"/>
                    <a:pt x="2691" y="8019"/>
                    <a:pt x="4448" y="8019"/>
                  </a:cubicBezTo>
                  <a:cubicBezTo>
                    <a:pt x="4802" y="8019"/>
                    <a:pt x="5162" y="7971"/>
                    <a:pt x="5521" y="7872"/>
                  </a:cubicBezTo>
                  <a:cubicBezTo>
                    <a:pt x="7655" y="7282"/>
                    <a:pt x="8904" y="5075"/>
                    <a:pt x="8315" y="2941"/>
                  </a:cubicBezTo>
                  <a:cubicBezTo>
                    <a:pt x="7826" y="1165"/>
                    <a:pt x="6208" y="1"/>
                    <a:pt x="4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4083;p67">
              <a:extLst>
                <a:ext uri="{FF2B5EF4-FFF2-40B4-BE49-F238E27FC236}">
                  <a16:creationId xmlns:a16="http://schemas.microsoft.com/office/drawing/2014/main" id="{D3CF452D-D058-2E3B-FB2D-BFFA5E3D400F}"/>
                </a:ext>
              </a:extLst>
            </p:cNvPr>
            <p:cNvSpPr/>
            <p:nvPr/>
          </p:nvSpPr>
          <p:spPr>
            <a:xfrm>
              <a:off x="2774800" y="4271825"/>
              <a:ext cx="221375" cy="198700"/>
            </a:xfrm>
            <a:custGeom>
              <a:avLst/>
              <a:gdLst/>
              <a:ahLst/>
              <a:cxnLst/>
              <a:rect l="l" t="t" r="r" b="b"/>
              <a:pathLst>
                <a:path w="8855" h="7948" extrusionOk="0">
                  <a:moveTo>
                    <a:pt x="4447" y="1"/>
                  </a:moveTo>
                  <a:cubicBezTo>
                    <a:pt x="4095" y="1"/>
                    <a:pt x="3737" y="47"/>
                    <a:pt x="3380" y="145"/>
                  </a:cubicBezTo>
                  <a:cubicBezTo>
                    <a:pt x="1247" y="735"/>
                    <a:pt x="0" y="2942"/>
                    <a:pt x="584" y="5079"/>
                  </a:cubicBezTo>
                  <a:cubicBezTo>
                    <a:pt x="1101" y="6818"/>
                    <a:pt x="2695" y="7948"/>
                    <a:pt x="4427" y="7948"/>
                  </a:cubicBezTo>
                  <a:cubicBezTo>
                    <a:pt x="4780" y="7948"/>
                    <a:pt x="5139" y="7901"/>
                    <a:pt x="5496" y="7802"/>
                  </a:cubicBezTo>
                  <a:cubicBezTo>
                    <a:pt x="7602" y="7219"/>
                    <a:pt x="8855" y="5058"/>
                    <a:pt x="8311" y="2942"/>
                  </a:cubicBezTo>
                  <a:cubicBezTo>
                    <a:pt x="7820" y="1165"/>
                    <a:pt x="6206" y="1"/>
                    <a:pt x="4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4084;p67">
              <a:extLst>
                <a:ext uri="{FF2B5EF4-FFF2-40B4-BE49-F238E27FC236}">
                  <a16:creationId xmlns:a16="http://schemas.microsoft.com/office/drawing/2014/main" id="{CF87C19A-B45F-D8AA-563F-D01C6283CBA6}"/>
                </a:ext>
              </a:extLst>
            </p:cNvPr>
            <p:cNvSpPr/>
            <p:nvPr/>
          </p:nvSpPr>
          <p:spPr>
            <a:xfrm>
              <a:off x="3240225" y="3522775"/>
              <a:ext cx="214575" cy="200425"/>
            </a:xfrm>
            <a:custGeom>
              <a:avLst/>
              <a:gdLst/>
              <a:ahLst/>
              <a:cxnLst/>
              <a:rect l="l" t="t" r="r" b="b"/>
              <a:pathLst>
                <a:path w="8583" h="8017" extrusionOk="0">
                  <a:moveTo>
                    <a:pt x="4125" y="1"/>
                  </a:moveTo>
                  <a:cubicBezTo>
                    <a:pt x="3216" y="1"/>
                    <a:pt x="2321" y="310"/>
                    <a:pt x="1597" y="901"/>
                  </a:cubicBezTo>
                  <a:cubicBezTo>
                    <a:pt x="550" y="1754"/>
                    <a:pt x="1" y="3080"/>
                    <a:pt x="142" y="4425"/>
                  </a:cubicBezTo>
                  <a:cubicBezTo>
                    <a:pt x="283" y="5770"/>
                    <a:pt x="1094" y="6955"/>
                    <a:pt x="2297" y="7572"/>
                  </a:cubicBezTo>
                  <a:cubicBezTo>
                    <a:pt x="2872" y="7866"/>
                    <a:pt x="3503" y="8017"/>
                    <a:pt x="4139" y="8017"/>
                  </a:cubicBezTo>
                  <a:cubicBezTo>
                    <a:pt x="4492" y="8017"/>
                    <a:pt x="4846" y="7970"/>
                    <a:pt x="5193" y="7876"/>
                  </a:cubicBezTo>
                  <a:cubicBezTo>
                    <a:pt x="7323" y="7280"/>
                    <a:pt x="8582" y="5070"/>
                    <a:pt x="7990" y="2939"/>
                  </a:cubicBezTo>
                  <a:cubicBezTo>
                    <a:pt x="7630" y="1634"/>
                    <a:pt x="6636" y="603"/>
                    <a:pt x="5346" y="191"/>
                  </a:cubicBezTo>
                  <a:cubicBezTo>
                    <a:pt x="4946" y="64"/>
                    <a:pt x="4534" y="1"/>
                    <a:pt x="4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4085;p67">
              <a:extLst>
                <a:ext uri="{FF2B5EF4-FFF2-40B4-BE49-F238E27FC236}">
                  <a16:creationId xmlns:a16="http://schemas.microsoft.com/office/drawing/2014/main" id="{1302DDA9-39CF-0354-ACF8-C715E0896FA4}"/>
                </a:ext>
              </a:extLst>
            </p:cNvPr>
            <p:cNvSpPr/>
            <p:nvPr/>
          </p:nvSpPr>
          <p:spPr>
            <a:xfrm>
              <a:off x="2953700" y="3860700"/>
              <a:ext cx="318875" cy="294350"/>
            </a:xfrm>
            <a:custGeom>
              <a:avLst/>
              <a:gdLst/>
              <a:ahLst/>
              <a:cxnLst/>
              <a:rect l="l" t="t" r="r" b="b"/>
              <a:pathLst>
                <a:path w="12755" h="11774" extrusionOk="0">
                  <a:moveTo>
                    <a:pt x="6221" y="616"/>
                  </a:moveTo>
                  <a:cubicBezTo>
                    <a:pt x="8533" y="616"/>
                    <a:pt x="10654" y="2148"/>
                    <a:pt x="11299" y="4478"/>
                  </a:cubicBezTo>
                  <a:cubicBezTo>
                    <a:pt x="11760" y="6142"/>
                    <a:pt x="11373" y="7929"/>
                    <a:pt x="10265" y="9253"/>
                  </a:cubicBezTo>
                  <a:cubicBezTo>
                    <a:pt x="9259" y="10456"/>
                    <a:pt x="7775" y="11144"/>
                    <a:pt x="6224" y="11144"/>
                  </a:cubicBezTo>
                  <a:cubicBezTo>
                    <a:pt x="6066" y="11144"/>
                    <a:pt x="5907" y="11137"/>
                    <a:pt x="5748" y="11122"/>
                  </a:cubicBezTo>
                  <a:cubicBezTo>
                    <a:pt x="4026" y="10966"/>
                    <a:pt x="2494" y="9974"/>
                    <a:pt x="1640" y="8473"/>
                  </a:cubicBezTo>
                  <a:cubicBezTo>
                    <a:pt x="790" y="6968"/>
                    <a:pt x="732" y="5142"/>
                    <a:pt x="1484" y="3588"/>
                  </a:cubicBezTo>
                  <a:cubicBezTo>
                    <a:pt x="2141" y="2222"/>
                    <a:pt x="3357" y="1209"/>
                    <a:pt x="4818" y="806"/>
                  </a:cubicBezTo>
                  <a:cubicBezTo>
                    <a:pt x="5275" y="681"/>
                    <a:pt x="5748" y="616"/>
                    <a:pt x="6221" y="616"/>
                  </a:cubicBezTo>
                  <a:close/>
                  <a:moveTo>
                    <a:pt x="6221" y="0"/>
                  </a:moveTo>
                  <a:cubicBezTo>
                    <a:pt x="5703" y="0"/>
                    <a:pt x="5176" y="69"/>
                    <a:pt x="4652" y="214"/>
                  </a:cubicBezTo>
                  <a:cubicBezTo>
                    <a:pt x="1818" y="1003"/>
                    <a:pt x="1" y="3760"/>
                    <a:pt x="394" y="6677"/>
                  </a:cubicBezTo>
                  <a:cubicBezTo>
                    <a:pt x="790" y="9590"/>
                    <a:pt x="3277" y="11767"/>
                    <a:pt x="6218" y="11773"/>
                  </a:cubicBezTo>
                  <a:cubicBezTo>
                    <a:pt x="6749" y="11773"/>
                    <a:pt x="7280" y="11703"/>
                    <a:pt x="7790" y="11558"/>
                  </a:cubicBezTo>
                  <a:cubicBezTo>
                    <a:pt x="10922" y="10686"/>
                    <a:pt x="12754" y="7444"/>
                    <a:pt x="11895" y="4313"/>
                  </a:cubicBezTo>
                  <a:cubicBezTo>
                    <a:pt x="11176" y="1712"/>
                    <a:pt x="8804" y="0"/>
                    <a:pt x="62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4086;p67">
              <a:extLst>
                <a:ext uri="{FF2B5EF4-FFF2-40B4-BE49-F238E27FC236}">
                  <a16:creationId xmlns:a16="http://schemas.microsoft.com/office/drawing/2014/main" id="{692F61FF-C05F-0FB8-B6B0-78DF155ABC1B}"/>
                </a:ext>
              </a:extLst>
            </p:cNvPr>
            <p:cNvSpPr/>
            <p:nvPr/>
          </p:nvSpPr>
          <p:spPr>
            <a:xfrm>
              <a:off x="2588900" y="3690175"/>
              <a:ext cx="240650" cy="216100"/>
            </a:xfrm>
            <a:custGeom>
              <a:avLst/>
              <a:gdLst/>
              <a:ahLst/>
              <a:cxnLst/>
              <a:rect l="l" t="t" r="r" b="b"/>
              <a:pathLst>
                <a:path w="9626" h="8644" extrusionOk="0">
                  <a:moveTo>
                    <a:pt x="4793" y="626"/>
                  </a:moveTo>
                  <a:cubicBezTo>
                    <a:pt x="6416" y="626"/>
                    <a:pt x="7907" y="1702"/>
                    <a:pt x="8357" y="3345"/>
                  </a:cubicBezTo>
                  <a:cubicBezTo>
                    <a:pt x="8901" y="5316"/>
                    <a:pt x="7743" y="7351"/>
                    <a:pt x="5775" y="7895"/>
                  </a:cubicBezTo>
                  <a:cubicBezTo>
                    <a:pt x="5450" y="7984"/>
                    <a:pt x="5123" y="8026"/>
                    <a:pt x="4800" y="8026"/>
                  </a:cubicBezTo>
                  <a:cubicBezTo>
                    <a:pt x="3179" y="8026"/>
                    <a:pt x="1681" y="6951"/>
                    <a:pt x="1225" y="5313"/>
                  </a:cubicBezTo>
                  <a:cubicBezTo>
                    <a:pt x="682" y="3348"/>
                    <a:pt x="1839" y="1306"/>
                    <a:pt x="3810" y="759"/>
                  </a:cubicBezTo>
                  <a:cubicBezTo>
                    <a:pt x="4138" y="669"/>
                    <a:pt x="4468" y="626"/>
                    <a:pt x="4793" y="626"/>
                  </a:cubicBezTo>
                  <a:close/>
                  <a:moveTo>
                    <a:pt x="4830" y="0"/>
                  </a:moveTo>
                  <a:cubicBezTo>
                    <a:pt x="4438" y="0"/>
                    <a:pt x="4040" y="54"/>
                    <a:pt x="3644" y="167"/>
                  </a:cubicBezTo>
                  <a:cubicBezTo>
                    <a:pt x="1348" y="802"/>
                    <a:pt x="0" y="3179"/>
                    <a:pt x="636" y="5478"/>
                  </a:cubicBezTo>
                  <a:cubicBezTo>
                    <a:pt x="1158" y="7345"/>
                    <a:pt x="2858" y="8641"/>
                    <a:pt x="4799" y="8644"/>
                  </a:cubicBezTo>
                  <a:cubicBezTo>
                    <a:pt x="5183" y="8644"/>
                    <a:pt x="5566" y="8591"/>
                    <a:pt x="5938" y="8490"/>
                  </a:cubicBezTo>
                  <a:cubicBezTo>
                    <a:pt x="8256" y="7870"/>
                    <a:pt x="9625" y="5481"/>
                    <a:pt x="8987" y="3170"/>
                  </a:cubicBezTo>
                  <a:cubicBezTo>
                    <a:pt x="8460" y="1254"/>
                    <a:pt x="6722" y="0"/>
                    <a:pt x="48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4087;p67">
              <a:extLst>
                <a:ext uri="{FF2B5EF4-FFF2-40B4-BE49-F238E27FC236}">
                  <a16:creationId xmlns:a16="http://schemas.microsoft.com/office/drawing/2014/main" id="{2AE40F41-57F4-5C28-426C-4EA382921D9A}"/>
                </a:ext>
              </a:extLst>
            </p:cNvPr>
            <p:cNvSpPr/>
            <p:nvPr/>
          </p:nvSpPr>
          <p:spPr>
            <a:xfrm>
              <a:off x="2766275" y="4264150"/>
              <a:ext cx="243025" cy="215875"/>
            </a:xfrm>
            <a:custGeom>
              <a:avLst/>
              <a:gdLst/>
              <a:ahLst/>
              <a:cxnLst/>
              <a:rect l="l" t="t" r="r" b="b"/>
              <a:pathLst>
                <a:path w="9721" h="8635" extrusionOk="0">
                  <a:moveTo>
                    <a:pt x="4783" y="617"/>
                  </a:moveTo>
                  <a:cubicBezTo>
                    <a:pt x="6407" y="617"/>
                    <a:pt x="7905" y="1692"/>
                    <a:pt x="8357" y="3329"/>
                  </a:cubicBezTo>
                  <a:cubicBezTo>
                    <a:pt x="8904" y="5294"/>
                    <a:pt x="7740" y="7348"/>
                    <a:pt x="5775" y="7885"/>
                  </a:cubicBezTo>
                  <a:cubicBezTo>
                    <a:pt x="5449" y="7974"/>
                    <a:pt x="5121" y="8017"/>
                    <a:pt x="4798" y="8017"/>
                  </a:cubicBezTo>
                  <a:cubicBezTo>
                    <a:pt x="3173" y="8017"/>
                    <a:pt x="1675" y="6942"/>
                    <a:pt x="1219" y="5303"/>
                  </a:cubicBezTo>
                  <a:cubicBezTo>
                    <a:pt x="682" y="3338"/>
                    <a:pt x="1836" y="1294"/>
                    <a:pt x="3801" y="750"/>
                  </a:cubicBezTo>
                  <a:cubicBezTo>
                    <a:pt x="4129" y="660"/>
                    <a:pt x="4459" y="617"/>
                    <a:pt x="4783" y="617"/>
                  </a:cubicBezTo>
                  <a:close/>
                  <a:moveTo>
                    <a:pt x="4784" y="1"/>
                  </a:moveTo>
                  <a:cubicBezTo>
                    <a:pt x="4405" y="1"/>
                    <a:pt x="4020" y="52"/>
                    <a:pt x="3639" y="158"/>
                  </a:cubicBezTo>
                  <a:cubicBezTo>
                    <a:pt x="1351" y="790"/>
                    <a:pt x="0" y="3173"/>
                    <a:pt x="630" y="5469"/>
                  </a:cubicBezTo>
                  <a:cubicBezTo>
                    <a:pt x="1149" y="7339"/>
                    <a:pt x="2853" y="8631"/>
                    <a:pt x="4796" y="8634"/>
                  </a:cubicBezTo>
                  <a:cubicBezTo>
                    <a:pt x="4798" y="8634"/>
                    <a:pt x="4799" y="8634"/>
                    <a:pt x="4801" y="8634"/>
                  </a:cubicBezTo>
                  <a:cubicBezTo>
                    <a:pt x="7654" y="8634"/>
                    <a:pt x="9720" y="5913"/>
                    <a:pt x="8953" y="3166"/>
                  </a:cubicBezTo>
                  <a:cubicBezTo>
                    <a:pt x="8421" y="1261"/>
                    <a:pt x="6674" y="1"/>
                    <a:pt x="4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4088;p67">
              <a:extLst>
                <a:ext uri="{FF2B5EF4-FFF2-40B4-BE49-F238E27FC236}">
                  <a16:creationId xmlns:a16="http://schemas.microsoft.com/office/drawing/2014/main" id="{22B47C0E-26B8-04A7-8EF7-5B3FE89E91B2}"/>
                </a:ext>
              </a:extLst>
            </p:cNvPr>
            <p:cNvSpPr/>
            <p:nvPr/>
          </p:nvSpPr>
          <p:spPr>
            <a:xfrm>
              <a:off x="3223575" y="3515075"/>
              <a:ext cx="239725" cy="215825"/>
            </a:xfrm>
            <a:custGeom>
              <a:avLst/>
              <a:gdLst/>
              <a:ahLst/>
              <a:cxnLst/>
              <a:rect l="l" t="t" r="r" b="b"/>
              <a:pathLst>
                <a:path w="9589" h="8633" extrusionOk="0">
                  <a:moveTo>
                    <a:pt x="4788" y="614"/>
                  </a:moveTo>
                  <a:cubicBezTo>
                    <a:pt x="6410" y="614"/>
                    <a:pt x="7903" y="1691"/>
                    <a:pt x="8358" y="3333"/>
                  </a:cubicBezTo>
                  <a:cubicBezTo>
                    <a:pt x="8748" y="4745"/>
                    <a:pt x="8266" y="6259"/>
                    <a:pt x="7130" y="7186"/>
                  </a:cubicBezTo>
                  <a:cubicBezTo>
                    <a:pt x="6456" y="7734"/>
                    <a:pt x="5630" y="8015"/>
                    <a:pt x="4797" y="8015"/>
                  </a:cubicBezTo>
                  <a:cubicBezTo>
                    <a:pt x="4221" y="8015"/>
                    <a:pt x="3641" y="7881"/>
                    <a:pt x="3108" y="7607"/>
                  </a:cubicBezTo>
                  <a:cubicBezTo>
                    <a:pt x="2187" y="7134"/>
                    <a:pt x="1502" y="6299"/>
                    <a:pt x="1223" y="5304"/>
                  </a:cubicBezTo>
                  <a:cubicBezTo>
                    <a:pt x="685" y="3336"/>
                    <a:pt x="1840" y="1295"/>
                    <a:pt x="3805" y="748"/>
                  </a:cubicBezTo>
                  <a:cubicBezTo>
                    <a:pt x="4133" y="657"/>
                    <a:pt x="4463" y="614"/>
                    <a:pt x="4788" y="614"/>
                  </a:cubicBezTo>
                  <a:close/>
                  <a:moveTo>
                    <a:pt x="4791" y="0"/>
                  </a:moveTo>
                  <a:cubicBezTo>
                    <a:pt x="4410" y="0"/>
                    <a:pt x="4023" y="51"/>
                    <a:pt x="3639" y="159"/>
                  </a:cubicBezTo>
                  <a:cubicBezTo>
                    <a:pt x="1348" y="794"/>
                    <a:pt x="1" y="3173"/>
                    <a:pt x="627" y="5470"/>
                  </a:cubicBezTo>
                  <a:cubicBezTo>
                    <a:pt x="955" y="6627"/>
                    <a:pt x="1751" y="7601"/>
                    <a:pt x="2822" y="8153"/>
                  </a:cubicBezTo>
                  <a:cubicBezTo>
                    <a:pt x="3433" y="8466"/>
                    <a:pt x="4109" y="8632"/>
                    <a:pt x="4796" y="8632"/>
                  </a:cubicBezTo>
                  <a:cubicBezTo>
                    <a:pt x="5183" y="8632"/>
                    <a:pt x="5567" y="8583"/>
                    <a:pt x="5941" y="8482"/>
                  </a:cubicBezTo>
                  <a:cubicBezTo>
                    <a:pt x="8238" y="7846"/>
                    <a:pt x="9589" y="5467"/>
                    <a:pt x="8950" y="3170"/>
                  </a:cubicBezTo>
                  <a:cubicBezTo>
                    <a:pt x="8421" y="1259"/>
                    <a:pt x="6682" y="0"/>
                    <a:pt x="4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4089;p67">
              <a:extLst>
                <a:ext uri="{FF2B5EF4-FFF2-40B4-BE49-F238E27FC236}">
                  <a16:creationId xmlns:a16="http://schemas.microsoft.com/office/drawing/2014/main" id="{9B6A3260-6B21-2A3B-3DA0-DCE2BE0118BE}"/>
                </a:ext>
              </a:extLst>
            </p:cNvPr>
            <p:cNvSpPr/>
            <p:nvPr/>
          </p:nvSpPr>
          <p:spPr>
            <a:xfrm>
              <a:off x="3410700" y="4088800"/>
              <a:ext cx="229825" cy="215825"/>
            </a:xfrm>
            <a:custGeom>
              <a:avLst/>
              <a:gdLst/>
              <a:ahLst/>
              <a:cxnLst/>
              <a:rect l="l" t="t" r="r" b="b"/>
              <a:pathLst>
                <a:path w="9193" h="8633" extrusionOk="0">
                  <a:moveTo>
                    <a:pt x="4385" y="617"/>
                  </a:moveTo>
                  <a:cubicBezTo>
                    <a:pt x="4388" y="617"/>
                    <a:pt x="4391" y="617"/>
                    <a:pt x="4394" y="617"/>
                  </a:cubicBezTo>
                  <a:cubicBezTo>
                    <a:pt x="4397" y="617"/>
                    <a:pt x="4400" y="617"/>
                    <a:pt x="4402" y="617"/>
                  </a:cubicBezTo>
                  <a:cubicBezTo>
                    <a:pt x="5805" y="617"/>
                    <a:pt x="7088" y="1411"/>
                    <a:pt x="7713" y="2668"/>
                  </a:cubicBezTo>
                  <a:cubicBezTo>
                    <a:pt x="8336" y="3929"/>
                    <a:pt x="8195" y="5434"/>
                    <a:pt x="7345" y="6554"/>
                  </a:cubicBezTo>
                  <a:cubicBezTo>
                    <a:pt x="6637" y="7484"/>
                    <a:pt x="5541" y="8014"/>
                    <a:pt x="4397" y="8014"/>
                  </a:cubicBezTo>
                  <a:cubicBezTo>
                    <a:pt x="4166" y="8014"/>
                    <a:pt x="3933" y="7993"/>
                    <a:pt x="3700" y="7948"/>
                  </a:cubicBezTo>
                  <a:cubicBezTo>
                    <a:pt x="2319" y="7681"/>
                    <a:pt x="1207" y="6656"/>
                    <a:pt x="833" y="5302"/>
                  </a:cubicBezTo>
                  <a:cubicBezTo>
                    <a:pt x="174" y="2947"/>
                    <a:pt x="1943" y="617"/>
                    <a:pt x="4385" y="617"/>
                  </a:cubicBezTo>
                  <a:close/>
                  <a:moveTo>
                    <a:pt x="4398" y="1"/>
                  </a:moveTo>
                  <a:cubicBezTo>
                    <a:pt x="2564" y="1"/>
                    <a:pt x="920" y="1163"/>
                    <a:pt x="320" y="2907"/>
                  </a:cubicBezTo>
                  <a:cubicBezTo>
                    <a:pt x="28" y="3730"/>
                    <a:pt x="1" y="4626"/>
                    <a:pt x="237" y="5468"/>
                  </a:cubicBezTo>
                  <a:cubicBezTo>
                    <a:pt x="756" y="7337"/>
                    <a:pt x="2460" y="8633"/>
                    <a:pt x="4403" y="8633"/>
                  </a:cubicBezTo>
                  <a:cubicBezTo>
                    <a:pt x="4790" y="8633"/>
                    <a:pt x="5174" y="8581"/>
                    <a:pt x="5549" y="8480"/>
                  </a:cubicBezTo>
                  <a:cubicBezTo>
                    <a:pt x="7842" y="7841"/>
                    <a:pt x="9193" y="5458"/>
                    <a:pt x="8554" y="3168"/>
                  </a:cubicBezTo>
                  <a:cubicBezTo>
                    <a:pt x="8051" y="1344"/>
                    <a:pt x="6421" y="61"/>
                    <a:pt x="4532" y="3"/>
                  </a:cubicBezTo>
                  <a:cubicBezTo>
                    <a:pt x="4488" y="1"/>
                    <a:pt x="4443" y="1"/>
                    <a:pt x="4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4090;p67">
              <a:extLst>
                <a:ext uri="{FF2B5EF4-FFF2-40B4-BE49-F238E27FC236}">
                  <a16:creationId xmlns:a16="http://schemas.microsoft.com/office/drawing/2014/main" id="{7879958A-0045-023C-9FCC-93815F023206}"/>
                </a:ext>
              </a:extLst>
            </p:cNvPr>
            <p:cNvSpPr/>
            <p:nvPr/>
          </p:nvSpPr>
          <p:spPr>
            <a:xfrm>
              <a:off x="3415150" y="3819750"/>
              <a:ext cx="183625" cy="172500"/>
            </a:xfrm>
            <a:custGeom>
              <a:avLst/>
              <a:gdLst/>
              <a:ahLst/>
              <a:cxnLst/>
              <a:rect l="l" t="t" r="r" b="b"/>
              <a:pathLst>
                <a:path w="7345" h="6900" extrusionOk="0">
                  <a:moveTo>
                    <a:pt x="3606" y="617"/>
                  </a:moveTo>
                  <a:cubicBezTo>
                    <a:pt x="4658" y="617"/>
                    <a:pt x="5652" y="1206"/>
                    <a:pt x="6141" y="2183"/>
                  </a:cubicBezTo>
                  <a:cubicBezTo>
                    <a:pt x="6749" y="3390"/>
                    <a:pt x="6418" y="4861"/>
                    <a:pt x="5349" y="5693"/>
                  </a:cubicBezTo>
                  <a:cubicBezTo>
                    <a:pt x="4836" y="6091"/>
                    <a:pt x="4220" y="6290"/>
                    <a:pt x="3606" y="6290"/>
                  </a:cubicBezTo>
                  <a:cubicBezTo>
                    <a:pt x="2943" y="6290"/>
                    <a:pt x="2282" y="6058"/>
                    <a:pt x="1751" y="5598"/>
                  </a:cubicBezTo>
                  <a:cubicBezTo>
                    <a:pt x="729" y="4713"/>
                    <a:pt x="474" y="3227"/>
                    <a:pt x="1143" y="2051"/>
                  </a:cubicBezTo>
                  <a:cubicBezTo>
                    <a:pt x="1511" y="1398"/>
                    <a:pt x="2129" y="919"/>
                    <a:pt x="2853" y="719"/>
                  </a:cubicBezTo>
                  <a:cubicBezTo>
                    <a:pt x="3103" y="650"/>
                    <a:pt x="3356" y="617"/>
                    <a:pt x="3606" y="617"/>
                  </a:cubicBezTo>
                  <a:close/>
                  <a:moveTo>
                    <a:pt x="3608" y="1"/>
                  </a:moveTo>
                  <a:cubicBezTo>
                    <a:pt x="2408" y="1"/>
                    <a:pt x="1241" y="630"/>
                    <a:pt x="609" y="1748"/>
                  </a:cubicBezTo>
                  <a:lnTo>
                    <a:pt x="606" y="1748"/>
                  </a:lnTo>
                  <a:cubicBezTo>
                    <a:pt x="1" y="2816"/>
                    <a:pt x="7" y="4121"/>
                    <a:pt x="624" y="5183"/>
                  </a:cubicBezTo>
                  <a:cubicBezTo>
                    <a:pt x="1241" y="6242"/>
                    <a:pt x="2371" y="6896"/>
                    <a:pt x="3599" y="6899"/>
                  </a:cubicBezTo>
                  <a:cubicBezTo>
                    <a:pt x="3604" y="6899"/>
                    <a:pt x="3608" y="6899"/>
                    <a:pt x="3613" y="6899"/>
                  </a:cubicBezTo>
                  <a:cubicBezTo>
                    <a:pt x="5176" y="6899"/>
                    <a:pt x="6542" y="5848"/>
                    <a:pt x="6943" y="4336"/>
                  </a:cubicBezTo>
                  <a:cubicBezTo>
                    <a:pt x="7345" y="2819"/>
                    <a:pt x="6672" y="1223"/>
                    <a:pt x="5306" y="452"/>
                  </a:cubicBezTo>
                  <a:cubicBezTo>
                    <a:pt x="4769" y="146"/>
                    <a:pt x="4185" y="1"/>
                    <a:pt x="3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4091;p67">
              <a:extLst>
                <a:ext uri="{FF2B5EF4-FFF2-40B4-BE49-F238E27FC236}">
                  <a16:creationId xmlns:a16="http://schemas.microsoft.com/office/drawing/2014/main" id="{2F765045-F1F1-43BE-4F41-2328234887B0}"/>
                </a:ext>
              </a:extLst>
            </p:cNvPr>
            <p:cNvSpPr/>
            <p:nvPr/>
          </p:nvSpPr>
          <p:spPr>
            <a:xfrm>
              <a:off x="2894925" y="3529500"/>
              <a:ext cx="196900" cy="172525"/>
            </a:xfrm>
            <a:custGeom>
              <a:avLst/>
              <a:gdLst/>
              <a:ahLst/>
              <a:cxnLst/>
              <a:rect l="l" t="t" r="r" b="b"/>
              <a:pathLst>
                <a:path w="7876" h="6901" extrusionOk="0">
                  <a:moveTo>
                    <a:pt x="3942" y="616"/>
                  </a:moveTo>
                  <a:cubicBezTo>
                    <a:pt x="5361" y="616"/>
                    <a:pt x="6561" y="1666"/>
                    <a:pt x="6751" y="3072"/>
                  </a:cubicBezTo>
                  <a:cubicBezTo>
                    <a:pt x="6939" y="4479"/>
                    <a:pt x="6058" y="5808"/>
                    <a:pt x="4688" y="6182"/>
                  </a:cubicBezTo>
                  <a:cubicBezTo>
                    <a:pt x="4439" y="6251"/>
                    <a:pt x="4186" y="6284"/>
                    <a:pt x="3935" y="6284"/>
                  </a:cubicBezTo>
                  <a:cubicBezTo>
                    <a:pt x="3075" y="6284"/>
                    <a:pt x="2245" y="5892"/>
                    <a:pt x="1701" y="5191"/>
                  </a:cubicBezTo>
                  <a:cubicBezTo>
                    <a:pt x="998" y="4288"/>
                    <a:pt x="906" y="3048"/>
                    <a:pt x="1474" y="2053"/>
                  </a:cubicBezTo>
                  <a:cubicBezTo>
                    <a:pt x="1977" y="1166"/>
                    <a:pt x="2920" y="616"/>
                    <a:pt x="3942" y="616"/>
                  </a:cubicBezTo>
                  <a:close/>
                  <a:moveTo>
                    <a:pt x="3943" y="1"/>
                  </a:moveTo>
                  <a:cubicBezTo>
                    <a:pt x="2740" y="1"/>
                    <a:pt x="1572" y="630"/>
                    <a:pt x="936" y="1749"/>
                  </a:cubicBezTo>
                  <a:cubicBezTo>
                    <a:pt x="0" y="3407"/>
                    <a:pt x="580" y="5510"/>
                    <a:pt x="2238" y="6450"/>
                  </a:cubicBezTo>
                  <a:cubicBezTo>
                    <a:pt x="2754" y="6744"/>
                    <a:pt x="3337" y="6898"/>
                    <a:pt x="3933" y="6901"/>
                  </a:cubicBezTo>
                  <a:cubicBezTo>
                    <a:pt x="5176" y="6898"/>
                    <a:pt x="6322" y="6229"/>
                    <a:pt x="6936" y="5151"/>
                  </a:cubicBezTo>
                  <a:cubicBezTo>
                    <a:pt x="7875" y="3499"/>
                    <a:pt x="7292" y="1390"/>
                    <a:pt x="5637" y="447"/>
                  </a:cubicBezTo>
                  <a:cubicBezTo>
                    <a:pt x="5101" y="144"/>
                    <a:pt x="4518" y="1"/>
                    <a:pt x="39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4092;p67">
              <a:extLst>
                <a:ext uri="{FF2B5EF4-FFF2-40B4-BE49-F238E27FC236}">
                  <a16:creationId xmlns:a16="http://schemas.microsoft.com/office/drawing/2014/main" id="{9996F8CB-B7AB-A73B-DAFB-3CE9DDECBC85}"/>
                </a:ext>
              </a:extLst>
            </p:cNvPr>
            <p:cNvSpPr/>
            <p:nvPr/>
          </p:nvSpPr>
          <p:spPr>
            <a:xfrm>
              <a:off x="3130325" y="4313500"/>
              <a:ext cx="183850" cy="172575"/>
            </a:xfrm>
            <a:custGeom>
              <a:avLst/>
              <a:gdLst/>
              <a:ahLst/>
              <a:cxnLst/>
              <a:rect l="l" t="t" r="r" b="b"/>
              <a:pathLst>
                <a:path w="7354" h="6903" extrusionOk="0">
                  <a:moveTo>
                    <a:pt x="3801" y="624"/>
                  </a:moveTo>
                  <a:cubicBezTo>
                    <a:pt x="4805" y="627"/>
                    <a:pt x="5732" y="1165"/>
                    <a:pt x="6239" y="2031"/>
                  </a:cubicBezTo>
                  <a:cubicBezTo>
                    <a:pt x="6746" y="2899"/>
                    <a:pt x="6752" y="3971"/>
                    <a:pt x="6260" y="4849"/>
                  </a:cubicBezTo>
                  <a:cubicBezTo>
                    <a:pt x="5740" y="5769"/>
                    <a:pt x="4782" y="6285"/>
                    <a:pt x="3795" y="6285"/>
                  </a:cubicBezTo>
                  <a:cubicBezTo>
                    <a:pt x="3320" y="6285"/>
                    <a:pt x="2838" y="6166"/>
                    <a:pt x="2395" y="5914"/>
                  </a:cubicBezTo>
                  <a:cubicBezTo>
                    <a:pt x="1035" y="5147"/>
                    <a:pt x="559" y="3418"/>
                    <a:pt x="1333" y="2061"/>
                  </a:cubicBezTo>
                  <a:cubicBezTo>
                    <a:pt x="1836" y="1174"/>
                    <a:pt x="2779" y="624"/>
                    <a:pt x="3801" y="624"/>
                  </a:cubicBezTo>
                  <a:close/>
                  <a:moveTo>
                    <a:pt x="3791" y="0"/>
                  </a:moveTo>
                  <a:cubicBezTo>
                    <a:pt x="2319" y="0"/>
                    <a:pt x="987" y="941"/>
                    <a:pt x="516" y="2368"/>
                  </a:cubicBezTo>
                  <a:cubicBezTo>
                    <a:pt x="0" y="3931"/>
                    <a:pt x="660" y="5641"/>
                    <a:pt x="2094" y="6452"/>
                  </a:cubicBezTo>
                  <a:cubicBezTo>
                    <a:pt x="2610" y="6743"/>
                    <a:pt x="3193" y="6900"/>
                    <a:pt x="3789" y="6903"/>
                  </a:cubicBezTo>
                  <a:cubicBezTo>
                    <a:pt x="4102" y="6900"/>
                    <a:pt x="4412" y="6860"/>
                    <a:pt x="4713" y="6774"/>
                  </a:cubicBezTo>
                  <a:cubicBezTo>
                    <a:pt x="6300" y="6335"/>
                    <a:pt x="7353" y="4837"/>
                    <a:pt x="7234" y="3194"/>
                  </a:cubicBezTo>
                  <a:cubicBezTo>
                    <a:pt x="7111" y="1555"/>
                    <a:pt x="5846" y="228"/>
                    <a:pt x="4213" y="26"/>
                  </a:cubicBezTo>
                  <a:cubicBezTo>
                    <a:pt x="4071" y="8"/>
                    <a:pt x="3931" y="0"/>
                    <a:pt x="3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4093;p67">
              <a:extLst>
                <a:ext uri="{FF2B5EF4-FFF2-40B4-BE49-F238E27FC236}">
                  <a16:creationId xmlns:a16="http://schemas.microsoft.com/office/drawing/2014/main" id="{F7DC37FA-610B-6141-36AD-137EBFF0C6F1}"/>
                </a:ext>
              </a:extLst>
            </p:cNvPr>
            <p:cNvSpPr/>
            <p:nvPr/>
          </p:nvSpPr>
          <p:spPr>
            <a:xfrm>
              <a:off x="2623200" y="4023475"/>
              <a:ext cx="183475" cy="172250"/>
            </a:xfrm>
            <a:custGeom>
              <a:avLst/>
              <a:gdLst/>
              <a:ahLst/>
              <a:cxnLst/>
              <a:rect l="l" t="t" r="r" b="b"/>
              <a:pathLst>
                <a:path w="7339" h="6890" extrusionOk="0">
                  <a:moveTo>
                    <a:pt x="3610" y="615"/>
                  </a:moveTo>
                  <a:cubicBezTo>
                    <a:pt x="4080" y="615"/>
                    <a:pt x="4557" y="733"/>
                    <a:pt x="4996" y="979"/>
                  </a:cubicBezTo>
                  <a:cubicBezTo>
                    <a:pt x="5994" y="1541"/>
                    <a:pt x="6555" y="2653"/>
                    <a:pt x="6414" y="3789"/>
                  </a:cubicBezTo>
                  <a:cubicBezTo>
                    <a:pt x="6276" y="4928"/>
                    <a:pt x="5465" y="5867"/>
                    <a:pt x="4360" y="6174"/>
                  </a:cubicBezTo>
                  <a:cubicBezTo>
                    <a:pt x="4110" y="6244"/>
                    <a:pt x="3856" y="6278"/>
                    <a:pt x="3604" y="6278"/>
                  </a:cubicBezTo>
                  <a:cubicBezTo>
                    <a:pt x="2747" y="6278"/>
                    <a:pt x="1919" y="5886"/>
                    <a:pt x="1373" y="5189"/>
                  </a:cubicBezTo>
                  <a:cubicBezTo>
                    <a:pt x="667" y="4286"/>
                    <a:pt x="575" y="3049"/>
                    <a:pt x="1140" y="2051"/>
                  </a:cubicBezTo>
                  <a:cubicBezTo>
                    <a:pt x="1664" y="1132"/>
                    <a:pt x="2623" y="615"/>
                    <a:pt x="3610" y="615"/>
                  </a:cubicBezTo>
                  <a:close/>
                  <a:moveTo>
                    <a:pt x="3612" y="1"/>
                  </a:moveTo>
                  <a:cubicBezTo>
                    <a:pt x="2409" y="1"/>
                    <a:pt x="1241" y="628"/>
                    <a:pt x="602" y="1747"/>
                  </a:cubicBezTo>
                  <a:cubicBezTo>
                    <a:pt x="1" y="2812"/>
                    <a:pt x="7" y="4117"/>
                    <a:pt x="624" y="5176"/>
                  </a:cubicBezTo>
                  <a:cubicBezTo>
                    <a:pt x="1241" y="6235"/>
                    <a:pt x="2371" y="6886"/>
                    <a:pt x="3596" y="6889"/>
                  </a:cubicBezTo>
                  <a:cubicBezTo>
                    <a:pt x="3598" y="6889"/>
                    <a:pt x="3600" y="6889"/>
                    <a:pt x="3603" y="6889"/>
                  </a:cubicBezTo>
                  <a:cubicBezTo>
                    <a:pt x="5169" y="6889"/>
                    <a:pt x="6538" y="5837"/>
                    <a:pt x="6936" y="4323"/>
                  </a:cubicBezTo>
                  <a:cubicBezTo>
                    <a:pt x="7338" y="2809"/>
                    <a:pt x="6666" y="1213"/>
                    <a:pt x="5300" y="442"/>
                  </a:cubicBezTo>
                  <a:cubicBezTo>
                    <a:pt x="4765" y="143"/>
                    <a:pt x="4184" y="1"/>
                    <a:pt x="36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4094;p67">
              <a:extLst>
                <a:ext uri="{FF2B5EF4-FFF2-40B4-BE49-F238E27FC236}">
                  <a16:creationId xmlns:a16="http://schemas.microsoft.com/office/drawing/2014/main" id="{31FB0514-F9AE-8E20-29B9-A9942CB9EBA5}"/>
                </a:ext>
              </a:extLst>
            </p:cNvPr>
            <p:cNvSpPr/>
            <p:nvPr/>
          </p:nvSpPr>
          <p:spPr>
            <a:xfrm>
              <a:off x="2793450" y="3841400"/>
              <a:ext cx="193525" cy="110325"/>
            </a:xfrm>
            <a:custGeom>
              <a:avLst/>
              <a:gdLst/>
              <a:ahLst/>
              <a:cxnLst/>
              <a:rect l="l" t="t" r="r" b="b"/>
              <a:pathLst>
                <a:path w="7741" h="4413" extrusionOk="0">
                  <a:moveTo>
                    <a:pt x="286" y="0"/>
                  </a:moveTo>
                  <a:lnTo>
                    <a:pt x="0" y="550"/>
                  </a:lnTo>
                  <a:lnTo>
                    <a:pt x="7455" y="4412"/>
                  </a:lnTo>
                  <a:lnTo>
                    <a:pt x="7740" y="3863"/>
                  </a:lnTo>
                  <a:lnTo>
                    <a:pt x="2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4095;p67">
              <a:extLst>
                <a:ext uri="{FF2B5EF4-FFF2-40B4-BE49-F238E27FC236}">
                  <a16:creationId xmlns:a16="http://schemas.microsoft.com/office/drawing/2014/main" id="{EB1B7CA1-A2ED-205D-7E39-1C5E70CF891B}"/>
                </a:ext>
              </a:extLst>
            </p:cNvPr>
            <p:cNvSpPr/>
            <p:nvPr/>
          </p:nvSpPr>
          <p:spPr>
            <a:xfrm>
              <a:off x="3183425" y="3706775"/>
              <a:ext cx="121550" cy="191225"/>
            </a:xfrm>
            <a:custGeom>
              <a:avLst/>
              <a:gdLst/>
              <a:ahLst/>
              <a:cxnLst/>
              <a:rect l="l" t="t" r="r" b="b"/>
              <a:pathLst>
                <a:path w="4862" h="7649" extrusionOk="0">
                  <a:moveTo>
                    <a:pt x="4339" y="0"/>
                  </a:moveTo>
                  <a:lnTo>
                    <a:pt x="1" y="7335"/>
                  </a:lnTo>
                  <a:lnTo>
                    <a:pt x="529" y="7648"/>
                  </a:lnTo>
                  <a:lnTo>
                    <a:pt x="4861" y="323"/>
                  </a:lnTo>
                  <a:lnTo>
                    <a:pt x="43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4096;p67">
              <a:extLst>
                <a:ext uri="{FF2B5EF4-FFF2-40B4-BE49-F238E27FC236}">
                  <a16:creationId xmlns:a16="http://schemas.microsoft.com/office/drawing/2014/main" id="{3F4BFC97-CEAE-1E73-B83E-453D659043DE}"/>
                </a:ext>
              </a:extLst>
            </p:cNvPr>
            <p:cNvSpPr/>
            <p:nvPr/>
          </p:nvSpPr>
          <p:spPr>
            <a:xfrm>
              <a:off x="2935600" y="4133225"/>
              <a:ext cx="115925" cy="154300"/>
            </a:xfrm>
            <a:custGeom>
              <a:avLst/>
              <a:gdLst/>
              <a:ahLst/>
              <a:cxnLst/>
              <a:rect l="l" t="t" r="r" b="b"/>
              <a:pathLst>
                <a:path w="4637" h="6172" extrusionOk="0">
                  <a:moveTo>
                    <a:pt x="4133" y="0"/>
                  </a:moveTo>
                  <a:lnTo>
                    <a:pt x="0" y="5815"/>
                  </a:lnTo>
                  <a:lnTo>
                    <a:pt x="504" y="6171"/>
                  </a:lnTo>
                  <a:lnTo>
                    <a:pt x="4636" y="356"/>
                  </a:lnTo>
                  <a:lnTo>
                    <a:pt x="4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4097;p67">
              <a:extLst>
                <a:ext uri="{FF2B5EF4-FFF2-40B4-BE49-F238E27FC236}">
                  <a16:creationId xmlns:a16="http://schemas.microsoft.com/office/drawing/2014/main" id="{E5926231-E676-707D-D4E7-1CF65126C998}"/>
                </a:ext>
              </a:extLst>
            </p:cNvPr>
            <p:cNvSpPr/>
            <p:nvPr/>
          </p:nvSpPr>
          <p:spPr>
            <a:xfrm>
              <a:off x="3231400" y="4065675"/>
              <a:ext cx="198750" cy="107950"/>
            </a:xfrm>
            <a:custGeom>
              <a:avLst/>
              <a:gdLst/>
              <a:ahLst/>
              <a:cxnLst/>
              <a:rect l="l" t="t" r="r" b="b"/>
              <a:pathLst>
                <a:path w="7950" h="4318" extrusionOk="0">
                  <a:moveTo>
                    <a:pt x="271" y="0"/>
                  </a:moveTo>
                  <a:lnTo>
                    <a:pt x="1" y="553"/>
                  </a:lnTo>
                  <a:lnTo>
                    <a:pt x="7679" y="4317"/>
                  </a:lnTo>
                  <a:lnTo>
                    <a:pt x="7950" y="3761"/>
                  </a:lnTo>
                  <a:lnTo>
                    <a:pt x="2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4098;p67">
              <a:extLst>
                <a:ext uri="{FF2B5EF4-FFF2-40B4-BE49-F238E27FC236}">
                  <a16:creationId xmlns:a16="http://schemas.microsoft.com/office/drawing/2014/main" id="{682FF0B2-8298-AFFB-9188-DBD77CE5DD7D}"/>
                </a:ext>
              </a:extLst>
            </p:cNvPr>
            <p:cNvSpPr/>
            <p:nvPr/>
          </p:nvSpPr>
          <p:spPr>
            <a:xfrm>
              <a:off x="3006750" y="3689350"/>
              <a:ext cx="65650" cy="187925"/>
            </a:xfrm>
            <a:custGeom>
              <a:avLst/>
              <a:gdLst/>
              <a:ahLst/>
              <a:cxnLst/>
              <a:rect l="l" t="t" r="r" b="b"/>
              <a:pathLst>
                <a:path w="2626" h="7517" extrusionOk="0">
                  <a:moveTo>
                    <a:pt x="596" y="0"/>
                  </a:moveTo>
                  <a:lnTo>
                    <a:pt x="0" y="163"/>
                  </a:lnTo>
                  <a:lnTo>
                    <a:pt x="2036" y="7516"/>
                  </a:lnTo>
                  <a:lnTo>
                    <a:pt x="2625" y="7357"/>
                  </a:lnTo>
                  <a:lnTo>
                    <a:pt x="5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4099;p67">
              <a:extLst>
                <a:ext uri="{FF2B5EF4-FFF2-40B4-BE49-F238E27FC236}">
                  <a16:creationId xmlns:a16="http://schemas.microsoft.com/office/drawing/2014/main" id="{9672DA69-C028-6171-8086-F6D71418AB78}"/>
                </a:ext>
              </a:extLst>
            </p:cNvPr>
            <p:cNvSpPr/>
            <p:nvPr/>
          </p:nvSpPr>
          <p:spPr>
            <a:xfrm>
              <a:off x="3144525" y="4140500"/>
              <a:ext cx="65575" cy="188250"/>
            </a:xfrm>
            <a:custGeom>
              <a:avLst/>
              <a:gdLst/>
              <a:ahLst/>
              <a:cxnLst/>
              <a:rect l="l" t="t" r="r" b="b"/>
              <a:pathLst>
                <a:path w="2623" h="7530" extrusionOk="0">
                  <a:moveTo>
                    <a:pt x="596" y="1"/>
                  </a:moveTo>
                  <a:lnTo>
                    <a:pt x="0" y="167"/>
                  </a:lnTo>
                  <a:lnTo>
                    <a:pt x="2027" y="7529"/>
                  </a:lnTo>
                  <a:lnTo>
                    <a:pt x="2622" y="7363"/>
                  </a:lnTo>
                  <a:lnTo>
                    <a:pt x="5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4100;p67">
              <a:extLst>
                <a:ext uri="{FF2B5EF4-FFF2-40B4-BE49-F238E27FC236}">
                  <a16:creationId xmlns:a16="http://schemas.microsoft.com/office/drawing/2014/main" id="{D93A6792-67AF-FA35-A18F-19FC625E4E14}"/>
                </a:ext>
              </a:extLst>
            </p:cNvPr>
            <p:cNvSpPr/>
            <p:nvPr/>
          </p:nvSpPr>
          <p:spPr>
            <a:xfrm>
              <a:off x="3243225" y="3920000"/>
              <a:ext cx="188225" cy="65575"/>
            </a:xfrm>
            <a:custGeom>
              <a:avLst/>
              <a:gdLst/>
              <a:ahLst/>
              <a:cxnLst/>
              <a:rect l="l" t="t" r="r" b="b"/>
              <a:pathLst>
                <a:path w="7529" h="2623" extrusionOk="0">
                  <a:moveTo>
                    <a:pt x="7363" y="0"/>
                  </a:moveTo>
                  <a:lnTo>
                    <a:pt x="1" y="2027"/>
                  </a:lnTo>
                  <a:lnTo>
                    <a:pt x="163" y="2622"/>
                  </a:lnTo>
                  <a:lnTo>
                    <a:pt x="7529" y="593"/>
                  </a:lnTo>
                  <a:lnTo>
                    <a:pt x="73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4101;p67">
              <a:extLst>
                <a:ext uri="{FF2B5EF4-FFF2-40B4-BE49-F238E27FC236}">
                  <a16:creationId xmlns:a16="http://schemas.microsoft.com/office/drawing/2014/main" id="{C9645586-E798-46BC-9EA3-8E36B6601CB8}"/>
                </a:ext>
              </a:extLst>
            </p:cNvPr>
            <p:cNvSpPr/>
            <p:nvPr/>
          </p:nvSpPr>
          <p:spPr>
            <a:xfrm>
              <a:off x="2788450" y="4038050"/>
              <a:ext cx="188225" cy="65575"/>
            </a:xfrm>
            <a:custGeom>
              <a:avLst/>
              <a:gdLst/>
              <a:ahLst/>
              <a:cxnLst/>
              <a:rect l="l" t="t" r="r" b="b"/>
              <a:pathLst>
                <a:path w="7529" h="2623" extrusionOk="0">
                  <a:moveTo>
                    <a:pt x="7363" y="0"/>
                  </a:moveTo>
                  <a:lnTo>
                    <a:pt x="1" y="2027"/>
                  </a:lnTo>
                  <a:lnTo>
                    <a:pt x="163" y="2622"/>
                  </a:lnTo>
                  <a:lnTo>
                    <a:pt x="7529" y="593"/>
                  </a:lnTo>
                  <a:lnTo>
                    <a:pt x="73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4167;p67">
            <a:extLst>
              <a:ext uri="{FF2B5EF4-FFF2-40B4-BE49-F238E27FC236}">
                <a16:creationId xmlns:a16="http://schemas.microsoft.com/office/drawing/2014/main" id="{10B5BAD9-7E8D-C8A2-DD5A-613D453B35EC}"/>
              </a:ext>
            </a:extLst>
          </p:cNvPr>
          <p:cNvGrpSpPr/>
          <p:nvPr/>
        </p:nvGrpSpPr>
        <p:grpSpPr>
          <a:xfrm>
            <a:off x="351245" y="3475979"/>
            <a:ext cx="1166684" cy="1251443"/>
            <a:chOff x="238125" y="3643525"/>
            <a:chExt cx="1221275" cy="1310000"/>
          </a:xfrm>
        </p:grpSpPr>
        <p:sp>
          <p:nvSpPr>
            <p:cNvPr id="1540" name="Google Shape;4168;p67">
              <a:extLst>
                <a:ext uri="{FF2B5EF4-FFF2-40B4-BE49-F238E27FC236}">
                  <a16:creationId xmlns:a16="http://schemas.microsoft.com/office/drawing/2014/main" id="{92581632-FE33-E83D-BABF-6E4551BE9C49}"/>
                </a:ext>
              </a:extLst>
            </p:cNvPr>
            <p:cNvSpPr/>
            <p:nvPr/>
          </p:nvSpPr>
          <p:spPr>
            <a:xfrm>
              <a:off x="698100" y="3652350"/>
              <a:ext cx="301450" cy="348100"/>
            </a:xfrm>
            <a:custGeom>
              <a:avLst/>
              <a:gdLst/>
              <a:ahLst/>
              <a:cxnLst/>
              <a:rect l="l" t="t" r="r" b="b"/>
              <a:pathLst>
                <a:path w="12058" h="13924" extrusionOk="0">
                  <a:moveTo>
                    <a:pt x="6028" y="0"/>
                  </a:moveTo>
                  <a:lnTo>
                    <a:pt x="1" y="3482"/>
                  </a:lnTo>
                  <a:lnTo>
                    <a:pt x="1" y="10445"/>
                  </a:lnTo>
                  <a:lnTo>
                    <a:pt x="6028" y="13924"/>
                  </a:lnTo>
                  <a:lnTo>
                    <a:pt x="12057" y="10445"/>
                  </a:lnTo>
                  <a:lnTo>
                    <a:pt x="12057" y="3482"/>
                  </a:lnTo>
                  <a:lnTo>
                    <a:pt x="6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4169;p67">
              <a:extLst>
                <a:ext uri="{FF2B5EF4-FFF2-40B4-BE49-F238E27FC236}">
                  <a16:creationId xmlns:a16="http://schemas.microsoft.com/office/drawing/2014/main" id="{5629F4F2-61FE-7173-5A4F-19783257F19E}"/>
                </a:ext>
              </a:extLst>
            </p:cNvPr>
            <p:cNvSpPr/>
            <p:nvPr/>
          </p:nvSpPr>
          <p:spPr>
            <a:xfrm>
              <a:off x="690275" y="3643525"/>
              <a:ext cx="316950" cy="365925"/>
            </a:xfrm>
            <a:custGeom>
              <a:avLst/>
              <a:gdLst/>
              <a:ahLst/>
              <a:cxnLst/>
              <a:rect l="l" t="t" r="r" b="b"/>
              <a:pathLst>
                <a:path w="12678" h="14637" extrusionOk="0">
                  <a:moveTo>
                    <a:pt x="6341" y="713"/>
                  </a:moveTo>
                  <a:lnTo>
                    <a:pt x="12060" y="4016"/>
                  </a:lnTo>
                  <a:lnTo>
                    <a:pt x="12060" y="10620"/>
                  </a:lnTo>
                  <a:lnTo>
                    <a:pt x="6341" y="13924"/>
                  </a:lnTo>
                  <a:lnTo>
                    <a:pt x="621" y="10620"/>
                  </a:lnTo>
                  <a:lnTo>
                    <a:pt x="621" y="4016"/>
                  </a:lnTo>
                  <a:lnTo>
                    <a:pt x="6341" y="713"/>
                  </a:lnTo>
                  <a:close/>
                  <a:moveTo>
                    <a:pt x="6341" y="0"/>
                  </a:moveTo>
                  <a:lnTo>
                    <a:pt x="1" y="3660"/>
                  </a:lnTo>
                  <a:lnTo>
                    <a:pt x="1" y="10976"/>
                  </a:lnTo>
                  <a:lnTo>
                    <a:pt x="6341" y="14636"/>
                  </a:lnTo>
                  <a:lnTo>
                    <a:pt x="12677" y="10976"/>
                  </a:lnTo>
                  <a:lnTo>
                    <a:pt x="12677" y="3660"/>
                  </a:lnTo>
                  <a:lnTo>
                    <a:pt x="63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4170;p67">
              <a:extLst>
                <a:ext uri="{FF2B5EF4-FFF2-40B4-BE49-F238E27FC236}">
                  <a16:creationId xmlns:a16="http://schemas.microsoft.com/office/drawing/2014/main" id="{C6588144-3ED7-F31F-DB72-48543DE8B83D}"/>
                </a:ext>
              </a:extLst>
            </p:cNvPr>
            <p:cNvSpPr/>
            <p:nvPr/>
          </p:nvSpPr>
          <p:spPr>
            <a:xfrm>
              <a:off x="698100" y="4596425"/>
              <a:ext cx="301450" cy="348125"/>
            </a:xfrm>
            <a:custGeom>
              <a:avLst/>
              <a:gdLst/>
              <a:ahLst/>
              <a:cxnLst/>
              <a:rect l="l" t="t" r="r" b="b"/>
              <a:pathLst>
                <a:path w="12058" h="13925" extrusionOk="0">
                  <a:moveTo>
                    <a:pt x="6028" y="1"/>
                  </a:moveTo>
                  <a:lnTo>
                    <a:pt x="1" y="3483"/>
                  </a:lnTo>
                  <a:lnTo>
                    <a:pt x="1" y="10446"/>
                  </a:lnTo>
                  <a:lnTo>
                    <a:pt x="6028" y="13924"/>
                  </a:lnTo>
                  <a:lnTo>
                    <a:pt x="12057" y="10446"/>
                  </a:lnTo>
                  <a:lnTo>
                    <a:pt x="12057" y="3483"/>
                  </a:lnTo>
                  <a:lnTo>
                    <a:pt x="6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4171;p67">
              <a:extLst>
                <a:ext uri="{FF2B5EF4-FFF2-40B4-BE49-F238E27FC236}">
                  <a16:creationId xmlns:a16="http://schemas.microsoft.com/office/drawing/2014/main" id="{287E87D4-185C-13B9-27EE-1B25F10D9F8E}"/>
                </a:ext>
              </a:extLst>
            </p:cNvPr>
            <p:cNvSpPr/>
            <p:nvPr/>
          </p:nvSpPr>
          <p:spPr>
            <a:xfrm>
              <a:off x="690275" y="4587525"/>
              <a:ext cx="316950" cy="366000"/>
            </a:xfrm>
            <a:custGeom>
              <a:avLst/>
              <a:gdLst/>
              <a:ahLst/>
              <a:cxnLst/>
              <a:rect l="l" t="t" r="r" b="b"/>
              <a:pathLst>
                <a:path w="12678" h="14640" extrusionOk="0">
                  <a:moveTo>
                    <a:pt x="6341" y="710"/>
                  </a:moveTo>
                  <a:lnTo>
                    <a:pt x="12060" y="4017"/>
                  </a:lnTo>
                  <a:lnTo>
                    <a:pt x="12060" y="10624"/>
                  </a:lnTo>
                  <a:lnTo>
                    <a:pt x="6341" y="13924"/>
                  </a:lnTo>
                  <a:lnTo>
                    <a:pt x="621" y="10624"/>
                  </a:lnTo>
                  <a:lnTo>
                    <a:pt x="621" y="4017"/>
                  </a:lnTo>
                  <a:lnTo>
                    <a:pt x="6341" y="710"/>
                  </a:lnTo>
                  <a:close/>
                  <a:moveTo>
                    <a:pt x="6341" y="1"/>
                  </a:moveTo>
                  <a:lnTo>
                    <a:pt x="1" y="3664"/>
                  </a:lnTo>
                  <a:lnTo>
                    <a:pt x="1" y="10977"/>
                  </a:lnTo>
                  <a:lnTo>
                    <a:pt x="6341" y="14639"/>
                  </a:lnTo>
                  <a:lnTo>
                    <a:pt x="12677" y="10977"/>
                  </a:lnTo>
                  <a:lnTo>
                    <a:pt x="12677" y="3664"/>
                  </a:lnTo>
                  <a:lnTo>
                    <a:pt x="6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4172;p67">
              <a:extLst>
                <a:ext uri="{FF2B5EF4-FFF2-40B4-BE49-F238E27FC236}">
                  <a16:creationId xmlns:a16="http://schemas.microsoft.com/office/drawing/2014/main" id="{50BBC548-634B-5C1B-BE20-4448AB561656}"/>
                </a:ext>
              </a:extLst>
            </p:cNvPr>
            <p:cNvSpPr/>
            <p:nvPr/>
          </p:nvSpPr>
          <p:spPr>
            <a:xfrm>
              <a:off x="698100" y="4174200"/>
              <a:ext cx="301450" cy="348125"/>
            </a:xfrm>
            <a:custGeom>
              <a:avLst/>
              <a:gdLst/>
              <a:ahLst/>
              <a:cxnLst/>
              <a:rect l="l" t="t" r="r" b="b"/>
              <a:pathLst>
                <a:path w="12058" h="13925" extrusionOk="0">
                  <a:moveTo>
                    <a:pt x="6028" y="1"/>
                  </a:moveTo>
                  <a:lnTo>
                    <a:pt x="1" y="3482"/>
                  </a:lnTo>
                  <a:lnTo>
                    <a:pt x="1" y="10442"/>
                  </a:lnTo>
                  <a:lnTo>
                    <a:pt x="6028" y="13924"/>
                  </a:lnTo>
                  <a:lnTo>
                    <a:pt x="12057" y="10442"/>
                  </a:lnTo>
                  <a:lnTo>
                    <a:pt x="12057" y="3482"/>
                  </a:lnTo>
                  <a:lnTo>
                    <a:pt x="60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4173;p67">
              <a:extLst>
                <a:ext uri="{FF2B5EF4-FFF2-40B4-BE49-F238E27FC236}">
                  <a16:creationId xmlns:a16="http://schemas.microsoft.com/office/drawing/2014/main" id="{B3634E83-4F2F-C8EE-915A-416E955BBAFF}"/>
                </a:ext>
              </a:extLst>
            </p:cNvPr>
            <p:cNvSpPr/>
            <p:nvPr/>
          </p:nvSpPr>
          <p:spPr>
            <a:xfrm>
              <a:off x="690275" y="4165300"/>
              <a:ext cx="316950" cy="365925"/>
            </a:xfrm>
            <a:custGeom>
              <a:avLst/>
              <a:gdLst/>
              <a:ahLst/>
              <a:cxnLst/>
              <a:rect l="l" t="t" r="r" b="b"/>
              <a:pathLst>
                <a:path w="12678" h="14637" extrusionOk="0">
                  <a:moveTo>
                    <a:pt x="6341" y="713"/>
                  </a:moveTo>
                  <a:lnTo>
                    <a:pt x="12060" y="4013"/>
                  </a:lnTo>
                  <a:lnTo>
                    <a:pt x="12060" y="10623"/>
                  </a:lnTo>
                  <a:lnTo>
                    <a:pt x="6341" y="13927"/>
                  </a:lnTo>
                  <a:lnTo>
                    <a:pt x="621" y="10623"/>
                  </a:lnTo>
                  <a:lnTo>
                    <a:pt x="621" y="4013"/>
                  </a:lnTo>
                  <a:lnTo>
                    <a:pt x="6341" y="713"/>
                  </a:lnTo>
                  <a:close/>
                  <a:moveTo>
                    <a:pt x="6341" y="1"/>
                  </a:moveTo>
                  <a:lnTo>
                    <a:pt x="1" y="3660"/>
                  </a:lnTo>
                  <a:lnTo>
                    <a:pt x="1" y="10977"/>
                  </a:lnTo>
                  <a:lnTo>
                    <a:pt x="6341" y="14636"/>
                  </a:lnTo>
                  <a:lnTo>
                    <a:pt x="12677" y="10977"/>
                  </a:lnTo>
                  <a:lnTo>
                    <a:pt x="12677" y="3660"/>
                  </a:lnTo>
                  <a:lnTo>
                    <a:pt x="6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4174;p67">
              <a:extLst>
                <a:ext uri="{FF2B5EF4-FFF2-40B4-BE49-F238E27FC236}">
                  <a16:creationId xmlns:a16="http://schemas.microsoft.com/office/drawing/2014/main" id="{4B408FB7-5E63-EF0C-BC83-05EC0BF5ABFE}"/>
                </a:ext>
              </a:extLst>
            </p:cNvPr>
            <p:cNvSpPr/>
            <p:nvPr/>
          </p:nvSpPr>
          <p:spPr>
            <a:xfrm>
              <a:off x="396525" y="4174200"/>
              <a:ext cx="301600" cy="348125"/>
            </a:xfrm>
            <a:custGeom>
              <a:avLst/>
              <a:gdLst/>
              <a:ahLst/>
              <a:cxnLst/>
              <a:rect l="l" t="t" r="r" b="b"/>
              <a:pathLst>
                <a:path w="12064" h="13925" extrusionOk="0">
                  <a:moveTo>
                    <a:pt x="6031" y="1"/>
                  </a:moveTo>
                  <a:lnTo>
                    <a:pt x="1" y="3482"/>
                  </a:lnTo>
                  <a:lnTo>
                    <a:pt x="1" y="10442"/>
                  </a:lnTo>
                  <a:lnTo>
                    <a:pt x="6031" y="13924"/>
                  </a:lnTo>
                  <a:lnTo>
                    <a:pt x="12064" y="10442"/>
                  </a:lnTo>
                  <a:lnTo>
                    <a:pt x="12064" y="3482"/>
                  </a:lnTo>
                  <a:lnTo>
                    <a:pt x="6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4175;p67">
              <a:extLst>
                <a:ext uri="{FF2B5EF4-FFF2-40B4-BE49-F238E27FC236}">
                  <a16:creationId xmlns:a16="http://schemas.microsoft.com/office/drawing/2014/main" id="{43FBAB42-1720-EED7-DF24-54CE5DCCE776}"/>
                </a:ext>
              </a:extLst>
            </p:cNvPr>
            <p:cNvSpPr/>
            <p:nvPr/>
          </p:nvSpPr>
          <p:spPr>
            <a:xfrm>
              <a:off x="388850" y="4165300"/>
              <a:ext cx="316950" cy="365925"/>
            </a:xfrm>
            <a:custGeom>
              <a:avLst/>
              <a:gdLst/>
              <a:ahLst/>
              <a:cxnLst/>
              <a:rect l="l" t="t" r="r" b="b"/>
              <a:pathLst>
                <a:path w="12678" h="14637" extrusionOk="0">
                  <a:moveTo>
                    <a:pt x="6335" y="713"/>
                  </a:moveTo>
                  <a:lnTo>
                    <a:pt x="12058" y="4013"/>
                  </a:lnTo>
                  <a:lnTo>
                    <a:pt x="12058" y="10623"/>
                  </a:lnTo>
                  <a:lnTo>
                    <a:pt x="6338" y="13927"/>
                  </a:lnTo>
                  <a:lnTo>
                    <a:pt x="618" y="10623"/>
                  </a:lnTo>
                  <a:lnTo>
                    <a:pt x="618" y="4013"/>
                  </a:lnTo>
                  <a:lnTo>
                    <a:pt x="6335" y="713"/>
                  </a:lnTo>
                  <a:close/>
                  <a:moveTo>
                    <a:pt x="6338" y="1"/>
                  </a:moveTo>
                  <a:lnTo>
                    <a:pt x="1" y="3660"/>
                  </a:lnTo>
                  <a:lnTo>
                    <a:pt x="1" y="10977"/>
                  </a:lnTo>
                  <a:lnTo>
                    <a:pt x="6338" y="14636"/>
                  </a:lnTo>
                  <a:lnTo>
                    <a:pt x="12678" y="10977"/>
                  </a:lnTo>
                  <a:lnTo>
                    <a:pt x="12678" y="3660"/>
                  </a:lnTo>
                  <a:lnTo>
                    <a:pt x="63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4176;p67">
              <a:extLst>
                <a:ext uri="{FF2B5EF4-FFF2-40B4-BE49-F238E27FC236}">
                  <a16:creationId xmlns:a16="http://schemas.microsoft.com/office/drawing/2014/main" id="{E7FFCAB7-05B9-572D-81D3-C5061EA04779}"/>
                </a:ext>
              </a:extLst>
            </p:cNvPr>
            <p:cNvSpPr/>
            <p:nvPr/>
          </p:nvSpPr>
          <p:spPr>
            <a:xfrm>
              <a:off x="999525" y="4174200"/>
              <a:ext cx="301525" cy="348125"/>
            </a:xfrm>
            <a:custGeom>
              <a:avLst/>
              <a:gdLst/>
              <a:ahLst/>
              <a:cxnLst/>
              <a:rect l="l" t="t" r="r" b="b"/>
              <a:pathLst>
                <a:path w="12061" h="13925" extrusionOk="0">
                  <a:moveTo>
                    <a:pt x="6030" y="1"/>
                  </a:moveTo>
                  <a:lnTo>
                    <a:pt x="0" y="3482"/>
                  </a:lnTo>
                  <a:lnTo>
                    <a:pt x="0" y="10442"/>
                  </a:lnTo>
                  <a:lnTo>
                    <a:pt x="6030" y="13924"/>
                  </a:lnTo>
                  <a:lnTo>
                    <a:pt x="12060" y="10442"/>
                  </a:lnTo>
                  <a:lnTo>
                    <a:pt x="12060" y="3482"/>
                  </a:lnTo>
                  <a:lnTo>
                    <a:pt x="60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4177;p67">
              <a:extLst>
                <a:ext uri="{FF2B5EF4-FFF2-40B4-BE49-F238E27FC236}">
                  <a16:creationId xmlns:a16="http://schemas.microsoft.com/office/drawing/2014/main" id="{A593B8CF-F0A2-22FB-EB85-363DEEBE44E0}"/>
                </a:ext>
              </a:extLst>
            </p:cNvPr>
            <p:cNvSpPr/>
            <p:nvPr/>
          </p:nvSpPr>
          <p:spPr>
            <a:xfrm>
              <a:off x="991775" y="4165300"/>
              <a:ext cx="316950" cy="365925"/>
            </a:xfrm>
            <a:custGeom>
              <a:avLst/>
              <a:gdLst/>
              <a:ahLst/>
              <a:cxnLst/>
              <a:rect l="l" t="t" r="r" b="b"/>
              <a:pathLst>
                <a:path w="12678" h="14637" extrusionOk="0">
                  <a:moveTo>
                    <a:pt x="6340" y="713"/>
                  </a:moveTo>
                  <a:lnTo>
                    <a:pt x="12063" y="4013"/>
                  </a:lnTo>
                  <a:lnTo>
                    <a:pt x="12063" y="10623"/>
                  </a:lnTo>
                  <a:lnTo>
                    <a:pt x="6340" y="13927"/>
                  </a:lnTo>
                  <a:lnTo>
                    <a:pt x="617" y="10623"/>
                  </a:lnTo>
                  <a:lnTo>
                    <a:pt x="617" y="4013"/>
                  </a:lnTo>
                  <a:lnTo>
                    <a:pt x="6340" y="713"/>
                  </a:lnTo>
                  <a:close/>
                  <a:moveTo>
                    <a:pt x="6340" y="1"/>
                  </a:moveTo>
                  <a:lnTo>
                    <a:pt x="0" y="3660"/>
                  </a:lnTo>
                  <a:lnTo>
                    <a:pt x="0" y="10977"/>
                  </a:lnTo>
                  <a:lnTo>
                    <a:pt x="6340" y="14636"/>
                  </a:lnTo>
                  <a:lnTo>
                    <a:pt x="12677" y="10977"/>
                  </a:lnTo>
                  <a:lnTo>
                    <a:pt x="12677" y="3660"/>
                  </a:lnTo>
                  <a:lnTo>
                    <a:pt x="6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4178;p67">
              <a:extLst>
                <a:ext uri="{FF2B5EF4-FFF2-40B4-BE49-F238E27FC236}">
                  <a16:creationId xmlns:a16="http://schemas.microsoft.com/office/drawing/2014/main" id="{9CE6C390-2285-D3F7-B5D6-3DE52CDCE393}"/>
                </a:ext>
              </a:extLst>
            </p:cNvPr>
            <p:cNvSpPr/>
            <p:nvPr/>
          </p:nvSpPr>
          <p:spPr>
            <a:xfrm>
              <a:off x="547275" y="3911700"/>
              <a:ext cx="301525" cy="348125"/>
            </a:xfrm>
            <a:custGeom>
              <a:avLst/>
              <a:gdLst/>
              <a:ahLst/>
              <a:cxnLst/>
              <a:rect l="l" t="t" r="r" b="b"/>
              <a:pathLst>
                <a:path w="12061" h="13925" extrusionOk="0">
                  <a:moveTo>
                    <a:pt x="6034" y="1"/>
                  </a:moveTo>
                  <a:lnTo>
                    <a:pt x="1" y="3482"/>
                  </a:lnTo>
                  <a:lnTo>
                    <a:pt x="1" y="10442"/>
                  </a:lnTo>
                  <a:lnTo>
                    <a:pt x="6034" y="13924"/>
                  </a:lnTo>
                  <a:lnTo>
                    <a:pt x="12061" y="10442"/>
                  </a:lnTo>
                  <a:lnTo>
                    <a:pt x="12061" y="3482"/>
                  </a:lnTo>
                  <a:lnTo>
                    <a:pt x="60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4179;p67">
              <a:extLst>
                <a:ext uri="{FF2B5EF4-FFF2-40B4-BE49-F238E27FC236}">
                  <a16:creationId xmlns:a16="http://schemas.microsoft.com/office/drawing/2014/main" id="{7170F266-2176-8F95-BC81-5CC0711888A5}"/>
                </a:ext>
              </a:extLst>
            </p:cNvPr>
            <p:cNvSpPr/>
            <p:nvPr/>
          </p:nvSpPr>
          <p:spPr>
            <a:xfrm>
              <a:off x="539600" y="3902800"/>
              <a:ext cx="316875" cy="365925"/>
            </a:xfrm>
            <a:custGeom>
              <a:avLst/>
              <a:gdLst/>
              <a:ahLst/>
              <a:cxnLst/>
              <a:rect l="l" t="t" r="r" b="b"/>
              <a:pathLst>
                <a:path w="12675" h="14637" extrusionOk="0">
                  <a:moveTo>
                    <a:pt x="6335" y="713"/>
                  </a:moveTo>
                  <a:lnTo>
                    <a:pt x="12057" y="4013"/>
                  </a:lnTo>
                  <a:lnTo>
                    <a:pt x="12057" y="10623"/>
                  </a:lnTo>
                  <a:lnTo>
                    <a:pt x="6335" y="13927"/>
                  </a:lnTo>
                  <a:lnTo>
                    <a:pt x="618" y="10623"/>
                  </a:lnTo>
                  <a:lnTo>
                    <a:pt x="618" y="4013"/>
                  </a:lnTo>
                  <a:lnTo>
                    <a:pt x="6335" y="713"/>
                  </a:lnTo>
                  <a:close/>
                  <a:moveTo>
                    <a:pt x="6335" y="1"/>
                  </a:moveTo>
                  <a:lnTo>
                    <a:pt x="1" y="3660"/>
                  </a:lnTo>
                  <a:lnTo>
                    <a:pt x="1" y="10980"/>
                  </a:lnTo>
                  <a:lnTo>
                    <a:pt x="6335" y="14636"/>
                  </a:lnTo>
                  <a:lnTo>
                    <a:pt x="12675" y="10980"/>
                  </a:lnTo>
                  <a:lnTo>
                    <a:pt x="12675" y="3660"/>
                  </a:lnTo>
                  <a:lnTo>
                    <a:pt x="63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4180;p67">
              <a:extLst>
                <a:ext uri="{FF2B5EF4-FFF2-40B4-BE49-F238E27FC236}">
                  <a16:creationId xmlns:a16="http://schemas.microsoft.com/office/drawing/2014/main" id="{3693B5DF-D515-8C6C-31B6-76619EEE4BE2}"/>
                </a:ext>
              </a:extLst>
            </p:cNvPr>
            <p:cNvSpPr/>
            <p:nvPr/>
          </p:nvSpPr>
          <p:spPr>
            <a:xfrm>
              <a:off x="245800" y="3911700"/>
              <a:ext cx="301500" cy="348125"/>
            </a:xfrm>
            <a:custGeom>
              <a:avLst/>
              <a:gdLst/>
              <a:ahLst/>
              <a:cxnLst/>
              <a:rect l="l" t="t" r="r" b="b"/>
              <a:pathLst>
                <a:path w="12060" h="13925" extrusionOk="0">
                  <a:moveTo>
                    <a:pt x="6030" y="1"/>
                  </a:moveTo>
                  <a:lnTo>
                    <a:pt x="0" y="3482"/>
                  </a:lnTo>
                  <a:lnTo>
                    <a:pt x="0" y="10442"/>
                  </a:lnTo>
                  <a:lnTo>
                    <a:pt x="6030" y="13924"/>
                  </a:lnTo>
                  <a:lnTo>
                    <a:pt x="12060" y="10442"/>
                  </a:lnTo>
                  <a:lnTo>
                    <a:pt x="12060" y="3482"/>
                  </a:lnTo>
                  <a:lnTo>
                    <a:pt x="6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4181;p67">
              <a:extLst>
                <a:ext uri="{FF2B5EF4-FFF2-40B4-BE49-F238E27FC236}">
                  <a16:creationId xmlns:a16="http://schemas.microsoft.com/office/drawing/2014/main" id="{E085F314-7608-61A6-BDA8-5E7EFFE297A6}"/>
                </a:ext>
              </a:extLst>
            </p:cNvPr>
            <p:cNvSpPr/>
            <p:nvPr/>
          </p:nvSpPr>
          <p:spPr>
            <a:xfrm>
              <a:off x="238125" y="3902800"/>
              <a:ext cx="316925" cy="365925"/>
            </a:xfrm>
            <a:custGeom>
              <a:avLst/>
              <a:gdLst/>
              <a:ahLst/>
              <a:cxnLst/>
              <a:rect l="l" t="t" r="r" b="b"/>
              <a:pathLst>
                <a:path w="12677" h="14637" extrusionOk="0">
                  <a:moveTo>
                    <a:pt x="6337" y="713"/>
                  </a:moveTo>
                  <a:lnTo>
                    <a:pt x="12060" y="4013"/>
                  </a:lnTo>
                  <a:lnTo>
                    <a:pt x="12060" y="10623"/>
                  </a:lnTo>
                  <a:lnTo>
                    <a:pt x="6337" y="13927"/>
                  </a:lnTo>
                  <a:lnTo>
                    <a:pt x="614" y="10623"/>
                  </a:lnTo>
                  <a:lnTo>
                    <a:pt x="614" y="4013"/>
                  </a:lnTo>
                  <a:lnTo>
                    <a:pt x="6337" y="713"/>
                  </a:lnTo>
                  <a:close/>
                  <a:moveTo>
                    <a:pt x="6337" y="1"/>
                  </a:moveTo>
                  <a:lnTo>
                    <a:pt x="0" y="3660"/>
                  </a:lnTo>
                  <a:lnTo>
                    <a:pt x="0" y="10980"/>
                  </a:lnTo>
                  <a:lnTo>
                    <a:pt x="6337" y="14636"/>
                  </a:lnTo>
                  <a:lnTo>
                    <a:pt x="12677" y="10980"/>
                  </a:lnTo>
                  <a:lnTo>
                    <a:pt x="12677" y="3660"/>
                  </a:lnTo>
                  <a:lnTo>
                    <a:pt x="63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4182;p67">
              <a:extLst>
                <a:ext uri="{FF2B5EF4-FFF2-40B4-BE49-F238E27FC236}">
                  <a16:creationId xmlns:a16="http://schemas.microsoft.com/office/drawing/2014/main" id="{2AF5E4F2-370D-90B6-CECF-D6FCCBA1370E}"/>
                </a:ext>
              </a:extLst>
            </p:cNvPr>
            <p:cNvSpPr/>
            <p:nvPr/>
          </p:nvSpPr>
          <p:spPr>
            <a:xfrm>
              <a:off x="848775" y="3911700"/>
              <a:ext cx="301525" cy="348125"/>
            </a:xfrm>
            <a:custGeom>
              <a:avLst/>
              <a:gdLst/>
              <a:ahLst/>
              <a:cxnLst/>
              <a:rect l="l" t="t" r="r" b="b"/>
              <a:pathLst>
                <a:path w="12061" h="13925" extrusionOk="0">
                  <a:moveTo>
                    <a:pt x="6030" y="1"/>
                  </a:moveTo>
                  <a:lnTo>
                    <a:pt x="1" y="3482"/>
                  </a:lnTo>
                  <a:lnTo>
                    <a:pt x="1" y="10442"/>
                  </a:lnTo>
                  <a:lnTo>
                    <a:pt x="6030" y="13924"/>
                  </a:lnTo>
                  <a:lnTo>
                    <a:pt x="12060" y="10442"/>
                  </a:lnTo>
                  <a:lnTo>
                    <a:pt x="12060" y="3482"/>
                  </a:lnTo>
                  <a:lnTo>
                    <a:pt x="6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4183;p67">
              <a:extLst>
                <a:ext uri="{FF2B5EF4-FFF2-40B4-BE49-F238E27FC236}">
                  <a16:creationId xmlns:a16="http://schemas.microsoft.com/office/drawing/2014/main" id="{22761884-C34A-0774-5300-7D090E06778C}"/>
                </a:ext>
              </a:extLst>
            </p:cNvPr>
            <p:cNvSpPr/>
            <p:nvPr/>
          </p:nvSpPr>
          <p:spPr>
            <a:xfrm>
              <a:off x="841025" y="3902800"/>
              <a:ext cx="316950" cy="365925"/>
            </a:xfrm>
            <a:custGeom>
              <a:avLst/>
              <a:gdLst/>
              <a:ahLst/>
              <a:cxnLst/>
              <a:rect l="l" t="t" r="r" b="b"/>
              <a:pathLst>
                <a:path w="12678" h="14637" extrusionOk="0">
                  <a:moveTo>
                    <a:pt x="6340" y="713"/>
                  </a:moveTo>
                  <a:lnTo>
                    <a:pt x="12063" y="4013"/>
                  </a:lnTo>
                  <a:lnTo>
                    <a:pt x="12063" y="10623"/>
                  </a:lnTo>
                  <a:lnTo>
                    <a:pt x="6340" y="13927"/>
                  </a:lnTo>
                  <a:lnTo>
                    <a:pt x="618" y="10623"/>
                  </a:lnTo>
                  <a:lnTo>
                    <a:pt x="618" y="4013"/>
                  </a:lnTo>
                  <a:lnTo>
                    <a:pt x="6340" y="713"/>
                  </a:lnTo>
                  <a:close/>
                  <a:moveTo>
                    <a:pt x="6340" y="1"/>
                  </a:moveTo>
                  <a:lnTo>
                    <a:pt x="0" y="3660"/>
                  </a:lnTo>
                  <a:lnTo>
                    <a:pt x="0" y="10980"/>
                  </a:lnTo>
                  <a:lnTo>
                    <a:pt x="6340" y="14636"/>
                  </a:lnTo>
                  <a:lnTo>
                    <a:pt x="12677" y="10980"/>
                  </a:lnTo>
                  <a:lnTo>
                    <a:pt x="12677" y="3660"/>
                  </a:lnTo>
                  <a:lnTo>
                    <a:pt x="63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4184;p67">
              <a:extLst>
                <a:ext uri="{FF2B5EF4-FFF2-40B4-BE49-F238E27FC236}">
                  <a16:creationId xmlns:a16="http://schemas.microsoft.com/office/drawing/2014/main" id="{54931340-71BA-91FF-C896-F8B172AFB6E2}"/>
                </a:ext>
              </a:extLst>
            </p:cNvPr>
            <p:cNvSpPr/>
            <p:nvPr/>
          </p:nvSpPr>
          <p:spPr>
            <a:xfrm>
              <a:off x="1150275" y="3911700"/>
              <a:ext cx="301425" cy="348125"/>
            </a:xfrm>
            <a:custGeom>
              <a:avLst/>
              <a:gdLst/>
              <a:ahLst/>
              <a:cxnLst/>
              <a:rect l="l" t="t" r="r" b="b"/>
              <a:pathLst>
                <a:path w="12057" h="13925" extrusionOk="0">
                  <a:moveTo>
                    <a:pt x="6030" y="1"/>
                  </a:moveTo>
                  <a:lnTo>
                    <a:pt x="0" y="3482"/>
                  </a:lnTo>
                  <a:lnTo>
                    <a:pt x="0" y="10442"/>
                  </a:lnTo>
                  <a:lnTo>
                    <a:pt x="6030" y="13924"/>
                  </a:lnTo>
                  <a:lnTo>
                    <a:pt x="12057" y="10442"/>
                  </a:lnTo>
                  <a:lnTo>
                    <a:pt x="12057" y="3482"/>
                  </a:lnTo>
                  <a:lnTo>
                    <a:pt x="6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4185;p67">
              <a:extLst>
                <a:ext uri="{FF2B5EF4-FFF2-40B4-BE49-F238E27FC236}">
                  <a16:creationId xmlns:a16="http://schemas.microsoft.com/office/drawing/2014/main" id="{433F43FF-B37F-1CA5-7F22-9065DB14AE1E}"/>
                </a:ext>
              </a:extLst>
            </p:cNvPr>
            <p:cNvSpPr/>
            <p:nvPr/>
          </p:nvSpPr>
          <p:spPr>
            <a:xfrm>
              <a:off x="1142600" y="3902800"/>
              <a:ext cx="316800" cy="365925"/>
            </a:xfrm>
            <a:custGeom>
              <a:avLst/>
              <a:gdLst/>
              <a:ahLst/>
              <a:cxnLst/>
              <a:rect l="l" t="t" r="r" b="b"/>
              <a:pathLst>
                <a:path w="12672" h="14637" extrusionOk="0">
                  <a:moveTo>
                    <a:pt x="6337" y="713"/>
                  </a:moveTo>
                  <a:lnTo>
                    <a:pt x="12057" y="4013"/>
                  </a:lnTo>
                  <a:lnTo>
                    <a:pt x="12057" y="10623"/>
                  </a:lnTo>
                  <a:lnTo>
                    <a:pt x="6337" y="13927"/>
                  </a:lnTo>
                  <a:lnTo>
                    <a:pt x="614" y="10623"/>
                  </a:lnTo>
                  <a:lnTo>
                    <a:pt x="614" y="4013"/>
                  </a:lnTo>
                  <a:lnTo>
                    <a:pt x="6337" y="713"/>
                  </a:lnTo>
                  <a:close/>
                  <a:moveTo>
                    <a:pt x="6337" y="1"/>
                  </a:moveTo>
                  <a:lnTo>
                    <a:pt x="0" y="3660"/>
                  </a:lnTo>
                  <a:lnTo>
                    <a:pt x="0" y="10980"/>
                  </a:lnTo>
                  <a:lnTo>
                    <a:pt x="6337" y="14636"/>
                  </a:lnTo>
                  <a:lnTo>
                    <a:pt x="12671" y="10980"/>
                  </a:lnTo>
                  <a:lnTo>
                    <a:pt x="12671" y="3660"/>
                  </a:lnTo>
                  <a:lnTo>
                    <a:pt x="63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4186;p67">
            <a:extLst>
              <a:ext uri="{FF2B5EF4-FFF2-40B4-BE49-F238E27FC236}">
                <a16:creationId xmlns:a16="http://schemas.microsoft.com/office/drawing/2014/main" id="{0FE2CCE9-E3DA-42C0-F79C-FC618268C3ED}"/>
              </a:ext>
            </a:extLst>
          </p:cNvPr>
          <p:cNvGrpSpPr/>
          <p:nvPr/>
        </p:nvGrpSpPr>
        <p:grpSpPr>
          <a:xfrm>
            <a:off x="5403661" y="1799048"/>
            <a:ext cx="151208" cy="151143"/>
            <a:chOff x="4917425" y="1708800"/>
            <a:chExt cx="176500" cy="176425"/>
          </a:xfrm>
        </p:grpSpPr>
        <p:sp>
          <p:nvSpPr>
            <p:cNvPr id="1636" name="Google Shape;4187;p67">
              <a:extLst>
                <a:ext uri="{FF2B5EF4-FFF2-40B4-BE49-F238E27FC236}">
                  <a16:creationId xmlns:a16="http://schemas.microsoft.com/office/drawing/2014/main" id="{CB2BAFBF-B8E0-5741-22A5-CD2C319B0B26}"/>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4188;p67">
              <a:extLst>
                <a:ext uri="{FF2B5EF4-FFF2-40B4-BE49-F238E27FC236}">
                  <a16:creationId xmlns:a16="http://schemas.microsoft.com/office/drawing/2014/main" id="{CA4112C9-820C-3F0A-37E0-955EFE0C96F2}"/>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4189;p67">
            <a:extLst>
              <a:ext uri="{FF2B5EF4-FFF2-40B4-BE49-F238E27FC236}">
                <a16:creationId xmlns:a16="http://schemas.microsoft.com/office/drawing/2014/main" id="{BE09DAF8-9DE1-AE83-B2F0-570966E93B86}"/>
              </a:ext>
            </a:extLst>
          </p:cNvPr>
          <p:cNvGrpSpPr/>
          <p:nvPr/>
        </p:nvGrpSpPr>
        <p:grpSpPr>
          <a:xfrm>
            <a:off x="4212186" y="3309578"/>
            <a:ext cx="135487" cy="135551"/>
            <a:chOff x="3440975" y="957025"/>
            <a:chExt cx="158150" cy="158225"/>
          </a:xfrm>
        </p:grpSpPr>
        <p:sp>
          <p:nvSpPr>
            <p:cNvPr id="1639" name="Google Shape;4190;p67">
              <a:extLst>
                <a:ext uri="{FF2B5EF4-FFF2-40B4-BE49-F238E27FC236}">
                  <a16:creationId xmlns:a16="http://schemas.microsoft.com/office/drawing/2014/main" id="{0A298754-63A3-CD78-73D6-5007B3C7D5B1}"/>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4191;p67">
              <a:extLst>
                <a:ext uri="{FF2B5EF4-FFF2-40B4-BE49-F238E27FC236}">
                  <a16:creationId xmlns:a16="http://schemas.microsoft.com/office/drawing/2014/main" id="{092B154E-B533-AC8F-5DBF-DCD89797290B}"/>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4192;p67">
            <a:extLst>
              <a:ext uri="{FF2B5EF4-FFF2-40B4-BE49-F238E27FC236}">
                <a16:creationId xmlns:a16="http://schemas.microsoft.com/office/drawing/2014/main" id="{E4870FB4-AF8B-B705-E0B0-098F5470CF57}"/>
              </a:ext>
            </a:extLst>
          </p:cNvPr>
          <p:cNvGrpSpPr/>
          <p:nvPr/>
        </p:nvGrpSpPr>
        <p:grpSpPr>
          <a:xfrm>
            <a:off x="2806911" y="1568053"/>
            <a:ext cx="135487" cy="135551"/>
            <a:chOff x="3440975" y="957025"/>
            <a:chExt cx="158150" cy="158225"/>
          </a:xfrm>
        </p:grpSpPr>
        <p:sp>
          <p:nvSpPr>
            <p:cNvPr id="1642" name="Google Shape;4193;p67">
              <a:extLst>
                <a:ext uri="{FF2B5EF4-FFF2-40B4-BE49-F238E27FC236}">
                  <a16:creationId xmlns:a16="http://schemas.microsoft.com/office/drawing/2014/main" id="{09D5E3C0-7EAF-A71E-FFBF-898B4DA0F230}"/>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4194;p67">
              <a:extLst>
                <a:ext uri="{FF2B5EF4-FFF2-40B4-BE49-F238E27FC236}">
                  <a16:creationId xmlns:a16="http://schemas.microsoft.com/office/drawing/2014/main" id="{23C6EE28-B817-F186-5238-C0372D3746F4}"/>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4201;p67">
            <a:extLst>
              <a:ext uri="{FF2B5EF4-FFF2-40B4-BE49-F238E27FC236}">
                <a16:creationId xmlns:a16="http://schemas.microsoft.com/office/drawing/2014/main" id="{EC60F388-F879-6258-3F39-ACDCAB0B66F6}"/>
              </a:ext>
            </a:extLst>
          </p:cNvPr>
          <p:cNvGrpSpPr/>
          <p:nvPr/>
        </p:nvGrpSpPr>
        <p:grpSpPr>
          <a:xfrm flipH="1">
            <a:off x="6658677" y="3346883"/>
            <a:ext cx="843100" cy="1027760"/>
            <a:chOff x="4773425" y="3688175"/>
            <a:chExt cx="882550" cy="1075850"/>
          </a:xfrm>
        </p:grpSpPr>
        <p:sp>
          <p:nvSpPr>
            <p:cNvPr id="1645" name="Google Shape;4202;p67">
              <a:extLst>
                <a:ext uri="{FF2B5EF4-FFF2-40B4-BE49-F238E27FC236}">
                  <a16:creationId xmlns:a16="http://schemas.microsoft.com/office/drawing/2014/main" id="{B0B23C61-FBF6-48B7-6C40-32142E5C19E2}"/>
                </a:ext>
              </a:extLst>
            </p:cNvPr>
            <p:cNvSpPr/>
            <p:nvPr/>
          </p:nvSpPr>
          <p:spPr>
            <a:xfrm>
              <a:off x="4904125" y="3695875"/>
              <a:ext cx="127525" cy="122600"/>
            </a:xfrm>
            <a:custGeom>
              <a:avLst/>
              <a:gdLst/>
              <a:ahLst/>
              <a:cxnLst/>
              <a:rect l="l" t="t" r="r" b="b"/>
              <a:pathLst>
                <a:path w="5101" h="4904" extrusionOk="0">
                  <a:moveTo>
                    <a:pt x="2643" y="0"/>
                  </a:moveTo>
                  <a:cubicBezTo>
                    <a:pt x="1654" y="0"/>
                    <a:pt x="761" y="595"/>
                    <a:pt x="381" y="1511"/>
                  </a:cubicBezTo>
                  <a:cubicBezTo>
                    <a:pt x="1" y="2426"/>
                    <a:pt x="210" y="3482"/>
                    <a:pt x="910" y="4185"/>
                  </a:cubicBezTo>
                  <a:cubicBezTo>
                    <a:pt x="1380" y="4653"/>
                    <a:pt x="2007" y="4903"/>
                    <a:pt x="2646" y="4903"/>
                  </a:cubicBezTo>
                  <a:cubicBezTo>
                    <a:pt x="2961" y="4903"/>
                    <a:pt x="3280" y="4842"/>
                    <a:pt x="3584" y="4716"/>
                  </a:cubicBezTo>
                  <a:cubicBezTo>
                    <a:pt x="4502" y="4338"/>
                    <a:pt x="5097" y="3442"/>
                    <a:pt x="5097" y="2450"/>
                  </a:cubicBezTo>
                  <a:cubicBezTo>
                    <a:pt x="5100" y="1098"/>
                    <a:pt x="4007" y="0"/>
                    <a:pt x="2656" y="0"/>
                  </a:cubicBezTo>
                  <a:cubicBezTo>
                    <a:pt x="2654" y="0"/>
                    <a:pt x="2652" y="0"/>
                    <a:pt x="2650" y="0"/>
                  </a:cubicBezTo>
                  <a:cubicBezTo>
                    <a:pt x="2648" y="0"/>
                    <a:pt x="2645" y="0"/>
                    <a:pt x="2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4203;p67">
              <a:extLst>
                <a:ext uri="{FF2B5EF4-FFF2-40B4-BE49-F238E27FC236}">
                  <a16:creationId xmlns:a16="http://schemas.microsoft.com/office/drawing/2014/main" id="{9915F8A8-4E06-B43D-8BB7-5441699A91FA}"/>
                </a:ext>
              </a:extLst>
            </p:cNvPr>
            <p:cNvSpPr/>
            <p:nvPr/>
          </p:nvSpPr>
          <p:spPr>
            <a:xfrm>
              <a:off x="4895925" y="3688175"/>
              <a:ext cx="143475" cy="137975"/>
            </a:xfrm>
            <a:custGeom>
              <a:avLst/>
              <a:gdLst/>
              <a:ahLst/>
              <a:cxnLst/>
              <a:rect l="l" t="t" r="r" b="b"/>
              <a:pathLst>
                <a:path w="5739" h="5519" extrusionOk="0">
                  <a:moveTo>
                    <a:pt x="2978" y="618"/>
                  </a:moveTo>
                  <a:cubicBezTo>
                    <a:pt x="4160" y="618"/>
                    <a:pt x="5118" y="1576"/>
                    <a:pt x="5118" y="2758"/>
                  </a:cubicBezTo>
                  <a:cubicBezTo>
                    <a:pt x="5118" y="3624"/>
                    <a:pt x="4596" y="4407"/>
                    <a:pt x="3798" y="4739"/>
                  </a:cubicBezTo>
                  <a:cubicBezTo>
                    <a:pt x="3533" y="4848"/>
                    <a:pt x="3255" y="4901"/>
                    <a:pt x="2980" y="4901"/>
                  </a:cubicBezTo>
                  <a:cubicBezTo>
                    <a:pt x="2422" y="4901"/>
                    <a:pt x="1874" y="4683"/>
                    <a:pt x="1465" y="4272"/>
                  </a:cubicBezTo>
                  <a:cubicBezTo>
                    <a:pt x="851" y="3661"/>
                    <a:pt x="666" y="2740"/>
                    <a:pt x="998" y="1939"/>
                  </a:cubicBezTo>
                  <a:cubicBezTo>
                    <a:pt x="1330" y="1140"/>
                    <a:pt x="2113" y="618"/>
                    <a:pt x="2978" y="618"/>
                  </a:cubicBezTo>
                  <a:close/>
                  <a:moveTo>
                    <a:pt x="2979" y="0"/>
                  </a:moveTo>
                  <a:cubicBezTo>
                    <a:pt x="2260" y="0"/>
                    <a:pt x="1554" y="281"/>
                    <a:pt x="1026" y="809"/>
                  </a:cubicBezTo>
                  <a:cubicBezTo>
                    <a:pt x="237" y="1598"/>
                    <a:pt x="0" y="2783"/>
                    <a:pt x="427" y="3814"/>
                  </a:cubicBezTo>
                  <a:cubicBezTo>
                    <a:pt x="857" y="4846"/>
                    <a:pt x="1861" y="5518"/>
                    <a:pt x="2978" y="5518"/>
                  </a:cubicBezTo>
                  <a:cubicBezTo>
                    <a:pt x="4501" y="5515"/>
                    <a:pt x="5735" y="4281"/>
                    <a:pt x="5738" y="2758"/>
                  </a:cubicBezTo>
                  <a:cubicBezTo>
                    <a:pt x="5738" y="1644"/>
                    <a:pt x="5066" y="637"/>
                    <a:pt x="4034" y="210"/>
                  </a:cubicBezTo>
                  <a:cubicBezTo>
                    <a:pt x="3693" y="69"/>
                    <a:pt x="3335" y="0"/>
                    <a:pt x="2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4204;p67">
              <a:extLst>
                <a:ext uri="{FF2B5EF4-FFF2-40B4-BE49-F238E27FC236}">
                  <a16:creationId xmlns:a16="http://schemas.microsoft.com/office/drawing/2014/main" id="{BF9DB9EA-E5B5-5C02-D4D1-AC352A044BCC}"/>
                </a:ext>
              </a:extLst>
            </p:cNvPr>
            <p:cNvSpPr/>
            <p:nvPr/>
          </p:nvSpPr>
          <p:spPr>
            <a:xfrm>
              <a:off x="4904125" y="4093525"/>
              <a:ext cx="127525" cy="122625"/>
            </a:xfrm>
            <a:custGeom>
              <a:avLst/>
              <a:gdLst/>
              <a:ahLst/>
              <a:cxnLst/>
              <a:rect l="l" t="t" r="r" b="b"/>
              <a:pathLst>
                <a:path w="5101" h="4905" extrusionOk="0">
                  <a:moveTo>
                    <a:pt x="2643" y="1"/>
                  </a:moveTo>
                  <a:cubicBezTo>
                    <a:pt x="1651" y="1"/>
                    <a:pt x="761" y="599"/>
                    <a:pt x="381" y="1512"/>
                  </a:cubicBezTo>
                  <a:cubicBezTo>
                    <a:pt x="1" y="2429"/>
                    <a:pt x="210" y="3486"/>
                    <a:pt x="913" y="4186"/>
                  </a:cubicBezTo>
                  <a:cubicBezTo>
                    <a:pt x="1380" y="4655"/>
                    <a:pt x="2007" y="4905"/>
                    <a:pt x="2645" y="4905"/>
                  </a:cubicBezTo>
                  <a:cubicBezTo>
                    <a:pt x="2962" y="4905"/>
                    <a:pt x="3282" y="4843"/>
                    <a:pt x="3587" y="4717"/>
                  </a:cubicBezTo>
                  <a:cubicBezTo>
                    <a:pt x="4502" y="4336"/>
                    <a:pt x="5100" y="3443"/>
                    <a:pt x="5097" y="2448"/>
                  </a:cubicBezTo>
                  <a:cubicBezTo>
                    <a:pt x="5097" y="1097"/>
                    <a:pt x="4001" y="1"/>
                    <a:pt x="2650" y="1"/>
                  </a:cubicBezTo>
                  <a:cubicBezTo>
                    <a:pt x="2648" y="1"/>
                    <a:pt x="2645" y="1"/>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4205;p67">
              <a:extLst>
                <a:ext uri="{FF2B5EF4-FFF2-40B4-BE49-F238E27FC236}">
                  <a16:creationId xmlns:a16="http://schemas.microsoft.com/office/drawing/2014/main" id="{D9910B7C-E163-8974-E9AA-1C29113A3427}"/>
                </a:ext>
              </a:extLst>
            </p:cNvPr>
            <p:cNvSpPr/>
            <p:nvPr/>
          </p:nvSpPr>
          <p:spPr>
            <a:xfrm>
              <a:off x="4895925" y="4085750"/>
              <a:ext cx="143475" cy="138000"/>
            </a:xfrm>
            <a:custGeom>
              <a:avLst/>
              <a:gdLst/>
              <a:ahLst/>
              <a:cxnLst/>
              <a:rect l="l" t="t" r="r" b="b"/>
              <a:pathLst>
                <a:path w="5739" h="5520" extrusionOk="0">
                  <a:moveTo>
                    <a:pt x="2978" y="619"/>
                  </a:moveTo>
                  <a:cubicBezTo>
                    <a:pt x="4160" y="619"/>
                    <a:pt x="5118" y="1577"/>
                    <a:pt x="5118" y="2759"/>
                  </a:cubicBezTo>
                  <a:cubicBezTo>
                    <a:pt x="5118" y="3625"/>
                    <a:pt x="4596" y="4408"/>
                    <a:pt x="3798" y="4739"/>
                  </a:cubicBezTo>
                  <a:cubicBezTo>
                    <a:pt x="3533" y="4849"/>
                    <a:pt x="3255" y="4902"/>
                    <a:pt x="2980" y="4902"/>
                  </a:cubicBezTo>
                  <a:cubicBezTo>
                    <a:pt x="2422" y="4902"/>
                    <a:pt x="1874" y="4684"/>
                    <a:pt x="1465" y="4273"/>
                  </a:cubicBezTo>
                  <a:cubicBezTo>
                    <a:pt x="851" y="3662"/>
                    <a:pt x="666" y="2740"/>
                    <a:pt x="998" y="1939"/>
                  </a:cubicBezTo>
                  <a:cubicBezTo>
                    <a:pt x="1330" y="1141"/>
                    <a:pt x="2113" y="619"/>
                    <a:pt x="2978" y="619"/>
                  </a:cubicBezTo>
                  <a:close/>
                  <a:moveTo>
                    <a:pt x="2979" y="1"/>
                  </a:moveTo>
                  <a:cubicBezTo>
                    <a:pt x="2260" y="1"/>
                    <a:pt x="1554" y="281"/>
                    <a:pt x="1026" y="809"/>
                  </a:cubicBezTo>
                  <a:cubicBezTo>
                    <a:pt x="237" y="1598"/>
                    <a:pt x="0" y="2783"/>
                    <a:pt x="427" y="3815"/>
                  </a:cubicBezTo>
                  <a:cubicBezTo>
                    <a:pt x="857" y="4847"/>
                    <a:pt x="1861" y="5519"/>
                    <a:pt x="2978" y="5519"/>
                  </a:cubicBezTo>
                  <a:cubicBezTo>
                    <a:pt x="4501" y="5516"/>
                    <a:pt x="5735" y="4282"/>
                    <a:pt x="5738" y="2759"/>
                  </a:cubicBezTo>
                  <a:cubicBezTo>
                    <a:pt x="5738" y="1644"/>
                    <a:pt x="5066" y="637"/>
                    <a:pt x="4034" y="211"/>
                  </a:cubicBezTo>
                  <a:cubicBezTo>
                    <a:pt x="3693" y="69"/>
                    <a:pt x="3335" y="1"/>
                    <a:pt x="2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4206;p67">
              <a:extLst>
                <a:ext uri="{FF2B5EF4-FFF2-40B4-BE49-F238E27FC236}">
                  <a16:creationId xmlns:a16="http://schemas.microsoft.com/office/drawing/2014/main" id="{30EC1986-0E16-8F6F-D898-8EB09C376AE5}"/>
                </a:ext>
              </a:extLst>
            </p:cNvPr>
            <p:cNvSpPr/>
            <p:nvPr/>
          </p:nvSpPr>
          <p:spPr>
            <a:xfrm>
              <a:off x="4786550" y="4633825"/>
              <a:ext cx="122600" cy="122600"/>
            </a:xfrm>
            <a:custGeom>
              <a:avLst/>
              <a:gdLst/>
              <a:ahLst/>
              <a:cxnLst/>
              <a:rect l="l" t="t" r="r" b="b"/>
              <a:pathLst>
                <a:path w="4904" h="4904" extrusionOk="0">
                  <a:moveTo>
                    <a:pt x="2453" y="0"/>
                  </a:moveTo>
                  <a:cubicBezTo>
                    <a:pt x="1096" y="0"/>
                    <a:pt x="0" y="1096"/>
                    <a:pt x="0" y="2450"/>
                  </a:cubicBezTo>
                  <a:cubicBezTo>
                    <a:pt x="0" y="3804"/>
                    <a:pt x="1096" y="4903"/>
                    <a:pt x="2453" y="4903"/>
                  </a:cubicBezTo>
                  <a:cubicBezTo>
                    <a:pt x="3807" y="4903"/>
                    <a:pt x="4903" y="3804"/>
                    <a:pt x="4903" y="2450"/>
                  </a:cubicBezTo>
                  <a:cubicBezTo>
                    <a:pt x="4903" y="1096"/>
                    <a:pt x="3807" y="0"/>
                    <a:pt x="2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4207;p67">
              <a:extLst>
                <a:ext uri="{FF2B5EF4-FFF2-40B4-BE49-F238E27FC236}">
                  <a16:creationId xmlns:a16="http://schemas.microsoft.com/office/drawing/2014/main" id="{1B1E30BE-E9A2-F174-FC8C-5C99EA6A2694}"/>
                </a:ext>
              </a:extLst>
            </p:cNvPr>
            <p:cNvSpPr/>
            <p:nvPr/>
          </p:nvSpPr>
          <p:spPr>
            <a:xfrm>
              <a:off x="4773425" y="4626025"/>
              <a:ext cx="143475" cy="138000"/>
            </a:xfrm>
            <a:custGeom>
              <a:avLst/>
              <a:gdLst/>
              <a:ahLst/>
              <a:cxnLst/>
              <a:rect l="l" t="t" r="r" b="b"/>
              <a:pathLst>
                <a:path w="5739" h="5520" extrusionOk="0">
                  <a:moveTo>
                    <a:pt x="2971" y="619"/>
                  </a:moveTo>
                  <a:cubicBezTo>
                    <a:pt x="2973" y="619"/>
                    <a:pt x="2976" y="619"/>
                    <a:pt x="2978" y="619"/>
                  </a:cubicBezTo>
                  <a:cubicBezTo>
                    <a:pt x="4160" y="619"/>
                    <a:pt x="5118" y="1580"/>
                    <a:pt x="5118" y="2762"/>
                  </a:cubicBezTo>
                  <a:cubicBezTo>
                    <a:pt x="5118" y="3631"/>
                    <a:pt x="4596" y="4414"/>
                    <a:pt x="3792" y="4745"/>
                  </a:cubicBezTo>
                  <a:cubicBezTo>
                    <a:pt x="3527" y="4855"/>
                    <a:pt x="3249" y="4908"/>
                    <a:pt x="2973" y="4908"/>
                  </a:cubicBezTo>
                  <a:cubicBezTo>
                    <a:pt x="2414" y="4908"/>
                    <a:pt x="1865" y="4690"/>
                    <a:pt x="1455" y="4279"/>
                  </a:cubicBezTo>
                  <a:cubicBezTo>
                    <a:pt x="841" y="3665"/>
                    <a:pt x="660" y="2741"/>
                    <a:pt x="992" y="1939"/>
                  </a:cubicBezTo>
                  <a:cubicBezTo>
                    <a:pt x="1326" y="1140"/>
                    <a:pt x="2105" y="619"/>
                    <a:pt x="2971" y="619"/>
                  </a:cubicBezTo>
                  <a:close/>
                  <a:moveTo>
                    <a:pt x="2978" y="0"/>
                  </a:moveTo>
                  <a:cubicBezTo>
                    <a:pt x="2261" y="0"/>
                    <a:pt x="1555" y="279"/>
                    <a:pt x="1026" y="806"/>
                  </a:cubicBezTo>
                  <a:cubicBezTo>
                    <a:pt x="237" y="1595"/>
                    <a:pt x="0" y="2784"/>
                    <a:pt x="427" y="3815"/>
                  </a:cubicBezTo>
                  <a:cubicBezTo>
                    <a:pt x="854" y="4847"/>
                    <a:pt x="1861" y="5519"/>
                    <a:pt x="2978" y="5519"/>
                  </a:cubicBezTo>
                  <a:cubicBezTo>
                    <a:pt x="4498" y="5516"/>
                    <a:pt x="5732" y="4285"/>
                    <a:pt x="5735" y="2762"/>
                  </a:cubicBezTo>
                  <a:cubicBezTo>
                    <a:pt x="5738" y="1648"/>
                    <a:pt x="5066" y="641"/>
                    <a:pt x="4034" y="211"/>
                  </a:cubicBezTo>
                  <a:cubicBezTo>
                    <a:pt x="3693" y="69"/>
                    <a:pt x="3334" y="0"/>
                    <a:pt x="29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4208;p67">
              <a:extLst>
                <a:ext uri="{FF2B5EF4-FFF2-40B4-BE49-F238E27FC236}">
                  <a16:creationId xmlns:a16="http://schemas.microsoft.com/office/drawing/2014/main" id="{401A8911-B0A8-E23E-69AD-0CE88A17EA27}"/>
                </a:ext>
              </a:extLst>
            </p:cNvPr>
            <p:cNvSpPr/>
            <p:nvPr/>
          </p:nvSpPr>
          <p:spPr>
            <a:xfrm>
              <a:off x="5266100" y="4633825"/>
              <a:ext cx="122700" cy="122600"/>
            </a:xfrm>
            <a:custGeom>
              <a:avLst/>
              <a:gdLst/>
              <a:ahLst/>
              <a:cxnLst/>
              <a:rect l="l" t="t" r="r" b="b"/>
              <a:pathLst>
                <a:path w="4908" h="4904" extrusionOk="0">
                  <a:moveTo>
                    <a:pt x="2454" y="0"/>
                  </a:moveTo>
                  <a:cubicBezTo>
                    <a:pt x="1100" y="0"/>
                    <a:pt x="1" y="1096"/>
                    <a:pt x="1" y="2450"/>
                  </a:cubicBezTo>
                  <a:cubicBezTo>
                    <a:pt x="1" y="3804"/>
                    <a:pt x="1100" y="4903"/>
                    <a:pt x="2454" y="4903"/>
                  </a:cubicBezTo>
                  <a:cubicBezTo>
                    <a:pt x="3808" y="4903"/>
                    <a:pt x="4907" y="3804"/>
                    <a:pt x="4907" y="2450"/>
                  </a:cubicBezTo>
                  <a:cubicBezTo>
                    <a:pt x="4907" y="1096"/>
                    <a:pt x="3808" y="0"/>
                    <a:pt x="2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4209;p67">
              <a:extLst>
                <a:ext uri="{FF2B5EF4-FFF2-40B4-BE49-F238E27FC236}">
                  <a16:creationId xmlns:a16="http://schemas.microsoft.com/office/drawing/2014/main" id="{164E43D9-63DC-AA19-7EAE-D9A83CFDE6F4}"/>
                </a:ext>
              </a:extLst>
            </p:cNvPr>
            <p:cNvSpPr/>
            <p:nvPr/>
          </p:nvSpPr>
          <p:spPr>
            <a:xfrm>
              <a:off x="5253050" y="4626025"/>
              <a:ext cx="143500" cy="138000"/>
            </a:xfrm>
            <a:custGeom>
              <a:avLst/>
              <a:gdLst/>
              <a:ahLst/>
              <a:cxnLst/>
              <a:rect l="l" t="t" r="r" b="b"/>
              <a:pathLst>
                <a:path w="5740" h="5520" extrusionOk="0">
                  <a:moveTo>
                    <a:pt x="2976" y="619"/>
                  </a:moveTo>
                  <a:cubicBezTo>
                    <a:pt x="4161" y="619"/>
                    <a:pt x="5122" y="1577"/>
                    <a:pt x="5122" y="2762"/>
                  </a:cubicBezTo>
                  <a:cubicBezTo>
                    <a:pt x="5122" y="3631"/>
                    <a:pt x="4600" y="4414"/>
                    <a:pt x="3799" y="4745"/>
                  </a:cubicBezTo>
                  <a:cubicBezTo>
                    <a:pt x="3534" y="4855"/>
                    <a:pt x="3256" y="4908"/>
                    <a:pt x="2980" y="4908"/>
                  </a:cubicBezTo>
                  <a:cubicBezTo>
                    <a:pt x="2420" y="4908"/>
                    <a:pt x="1870" y="4690"/>
                    <a:pt x="1459" y="4279"/>
                  </a:cubicBezTo>
                  <a:cubicBezTo>
                    <a:pt x="845" y="3665"/>
                    <a:pt x="664" y="2744"/>
                    <a:pt x="996" y="1942"/>
                  </a:cubicBezTo>
                  <a:cubicBezTo>
                    <a:pt x="1327" y="1141"/>
                    <a:pt x="2110" y="619"/>
                    <a:pt x="2976" y="619"/>
                  </a:cubicBezTo>
                  <a:close/>
                  <a:moveTo>
                    <a:pt x="2977" y="0"/>
                  </a:moveTo>
                  <a:cubicBezTo>
                    <a:pt x="2260" y="0"/>
                    <a:pt x="1556" y="279"/>
                    <a:pt x="1026" y="806"/>
                  </a:cubicBezTo>
                  <a:cubicBezTo>
                    <a:pt x="237" y="1595"/>
                    <a:pt x="1" y="2784"/>
                    <a:pt x="428" y="3815"/>
                  </a:cubicBezTo>
                  <a:cubicBezTo>
                    <a:pt x="854" y="4847"/>
                    <a:pt x="1861" y="5519"/>
                    <a:pt x="2976" y="5519"/>
                  </a:cubicBezTo>
                  <a:cubicBezTo>
                    <a:pt x="4499" y="5516"/>
                    <a:pt x="5733" y="4285"/>
                    <a:pt x="5736" y="2762"/>
                  </a:cubicBezTo>
                  <a:cubicBezTo>
                    <a:pt x="5739" y="1648"/>
                    <a:pt x="5067" y="641"/>
                    <a:pt x="4035" y="211"/>
                  </a:cubicBezTo>
                  <a:cubicBezTo>
                    <a:pt x="3693" y="69"/>
                    <a:pt x="3333" y="0"/>
                    <a:pt x="2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4210;p67">
              <a:extLst>
                <a:ext uri="{FF2B5EF4-FFF2-40B4-BE49-F238E27FC236}">
                  <a16:creationId xmlns:a16="http://schemas.microsoft.com/office/drawing/2014/main" id="{9298DE39-1300-B35D-5866-713AC659CCE3}"/>
                </a:ext>
              </a:extLst>
            </p:cNvPr>
            <p:cNvSpPr/>
            <p:nvPr/>
          </p:nvSpPr>
          <p:spPr>
            <a:xfrm>
              <a:off x="5520775" y="4327800"/>
              <a:ext cx="127525" cy="122675"/>
            </a:xfrm>
            <a:custGeom>
              <a:avLst/>
              <a:gdLst/>
              <a:ahLst/>
              <a:cxnLst/>
              <a:rect l="l" t="t" r="r" b="b"/>
              <a:pathLst>
                <a:path w="5101" h="4907" extrusionOk="0">
                  <a:moveTo>
                    <a:pt x="2650" y="0"/>
                  </a:moveTo>
                  <a:cubicBezTo>
                    <a:pt x="1656" y="0"/>
                    <a:pt x="762" y="596"/>
                    <a:pt x="381" y="1511"/>
                  </a:cubicBezTo>
                  <a:cubicBezTo>
                    <a:pt x="1" y="2429"/>
                    <a:pt x="210" y="3485"/>
                    <a:pt x="910" y="4185"/>
                  </a:cubicBezTo>
                  <a:cubicBezTo>
                    <a:pt x="1378" y="4656"/>
                    <a:pt x="2006" y="4906"/>
                    <a:pt x="2646" y="4906"/>
                  </a:cubicBezTo>
                  <a:cubicBezTo>
                    <a:pt x="2962" y="4906"/>
                    <a:pt x="3280" y="4845"/>
                    <a:pt x="3584" y="4719"/>
                  </a:cubicBezTo>
                  <a:cubicBezTo>
                    <a:pt x="4499" y="4341"/>
                    <a:pt x="5097" y="3445"/>
                    <a:pt x="5097" y="2453"/>
                  </a:cubicBezTo>
                  <a:cubicBezTo>
                    <a:pt x="5100" y="1099"/>
                    <a:pt x="4001" y="0"/>
                    <a:pt x="2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4211;p67">
              <a:extLst>
                <a:ext uri="{FF2B5EF4-FFF2-40B4-BE49-F238E27FC236}">
                  <a16:creationId xmlns:a16="http://schemas.microsoft.com/office/drawing/2014/main" id="{319F4FFC-2B4F-9B71-0C56-9C27D6B16819}"/>
                </a:ext>
              </a:extLst>
            </p:cNvPr>
            <p:cNvSpPr/>
            <p:nvPr/>
          </p:nvSpPr>
          <p:spPr>
            <a:xfrm>
              <a:off x="5512575" y="4320150"/>
              <a:ext cx="143400" cy="138000"/>
            </a:xfrm>
            <a:custGeom>
              <a:avLst/>
              <a:gdLst/>
              <a:ahLst/>
              <a:cxnLst/>
              <a:rect l="l" t="t" r="r" b="b"/>
              <a:pathLst>
                <a:path w="5736" h="5520" extrusionOk="0">
                  <a:moveTo>
                    <a:pt x="2971" y="619"/>
                  </a:moveTo>
                  <a:cubicBezTo>
                    <a:pt x="2973" y="619"/>
                    <a:pt x="2976" y="619"/>
                    <a:pt x="2978" y="619"/>
                  </a:cubicBezTo>
                  <a:cubicBezTo>
                    <a:pt x="4157" y="619"/>
                    <a:pt x="5115" y="1577"/>
                    <a:pt x="5118" y="2759"/>
                  </a:cubicBezTo>
                  <a:cubicBezTo>
                    <a:pt x="5118" y="3625"/>
                    <a:pt x="4596" y="4405"/>
                    <a:pt x="3795" y="4737"/>
                  </a:cubicBezTo>
                  <a:cubicBezTo>
                    <a:pt x="3530" y="4847"/>
                    <a:pt x="3252" y="4900"/>
                    <a:pt x="2975" y="4900"/>
                  </a:cubicBezTo>
                  <a:cubicBezTo>
                    <a:pt x="2419" y="4900"/>
                    <a:pt x="1872" y="4683"/>
                    <a:pt x="1462" y="4273"/>
                  </a:cubicBezTo>
                  <a:cubicBezTo>
                    <a:pt x="851" y="3662"/>
                    <a:pt x="667" y="2741"/>
                    <a:pt x="998" y="1940"/>
                  </a:cubicBezTo>
                  <a:cubicBezTo>
                    <a:pt x="1329" y="1141"/>
                    <a:pt x="2105" y="619"/>
                    <a:pt x="2971" y="619"/>
                  </a:cubicBezTo>
                  <a:close/>
                  <a:moveTo>
                    <a:pt x="2976" y="1"/>
                  </a:moveTo>
                  <a:cubicBezTo>
                    <a:pt x="2259" y="1"/>
                    <a:pt x="1553" y="280"/>
                    <a:pt x="1026" y="810"/>
                  </a:cubicBezTo>
                  <a:cubicBezTo>
                    <a:pt x="237" y="1599"/>
                    <a:pt x="0" y="2784"/>
                    <a:pt x="427" y="3815"/>
                  </a:cubicBezTo>
                  <a:cubicBezTo>
                    <a:pt x="854" y="4847"/>
                    <a:pt x="1861" y="5519"/>
                    <a:pt x="2978" y="5519"/>
                  </a:cubicBezTo>
                  <a:cubicBezTo>
                    <a:pt x="4501" y="5516"/>
                    <a:pt x="5735" y="4282"/>
                    <a:pt x="5735" y="2759"/>
                  </a:cubicBezTo>
                  <a:cubicBezTo>
                    <a:pt x="5735" y="1642"/>
                    <a:pt x="5063" y="638"/>
                    <a:pt x="4031" y="211"/>
                  </a:cubicBezTo>
                  <a:cubicBezTo>
                    <a:pt x="3690" y="69"/>
                    <a:pt x="3332" y="1"/>
                    <a:pt x="2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4212;p67">
              <a:extLst>
                <a:ext uri="{FF2B5EF4-FFF2-40B4-BE49-F238E27FC236}">
                  <a16:creationId xmlns:a16="http://schemas.microsoft.com/office/drawing/2014/main" id="{5B0AA127-0201-BD9A-174E-443C3E8A1162}"/>
                </a:ext>
              </a:extLst>
            </p:cNvPr>
            <p:cNvSpPr/>
            <p:nvPr/>
          </p:nvSpPr>
          <p:spPr>
            <a:xfrm>
              <a:off x="4962700" y="3818375"/>
              <a:ext cx="15375" cy="275100"/>
            </a:xfrm>
            <a:custGeom>
              <a:avLst/>
              <a:gdLst/>
              <a:ahLst/>
              <a:cxnLst/>
              <a:rect l="l" t="t" r="r" b="b"/>
              <a:pathLst>
                <a:path w="615" h="11004" extrusionOk="0">
                  <a:moveTo>
                    <a:pt x="0" y="0"/>
                  </a:moveTo>
                  <a:lnTo>
                    <a:pt x="0" y="11004"/>
                  </a:lnTo>
                  <a:lnTo>
                    <a:pt x="614" y="11004"/>
                  </a:lnTo>
                  <a:lnTo>
                    <a:pt x="6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4213;p67">
              <a:extLst>
                <a:ext uri="{FF2B5EF4-FFF2-40B4-BE49-F238E27FC236}">
                  <a16:creationId xmlns:a16="http://schemas.microsoft.com/office/drawing/2014/main" id="{A48796B9-C847-7187-B370-6A240255766C}"/>
                </a:ext>
              </a:extLst>
            </p:cNvPr>
            <p:cNvSpPr/>
            <p:nvPr/>
          </p:nvSpPr>
          <p:spPr>
            <a:xfrm>
              <a:off x="4855150" y="4208750"/>
              <a:ext cx="104125" cy="425700"/>
            </a:xfrm>
            <a:custGeom>
              <a:avLst/>
              <a:gdLst/>
              <a:ahLst/>
              <a:cxnLst/>
              <a:rect l="l" t="t" r="r" b="b"/>
              <a:pathLst>
                <a:path w="4165" h="17028" extrusionOk="0">
                  <a:moveTo>
                    <a:pt x="3559" y="0"/>
                  </a:moveTo>
                  <a:lnTo>
                    <a:pt x="1" y="16899"/>
                  </a:lnTo>
                  <a:lnTo>
                    <a:pt x="603" y="17028"/>
                  </a:lnTo>
                  <a:lnTo>
                    <a:pt x="4164" y="129"/>
                  </a:lnTo>
                  <a:lnTo>
                    <a:pt x="35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4214;p67">
              <a:extLst>
                <a:ext uri="{FF2B5EF4-FFF2-40B4-BE49-F238E27FC236}">
                  <a16:creationId xmlns:a16="http://schemas.microsoft.com/office/drawing/2014/main" id="{2D9A0778-E39C-D51C-A293-EFC3DFD267D8}"/>
                </a:ext>
              </a:extLst>
            </p:cNvPr>
            <p:cNvSpPr/>
            <p:nvPr/>
          </p:nvSpPr>
          <p:spPr>
            <a:xfrm>
              <a:off x="5002000" y="4203375"/>
              <a:ext cx="294675" cy="452100"/>
            </a:xfrm>
            <a:custGeom>
              <a:avLst/>
              <a:gdLst/>
              <a:ahLst/>
              <a:cxnLst/>
              <a:rect l="l" t="t" r="r" b="b"/>
              <a:pathLst>
                <a:path w="11787" h="18084" extrusionOk="0">
                  <a:moveTo>
                    <a:pt x="519" y="0"/>
                  </a:moveTo>
                  <a:lnTo>
                    <a:pt x="0" y="329"/>
                  </a:lnTo>
                  <a:lnTo>
                    <a:pt x="11268" y="18084"/>
                  </a:lnTo>
                  <a:lnTo>
                    <a:pt x="11787" y="17752"/>
                  </a:lnTo>
                  <a:lnTo>
                    <a:pt x="5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4215;p67">
              <a:extLst>
                <a:ext uri="{FF2B5EF4-FFF2-40B4-BE49-F238E27FC236}">
                  <a16:creationId xmlns:a16="http://schemas.microsoft.com/office/drawing/2014/main" id="{8CD20992-B62A-A3E6-DEA8-848458BA6248}"/>
                </a:ext>
              </a:extLst>
            </p:cNvPr>
            <p:cNvSpPr/>
            <p:nvPr/>
          </p:nvSpPr>
          <p:spPr>
            <a:xfrm>
              <a:off x="5359525" y="4437175"/>
              <a:ext cx="196750" cy="218925"/>
            </a:xfrm>
            <a:custGeom>
              <a:avLst/>
              <a:gdLst/>
              <a:ahLst/>
              <a:cxnLst/>
              <a:rect l="l" t="t" r="r" b="b"/>
              <a:pathLst>
                <a:path w="7870" h="8757" extrusionOk="0">
                  <a:moveTo>
                    <a:pt x="7409" y="0"/>
                  </a:moveTo>
                  <a:lnTo>
                    <a:pt x="0" y="8345"/>
                  </a:lnTo>
                  <a:lnTo>
                    <a:pt x="458" y="8756"/>
                  </a:lnTo>
                  <a:lnTo>
                    <a:pt x="7869" y="409"/>
                  </a:lnTo>
                  <a:lnTo>
                    <a:pt x="74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9" name="Google Shape;4216;p67">
            <a:extLst>
              <a:ext uri="{FF2B5EF4-FFF2-40B4-BE49-F238E27FC236}">
                <a16:creationId xmlns:a16="http://schemas.microsoft.com/office/drawing/2014/main" id="{7DAA92EC-F60F-C89E-3315-59BBC24A8566}"/>
              </a:ext>
            </a:extLst>
          </p:cNvPr>
          <p:cNvGrpSpPr/>
          <p:nvPr/>
        </p:nvGrpSpPr>
        <p:grpSpPr>
          <a:xfrm>
            <a:off x="1344936" y="2352303"/>
            <a:ext cx="135487" cy="135551"/>
            <a:chOff x="3440975" y="957025"/>
            <a:chExt cx="158150" cy="158225"/>
          </a:xfrm>
        </p:grpSpPr>
        <p:sp>
          <p:nvSpPr>
            <p:cNvPr id="1660" name="Google Shape;4217;p67">
              <a:extLst>
                <a:ext uri="{FF2B5EF4-FFF2-40B4-BE49-F238E27FC236}">
                  <a16:creationId xmlns:a16="http://schemas.microsoft.com/office/drawing/2014/main" id="{35AC3762-7CBE-FFBC-569B-D3D9C76823D3}"/>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4218;p67">
              <a:extLst>
                <a:ext uri="{FF2B5EF4-FFF2-40B4-BE49-F238E27FC236}">
                  <a16:creationId xmlns:a16="http://schemas.microsoft.com/office/drawing/2014/main" id="{D97F3EB7-213C-D833-ACE7-CC41F1E4B9AA}"/>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5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dirty="0"/>
          </a:p>
        </p:txBody>
      </p:sp>
      <p:cxnSp>
        <p:nvCxnSpPr>
          <p:cNvPr id="2608" name="Google Shape;2608;p56"/>
          <p:cNvCxnSpPr/>
          <p:nvPr/>
        </p:nvCxnSpPr>
        <p:spPr>
          <a:xfrm rot="10800000">
            <a:off x="1994400" y="3738800"/>
            <a:ext cx="5155200" cy="0"/>
          </a:xfrm>
          <a:prstGeom prst="straightConnector1">
            <a:avLst/>
          </a:prstGeom>
          <a:noFill/>
          <a:ln w="9525" cap="flat" cmpd="sng">
            <a:solidFill>
              <a:schemeClr val="accent6"/>
            </a:solidFill>
            <a:prstDash val="dash"/>
            <a:round/>
            <a:headEnd type="none" w="med" len="med"/>
            <a:tailEnd type="none" w="med" len="med"/>
          </a:ln>
        </p:spPr>
      </p:cxnSp>
      <p:grpSp>
        <p:nvGrpSpPr>
          <p:cNvPr id="2609" name="Google Shape;2609;p56"/>
          <p:cNvGrpSpPr/>
          <p:nvPr/>
        </p:nvGrpSpPr>
        <p:grpSpPr>
          <a:xfrm>
            <a:off x="7474490" y="836715"/>
            <a:ext cx="864365" cy="901199"/>
            <a:chOff x="4734775" y="4648700"/>
            <a:chExt cx="539150" cy="562125"/>
          </a:xfrm>
        </p:grpSpPr>
        <p:sp>
          <p:nvSpPr>
            <p:cNvPr id="2610" name="Google Shape;2610;p56"/>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6"/>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6"/>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6"/>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6"/>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6"/>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6"/>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6"/>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6"/>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6"/>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6"/>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6"/>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6"/>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56"/>
          <p:cNvGrpSpPr/>
          <p:nvPr/>
        </p:nvGrpSpPr>
        <p:grpSpPr>
          <a:xfrm>
            <a:off x="8314681" y="1835168"/>
            <a:ext cx="232185" cy="232108"/>
            <a:chOff x="2909075" y="5346425"/>
            <a:chExt cx="129200" cy="129150"/>
          </a:xfrm>
        </p:grpSpPr>
        <p:sp>
          <p:nvSpPr>
            <p:cNvPr id="2624" name="Google Shape;2624;p56"/>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6"/>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6" name="Google Shape;2626;p56"/>
          <p:cNvGrpSpPr/>
          <p:nvPr/>
        </p:nvGrpSpPr>
        <p:grpSpPr>
          <a:xfrm>
            <a:off x="8256086" y="642815"/>
            <a:ext cx="135487" cy="135551"/>
            <a:chOff x="3440975" y="957025"/>
            <a:chExt cx="158150" cy="158225"/>
          </a:xfrm>
        </p:grpSpPr>
        <p:sp>
          <p:nvSpPr>
            <p:cNvPr id="2627" name="Google Shape;2627;p56"/>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6"/>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56"/>
          <p:cNvGrpSpPr/>
          <p:nvPr/>
        </p:nvGrpSpPr>
        <p:grpSpPr>
          <a:xfrm>
            <a:off x="7217673" y="635036"/>
            <a:ext cx="151208" cy="151143"/>
            <a:chOff x="4917425" y="1708800"/>
            <a:chExt cx="176500" cy="176425"/>
          </a:xfrm>
        </p:grpSpPr>
        <p:sp>
          <p:nvSpPr>
            <p:cNvPr id="2630" name="Google Shape;2630;p56"/>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6"/>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56"/>
          <p:cNvGrpSpPr/>
          <p:nvPr/>
        </p:nvGrpSpPr>
        <p:grpSpPr>
          <a:xfrm>
            <a:off x="7519736" y="2067265"/>
            <a:ext cx="135487" cy="135551"/>
            <a:chOff x="3440975" y="957025"/>
            <a:chExt cx="158150" cy="158225"/>
          </a:xfrm>
        </p:grpSpPr>
        <p:sp>
          <p:nvSpPr>
            <p:cNvPr id="2633" name="Google Shape;2633;p56"/>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6"/>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5" name="Google Shape;2635;p56"/>
          <p:cNvGrpSpPr/>
          <p:nvPr/>
        </p:nvGrpSpPr>
        <p:grpSpPr>
          <a:xfrm>
            <a:off x="805140" y="3413315"/>
            <a:ext cx="864365" cy="901199"/>
            <a:chOff x="4734775" y="4648700"/>
            <a:chExt cx="539150" cy="562125"/>
          </a:xfrm>
        </p:grpSpPr>
        <p:sp>
          <p:nvSpPr>
            <p:cNvPr id="2636" name="Google Shape;2636;p56"/>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6"/>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6"/>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6"/>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6"/>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6"/>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6"/>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6"/>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6"/>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6"/>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6"/>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6"/>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6"/>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9" name="Google Shape;2649;p56"/>
          <p:cNvGrpSpPr/>
          <p:nvPr/>
        </p:nvGrpSpPr>
        <p:grpSpPr>
          <a:xfrm>
            <a:off x="645486" y="4363715"/>
            <a:ext cx="135487" cy="135551"/>
            <a:chOff x="3440975" y="957025"/>
            <a:chExt cx="158150" cy="158225"/>
          </a:xfrm>
        </p:grpSpPr>
        <p:sp>
          <p:nvSpPr>
            <p:cNvPr id="2650" name="Google Shape;2650;p56"/>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6"/>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2" name="Google Shape;2652;p56"/>
          <p:cNvGrpSpPr/>
          <p:nvPr/>
        </p:nvGrpSpPr>
        <p:grpSpPr>
          <a:xfrm>
            <a:off x="1906906" y="4267168"/>
            <a:ext cx="232185" cy="232108"/>
            <a:chOff x="2909075" y="5346425"/>
            <a:chExt cx="129200" cy="129150"/>
          </a:xfrm>
        </p:grpSpPr>
        <p:sp>
          <p:nvSpPr>
            <p:cNvPr id="2653" name="Google Shape;2653;p56"/>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6"/>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5" name="Google Shape;2655;p56"/>
          <p:cNvGrpSpPr/>
          <p:nvPr/>
        </p:nvGrpSpPr>
        <p:grpSpPr>
          <a:xfrm>
            <a:off x="851448" y="2992186"/>
            <a:ext cx="151208" cy="151143"/>
            <a:chOff x="4917425" y="1708800"/>
            <a:chExt cx="176500" cy="176425"/>
          </a:xfrm>
        </p:grpSpPr>
        <p:sp>
          <p:nvSpPr>
            <p:cNvPr id="2656" name="Google Shape;2656;p56"/>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6"/>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8" name="Google Shape;2658;p56"/>
          <p:cNvGrpSpPr/>
          <p:nvPr/>
        </p:nvGrpSpPr>
        <p:grpSpPr>
          <a:xfrm>
            <a:off x="1732511" y="3143315"/>
            <a:ext cx="135487" cy="135551"/>
            <a:chOff x="3440975" y="957025"/>
            <a:chExt cx="158150" cy="158225"/>
          </a:xfrm>
        </p:grpSpPr>
        <p:sp>
          <p:nvSpPr>
            <p:cNvPr id="2659" name="Google Shape;2659;p56"/>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6"/>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56"/>
          <p:cNvGrpSpPr/>
          <p:nvPr/>
        </p:nvGrpSpPr>
        <p:grpSpPr>
          <a:xfrm rot="1799874">
            <a:off x="7892108" y="3635995"/>
            <a:ext cx="330561" cy="1036123"/>
            <a:chOff x="4795075" y="2327550"/>
            <a:chExt cx="385875" cy="1209500"/>
          </a:xfrm>
        </p:grpSpPr>
        <p:sp>
          <p:nvSpPr>
            <p:cNvPr id="2662" name="Google Shape;2662;p56"/>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6"/>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6"/>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6"/>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6"/>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6"/>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6"/>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6"/>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6"/>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6"/>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6"/>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6"/>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6"/>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6"/>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6"/>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6"/>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6"/>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6"/>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0" name="Google Shape;2680;p56"/>
          <p:cNvGrpSpPr/>
          <p:nvPr/>
        </p:nvGrpSpPr>
        <p:grpSpPr>
          <a:xfrm>
            <a:off x="7655231" y="3622743"/>
            <a:ext cx="232185" cy="232108"/>
            <a:chOff x="2909075" y="5346425"/>
            <a:chExt cx="129200" cy="129150"/>
          </a:xfrm>
        </p:grpSpPr>
        <p:sp>
          <p:nvSpPr>
            <p:cNvPr id="2681" name="Google Shape;2681;p56"/>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6"/>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3" name="Google Shape;2683;p56"/>
          <p:cNvGrpSpPr/>
          <p:nvPr/>
        </p:nvGrpSpPr>
        <p:grpSpPr>
          <a:xfrm>
            <a:off x="8363036" y="4315440"/>
            <a:ext cx="135487" cy="135551"/>
            <a:chOff x="3440975" y="957025"/>
            <a:chExt cx="158150" cy="158225"/>
          </a:xfrm>
        </p:grpSpPr>
        <p:sp>
          <p:nvSpPr>
            <p:cNvPr id="2684" name="Google Shape;2684;p56"/>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6"/>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56"/>
          <p:cNvGrpSpPr/>
          <p:nvPr/>
        </p:nvGrpSpPr>
        <p:grpSpPr>
          <a:xfrm rot="899821">
            <a:off x="783168" y="489493"/>
            <a:ext cx="781768" cy="1167166"/>
            <a:chOff x="259075" y="949825"/>
            <a:chExt cx="958300" cy="1430725"/>
          </a:xfrm>
        </p:grpSpPr>
        <p:sp>
          <p:nvSpPr>
            <p:cNvPr id="2687" name="Google Shape;2687;p56"/>
            <p:cNvSpPr/>
            <p:nvPr/>
          </p:nvSpPr>
          <p:spPr>
            <a:xfrm>
              <a:off x="793900" y="957525"/>
              <a:ext cx="415800" cy="179950"/>
            </a:xfrm>
            <a:custGeom>
              <a:avLst/>
              <a:gdLst/>
              <a:ahLst/>
              <a:cxnLst/>
              <a:rect l="l" t="t" r="r" b="b"/>
              <a:pathLst>
                <a:path w="16632" h="7198" extrusionOk="0">
                  <a:moveTo>
                    <a:pt x="2146" y="0"/>
                  </a:moveTo>
                  <a:cubicBezTo>
                    <a:pt x="1172" y="0"/>
                    <a:pt x="290" y="667"/>
                    <a:pt x="59" y="1657"/>
                  </a:cubicBezTo>
                  <a:cubicBezTo>
                    <a:pt x="22" y="1819"/>
                    <a:pt x="0" y="1985"/>
                    <a:pt x="0" y="2154"/>
                  </a:cubicBezTo>
                  <a:cubicBezTo>
                    <a:pt x="3" y="3081"/>
                    <a:pt x="596" y="3904"/>
                    <a:pt x="1474" y="4199"/>
                  </a:cubicBezTo>
                  <a:lnTo>
                    <a:pt x="1658" y="4248"/>
                  </a:lnTo>
                  <a:lnTo>
                    <a:pt x="3909" y="4770"/>
                  </a:lnTo>
                  <a:lnTo>
                    <a:pt x="7823" y="5694"/>
                  </a:lnTo>
                  <a:lnTo>
                    <a:pt x="11741" y="6612"/>
                  </a:lnTo>
                  <a:lnTo>
                    <a:pt x="14053" y="7152"/>
                  </a:lnTo>
                  <a:cubicBezTo>
                    <a:pt x="14199" y="7183"/>
                    <a:pt x="14345" y="7198"/>
                    <a:pt x="14489" y="7198"/>
                  </a:cubicBezTo>
                  <a:cubicBezTo>
                    <a:pt x="15462" y="7198"/>
                    <a:pt x="16340" y="6527"/>
                    <a:pt x="16570" y="5541"/>
                  </a:cubicBezTo>
                  <a:cubicBezTo>
                    <a:pt x="16610" y="5378"/>
                    <a:pt x="16632" y="5212"/>
                    <a:pt x="16632" y="5043"/>
                  </a:cubicBezTo>
                  <a:cubicBezTo>
                    <a:pt x="16626" y="4045"/>
                    <a:pt x="15938" y="3183"/>
                    <a:pt x="14968" y="2955"/>
                  </a:cubicBezTo>
                  <a:lnTo>
                    <a:pt x="2638" y="57"/>
                  </a:lnTo>
                  <a:cubicBezTo>
                    <a:pt x="2473" y="19"/>
                    <a:pt x="2308"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6"/>
            <p:cNvSpPr/>
            <p:nvPr/>
          </p:nvSpPr>
          <p:spPr>
            <a:xfrm>
              <a:off x="705250" y="1998825"/>
              <a:ext cx="110325" cy="100425"/>
            </a:xfrm>
            <a:custGeom>
              <a:avLst/>
              <a:gdLst/>
              <a:ahLst/>
              <a:cxnLst/>
              <a:rect l="l" t="t" r="r" b="b"/>
              <a:pathLst>
                <a:path w="4413" h="4017" extrusionOk="0">
                  <a:moveTo>
                    <a:pt x="2216" y="1"/>
                  </a:moveTo>
                  <a:cubicBezTo>
                    <a:pt x="1302" y="1"/>
                    <a:pt x="469" y="627"/>
                    <a:pt x="255" y="1551"/>
                  </a:cubicBezTo>
                  <a:cubicBezTo>
                    <a:pt x="0" y="2628"/>
                    <a:pt x="670" y="3709"/>
                    <a:pt x="1750" y="3964"/>
                  </a:cubicBezTo>
                  <a:cubicBezTo>
                    <a:pt x="1903" y="4000"/>
                    <a:pt x="2056" y="4017"/>
                    <a:pt x="2207" y="4017"/>
                  </a:cubicBezTo>
                  <a:cubicBezTo>
                    <a:pt x="3116" y="4017"/>
                    <a:pt x="3943" y="3393"/>
                    <a:pt x="4167" y="2466"/>
                  </a:cubicBezTo>
                  <a:cubicBezTo>
                    <a:pt x="4412" y="1388"/>
                    <a:pt x="3746" y="310"/>
                    <a:pt x="2668" y="52"/>
                  </a:cubicBezTo>
                  <a:cubicBezTo>
                    <a:pt x="2517" y="17"/>
                    <a:pt x="2365"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6"/>
            <p:cNvSpPr/>
            <p:nvPr/>
          </p:nvSpPr>
          <p:spPr>
            <a:xfrm>
              <a:off x="862050" y="1932500"/>
              <a:ext cx="106250" cy="100400"/>
            </a:xfrm>
            <a:custGeom>
              <a:avLst/>
              <a:gdLst/>
              <a:ahLst/>
              <a:cxnLst/>
              <a:rect l="l" t="t" r="r" b="b"/>
              <a:pathLst>
                <a:path w="4250" h="4016" extrusionOk="0">
                  <a:moveTo>
                    <a:pt x="2144" y="1"/>
                  </a:moveTo>
                  <a:cubicBezTo>
                    <a:pt x="1230" y="1"/>
                    <a:pt x="404" y="625"/>
                    <a:pt x="185" y="1551"/>
                  </a:cubicBezTo>
                  <a:cubicBezTo>
                    <a:pt x="1" y="2340"/>
                    <a:pt x="308" y="3163"/>
                    <a:pt x="968" y="3639"/>
                  </a:cubicBezTo>
                  <a:cubicBezTo>
                    <a:pt x="1317" y="3889"/>
                    <a:pt x="1727" y="4015"/>
                    <a:pt x="2138" y="4015"/>
                  </a:cubicBezTo>
                  <a:cubicBezTo>
                    <a:pt x="2504" y="4015"/>
                    <a:pt x="2871" y="3915"/>
                    <a:pt x="3197" y="3712"/>
                  </a:cubicBezTo>
                  <a:cubicBezTo>
                    <a:pt x="3884" y="3286"/>
                    <a:pt x="4250" y="2484"/>
                    <a:pt x="4121" y="1683"/>
                  </a:cubicBezTo>
                  <a:cubicBezTo>
                    <a:pt x="3989" y="882"/>
                    <a:pt x="3387" y="240"/>
                    <a:pt x="2598" y="53"/>
                  </a:cubicBezTo>
                  <a:cubicBezTo>
                    <a:pt x="2446" y="18"/>
                    <a:pt x="2293" y="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6"/>
            <p:cNvSpPr/>
            <p:nvPr/>
          </p:nvSpPr>
          <p:spPr>
            <a:xfrm>
              <a:off x="355175" y="1733775"/>
              <a:ext cx="750150" cy="562125"/>
            </a:xfrm>
            <a:custGeom>
              <a:avLst/>
              <a:gdLst/>
              <a:ahLst/>
              <a:cxnLst/>
              <a:rect l="l" t="t" r="r" b="b"/>
              <a:pathLst>
                <a:path w="30006" h="22485" extrusionOk="0">
                  <a:moveTo>
                    <a:pt x="22416" y="7952"/>
                  </a:moveTo>
                  <a:cubicBezTo>
                    <a:pt x="22828" y="7952"/>
                    <a:pt x="23238" y="8079"/>
                    <a:pt x="23585" y="8330"/>
                  </a:cubicBezTo>
                  <a:cubicBezTo>
                    <a:pt x="24245" y="8803"/>
                    <a:pt x="24556" y="9626"/>
                    <a:pt x="24371" y="10415"/>
                  </a:cubicBezTo>
                  <a:cubicBezTo>
                    <a:pt x="24156" y="11343"/>
                    <a:pt x="23330" y="11967"/>
                    <a:pt x="22418" y="11967"/>
                  </a:cubicBezTo>
                  <a:cubicBezTo>
                    <a:pt x="22265" y="11967"/>
                    <a:pt x="22110" y="11950"/>
                    <a:pt x="21955" y="11913"/>
                  </a:cubicBezTo>
                  <a:cubicBezTo>
                    <a:pt x="21166" y="11726"/>
                    <a:pt x="20564" y="11084"/>
                    <a:pt x="20435" y="10283"/>
                  </a:cubicBezTo>
                  <a:cubicBezTo>
                    <a:pt x="20303" y="9482"/>
                    <a:pt x="20669" y="8680"/>
                    <a:pt x="21356" y="8254"/>
                  </a:cubicBezTo>
                  <a:cubicBezTo>
                    <a:pt x="21682" y="8052"/>
                    <a:pt x="22050" y="7952"/>
                    <a:pt x="22416" y="7952"/>
                  </a:cubicBezTo>
                  <a:close/>
                  <a:moveTo>
                    <a:pt x="16219" y="10603"/>
                  </a:moveTo>
                  <a:cubicBezTo>
                    <a:pt x="16368" y="10603"/>
                    <a:pt x="16520" y="10619"/>
                    <a:pt x="16671" y="10654"/>
                  </a:cubicBezTo>
                  <a:cubicBezTo>
                    <a:pt x="17749" y="10912"/>
                    <a:pt x="18415" y="11990"/>
                    <a:pt x="18170" y="13068"/>
                  </a:cubicBezTo>
                  <a:cubicBezTo>
                    <a:pt x="17946" y="13995"/>
                    <a:pt x="17119" y="14619"/>
                    <a:pt x="16210" y="14619"/>
                  </a:cubicBezTo>
                  <a:cubicBezTo>
                    <a:pt x="16059" y="14619"/>
                    <a:pt x="15906" y="14602"/>
                    <a:pt x="15753" y="14566"/>
                  </a:cubicBezTo>
                  <a:cubicBezTo>
                    <a:pt x="14673" y="14311"/>
                    <a:pt x="14003" y="13230"/>
                    <a:pt x="14258" y="12153"/>
                  </a:cubicBezTo>
                  <a:cubicBezTo>
                    <a:pt x="14472" y="11229"/>
                    <a:pt x="15305" y="10603"/>
                    <a:pt x="16219" y="10603"/>
                  </a:cubicBezTo>
                  <a:close/>
                  <a:moveTo>
                    <a:pt x="12029" y="1"/>
                  </a:moveTo>
                  <a:lnTo>
                    <a:pt x="65" y="15201"/>
                  </a:lnTo>
                  <a:cubicBezTo>
                    <a:pt x="12" y="15257"/>
                    <a:pt x="0" y="15336"/>
                    <a:pt x="34" y="15407"/>
                  </a:cubicBezTo>
                  <a:cubicBezTo>
                    <a:pt x="52" y="15475"/>
                    <a:pt x="111" y="15527"/>
                    <a:pt x="181" y="15539"/>
                  </a:cubicBezTo>
                  <a:lnTo>
                    <a:pt x="29726" y="22475"/>
                  </a:lnTo>
                  <a:cubicBezTo>
                    <a:pt x="29745" y="22481"/>
                    <a:pt x="29766" y="22485"/>
                    <a:pt x="29786" y="22485"/>
                  </a:cubicBezTo>
                  <a:cubicBezTo>
                    <a:pt x="29838" y="22485"/>
                    <a:pt x="29889" y="22462"/>
                    <a:pt x="29922" y="22422"/>
                  </a:cubicBezTo>
                  <a:cubicBezTo>
                    <a:pt x="29981" y="22373"/>
                    <a:pt x="30005" y="22294"/>
                    <a:pt x="29984" y="22223"/>
                  </a:cubicBezTo>
                  <a:lnTo>
                    <a:pt x="26038" y="3298"/>
                  </a:lnTo>
                  <a:lnTo>
                    <a:pt x="120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6"/>
            <p:cNvSpPr/>
            <p:nvPr/>
          </p:nvSpPr>
          <p:spPr>
            <a:xfrm>
              <a:off x="259075" y="1059175"/>
              <a:ext cx="932100" cy="1313750"/>
            </a:xfrm>
            <a:custGeom>
              <a:avLst/>
              <a:gdLst/>
              <a:ahLst/>
              <a:cxnLst/>
              <a:rect l="l" t="t" r="r" b="b"/>
              <a:pathLst>
                <a:path w="37284" h="52550" extrusionOk="0">
                  <a:moveTo>
                    <a:pt x="22299" y="1"/>
                  </a:moveTo>
                  <a:lnTo>
                    <a:pt x="17841" y="19002"/>
                  </a:lnTo>
                  <a:cubicBezTo>
                    <a:pt x="17731" y="19469"/>
                    <a:pt x="17522" y="19905"/>
                    <a:pt x="17227" y="20286"/>
                  </a:cubicBezTo>
                  <a:lnTo>
                    <a:pt x="1489" y="40282"/>
                  </a:lnTo>
                  <a:cubicBezTo>
                    <a:pt x="0" y="42176"/>
                    <a:pt x="986" y="44970"/>
                    <a:pt x="3322" y="45526"/>
                  </a:cubicBezTo>
                  <a:lnTo>
                    <a:pt x="19358" y="49287"/>
                  </a:lnTo>
                  <a:lnTo>
                    <a:pt x="18038" y="48970"/>
                  </a:lnTo>
                  <a:lnTo>
                    <a:pt x="18038" y="48970"/>
                  </a:lnTo>
                  <a:lnTo>
                    <a:pt x="32870" y="52461"/>
                  </a:lnTo>
                  <a:cubicBezTo>
                    <a:pt x="33127" y="52521"/>
                    <a:pt x="33382" y="52550"/>
                    <a:pt x="33631" y="52550"/>
                  </a:cubicBezTo>
                  <a:cubicBezTo>
                    <a:pt x="35649" y="52550"/>
                    <a:pt x="37283" y="50677"/>
                    <a:pt x="36849" y="48581"/>
                  </a:cubicBezTo>
                  <a:lnTo>
                    <a:pt x="31657" y="23672"/>
                  </a:lnTo>
                  <a:cubicBezTo>
                    <a:pt x="31559" y="23202"/>
                    <a:pt x="31562" y="22717"/>
                    <a:pt x="31669" y="22251"/>
                  </a:cubicBezTo>
                  <a:lnTo>
                    <a:pt x="36136" y="3249"/>
                  </a:lnTo>
                  <a:lnTo>
                    <a:pt x="35446" y="3086"/>
                  </a:lnTo>
                  <a:cubicBezTo>
                    <a:pt x="35424" y="3080"/>
                    <a:pt x="35403" y="3077"/>
                    <a:pt x="35384" y="3077"/>
                  </a:cubicBezTo>
                  <a:lnTo>
                    <a:pt x="33134" y="2546"/>
                  </a:lnTo>
                  <a:lnTo>
                    <a:pt x="28676" y="21547"/>
                  </a:lnTo>
                  <a:cubicBezTo>
                    <a:pt x="28461" y="22450"/>
                    <a:pt x="28446" y="23390"/>
                    <a:pt x="28636" y="24298"/>
                  </a:cubicBezTo>
                  <a:lnTo>
                    <a:pt x="29882" y="30282"/>
                  </a:lnTo>
                  <a:lnTo>
                    <a:pt x="33828" y="49207"/>
                  </a:lnTo>
                  <a:cubicBezTo>
                    <a:pt x="33849" y="49278"/>
                    <a:pt x="33825" y="49357"/>
                    <a:pt x="33766" y="49406"/>
                  </a:cubicBezTo>
                  <a:cubicBezTo>
                    <a:pt x="33733" y="49446"/>
                    <a:pt x="33682" y="49469"/>
                    <a:pt x="33630" y="49469"/>
                  </a:cubicBezTo>
                  <a:cubicBezTo>
                    <a:pt x="33610" y="49469"/>
                    <a:pt x="33589" y="49465"/>
                    <a:pt x="33570" y="49459"/>
                  </a:cubicBezTo>
                  <a:lnTo>
                    <a:pt x="4025" y="42523"/>
                  </a:lnTo>
                  <a:cubicBezTo>
                    <a:pt x="3955" y="42511"/>
                    <a:pt x="3896" y="42459"/>
                    <a:pt x="3878" y="42391"/>
                  </a:cubicBezTo>
                  <a:cubicBezTo>
                    <a:pt x="3844" y="42320"/>
                    <a:pt x="3856" y="42241"/>
                    <a:pt x="3909" y="42185"/>
                  </a:cubicBezTo>
                  <a:lnTo>
                    <a:pt x="15873" y="26985"/>
                  </a:lnTo>
                  <a:lnTo>
                    <a:pt x="19643" y="22189"/>
                  </a:lnTo>
                  <a:cubicBezTo>
                    <a:pt x="20214" y="21455"/>
                    <a:pt x="20623" y="20608"/>
                    <a:pt x="20841" y="19705"/>
                  </a:cubicBezTo>
                  <a:lnTo>
                    <a:pt x="25302" y="713"/>
                  </a:lnTo>
                  <a:lnTo>
                    <a:pt x="23051" y="182"/>
                  </a:lnTo>
                  <a:lnTo>
                    <a:pt x="22867" y="133"/>
                  </a:lnTo>
                  <a:lnTo>
                    <a:pt x="22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6"/>
            <p:cNvSpPr/>
            <p:nvPr/>
          </p:nvSpPr>
          <p:spPr>
            <a:xfrm>
              <a:off x="655900" y="1077000"/>
              <a:ext cx="431525" cy="739250"/>
            </a:xfrm>
            <a:custGeom>
              <a:avLst/>
              <a:gdLst/>
              <a:ahLst/>
              <a:cxnLst/>
              <a:rect l="l" t="t" r="r" b="b"/>
              <a:pathLst>
                <a:path w="17261" h="29570" extrusionOk="0">
                  <a:moveTo>
                    <a:pt x="9429" y="0"/>
                  </a:moveTo>
                  <a:lnTo>
                    <a:pt x="4968" y="18992"/>
                  </a:lnTo>
                  <a:cubicBezTo>
                    <a:pt x="4750" y="19895"/>
                    <a:pt x="4341" y="20742"/>
                    <a:pt x="3770" y="21476"/>
                  </a:cubicBezTo>
                  <a:lnTo>
                    <a:pt x="0" y="26272"/>
                  </a:lnTo>
                  <a:lnTo>
                    <a:pt x="14009" y="29569"/>
                  </a:lnTo>
                  <a:lnTo>
                    <a:pt x="12763" y="23585"/>
                  </a:lnTo>
                  <a:cubicBezTo>
                    <a:pt x="12573" y="22677"/>
                    <a:pt x="12588" y="21737"/>
                    <a:pt x="12803" y="20834"/>
                  </a:cubicBezTo>
                  <a:lnTo>
                    <a:pt x="17261" y="1833"/>
                  </a:lnTo>
                  <a:lnTo>
                    <a:pt x="13343" y="915"/>
                  </a:lnTo>
                  <a:lnTo>
                    <a:pt x="94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6"/>
            <p:cNvSpPr/>
            <p:nvPr/>
          </p:nvSpPr>
          <p:spPr>
            <a:xfrm>
              <a:off x="833500" y="1056125"/>
              <a:ext cx="59750" cy="28025"/>
            </a:xfrm>
            <a:custGeom>
              <a:avLst/>
              <a:gdLst/>
              <a:ahLst/>
              <a:cxnLst/>
              <a:rect l="l" t="t" r="r" b="b"/>
              <a:pathLst>
                <a:path w="2390" h="1121" extrusionOk="0">
                  <a:moveTo>
                    <a:pt x="142" y="0"/>
                  </a:moveTo>
                  <a:lnTo>
                    <a:pt x="1" y="599"/>
                  </a:lnTo>
                  <a:lnTo>
                    <a:pt x="2251" y="1121"/>
                  </a:lnTo>
                  <a:lnTo>
                    <a:pt x="2389" y="525"/>
                  </a:lnTo>
                  <a:lnTo>
                    <a:pt x="142"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6"/>
            <p:cNvSpPr/>
            <p:nvPr/>
          </p:nvSpPr>
          <p:spPr>
            <a:xfrm>
              <a:off x="265975" y="1049975"/>
              <a:ext cx="933450" cy="1330575"/>
            </a:xfrm>
            <a:custGeom>
              <a:avLst/>
              <a:gdLst/>
              <a:ahLst/>
              <a:cxnLst/>
              <a:rect l="l" t="t" r="r" b="b"/>
              <a:pathLst>
                <a:path w="37338" h="53223" extrusionOk="0">
                  <a:moveTo>
                    <a:pt x="21793" y="0"/>
                  </a:moveTo>
                  <a:lnTo>
                    <a:pt x="17264" y="19303"/>
                  </a:lnTo>
                  <a:cubicBezTo>
                    <a:pt x="17166" y="19723"/>
                    <a:pt x="16976" y="20119"/>
                    <a:pt x="16709" y="20460"/>
                  </a:cubicBezTo>
                  <a:lnTo>
                    <a:pt x="971" y="40456"/>
                  </a:lnTo>
                  <a:cubicBezTo>
                    <a:pt x="212" y="41424"/>
                    <a:pt x="0" y="42710"/>
                    <a:pt x="406" y="43870"/>
                  </a:cubicBezTo>
                  <a:cubicBezTo>
                    <a:pt x="811" y="45031"/>
                    <a:pt x="1781" y="45903"/>
                    <a:pt x="2976" y="46188"/>
                  </a:cubicBezTo>
                  <a:lnTo>
                    <a:pt x="19011" y="49949"/>
                  </a:lnTo>
                  <a:lnTo>
                    <a:pt x="32523" y="53127"/>
                  </a:lnTo>
                  <a:cubicBezTo>
                    <a:pt x="32793" y="53192"/>
                    <a:pt x="33073" y="53222"/>
                    <a:pt x="33349" y="53222"/>
                  </a:cubicBezTo>
                  <a:cubicBezTo>
                    <a:pt x="35633" y="53216"/>
                    <a:pt x="37337" y="51119"/>
                    <a:pt x="36874" y="48884"/>
                  </a:cubicBezTo>
                  <a:lnTo>
                    <a:pt x="31679" y="23976"/>
                  </a:lnTo>
                  <a:cubicBezTo>
                    <a:pt x="31593" y="23549"/>
                    <a:pt x="31596" y="23110"/>
                    <a:pt x="31691" y="22686"/>
                  </a:cubicBezTo>
                  <a:lnTo>
                    <a:pt x="36229" y="3387"/>
                  </a:lnTo>
                  <a:lnTo>
                    <a:pt x="32928" y="2616"/>
                  </a:lnTo>
                  <a:lnTo>
                    <a:pt x="32790" y="3215"/>
                  </a:lnTo>
                  <a:lnTo>
                    <a:pt x="35486" y="3847"/>
                  </a:lnTo>
                  <a:lnTo>
                    <a:pt x="31092" y="22551"/>
                  </a:lnTo>
                  <a:cubicBezTo>
                    <a:pt x="30979" y="23064"/>
                    <a:pt x="30973" y="23592"/>
                    <a:pt x="31077" y="24108"/>
                  </a:cubicBezTo>
                  <a:lnTo>
                    <a:pt x="36269" y="49013"/>
                  </a:lnTo>
                  <a:cubicBezTo>
                    <a:pt x="36665" y="50917"/>
                    <a:pt x="35184" y="52612"/>
                    <a:pt x="33354" y="52612"/>
                  </a:cubicBezTo>
                  <a:cubicBezTo>
                    <a:pt x="33128" y="52612"/>
                    <a:pt x="32896" y="52586"/>
                    <a:pt x="32661" y="52532"/>
                  </a:cubicBezTo>
                  <a:lnTo>
                    <a:pt x="17832" y="49044"/>
                  </a:lnTo>
                  <a:lnTo>
                    <a:pt x="3120" y="45593"/>
                  </a:lnTo>
                  <a:cubicBezTo>
                    <a:pt x="2125" y="45360"/>
                    <a:pt x="1321" y="44638"/>
                    <a:pt x="983" y="43674"/>
                  </a:cubicBezTo>
                  <a:cubicBezTo>
                    <a:pt x="645" y="42713"/>
                    <a:pt x="823" y="41645"/>
                    <a:pt x="1453" y="40843"/>
                  </a:cubicBezTo>
                  <a:lnTo>
                    <a:pt x="17194" y="20841"/>
                  </a:lnTo>
                  <a:cubicBezTo>
                    <a:pt x="17516" y="20426"/>
                    <a:pt x="17743" y="19951"/>
                    <a:pt x="17863" y="19441"/>
                  </a:cubicBezTo>
                  <a:lnTo>
                    <a:pt x="22253" y="737"/>
                  </a:lnTo>
                  <a:lnTo>
                    <a:pt x="22524" y="799"/>
                  </a:lnTo>
                  <a:lnTo>
                    <a:pt x="22662" y="200"/>
                  </a:lnTo>
                  <a:lnTo>
                    <a:pt x="217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6"/>
            <p:cNvSpPr/>
            <p:nvPr/>
          </p:nvSpPr>
          <p:spPr>
            <a:xfrm>
              <a:off x="347025" y="1067175"/>
              <a:ext cx="766125" cy="1236450"/>
            </a:xfrm>
            <a:custGeom>
              <a:avLst/>
              <a:gdLst/>
              <a:ahLst/>
              <a:cxnLst/>
              <a:rect l="l" t="t" r="r" b="b"/>
              <a:pathLst>
                <a:path w="30645" h="49458" extrusionOk="0">
                  <a:moveTo>
                    <a:pt x="21474" y="0"/>
                  </a:moveTo>
                  <a:lnTo>
                    <a:pt x="21474" y="353"/>
                  </a:lnTo>
                  <a:lnTo>
                    <a:pt x="17025" y="19312"/>
                  </a:lnTo>
                  <a:cubicBezTo>
                    <a:pt x="16816" y="20171"/>
                    <a:pt x="16426" y="20979"/>
                    <a:pt x="15886" y="21676"/>
                  </a:cubicBezTo>
                  <a:lnTo>
                    <a:pt x="151" y="41672"/>
                  </a:lnTo>
                  <a:cubicBezTo>
                    <a:pt x="31" y="41807"/>
                    <a:pt x="1" y="41997"/>
                    <a:pt x="68" y="42166"/>
                  </a:cubicBezTo>
                  <a:cubicBezTo>
                    <a:pt x="123" y="42335"/>
                    <a:pt x="237" y="42443"/>
                    <a:pt x="437" y="42504"/>
                  </a:cubicBezTo>
                  <a:lnTo>
                    <a:pt x="29969" y="49433"/>
                  </a:lnTo>
                  <a:cubicBezTo>
                    <a:pt x="30015" y="49449"/>
                    <a:pt x="30064" y="49458"/>
                    <a:pt x="30116" y="49458"/>
                  </a:cubicBezTo>
                  <a:cubicBezTo>
                    <a:pt x="30245" y="49455"/>
                    <a:pt x="30371" y="49403"/>
                    <a:pt x="30460" y="49308"/>
                  </a:cubicBezTo>
                  <a:cubicBezTo>
                    <a:pt x="30595" y="49185"/>
                    <a:pt x="30644" y="49031"/>
                    <a:pt x="30614" y="48825"/>
                  </a:cubicBezTo>
                  <a:lnTo>
                    <a:pt x="25422" y="23917"/>
                  </a:lnTo>
                  <a:cubicBezTo>
                    <a:pt x="25241" y="23051"/>
                    <a:pt x="25253" y="22158"/>
                    <a:pt x="25456" y="21295"/>
                  </a:cubicBezTo>
                  <a:lnTo>
                    <a:pt x="29917" y="2297"/>
                  </a:lnTo>
                  <a:lnTo>
                    <a:pt x="29318" y="2152"/>
                  </a:lnTo>
                  <a:lnTo>
                    <a:pt x="24857" y="21154"/>
                  </a:lnTo>
                  <a:cubicBezTo>
                    <a:pt x="24630" y="22102"/>
                    <a:pt x="24618" y="23088"/>
                    <a:pt x="24820" y="24043"/>
                  </a:cubicBezTo>
                  <a:lnTo>
                    <a:pt x="29981" y="48804"/>
                  </a:lnTo>
                  <a:lnTo>
                    <a:pt x="29981" y="48804"/>
                  </a:lnTo>
                  <a:lnTo>
                    <a:pt x="725" y="41939"/>
                  </a:lnTo>
                  <a:lnTo>
                    <a:pt x="16371" y="22056"/>
                  </a:lnTo>
                  <a:cubicBezTo>
                    <a:pt x="16967" y="21286"/>
                    <a:pt x="17393" y="20399"/>
                    <a:pt x="17624" y="19453"/>
                  </a:cubicBezTo>
                  <a:lnTo>
                    <a:pt x="22014" y="755"/>
                  </a:lnTo>
                  <a:lnTo>
                    <a:pt x="25628" y="1609"/>
                  </a:lnTo>
                  <a:lnTo>
                    <a:pt x="25772" y="1010"/>
                  </a:lnTo>
                  <a:lnTo>
                    <a:pt x="21851" y="86"/>
                  </a:lnTo>
                  <a:lnTo>
                    <a:pt x="214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6"/>
            <p:cNvSpPr/>
            <p:nvPr/>
          </p:nvSpPr>
          <p:spPr>
            <a:xfrm>
              <a:off x="786225" y="949825"/>
              <a:ext cx="431150" cy="195350"/>
            </a:xfrm>
            <a:custGeom>
              <a:avLst/>
              <a:gdLst/>
              <a:ahLst/>
              <a:cxnLst/>
              <a:rect l="l" t="t" r="r" b="b"/>
              <a:pathLst>
                <a:path w="17246" h="7814" extrusionOk="0">
                  <a:moveTo>
                    <a:pt x="2450" y="614"/>
                  </a:moveTo>
                  <a:cubicBezTo>
                    <a:pt x="2592" y="617"/>
                    <a:pt x="2736" y="632"/>
                    <a:pt x="2877" y="666"/>
                  </a:cubicBezTo>
                  <a:lnTo>
                    <a:pt x="15207" y="3561"/>
                  </a:lnTo>
                  <a:cubicBezTo>
                    <a:pt x="16039" y="3755"/>
                    <a:pt x="16632" y="4495"/>
                    <a:pt x="16632" y="5351"/>
                  </a:cubicBezTo>
                  <a:cubicBezTo>
                    <a:pt x="16632" y="5495"/>
                    <a:pt x="16613" y="5637"/>
                    <a:pt x="16576" y="5778"/>
                  </a:cubicBezTo>
                  <a:cubicBezTo>
                    <a:pt x="16378" y="6632"/>
                    <a:pt x="15629" y="7205"/>
                    <a:pt x="14811" y="7205"/>
                  </a:cubicBezTo>
                  <a:cubicBezTo>
                    <a:pt x="14694" y="7205"/>
                    <a:pt x="14576" y="7193"/>
                    <a:pt x="14458" y="7169"/>
                  </a:cubicBezTo>
                  <a:lnTo>
                    <a:pt x="14366" y="7150"/>
                  </a:lnTo>
                  <a:lnTo>
                    <a:pt x="2036" y="4252"/>
                  </a:lnTo>
                  <a:lnTo>
                    <a:pt x="2027" y="4252"/>
                  </a:lnTo>
                  <a:lnTo>
                    <a:pt x="1879" y="4215"/>
                  </a:lnTo>
                  <a:cubicBezTo>
                    <a:pt x="1124" y="3963"/>
                    <a:pt x="614" y="3257"/>
                    <a:pt x="614" y="2462"/>
                  </a:cubicBezTo>
                  <a:cubicBezTo>
                    <a:pt x="617" y="2318"/>
                    <a:pt x="633" y="2177"/>
                    <a:pt x="667" y="2038"/>
                  </a:cubicBezTo>
                  <a:cubicBezTo>
                    <a:pt x="860" y="1209"/>
                    <a:pt x="1597" y="623"/>
                    <a:pt x="2450" y="614"/>
                  </a:cubicBezTo>
                  <a:close/>
                  <a:moveTo>
                    <a:pt x="2446" y="1"/>
                  </a:moveTo>
                  <a:cubicBezTo>
                    <a:pt x="1333" y="1"/>
                    <a:pt x="325" y="767"/>
                    <a:pt x="62" y="1900"/>
                  </a:cubicBezTo>
                  <a:cubicBezTo>
                    <a:pt x="22" y="2084"/>
                    <a:pt x="0" y="2272"/>
                    <a:pt x="0" y="2462"/>
                  </a:cubicBezTo>
                  <a:cubicBezTo>
                    <a:pt x="0" y="3524"/>
                    <a:pt x="682" y="4470"/>
                    <a:pt x="1695" y="4802"/>
                  </a:cubicBezTo>
                  <a:lnTo>
                    <a:pt x="1901" y="4857"/>
                  </a:lnTo>
                  <a:lnTo>
                    <a:pt x="14200" y="7740"/>
                  </a:lnTo>
                  <a:lnTo>
                    <a:pt x="14298" y="7764"/>
                  </a:lnTo>
                  <a:cubicBezTo>
                    <a:pt x="14461" y="7798"/>
                    <a:pt x="14630" y="7813"/>
                    <a:pt x="14799" y="7813"/>
                  </a:cubicBezTo>
                  <a:cubicBezTo>
                    <a:pt x="15935" y="7813"/>
                    <a:pt x="16920" y="7031"/>
                    <a:pt x="17175" y="5925"/>
                  </a:cubicBezTo>
                  <a:cubicBezTo>
                    <a:pt x="17221" y="5738"/>
                    <a:pt x="17246" y="5545"/>
                    <a:pt x="17243" y="5351"/>
                  </a:cubicBezTo>
                  <a:cubicBezTo>
                    <a:pt x="17246" y="4209"/>
                    <a:pt x="16457" y="3214"/>
                    <a:pt x="15345" y="2959"/>
                  </a:cubicBezTo>
                  <a:lnTo>
                    <a:pt x="3012" y="67"/>
                  </a:lnTo>
                  <a:cubicBezTo>
                    <a:pt x="2823" y="22"/>
                    <a:pt x="2633" y="1"/>
                    <a:pt x="2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6"/>
            <p:cNvSpPr/>
            <p:nvPr/>
          </p:nvSpPr>
          <p:spPr>
            <a:xfrm>
              <a:off x="653825" y="1725650"/>
              <a:ext cx="353850" cy="97275"/>
            </a:xfrm>
            <a:custGeom>
              <a:avLst/>
              <a:gdLst/>
              <a:ahLst/>
              <a:cxnLst/>
              <a:rect l="l" t="t" r="r" b="b"/>
              <a:pathLst>
                <a:path w="14154" h="3891" extrusionOk="0">
                  <a:moveTo>
                    <a:pt x="141" y="0"/>
                  </a:moveTo>
                  <a:lnTo>
                    <a:pt x="0" y="602"/>
                  </a:lnTo>
                  <a:lnTo>
                    <a:pt x="14013" y="3890"/>
                  </a:lnTo>
                  <a:lnTo>
                    <a:pt x="14154" y="3289"/>
                  </a:lnTo>
                  <a:lnTo>
                    <a:pt x="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6"/>
            <p:cNvSpPr/>
            <p:nvPr/>
          </p:nvSpPr>
          <p:spPr>
            <a:xfrm>
              <a:off x="853550" y="1924700"/>
              <a:ext cx="125575" cy="115975"/>
            </a:xfrm>
            <a:custGeom>
              <a:avLst/>
              <a:gdLst/>
              <a:ahLst/>
              <a:cxnLst/>
              <a:rect l="l" t="t" r="r" b="b"/>
              <a:pathLst>
                <a:path w="5023" h="4639" extrusionOk="0">
                  <a:moveTo>
                    <a:pt x="2478" y="620"/>
                  </a:moveTo>
                  <a:cubicBezTo>
                    <a:pt x="2610" y="620"/>
                    <a:pt x="2739" y="635"/>
                    <a:pt x="2864" y="666"/>
                  </a:cubicBezTo>
                  <a:cubicBezTo>
                    <a:pt x="3534" y="822"/>
                    <a:pt x="4043" y="1366"/>
                    <a:pt x="4157" y="2044"/>
                  </a:cubicBezTo>
                  <a:cubicBezTo>
                    <a:pt x="4267" y="2723"/>
                    <a:pt x="3960" y="3401"/>
                    <a:pt x="3374" y="3767"/>
                  </a:cubicBezTo>
                  <a:cubicBezTo>
                    <a:pt x="3100" y="3937"/>
                    <a:pt x="2790" y="4021"/>
                    <a:pt x="2480" y="4021"/>
                  </a:cubicBezTo>
                  <a:cubicBezTo>
                    <a:pt x="2131" y="4021"/>
                    <a:pt x="1782" y="3914"/>
                    <a:pt x="1486" y="3702"/>
                  </a:cubicBezTo>
                  <a:cubicBezTo>
                    <a:pt x="927" y="3300"/>
                    <a:pt x="666" y="2600"/>
                    <a:pt x="823" y="1931"/>
                  </a:cubicBezTo>
                  <a:cubicBezTo>
                    <a:pt x="1007" y="1166"/>
                    <a:pt x="1689" y="623"/>
                    <a:pt x="2478" y="620"/>
                  </a:cubicBezTo>
                  <a:close/>
                  <a:moveTo>
                    <a:pt x="2458" y="1"/>
                  </a:moveTo>
                  <a:cubicBezTo>
                    <a:pt x="1312" y="1"/>
                    <a:pt x="297" y="858"/>
                    <a:pt x="160" y="2053"/>
                  </a:cubicBezTo>
                  <a:cubicBezTo>
                    <a:pt x="0" y="3430"/>
                    <a:pt x="1076" y="4639"/>
                    <a:pt x="2462" y="4639"/>
                  </a:cubicBezTo>
                  <a:cubicBezTo>
                    <a:pt x="2467" y="4639"/>
                    <a:pt x="2472" y="4638"/>
                    <a:pt x="2478" y="4638"/>
                  </a:cubicBezTo>
                  <a:cubicBezTo>
                    <a:pt x="3552" y="4635"/>
                    <a:pt x="4489" y="3895"/>
                    <a:pt x="4734" y="2849"/>
                  </a:cubicBezTo>
                  <a:cubicBezTo>
                    <a:pt x="5023" y="1605"/>
                    <a:pt x="4252" y="356"/>
                    <a:pt x="3009" y="67"/>
                  </a:cubicBezTo>
                  <a:cubicBezTo>
                    <a:pt x="2824" y="22"/>
                    <a:pt x="2640" y="1"/>
                    <a:pt x="2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6"/>
            <p:cNvSpPr/>
            <p:nvPr/>
          </p:nvSpPr>
          <p:spPr>
            <a:xfrm>
              <a:off x="699475" y="1991100"/>
              <a:ext cx="122775" cy="115825"/>
            </a:xfrm>
            <a:custGeom>
              <a:avLst/>
              <a:gdLst/>
              <a:ahLst/>
              <a:cxnLst/>
              <a:rect l="l" t="t" r="r" b="b"/>
              <a:pathLst>
                <a:path w="4911" h="4633" extrusionOk="0">
                  <a:moveTo>
                    <a:pt x="2423" y="619"/>
                  </a:moveTo>
                  <a:cubicBezTo>
                    <a:pt x="2428" y="619"/>
                    <a:pt x="2433" y="619"/>
                    <a:pt x="2439" y="619"/>
                  </a:cubicBezTo>
                  <a:cubicBezTo>
                    <a:pt x="2571" y="619"/>
                    <a:pt x="2700" y="635"/>
                    <a:pt x="2826" y="665"/>
                  </a:cubicBezTo>
                  <a:cubicBezTo>
                    <a:pt x="3268" y="764"/>
                    <a:pt x="3648" y="1040"/>
                    <a:pt x="3882" y="1424"/>
                  </a:cubicBezTo>
                  <a:cubicBezTo>
                    <a:pt x="4121" y="1807"/>
                    <a:pt x="4198" y="2268"/>
                    <a:pt x="4097" y="2707"/>
                  </a:cubicBezTo>
                  <a:cubicBezTo>
                    <a:pt x="3907" y="3486"/>
                    <a:pt x="3207" y="4017"/>
                    <a:pt x="2439" y="4017"/>
                  </a:cubicBezTo>
                  <a:cubicBezTo>
                    <a:pt x="2311" y="4017"/>
                    <a:pt x="2181" y="4003"/>
                    <a:pt x="2052" y="3972"/>
                  </a:cubicBezTo>
                  <a:cubicBezTo>
                    <a:pt x="1383" y="3815"/>
                    <a:pt x="876" y="3269"/>
                    <a:pt x="765" y="2593"/>
                  </a:cubicBezTo>
                  <a:cubicBezTo>
                    <a:pt x="655" y="1915"/>
                    <a:pt x="962" y="1239"/>
                    <a:pt x="1545" y="877"/>
                  </a:cubicBezTo>
                  <a:cubicBezTo>
                    <a:pt x="1808" y="708"/>
                    <a:pt x="2112" y="619"/>
                    <a:pt x="2423" y="619"/>
                  </a:cubicBezTo>
                  <a:close/>
                  <a:moveTo>
                    <a:pt x="2441" y="1"/>
                  </a:moveTo>
                  <a:cubicBezTo>
                    <a:pt x="2018" y="1"/>
                    <a:pt x="1593" y="116"/>
                    <a:pt x="1217" y="349"/>
                  </a:cubicBezTo>
                  <a:cubicBezTo>
                    <a:pt x="422" y="843"/>
                    <a:pt x="1" y="1768"/>
                    <a:pt x="151" y="2692"/>
                  </a:cubicBezTo>
                  <a:cubicBezTo>
                    <a:pt x="302" y="3619"/>
                    <a:pt x="996" y="4362"/>
                    <a:pt x="1908" y="4577"/>
                  </a:cubicBezTo>
                  <a:cubicBezTo>
                    <a:pt x="2083" y="4614"/>
                    <a:pt x="2258" y="4632"/>
                    <a:pt x="2436" y="4632"/>
                  </a:cubicBezTo>
                  <a:cubicBezTo>
                    <a:pt x="3510" y="4629"/>
                    <a:pt x="4444" y="3892"/>
                    <a:pt x="4695" y="2848"/>
                  </a:cubicBezTo>
                  <a:cubicBezTo>
                    <a:pt x="4910" y="1936"/>
                    <a:pt x="4554" y="985"/>
                    <a:pt x="3793" y="435"/>
                  </a:cubicBezTo>
                  <a:cubicBezTo>
                    <a:pt x="3390" y="146"/>
                    <a:pt x="2916" y="1"/>
                    <a:pt x="2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0" name="Google Shape;2700;p56"/>
          <p:cNvGrpSpPr/>
          <p:nvPr/>
        </p:nvGrpSpPr>
        <p:grpSpPr>
          <a:xfrm>
            <a:off x="713223" y="642815"/>
            <a:ext cx="135487" cy="135551"/>
            <a:chOff x="3440975" y="957025"/>
            <a:chExt cx="158150" cy="158225"/>
          </a:xfrm>
        </p:grpSpPr>
        <p:sp>
          <p:nvSpPr>
            <p:cNvPr id="2701" name="Google Shape;2701;p56"/>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6"/>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3" name="Google Shape;2703;p56"/>
          <p:cNvGrpSpPr/>
          <p:nvPr/>
        </p:nvGrpSpPr>
        <p:grpSpPr>
          <a:xfrm>
            <a:off x="1668923" y="1341086"/>
            <a:ext cx="151208" cy="151143"/>
            <a:chOff x="4917425" y="1708800"/>
            <a:chExt cx="176500" cy="176425"/>
          </a:xfrm>
        </p:grpSpPr>
        <p:sp>
          <p:nvSpPr>
            <p:cNvPr id="2704" name="Google Shape;2704;p56"/>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6"/>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7"/>
          <p:cNvSpPr txBox="1">
            <a:spLocks noGrp="1"/>
          </p:cNvSpPr>
          <p:nvPr>
            <p:ph type="title"/>
          </p:nvPr>
        </p:nvSpPr>
        <p:spPr>
          <a:xfrm>
            <a:off x="725520" y="1911483"/>
            <a:ext cx="3907123" cy="18708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err="1"/>
              <a:t>Xây</a:t>
            </a:r>
            <a:r>
              <a:rPr lang="en-US" sz="4400" dirty="0"/>
              <a:t> </a:t>
            </a:r>
            <a:r>
              <a:rPr lang="en-US" sz="4400" dirty="0" err="1"/>
              <a:t>Dựng</a:t>
            </a:r>
            <a:r>
              <a:rPr lang="en-US" sz="4400" dirty="0"/>
              <a:t> </a:t>
            </a:r>
            <a:r>
              <a:rPr lang="en-US" sz="4400" dirty="0" err="1"/>
              <a:t>Dãy</a:t>
            </a:r>
            <a:r>
              <a:rPr lang="en-US" sz="4400" dirty="0"/>
              <a:t> </a:t>
            </a:r>
            <a:r>
              <a:rPr lang="en-US" sz="4400" dirty="0" err="1"/>
              <a:t>Hoạt</a:t>
            </a:r>
            <a:r>
              <a:rPr lang="en-US" sz="4400" dirty="0"/>
              <a:t> </a:t>
            </a:r>
            <a:r>
              <a:rPr lang="en-US" sz="4400" dirty="0" err="1"/>
              <a:t>Động</a:t>
            </a:r>
            <a:r>
              <a:rPr lang="en-US" sz="4400" dirty="0"/>
              <a:t> </a:t>
            </a:r>
            <a:r>
              <a:rPr lang="en-US" sz="4400" dirty="0" err="1"/>
              <a:t>Hóa</a:t>
            </a:r>
            <a:r>
              <a:rPr lang="en-US" sz="4400" dirty="0"/>
              <a:t> </a:t>
            </a:r>
            <a:r>
              <a:rPr lang="en-US" sz="4400" dirty="0" err="1"/>
              <a:t>Học</a:t>
            </a:r>
            <a:endParaRPr sz="4400" dirty="0"/>
          </a:p>
        </p:txBody>
      </p:sp>
      <p:sp>
        <p:nvSpPr>
          <p:cNvPr id="631" name="Google Shape;631;p37"/>
          <p:cNvSpPr txBox="1">
            <a:spLocks noGrp="1"/>
          </p:cNvSpPr>
          <p:nvPr>
            <p:ph type="title" idx="2"/>
          </p:nvPr>
        </p:nvSpPr>
        <p:spPr>
          <a:xfrm>
            <a:off x="706731" y="995918"/>
            <a:ext cx="48711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I</a:t>
            </a:r>
            <a:endParaRPr dirty="0">
              <a:solidFill>
                <a:schemeClr val="accent3"/>
              </a:solidFill>
            </a:endParaRPr>
          </a:p>
        </p:txBody>
      </p:sp>
      <p:grpSp>
        <p:nvGrpSpPr>
          <p:cNvPr id="633" name="Google Shape;633;p37"/>
          <p:cNvGrpSpPr/>
          <p:nvPr/>
        </p:nvGrpSpPr>
        <p:grpSpPr>
          <a:xfrm>
            <a:off x="7494981" y="2617874"/>
            <a:ext cx="1045367" cy="2188085"/>
            <a:chOff x="4396500" y="3444175"/>
            <a:chExt cx="393025" cy="822650"/>
          </a:xfrm>
        </p:grpSpPr>
        <p:sp>
          <p:nvSpPr>
            <p:cNvPr id="634" name="Google Shape;634;p37"/>
            <p:cNvSpPr/>
            <p:nvPr/>
          </p:nvSpPr>
          <p:spPr>
            <a:xfrm>
              <a:off x="4425525" y="4022500"/>
              <a:ext cx="30450" cy="24075"/>
            </a:xfrm>
            <a:custGeom>
              <a:avLst/>
              <a:gdLst/>
              <a:ahLst/>
              <a:cxnLst/>
              <a:rect l="l" t="t" r="r" b="b"/>
              <a:pathLst>
                <a:path w="1218" h="963" extrusionOk="0">
                  <a:moveTo>
                    <a:pt x="1217" y="0"/>
                  </a:moveTo>
                  <a:cubicBezTo>
                    <a:pt x="514" y="132"/>
                    <a:pt x="76" y="293"/>
                    <a:pt x="9" y="469"/>
                  </a:cubicBezTo>
                  <a:cubicBezTo>
                    <a:pt x="4" y="482"/>
                    <a:pt x="1" y="498"/>
                    <a:pt x="3" y="513"/>
                  </a:cubicBezTo>
                  <a:cubicBezTo>
                    <a:pt x="3" y="677"/>
                    <a:pt x="343" y="833"/>
                    <a:pt x="934" y="963"/>
                  </a:cubicBezTo>
                  <a:cubicBezTo>
                    <a:pt x="1006" y="636"/>
                    <a:pt x="1100" y="314"/>
                    <a:pt x="1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a:off x="4448875" y="4013050"/>
              <a:ext cx="311650" cy="44475"/>
            </a:xfrm>
            <a:custGeom>
              <a:avLst/>
              <a:gdLst/>
              <a:ahLst/>
              <a:cxnLst/>
              <a:rect l="l" t="t" r="r" b="b"/>
              <a:pathLst>
                <a:path w="12466" h="1779" extrusionOk="0">
                  <a:moveTo>
                    <a:pt x="5766" y="0"/>
                  </a:moveTo>
                  <a:cubicBezTo>
                    <a:pt x="3499" y="0"/>
                    <a:pt x="1498" y="150"/>
                    <a:pt x="283" y="378"/>
                  </a:cubicBezTo>
                  <a:cubicBezTo>
                    <a:pt x="166" y="692"/>
                    <a:pt x="72" y="1014"/>
                    <a:pt x="0" y="1341"/>
                  </a:cubicBezTo>
                  <a:cubicBezTo>
                    <a:pt x="1169" y="1601"/>
                    <a:pt x="3315" y="1779"/>
                    <a:pt x="5766" y="1779"/>
                  </a:cubicBezTo>
                  <a:cubicBezTo>
                    <a:pt x="9452" y="1779"/>
                    <a:pt x="12443" y="1383"/>
                    <a:pt x="12466" y="894"/>
                  </a:cubicBezTo>
                  <a:cubicBezTo>
                    <a:pt x="12460" y="876"/>
                    <a:pt x="12457" y="857"/>
                    <a:pt x="12452" y="833"/>
                  </a:cubicBezTo>
                  <a:cubicBezTo>
                    <a:pt x="12230" y="365"/>
                    <a:pt x="9323" y="2"/>
                    <a:pt x="5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a:off x="4421925" y="4034200"/>
              <a:ext cx="342125" cy="207250"/>
            </a:xfrm>
            <a:custGeom>
              <a:avLst/>
              <a:gdLst/>
              <a:ahLst/>
              <a:cxnLst/>
              <a:rect l="l" t="t" r="r" b="b"/>
              <a:pathLst>
                <a:path w="13685" h="8290" extrusionOk="0">
                  <a:moveTo>
                    <a:pt x="155" y="1"/>
                  </a:moveTo>
                  <a:cubicBezTo>
                    <a:pt x="149" y="13"/>
                    <a:pt x="145" y="28"/>
                    <a:pt x="146" y="42"/>
                  </a:cubicBezTo>
                  <a:lnTo>
                    <a:pt x="146" y="42"/>
                  </a:lnTo>
                  <a:cubicBezTo>
                    <a:pt x="149" y="28"/>
                    <a:pt x="152" y="14"/>
                    <a:pt x="155" y="1"/>
                  </a:cubicBezTo>
                  <a:close/>
                  <a:moveTo>
                    <a:pt x="146" y="42"/>
                  </a:moveTo>
                  <a:cubicBezTo>
                    <a:pt x="48" y="504"/>
                    <a:pt x="0" y="974"/>
                    <a:pt x="2" y="1447"/>
                  </a:cubicBezTo>
                  <a:cubicBezTo>
                    <a:pt x="2" y="5220"/>
                    <a:pt x="3071" y="8289"/>
                    <a:pt x="6844" y="8289"/>
                  </a:cubicBezTo>
                  <a:cubicBezTo>
                    <a:pt x="10617" y="8289"/>
                    <a:pt x="13685" y="5220"/>
                    <a:pt x="13685" y="1447"/>
                  </a:cubicBezTo>
                  <a:cubicBezTo>
                    <a:pt x="13685" y="977"/>
                    <a:pt x="13637" y="508"/>
                    <a:pt x="13544" y="50"/>
                  </a:cubicBezTo>
                  <a:cubicBezTo>
                    <a:pt x="13521" y="537"/>
                    <a:pt x="10530" y="933"/>
                    <a:pt x="6844" y="933"/>
                  </a:cubicBezTo>
                  <a:cubicBezTo>
                    <a:pt x="4393" y="933"/>
                    <a:pt x="2247" y="757"/>
                    <a:pt x="1078" y="495"/>
                  </a:cubicBezTo>
                  <a:cubicBezTo>
                    <a:pt x="487" y="365"/>
                    <a:pt x="147" y="209"/>
                    <a:pt x="147" y="45"/>
                  </a:cubicBezTo>
                  <a:cubicBezTo>
                    <a:pt x="147" y="44"/>
                    <a:pt x="146" y="43"/>
                    <a:pt x="146" y="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4525350" y="3447450"/>
              <a:ext cx="135400" cy="74875"/>
            </a:xfrm>
            <a:custGeom>
              <a:avLst/>
              <a:gdLst/>
              <a:ahLst/>
              <a:cxnLst/>
              <a:rect l="l" t="t" r="r" b="b"/>
              <a:pathLst>
                <a:path w="5416" h="2995" extrusionOk="0">
                  <a:moveTo>
                    <a:pt x="5395" y="0"/>
                  </a:moveTo>
                  <a:lnTo>
                    <a:pt x="1" y="36"/>
                  </a:lnTo>
                  <a:lnTo>
                    <a:pt x="19" y="2995"/>
                  </a:lnTo>
                  <a:lnTo>
                    <a:pt x="5416" y="2995"/>
                  </a:lnTo>
                  <a:lnTo>
                    <a:pt x="53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4493200" y="3522300"/>
              <a:ext cx="199575" cy="41175"/>
            </a:xfrm>
            <a:custGeom>
              <a:avLst/>
              <a:gdLst/>
              <a:ahLst/>
              <a:cxnLst/>
              <a:rect l="l" t="t" r="r" b="b"/>
              <a:pathLst>
                <a:path w="7983" h="1647" extrusionOk="0">
                  <a:moveTo>
                    <a:pt x="890" y="1"/>
                  </a:moveTo>
                  <a:cubicBezTo>
                    <a:pt x="556" y="1"/>
                    <a:pt x="256" y="200"/>
                    <a:pt x="128" y="508"/>
                  </a:cubicBezTo>
                  <a:cubicBezTo>
                    <a:pt x="1" y="815"/>
                    <a:pt x="70" y="1169"/>
                    <a:pt x="305" y="1406"/>
                  </a:cubicBezTo>
                  <a:cubicBezTo>
                    <a:pt x="460" y="1559"/>
                    <a:pt x="670" y="1646"/>
                    <a:pt x="890" y="1646"/>
                  </a:cubicBezTo>
                  <a:lnTo>
                    <a:pt x="7097" y="1646"/>
                  </a:lnTo>
                  <a:cubicBezTo>
                    <a:pt x="7431" y="1645"/>
                    <a:pt x="7729" y="1444"/>
                    <a:pt x="7856" y="1137"/>
                  </a:cubicBezTo>
                  <a:cubicBezTo>
                    <a:pt x="7982" y="830"/>
                    <a:pt x="7913" y="476"/>
                    <a:pt x="7679" y="241"/>
                  </a:cubicBezTo>
                  <a:cubicBezTo>
                    <a:pt x="7524" y="88"/>
                    <a:pt x="7315" y="1"/>
                    <a:pt x="7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4425800" y="3563450"/>
              <a:ext cx="334375" cy="470775"/>
            </a:xfrm>
            <a:custGeom>
              <a:avLst/>
              <a:gdLst/>
              <a:ahLst/>
              <a:cxnLst/>
              <a:rect l="l" t="t" r="r" b="b"/>
              <a:pathLst>
                <a:path w="13375" h="18831" extrusionOk="0">
                  <a:moveTo>
                    <a:pt x="4662" y="0"/>
                  </a:moveTo>
                  <a:lnTo>
                    <a:pt x="4662" y="13712"/>
                  </a:lnTo>
                  <a:lnTo>
                    <a:pt x="4110" y="13940"/>
                  </a:lnTo>
                  <a:cubicBezTo>
                    <a:pt x="1976" y="14806"/>
                    <a:pt x="463" y="16645"/>
                    <a:pt x="0" y="18831"/>
                  </a:cubicBezTo>
                  <a:cubicBezTo>
                    <a:pt x="65" y="18655"/>
                    <a:pt x="503" y="18494"/>
                    <a:pt x="1206" y="18362"/>
                  </a:cubicBezTo>
                  <a:cubicBezTo>
                    <a:pt x="2421" y="18134"/>
                    <a:pt x="4422" y="17986"/>
                    <a:pt x="6689" y="17986"/>
                  </a:cubicBezTo>
                  <a:cubicBezTo>
                    <a:pt x="10246" y="17986"/>
                    <a:pt x="13153" y="18349"/>
                    <a:pt x="13375" y="18817"/>
                  </a:cubicBezTo>
                  <a:cubicBezTo>
                    <a:pt x="12906" y="16642"/>
                    <a:pt x="11399" y="14806"/>
                    <a:pt x="9270" y="13940"/>
                  </a:cubicBezTo>
                  <a:lnTo>
                    <a:pt x="8716" y="13712"/>
                  </a:lnTo>
                  <a:lnTo>
                    <a:pt x="87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4399725" y="3563450"/>
              <a:ext cx="386525" cy="700150"/>
            </a:xfrm>
            <a:custGeom>
              <a:avLst/>
              <a:gdLst/>
              <a:ahLst/>
              <a:cxnLst/>
              <a:rect l="l" t="t" r="r" b="b"/>
              <a:pathLst>
                <a:path w="15461" h="28006" extrusionOk="0">
                  <a:moveTo>
                    <a:pt x="4820" y="0"/>
                  </a:moveTo>
                  <a:lnTo>
                    <a:pt x="4820" y="13118"/>
                  </a:lnTo>
                  <a:cubicBezTo>
                    <a:pt x="1994" y="14268"/>
                    <a:pt x="1" y="17037"/>
                    <a:pt x="1" y="20277"/>
                  </a:cubicBezTo>
                  <a:cubicBezTo>
                    <a:pt x="1" y="24546"/>
                    <a:pt x="3464" y="28005"/>
                    <a:pt x="7732" y="28005"/>
                  </a:cubicBezTo>
                  <a:cubicBezTo>
                    <a:pt x="12001" y="28005"/>
                    <a:pt x="15460" y="24546"/>
                    <a:pt x="15460" y="20277"/>
                  </a:cubicBezTo>
                  <a:cubicBezTo>
                    <a:pt x="15460" y="17037"/>
                    <a:pt x="13471" y="14268"/>
                    <a:pt x="10647" y="13118"/>
                  </a:cubicBezTo>
                  <a:lnTo>
                    <a:pt x="10647" y="0"/>
                  </a:lnTo>
                  <a:lnTo>
                    <a:pt x="9759" y="0"/>
                  </a:lnTo>
                  <a:lnTo>
                    <a:pt x="9759" y="13712"/>
                  </a:lnTo>
                  <a:lnTo>
                    <a:pt x="10313" y="13939"/>
                  </a:lnTo>
                  <a:cubicBezTo>
                    <a:pt x="12442" y="14806"/>
                    <a:pt x="13949" y="16642"/>
                    <a:pt x="14418" y="18817"/>
                  </a:cubicBezTo>
                  <a:cubicBezTo>
                    <a:pt x="14426" y="18836"/>
                    <a:pt x="14432" y="18855"/>
                    <a:pt x="14432" y="18875"/>
                  </a:cubicBezTo>
                  <a:lnTo>
                    <a:pt x="14432" y="18878"/>
                  </a:lnTo>
                  <a:cubicBezTo>
                    <a:pt x="14525" y="19338"/>
                    <a:pt x="14573" y="19807"/>
                    <a:pt x="14573" y="20277"/>
                  </a:cubicBezTo>
                  <a:cubicBezTo>
                    <a:pt x="14573" y="24050"/>
                    <a:pt x="11505" y="27119"/>
                    <a:pt x="7732" y="27119"/>
                  </a:cubicBezTo>
                  <a:cubicBezTo>
                    <a:pt x="3959" y="27119"/>
                    <a:pt x="890" y="24050"/>
                    <a:pt x="890" y="20277"/>
                  </a:cubicBezTo>
                  <a:cubicBezTo>
                    <a:pt x="888" y="19790"/>
                    <a:pt x="939" y="19306"/>
                    <a:pt x="1041" y="18831"/>
                  </a:cubicBezTo>
                  <a:cubicBezTo>
                    <a:pt x="1506" y="16645"/>
                    <a:pt x="3019" y="14806"/>
                    <a:pt x="5153" y="13940"/>
                  </a:cubicBezTo>
                  <a:lnTo>
                    <a:pt x="5705" y="13712"/>
                  </a:lnTo>
                  <a:lnTo>
                    <a:pt x="57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4396500" y="3563450"/>
              <a:ext cx="393025" cy="703375"/>
            </a:xfrm>
            <a:custGeom>
              <a:avLst/>
              <a:gdLst/>
              <a:ahLst/>
              <a:cxnLst/>
              <a:rect l="l" t="t" r="r" b="b"/>
              <a:pathLst>
                <a:path w="15721" h="28135" extrusionOk="0">
                  <a:moveTo>
                    <a:pt x="4817" y="0"/>
                  </a:moveTo>
                  <a:lnTo>
                    <a:pt x="4817" y="13031"/>
                  </a:lnTo>
                  <a:cubicBezTo>
                    <a:pt x="1889" y="14261"/>
                    <a:pt x="0" y="17095"/>
                    <a:pt x="0" y="20277"/>
                  </a:cubicBezTo>
                  <a:cubicBezTo>
                    <a:pt x="0" y="24609"/>
                    <a:pt x="3526" y="28135"/>
                    <a:pt x="7861" y="28135"/>
                  </a:cubicBezTo>
                  <a:cubicBezTo>
                    <a:pt x="12195" y="28135"/>
                    <a:pt x="15721" y="24609"/>
                    <a:pt x="15721" y="20277"/>
                  </a:cubicBezTo>
                  <a:cubicBezTo>
                    <a:pt x="15721" y="17095"/>
                    <a:pt x="13833" y="14261"/>
                    <a:pt x="10905" y="13031"/>
                  </a:cubicBezTo>
                  <a:lnTo>
                    <a:pt x="10905" y="0"/>
                  </a:lnTo>
                  <a:lnTo>
                    <a:pt x="10646" y="0"/>
                  </a:lnTo>
                  <a:lnTo>
                    <a:pt x="10646" y="13205"/>
                  </a:lnTo>
                  <a:lnTo>
                    <a:pt x="10728" y="13237"/>
                  </a:lnTo>
                  <a:cubicBezTo>
                    <a:pt x="13602" y="14411"/>
                    <a:pt x="15460" y="17172"/>
                    <a:pt x="15460" y="20277"/>
                  </a:cubicBezTo>
                  <a:cubicBezTo>
                    <a:pt x="15460" y="24465"/>
                    <a:pt x="12051" y="27876"/>
                    <a:pt x="7861" y="27876"/>
                  </a:cubicBezTo>
                  <a:cubicBezTo>
                    <a:pt x="3671" y="27876"/>
                    <a:pt x="261" y="24467"/>
                    <a:pt x="261" y="20277"/>
                  </a:cubicBezTo>
                  <a:cubicBezTo>
                    <a:pt x="261" y="17172"/>
                    <a:pt x="2121" y="14411"/>
                    <a:pt x="4998" y="13237"/>
                  </a:cubicBezTo>
                  <a:lnTo>
                    <a:pt x="5078" y="13205"/>
                  </a:lnTo>
                  <a:lnTo>
                    <a:pt x="50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4418675" y="3563450"/>
              <a:ext cx="348675" cy="681225"/>
            </a:xfrm>
            <a:custGeom>
              <a:avLst/>
              <a:gdLst/>
              <a:ahLst/>
              <a:cxnLst/>
              <a:rect l="l" t="t" r="r" b="b"/>
              <a:pathLst>
                <a:path w="13947" h="27249" extrusionOk="0">
                  <a:moveTo>
                    <a:pt x="4818" y="0"/>
                  </a:moveTo>
                  <a:lnTo>
                    <a:pt x="4818" y="13624"/>
                  </a:lnTo>
                  <a:lnTo>
                    <a:pt x="4348" y="13818"/>
                  </a:lnTo>
                  <a:cubicBezTo>
                    <a:pt x="2203" y="14688"/>
                    <a:pt x="636" y="16552"/>
                    <a:pt x="157" y="18800"/>
                  </a:cubicBezTo>
                  <a:cubicBezTo>
                    <a:pt x="54" y="19286"/>
                    <a:pt x="1" y="19780"/>
                    <a:pt x="1" y="20277"/>
                  </a:cubicBezTo>
                  <a:cubicBezTo>
                    <a:pt x="1" y="24120"/>
                    <a:pt x="3130" y="27249"/>
                    <a:pt x="6974" y="27249"/>
                  </a:cubicBezTo>
                  <a:cubicBezTo>
                    <a:pt x="10817" y="27249"/>
                    <a:pt x="13946" y="24120"/>
                    <a:pt x="13946" y="20277"/>
                  </a:cubicBezTo>
                  <a:cubicBezTo>
                    <a:pt x="13944" y="19798"/>
                    <a:pt x="13897" y="19321"/>
                    <a:pt x="13801" y="18855"/>
                  </a:cubicBezTo>
                  <a:lnTo>
                    <a:pt x="13788" y="18790"/>
                  </a:lnTo>
                  <a:cubicBezTo>
                    <a:pt x="13300" y="16543"/>
                    <a:pt x="11735" y="14681"/>
                    <a:pt x="9604" y="13818"/>
                  </a:cubicBezTo>
                  <a:lnTo>
                    <a:pt x="9131" y="13625"/>
                  </a:lnTo>
                  <a:lnTo>
                    <a:pt x="9131" y="0"/>
                  </a:lnTo>
                  <a:lnTo>
                    <a:pt x="8872" y="0"/>
                  </a:lnTo>
                  <a:lnTo>
                    <a:pt x="8872" y="13799"/>
                  </a:lnTo>
                  <a:lnTo>
                    <a:pt x="9505" y="14060"/>
                  </a:lnTo>
                  <a:cubicBezTo>
                    <a:pt x="11563" y="14898"/>
                    <a:pt x="13069" y="16686"/>
                    <a:pt x="13532" y="18846"/>
                  </a:cubicBezTo>
                  <a:lnTo>
                    <a:pt x="13539" y="18875"/>
                  </a:lnTo>
                  <a:cubicBezTo>
                    <a:pt x="13541" y="18885"/>
                    <a:pt x="13542" y="18897"/>
                    <a:pt x="13547" y="18907"/>
                  </a:cubicBezTo>
                  <a:cubicBezTo>
                    <a:pt x="13639" y="19357"/>
                    <a:pt x="13685" y="19817"/>
                    <a:pt x="13685" y="20277"/>
                  </a:cubicBezTo>
                  <a:cubicBezTo>
                    <a:pt x="13685" y="23977"/>
                    <a:pt x="10676" y="26990"/>
                    <a:pt x="6974" y="26990"/>
                  </a:cubicBezTo>
                  <a:cubicBezTo>
                    <a:pt x="3275" y="26990"/>
                    <a:pt x="261" y="23977"/>
                    <a:pt x="261" y="20277"/>
                  </a:cubicBezTo>
                  <a:cubicBezTo>
                    <a:pt x="260" y="19798"/>
                    <a:pt x="311" y="19323"/>
                    <a:pt x="413" y="18856"/>
                  </a:cubicBezTo>
                  <a:cubicBezTo>
                    <a:pt x="873" y="16691"/>
                    <a:pt x="2380" y="14898"/>
                    <a:pt x="4445" y="14060"/>
                  </a:cubicBezTo>
                  <a:lnTo>
                    <a:pt x="5077" y="13799"/>
                  </a:lnTo>
                  <a:lnTo>
                    <a:pt x="50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4489700" y="3519025"/>
              <a:ext cx="203675" cy="47675"/>
            </a:xfrm>
            <a:custGeom>
              <a:avLst/>
              <a:gdLst/>
              <a:ahLst/>
              <a:cxnLst/>
              <a:rect l="l" t="t" r="r" b="b"/>
              <a:pathLst>
                <a:path w="8147" h="1907" extrusionOk="0">
                  <a:moveTo>
                    <a:pt x="989" y="260"/>
                  </a:moveTo>
                  <a:cubicBezTo>
                    <a:pt x="1002" y="260"/>
                    <a:pt x="1015" y="260"/>
                    <a:pt x="1028" y="261"/>
                  </a:cubicBezTo>
                  <a:lnTo>
                    <a:pt x="7237" y="261"/>
                  </a:lnTo>
                  <a:cubicBezTo>
                    <a:pt x="7421" y="261"/>
                    <a:pt x="7596" y="334"/>
                    <a:pt x="7727" y="464"/>
                  </a:cubicBezTo>
                  <a:cubicBezTo>
                    <a:pt x="7925" y="662"/>
                    <a:pt x="7985" y="960"/>
                    <a:pt x="7877" y="1219"/>
                  </a:cubicBezTo>
                  <a:cubicBezTo>
                    <a:pt x="7770" y="1477"/>
                    <a:pt x="7518" y="1646"/>
                    <a:pt x="7237" y="1648"/>
                  </a:cubicBezTo>
                  <a:lnTo>
                    <a:pt x="1028" y="1648"/>
                  </a:lnTo>
                  <a:cubicBezTo>
                    <a:pt x="1016" y="1648"/>
                    <a:pt x="1004" y="1649"/>
                    <a:pt x="992" y="1649"/>
                  </a:cubicBezTo>
                  <a:cubicBezTo>
                    <a:pt x="611" y="1649"/>
                    <a:pt x="296" y="1341"/>
                    <a:pt x="296" y="954"/>
                  </a:cubicBezTo>
                  <a:cubicBezTo>
                    <a:pt x="296" y="569"/>
                    <a:pt x="609" y="260"/>
                    <a:pt x="989" y="260"/>
                  </a:cubicBezTo>
                  <a:close/>
                  <a:moveTo>
                    <a:pt x="1030" y="1"/>
                  </a:moveTo>
                  <a:cubicBezTo>
                    <a:pt x="643" y="2"/>
                    <a:pt x="297" y="234"/>
                    <a:pt x="149" y="590"/>
                  </a:cubicBezTo>
                  <a:cubicBezTo>
                    <a:pt x="1" y="944"/>
                    <a:pt x="83" y="1355"/>
                    <a:pt x="354" y="1627"/>
                  </a:cubicBezTo>
                  <a:cubicBezTo>
                    <a:pt x="531" y="1806"/>
                    <a:pt x="772" y="1907"/>
                    <a:pt x="1023" y="1907"/>
                  </a:cubicBezTo>
                  <a:cubicBezTo>
                    <a:pt x="1025" y="1907"/>
                    <a:pt x="1028" y="1907"/>
                    <a:pt x="1030" y="1907"/>
                  </a:cubicBezTo>
                  <a:lnTo>
                    <a:pt x="7237" y="1907"/>
                  </a:lnTo>
                  <a:cubicBezTo>
                    <a:pt x="7746" y="1883"/>
                    <a:pt x="8146" y="1464"/>
                    <a:pt x="8146" y="954"/>
                  </a:cubicBezTo>
                  <a:cubicBezTo>
                    <a:pt x="8146" y="445"/>
                    <a:pt x="7746" y="24"/>
                    <a:pt x="7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4422300" y="4009800"/>
              <a:ext cx="341500" cy="51000"/>
            </a:xfrm>
            <a:custGeom>
              <a:avLst/>
              <a:gdLst/>
              <a:ahLst/>
              <a:cxnLst/>
              <a:rect l="l" t="t" r="r" b="b"/>
              <a:pathLst>
                <a:path w="13660" h="2040" extrusionOk="0">
                  <a:moveTo>
                    <a:pt x="6829" y="261"/>
                  </a:moveTo>
                  <a:cubicBezTo>
                    <a:pt x="10882" y="261"/>
                    <a:pt x="13247" y="703"/>
                    <a:pt x="13397" y="1019"/>
                  </a:cubicBezTo>
                  <a:cubicBezTo>
                    <a:pt x="13333" y="1292"/>
                    <a:pt x="11079" y="1777"/>
                    <a:pt x="6829" y="1777"/>
                  </a:cubicBezTo>
                  <a:cubicBezTo>
                    <a:pt x="4487" y="1777"/>
                    <a:pt x="2290" y="1610"/>
                    <a:pt x="1091" y="1345"/>
                  </a:cubicBezTo>
                  <a:cubicBezTo>
                    <a:pt x="333" y="1176"/>
                    <a:pt x="263" y="1024"/>
                    <a:pt x="261" y="1021"/>
                  </a:cubicBezTo>
                  <a:cubicBezTo>
                    <a:pt x="266" y="1009"/>
                    <a:pt x="358" y="827"/>
                    <a:pt x="1370" y="636"/>
                  </a:cubicBezTo>
                  <a:cubicBezTo>
                    <a:pt x="2629" y="401"/>
                    <a:pt x="4668" y="261"/>
                    <a:pt x="6829" y="261"/>
                  </a:cubicBezTo>
                  <a:close/>
                  <a:moveTo>
                    <a:pt x="6829" y="1"/>
                  </a:moveTo>
                  <a:cubicBezTo>
                    <a:pt x="4652" y="1"/>
                    <a:pt x="2595" y="142"/>
                    <a:pt x="1324" y="381"/>
                  </a:cubicBezTo>
                  <a:cubicBezTo>
                    <a:pt x="265" y="580"/>
                    <a:pt x="72" y="789"/>
                    <a:pt x="18" y="929"/>
                  </a:cubicBezTo>
                  <a:cubicBezTo>
                    <a:pt x="7" y="958"/>
                    <a:pt x="1" y="990"/>
                    <a:pt x="1" y="1021"/>
                  </a:cubicBezTo>
                  <a:cubicBezTo>
                    <a:pt x="1" y="1265"/>
                    <a:pt x="321" y="1440"/>
                    <a:pt x="1036" y="1599"/>
                  </a:cubicBezTo>
                  <a:cubicBezTo>
                    <a:pt x="2249" y="1871"/>
                    <a:pt x="4470" y="2040"/>
                    <a:pt x="6829" y="2040"/>
                  </a:cubicBezTo>
                  <a:cubicBezTo>
                    <a:pt x="9176" y="2040"/>
                    <a:pt x="13622" y="1828"/>
                    <a:pt x="13660" y="1021"/>
                  </a:cubicBezTo>
                  <a:cubicBezTo>
                    <a:pt x="13660" y="982"/>
                    <a:pt x="13649" y="943"/>
                    <a:pt x="13632" y="909"/>
                  </a:cubicBezTo>
                  <a:cubicBezTo>
                    <a:pt x="13338" y="284"/>
                    <a:pt x="9900" y="1"/>
                    <a:pt x="68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4442450" y="3966275"/>
              <a:ext cx="48175" cy="210700"/>
            </a:xfrm>
            <a:custGeom>
              <a:avLst/>
              <a:gdLst/>
              <a:ahLst/>
              <a:cxnLst/>
              <a:rect l="l" t="t" r="r" b="b"/>
              <a:pathLst>
                <a:path w="1927" h="8428" extrusionOk="0">
                  <a:moveTo>
                    <a:pt x="1681" y="1"/>
                  </a:moveTo>
                  <a:cubicBezTo>
                    <a:pt x="1651" y="35"/>
                    <a:pt x="908" y="893"/>
                    <a:pt x="419" y="2202"/>
                  </a:cubicBezTo>
                  <a:cubicBezTo>
                    <a:pt x="344" y="2401"/>
                    <a:pt x="280" y="2602"/>
                    <a:pt x="223" y="2805"/>
                  </a:cubicBezTo>
                  <a:lnTo>
                    <a:pt x="475" y="2873"/>
                  </a:lnTo>
                  <a:cubicBezTo>
                    <a:pt x="528" y="2679"/>
                    <a:pt x="591" y="2486"/>
                    <a:pt x="664" y="2294"/>
                  </a:cubicBezTo>
                  <a:cubicBezTo>
                    <a:pt x="1136" y="1030"/>
                    <a:pt x="1870" y="180"/>
                    <a:pt x="1877" y="171"/>
                  </a:cubicBezTo>
                  <a:lnTo>
                    <a:pt x="1681" y="1"/>
                  </a:lnTo>
                  <a:close/>
                  <a:moveTo>
                    <a:pt x="27" y="3845"/>
                  </a:moveTo>
                  <a:cubicBezTo>
                    <a:pt x="9" y="4031"/>
                    <a:pt x="0" y="4217"/>
                    <a:pt x="0" y="4404"/>
                  </a:cubicBezTo>
                  <a:cubicBezTo>
                    <a:pt x="0" y="4484"/>
                    <a:pt x="2" y="4564"/>
                    <a:pt x="4" y="4644"/>
                  </a:cubicBezTo>
                  <a:lnTo>
                    <a:pt x="264" y="4634"/>
                  </a:lnTo>
                  <a:cubicBezTo>
                    <a:pt x="263" y="4557"/>
                    <a:pt x="259" y="4481"/>
                    <a:pt x="259" y="4404"/>
                  </a:cubicBezTo>
                  <a:cubicBezTo>
                    <a:pt x="259" y="4227"/>
                    <a:pt x="268" y="4048"/>
                    <a:pt x="285" y="3871"/>
                  </a:cubicBezTo>
                  <a:lnTo>
                    <a:pt x="27" y="3845"/>
                  </a:lnTo>
                  <a:close/>
                  <a:moveTo>
                    <a:pt x="1273" y="7463"/>
                  </a:moveTo>
                  <a:lnTo>
                    <a:pt x="1060" y="7615"/>
                  </a:lnTo>
                  <a:cubicBezTo>
                    <a:pt x="1266" y="7901"/>
                    <a:pt x="1492" y="8174"/>
                    <a:pt x="1738" y="8427"/>
                  </a:cubicBezTo>
                  <a:lnTo>
                    <a:pt x="1927" y="8247"/>
                  </a:lnTo>
                  <a:cubicBezTo>
                    <a:pt x="1690" y="8002"/>
                    <a:pt x="1472" y="7739"/>
                    <a:pt x="1273" y="74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4522075" y="3444175"/>
              <a:ext cx="141925" cy="78150"/>
            </a:xfrm>
            <a:custGeom>
              <a:avLst/>
              <a:gdLst/>
              <a:ahLst/>
              <a:cxnLst/>
              <a:rect l="l" t="t" r="r" b="b"/>
              <a:pathLst>
                <a:path w="5677" h="3126" extrusionOk="0">
                  <a:moveTo>
                    <a:pt x="5656" y="0"/>
                  </a:moveTo>
                  <a:lnTo>
                    <a:pt x="0" y="38"/>
                  </a:lnTo>
                  <a:lnTo>
                    <a:pt x="21" y="3126"/>
                  </a:lnTo>
                  <a:lnTo>
                    <a:pt x="282" y="3122"/>
                  </a:lnTo>
                  <a:lnTo>
                    <a:pt x="263" y="298"/>
                  </a:lnTo>
                  <a:lnTo>
                    <a:pt x="5398" y="261"/>
                  </a:lnTo>
                  <a:lnTo>
                    <a:pt x="5417" y="3126"/>
                  </a:lnTo>
                  <a:lnTo>
                    <a:pt x="5676" y="3122"/>
                  </a:lnTo>
                  <a:lnTo>
                    <a:pt x="56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7"/>
          <p:cNvGrpSpPr/>
          <p:nvPr/>
        </p:nvGrpSpPr>
        <p:grpSpPr>
          <a:xfrm>
            <a:off x="5413205" y="2392048"/>
            <a:ext cx="309015" cy="308912"/>
            <a:chOff x="2909075" y="5346425"/>
            <a:chExt cx="129200" cy="129150"/>
          </a:xfrm>
        </p:grpSpPr>
        <p:sp>
          <p:nvSpPr>
            <p:cNvPr id="648" name="Google Shape;648;p37"/>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37"/>
          <p:cNvGrpSpPr/>
          <p:nvPr/>
        </p:nvGrpSpPr>
        <p:grpSpPr>
          <a:xfrm>
            <a:off x="5248474" y="3240417"/>
            <a:ext cx="1541006" cy="1565476"/>
            <a:chOff x="713229" y="3827485"/>
            <a:chExt cx="768889" cy="781098"/>
          </a:xfrm>
        </p:grpSpPr>
        <p:sp>
          <p:nvSpPr>
            <p:cNvPr id="651" name="Google Shape;651;p37"/>
            <p:cNvSpPr/>
            <p:nvPr/>
          </p:nvSpPr>
          <p:spPr>
            <a:xfrm>
              <a:off x="1169519" y="4184143"/>
              <a:ext cx="153081" cy="322883"/>
            </a:xfrm>
            <a:custGeom>
              <a:avLst/>
              <a:gdLst/>
              <a:ahLst/>
              <a:cxnLst/>
              <a:rect l="l" t="t" r="r" b="b"/>
              <a:pathLst>
                <a:path w="4614" h="9732" extrusionOk="0">
                  <a:moveTo>
                    <a:pt x="2" y="0"/>
                  </a:moveTo>
                  <a:lnTo>
                    <a:pt x="2" y="7425"/>
                  </a:lnTo>
                  <a:cubicBezTo>
                    <a:pt x="1" y="8699"/>
                    <a:pt x="1035" y="9732"/>
                    <a:pt x="2307" y="9732"/>
                  </a:cubicBezTo>
                  <a:cubicBezTo>
                    <a:pt x="3581" y="9732"/>
                    <a:pt x="4613" y="8699"/>
                    <a:pt x="4613" y="7425"/>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874472" y="4184143"/>
              <a:ext cx="153081" cy="322883"/>
            </a:xfrm>
            <a:custGeom>
              <a:avLst/>
              <a:gdLst/>
              <a:ahLst/>
              <a:cxnLst/>
              <a:rect l="l" t="t" r="r" b="b"/>
              <a:pathLst>
                <a:path w="4614" h="9732" extrusionOk="0">
                  <a:moveTo>
                    <a:pt x="0" y="0"/>
                  </a:moveTo>
                  <a:lnTo>
                    <a:pt x="0" y="7425"/>
                  </a:lnTo>
                  <a:cubicBezTo>
                    <a:pt x="0" y="8699"/>
                    <a:pt x="1033" y="9732"/>
                    <a:pt x="2307" y="9732"/>
                  </a:cubicBezTo>
                  <a:cubicBezTo>
                    <a:pt x="3581" y="9732"/>
                    <a:pt x="4613" y="8699"/>
                    <a:pt x="4613" y="7425"/>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1140589" y="3831732"/>
              <a:ext cx="212236" cy="44524"/>
            </a:xfrm>
            <a:custGeom>
              <a:avLst/>
              <a:gdLst/>
              <a:ahLst/>
              <a:cxnLst/>
              <a:rect l="l" t="t" r="r" b="b"/>
              <a:pathLst>
                <a:path w="6397" h="1342" extrusionOk="0">
                  <a:moveTo>
                    <a:pt x="5725" y="1"/>
                  </a:moveTo>
                  <a:cubicBezTo>
                    <a:pt x="5712" y="1"/>
                    <a:pt x="5700" y="1"/>
                    <a:pt x="5688" y="2"/>
                  </a:cubicBezTo>
                  <a:lnTo>
                    <a:pt x="672" y="2"/>
                  </a:lnTo>
                  <a:cubicBezTo>
                    <a:pt x="300" y="2"/>
                    <a:pt x="2" y="303"/>
                    <a:pt x="2" y="673"/>
                  </a:cubicBezTo>
                  <a:cubicBezTo>
                    <a:pt x="1" y="1041"/>
                    <a:pt x="297" y="1341"/>
                    <a:pt x="665" y="1341"/>
                  </a:cubicBezTo>
                  <a:cubicBezTo>
                    <a:pt x="668" y="1341"/>
                    <a:pt x="670" y="1341"/>
                    <a:pt x="672" y="1341"/>
                  </a:cubicBezTo>
                  <a:lnTo>
                    <a:pt x="5688" y="1341"/>
                  </a:lnTo>
                  <a:cubicBezTo>
                    <a:pt x="5701" y="1342"/>
                    <a:pt x="5714" y="1342"/>
                    <a:pt x="5727" y="1342"/>
                  </a:cubicBezTo>
                  <a:cubicBezTo>
                    <a:pt x="6095" y="1342"/>
                    <a:pt x="6397" y="1045"/>
                    <a:pt x="6397" y="671"/>
                  </a:cubicBezTo>
                  <a:cubicBezTo>
                    <a:pt x="6397" y="299"/>
                    <a:pt x="6093" y="1"/>
                    <a:pt x="5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845541" y="3831765"/>
              <a:ext cx="211042" cy="44458"/>
            </a:xfrm>
            <a:custGeom>
              <a:avLst/>
              <a:gdLst/>
              <a:ahLst/>
              <a:cxnLst/>
              <a:rect l="l" t="t" r="r" b="b"/>
              <a:pathLst>
                <a:path w="6361" h="1340" extrusionOk="0">
                  <a:moveTo>
                    <a:pt x="5694" y="1"/>
                  </a:moveTo>
                  <a:cubicBezTo>
                    <a:pt x="5692" y="1"/>
                    <a:pt x="5690" y="1"/>
                    <a:pt x="5688" y="1"/>
                  </a:cubicBezTo>
                  <a:lnTo>
                    <a:pt x="673" y="1"/>
                  </a:lnTo>
                  <a:cubicBezTo>
                    <a:pt x="302" y="1"/>
                    <a:pt x="0" y="301"/>
                    <a:pt x="2" y="672"/>
                  </a:cubicBezTo>
                  <a:cubicBezTo>
                    <a:pt x="0" y="1040"/>
                    <a:pt x="297" y="1340"/>
                    <a:pt x="664" y="1340"/>
                  </a:cubicBezTo>
                  <a:cubicBezTo>
                    <a:pt x="667" y="1340"/>
                    <a:pt x="670" y="1340"/>
                    <a:pt x="673" y="1340"/>
                  </a:cubicBezTo>
                  <a:lnTo>
                    <a:pt x="5688" y="1340"/>
                  </a:lnTo>
                  <a:cubicBezTo>
                    <a:pt x="6056" y="1340"/>
                    <a:pt x="6356" y="1042"/>
                    <a:pt x="6356" y="672"/>
                  </a:cubicBezTo>
                  <a:cubicBezTo>
                    <a:pt x="6361" y="303"/>
                    <a:pt x="6063" y="1"/>
                    <a:pt x="5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1169586" y="3876256"/>
              <a:ext cx="153015" cy="307920"/>
            </a:xfrm>
            <a:custGeom>
              <a:avLst/>
              <a:gdLst/>
              <a:ahLst/>
              <a:cxnLst/>
              <a:rect l="l" t="t" r="r" b="b"/>
              <a:pathLst>
                <a:path w="4612" h="9281" extrusionOk="0">
                  <a:moveTo>
                    <a:pt x="0" y="0"/>
                  </a:moveTo>
                  <a:lnTo>
                    <a:pt x="0" y="2583"/>
                  </a:lnTo>
                  <a:lnTo>
                    <a:pt x="0" y="5400"/>
                  </a:lnTo>
                  <a:lnTo>
                    <a:pt x="0" y="6827"/>
                  </a:lnTo>
                  <a:lnTo>
                    <a:pt x="0" y="7074"/>
                  </a:lnTo>
                  <a:lnTo>
                    <a:pt x="0" y="7444"/>
                  </a:lnTo>
                  <a:lnTo>
                    <a:pt x="0" y="9280"/>
                  </a:lnTo>
                  <a:lnTo>
                    <a:pt x="4611" y="9280"/>
                  </a:lnTo>
                  <a:lnTo>
                    <a:pt x="4611" y="8335"/>
                  </a:lnTo>
                  <a:lnTo>
                    <a:pt x="4611" y="8223"/>
                  </a:lnTo>
                  <a:lnTo>
                    <a:pt x="4611" y="7074"/>
                  </a:lnTo>
                  <a:lnTo>
                    <a:pt x="4611" y="6827"/>
                  </a:lnTo>
                  <a:lnTo>
                    <a:pt x="4611" y="6640"/>
                  </a:lnTo>
                  <a:lnTo>
                    <a:pt x="4611" y="6621"/>
                  </a:lnTo>
                  <a:lnTo>
                    <a:pt x="4611" y="5400"/>
                  </a:lnTo>
                  <a:lnTo>
                    <a:pt x="4611" y="4901"/>
                  </a:lnTo>
                  <a:lnTo>
                    <a:pt x="4611" y="3186"/>
                  </a:lnTo>
                  <a:lnTo>
                    <a:pt x="4611" y="2583"/>
                  </a:lnTo>
                  <a:lnTo>
                    <a:pt x="4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874472" y="3876256"/>
              <a:ext cx="153081" cy="307920"/>
            </a:xfrm>
            <a:custGeom>
              <a:avLst/>
              <a:gdLst/>
              <a:ahLst/>
              <a:cxnLst/>
              <a:rect l="l" t="t" r="r" b="b"/>
              <a:pathLst>
                <a:path w="4614" h="9281" extrusionOk="0">
                  <a:moveTo>
                    <a:pt x="0" y="0"/>
                  </a:moveTo>
                  <a:lnTo>
                    <a:pt x="0" y="2583"/>
                  </a:lnTo>
                  <a:lnTo>
                    <a:pt x="0" y="5400"/>
                  </a:lnTo>
                  <a:lnTo>
                    <a:pt x="0" y="6827"/>
                  </a:lnTo>
                  <a:lnTo>
                    <a:pt x="0" y="7074"/>
                  </a:lnTo>
                  <a:lnTo>
                    <a:pt x="0" y="7444"/>
                  </a:lnTo>
                  <a:lnTo>
                    <a:pt x="0" y="9280"/>
                  </a:lnTo>
                  <a:lnTo>
                    <a:pt x="4613" y="9280"/>
                  </a:lnTo>
                  <a:lnTo>
                    <a:pt x="4613" y="8335"/>
                  </a:lnTo>
                  <a:lnTo>
                    <a:pt x="4613" y="8223"/>
                  </a:lnTo>
                  <a:lnTo>
                    <a:pt x="4613" y="7074"/>
                  </a:lnTo>
                  <a:lnTo>
                    <a:pt x="4613" y="6827"/>
                  </a:lnTo>
                  <a:lnTo>
                    <a:pt x="4613" y="6640"/>
                  </a:lnTo>
                  <a:lnTo>
                    <a:pt x="4613" y="6621"/>
                  </a:lnTo>
                  <a:lnTo>
                    <a:pt x="4613" y="5400"/>
                  </a:lnTo>
                  <a:lnTo>
                    <a:pt x="4613" y="4901"/>
                  </a:lnTo>
                  <a:lnTo>
                    <a:pt x="4613" y="3186"/>
                  </a:lnTo>
                  <a:lnTo>
                    <a:pt x="4613" y="2583"/>
                  </a:lnTo>
                  <a:lnTo>
                    <a:pt x="46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773214" y="4533767"/>
              <a:ext cx="648886" cy="26111"/>
            </a:xfrm>
            <a:custGeom>
              <a:avLst/>
              <a:gdLst/>
              <a:ahLst/>
              <a:cxnLst/>
              <a:rect l="l" t="t" r="r" b="b"/>
              <a:pathLst>
                <a:path w="19558" h="787" extrusionOk="0">
                  <a:moveTo>
                    <a:pt x="0" y="1"/>
                  </a:moveTo>
                  <a:lnTo>
                    <a:pt x="0" y="786"/>
                  </a:lnTo>
                  <a:lnTo>
                    <a:pt x="19558" y="786"/>
                  </a:lnTo>
                  <a:lnTo>
                    <a:pt x="195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717542" y="4107105"/>
              <a:ext cx="55705" cy="497198"/>
            </a:xfrm>
            <a:custGeom>
              <a:avLst/>
              <a:gdLst/>
              <a:ahLst/>
              <a:cxnLst/>
              <a:rect l="l" t="t" r="r" b="b"/>
              <a:pathLst>
                <a:path w="1679" h="14986" extrusionOk="0">
                  <a:moveTo>
                    <a:pt x="0" y="1"/>
                  </a:moveTo>
                  <a:lnTo>
                    <a:pt x="0" y="14985"/>
                  </a:lnTo>
                  <a:lnTo>
                    <a:pt x="1678" y="14985"/>
                  </a:lnTo>
                  <a:lnTo>
                    <a:pt x="1678" y="13646"/>
                  </a:lnTo>
                  <a:lnTo>
                    <a:pt x="1678" y="12861"/>
                  </a:lnTo>
                  <a:lnTo>
                    <a:pt x="1678" y="2322"/>
                  </a:lnTo>
                  <a:lnTo>
                    <a:pt x="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1422066" y="4107105"/>
              <a:ext cx="55705" cy="497198"/>
            </a:xfrm>
            <a:custGeom>
              <a:avLst/>
              <a:gdLst/>
              <a:ahLst/>
              <a:cxnLst/>
              <a:rect l="l" t="t" r="r" b="b"/>
              <a:pathLst>
                <a:path w="1679" h="14986" extrusionOk="0">
                  <a:moveTo>
                    <a:pt x="1" y="1"/>
                  </a:moveTo>
                  <a:lnTo>
                    <a:pt x="1" y="2322"/>
                  </a:lnTo>
                  <a:lnTo>
                    <a:pt x="1" y="12861"/>
                  </a:lnTo>
                  <a:lnTo>
                    <a:pt x="1" y="13646"/>
                  </a:lnTo>
                  <a:lnTo>
                    <a:pt x="1" y="14985"/>
                  </a:lnTo>
                  <a:lnTo>
                    <a:pt x="1679" y="14985"/>
                  </a:lnTo>
                  <a:lnTo>
                    <a:pt x="1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870192" y="3876256"/>
              <a:ext cx="161641" cy="635117"/>
            </a:xfrm>
            <a:custGeom>
              <a:avLst/>
              <a:gdLst/>
              <a:ahLst/>
              <a:cxnLst/>
              <a:rect l="l" t="t" r="r" b="b"/>
              <a:pathLst>
                <a:path w="4872" h="19143" extrusionOk="0">
                  <a:moveTo>
                    <a:pt x="0" y="0"/>
                  </a:moveTo>
                  <a:lnTo>
                    <a:pt x="0" y="16705"/>
                  </a:lnTo>
                  <a:cubicBezTo>
                    <a:pt x="2" y="18051"/>
                    <a:pt x="1092" y="19141"/>
                    <a:pt x="2438" y="19143"/>
                  </a:cubicBezTo>
                  <a:cubicBezTo>
                    <a:pt x="3780" y="19143"/>
                    <a:pt x="4872" y="18049"/>
                    <a:pt x="4872" y="16705"/>
                  </a:cubicBezTo>
                  <a:lnTo>
                    <a:pt x="4872" y="0"/>
                  </a:lnTo>
                  <a:lnTo>
                    <a:pt x="4611" y="0"/>
                  </a:lnTo>
                  <a:lnTo>
                    <a:pt x="4611" y="16705"/>
                  </a:lnTo>
                  <a:cubicBezTo>
                    <a:pt x="4611" y="17906"/>
                    <a:pt x="3637" y="18884"/>
                    <a:pt x="2438" y="18884"/>
                  </a:cubicBezTo>
                  <a:cubicBezTo>
                    <a:pt x="1235" y="18882"/>
                    <a:pt x="261" y="17908"/>
                    <a:pt x="261" y="16705"/>
                  </a:cubicBezTo>
                  <a:lnTo>
                    <a:pt x="2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839204" y="3827485"/>
              <a:ext cx="220199" cy="53084"/>
            </a:xfrm>
            <a:custGeom>
              <a:avLst/>
              <a:gdLst/>
              <a:ahLst/>
              <a:cxnLst/>
              <a:rect l="l" t="t" r="r" b="b"/>
              <a:pathLst>
                <a:path w="6637" h="1600" extrusionOk="0">
                  <a:moveTo>
                    <a:pt x="828" y="260"/>
                  </a:moveTo>
                  <a:cubicBezTo>
                    <a:pt x="840" y="260"/>
                    <a:pt x="852" y="260"/>
                    <a:pt x="864" y="261"/>
                  </a:cubicBezTo>
                  <a:lnTo>
                    <a:pt x="5879" y="261"/>
                  </a:lnTo>
                  <a:cubicBezTo>
                    <a:pt x="5881" y="261"/>
                    <a:pt x="5883" y="261"/>
                    <a:pt x="5885" y="261"/>
                  </a:cubicBezTo>
                  <a:cubicBezTo>
                    <a:pt x="6026" y="261"/>
                    <a:pt x="6161" y="319"/>
                    <a:pt x="6262" y="418"/>
                  </a:cubicBezTo>
                  <a:cubicBezTo>
                    <a:pt x="6361" y="520"/>
                    <a:pt x="6415" y="656"/>
                    <a:pt x="6417" y="799"/>
                  </a:cubicBezTo>
                  <a:cubicBezTo>
                    <a:pt x="6417" y="1097"/>
                    <a:pt x="6175" y="1339"/>
                    <a:pt x="5879" y="1339"/>
                  </a:cubicBezTo>
                  <a:lnTo>
                    <a:pt x="864" y="1339"/>
                  </a:lnTo>
                  <a:cubicBezTo>
                    <a:pt x="852" y="1340"/>
                    <a:pt x="840" y="1340"/>
                    <a:pt x="828" y="1340"/>
                  </a:cubicBezTo>
                  <a:cubicBezTo>
                    <a:pt x="532" y="1340"/>
                    <a:pt x="288" y="1101"/>
                    <a:pt x="288" y="799"/>
                  </a:cubicBezTo>
                  <a:cubicBezTo>
                    <a:pt x="288" y="500"/>
                    <a:pt x="532" y="260"/>
                    <a:pt x="828" y="260"/>
                  </a:cubicBezTo>
                  <a:close/>
                  <a:moveTo>
                    <a:pt x="864" y="0"/>
                  </a:moveTo>
                  <a:cubicBezTo>
                    <a:pt x="541" y="0"/>
                    <a:pt x="249" y="195"/>
                    <a:pt x="125" y="493"/>
                  </a:cubicBezTo>
                  <a:cubicBezTo>
                    <a:pt x="1" y="793"/>
                    <a:pt x="67" y="1137"/>
                    <a:pt x="295" y="1365"/>
                  </a:cubicBezTo>
                  <a:cubicBezTo>
                    <a:pt x="444" y="1515"/>
                    <a:pt x="647" y="1600"/>
                    <a:pt x="858" y="1600"/>
                  </a:cubicBezTo>
                  <a:cubicBezTo>
                    <a:pt x="860" y="1600"/>
                    <a:pt x="862" y="1600"/>
                    <a:pt x="864" y="1600"/>
                  </a:cubicBezTo>
                  <a:lnTo>
                    <a:pt x="5879" y="1600"/>
                  </a:lnTo>
                  <a:cubicBezTo>
                    <a:pt x="6303" y="1578"/>
                    <a:pt x="6637" y="1227"/>
                    <a:pt x="6637" y="799"/>
                  </a:cubicBezTo>
                  <a:cubicBezTo>
                    <a:pt x="6637" y="373"/>
                    <a:pt x="6303" y="23"/>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965179" y="3977580"/>
              <a:ext cx="62407" cy="8693"/>
            </a:xfrm>
            <a:custGeom>
              <a:avLst/>
              <a:gdLst/>
              <a:ahLst/>
              <a:cxnLst/>
              <a:rect l="l" t="t" r="r" b="b"/>
              <a:pathLst>
                <a:path w="1881" h="262" extrusionOk="0">
                  <a:moveTo>
                    <a:pt x="0" y="1"/>
                  </a:moveTo>
                  <a:lnTo>
                    <a:pt x="0"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965179" y="4034546"/>
              <a:ext cx="62407" cy="8626"/>
            </a:xfrm>
            <a:custGeom>
              <a:avLst/>
              <a:gdLst/>
              <a:ahLst/>
              <a:cxnLst/>
              <a:rect l="l" t="t" r="r" b="b"/>
              <a:pathLst>
                <a:path w="1881" h="260" extrusionOk="0">
                  <a:moveTo>
                    <a:pt x="0" y="1"/>
                  </a:moveTo>
                  <a:lnTo>
                    <a:pt x="0" y="259"/>
                  </a:lnTo>
                  <a:lnTo>
                    <a:pt x="1881" y="259"/>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965179" y="4091611"/>
              <a:ext cx="62407" cy="8693"/>
            </a:xfrm>
            <a:custGeom>
              <a:avLst/>
              <a:gdLst/>
              <a:ahLst/>
              <a:cxnLst/>
              <a:rect l="l" t="t" r="r" b="b"/>
              <a:pathLst>
                <a:path w="1881" h="262" extrusionOk="0">
                  <a:moveTo>
                    <a:pt x="0" y="1"/>
                  </a:moveTo>
                  <a:lnTo>
                    <a:pt x="0" y="262"/>
                  </a:lnTo>
                  <a:lnTo>
                    <a:pt x="1881" y="262"/>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965179" y="4148477"/>
              <a:ext cx="62407" cy="8693"/>
            </a:xfrm>
            <a:custGeom>
              <a:avLst/>
              <a:gdLst/>
              <a:ahLst/>
              <a:cxnLst/>
              <a:rect l="l" t="t" r="r" b="b"/>
              <a:pathLst>
                <a:path w="1881" h="262" extrusionOk="0">
                  <a:moveTo>
                    <a:pt x="0" y="1"/>
                  </a:moveTo>
                  <a:lnTo>
                    <a:pt x="0"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965179" y="4205509"/>
              <a:ext cx="62407" cy="8626"/>
            </a:xfrm>
            <a:custGeom>
              <a:avLst/>
              <a:gdLst/>
              <a:ahLst/>
              <a:cxnLst/>
              <a:rect l="l" t="t" r="r" b="b"/>
              <a:pathLst>
                <a:path w="1881" h="260" extrusionOk="0">
                  <a:moveTo>
                    <a:pt x="0" y="0"/>
                  </a:moveTo>
                  <a:lnTo>
                    <a:pt x="0" y="259"/>
                  </a:lnTo>
                  <a:lnTo>
                    <a:pt x="1881" y="259"/>
                  </a:lnTo>
                  <a:lnTo>
                    <a:pt x="18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903071" y="3950109"/>
              <a:ext cx="8659" cy="363990"/>
            </a:xfrm>
            <a:custGeom>
              <a:avLst/>
              <a:gdLst/>
              <a:ahLst/>
              <a:cxnLst/>
              <a:rect l="l" t="t" r="r" b="b"/>
              <a:pathLst>
                <a:path w="261" h="10971" extrusionOk="0">
                  <a:moveTo>
                    <a:pt x="0" y="1"/>
                  </a:moveTo>
                  <a:lnTo>
                    <a:pt x="0" y="3126"/>
                  </a:lnTo>
                  <a:lnTo>
                    <a:pt x="261" y="3126"/>
                  </a:lnTo>
                  <a:lnTo>
                    <a:pt x="261" y="1"/>
                  </a:lnTo>
                  <a:close/>
                  <a:moveTo>
                    <a:pt x="0" y="4171"/>
                  </a:moveTo>
                  <a:lnTo>
                    <a:pt x="0" y="4949"/>
                  </a:lnTo>
                  <a:lnTo>
                    <a:pt x="261" y="4949"/>
                  </a:lnTo>
                  <a:lnTo>
                    <a:pt x="261" y="4171"/>
                  </a:lnTo>
                  <a:close/>
                  <a:moveTo>
                    <a:pt x="0" y="8073"/>
                  </a:moveTo>
                  <a:lnTo>
                    <a:pt x="0" y="9114"/>
                  </a:lnTo>
                  <a:lnTo>
                    <a:pt x="261" y="9114"/>
                  </a:lnTo>
                  <a:lnTo>
                    <a:pt x="261" y="8073"/>
                  </a:lnTo>
                  <a:close/>
                  <a:moveTo>
                    <a:pt x="0" y="9896"/>
                  </a:moveTo>
                  <a:lnTo>
                    <a:pt x="0" y="10970"/>
                  </a:lnTo>
                  <a:lnTo>
                    <a:pt x="261" y="10970"/>
                  </a:lnTo>
                  <a:lnTo>
                    <a:pt x="261" y="98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165239" y="3876256"/>
              <a:ext cx="161641" cy="635117"/>
            </a:xfrm>
            <a:custGeom>
              <a:avLst/>
              <a:gdLst/>
              <a:ahLst/>
              <a:cxnLst/>
              <a:rect l="l" t="t" r="r" b="b"/>
              <a:pathLst>
                <a:path w="4872" h="19143" extrusionOk="0">
                  <a:moveTo>
                    <a:pt x="0" y="0"/>
                  </a:moveTo>
                  <a:lnTo>
                    <a:pt x="0" y="16705"/>
                  </a:lnTo>
                  <a:cubicBezTo>
                    <a:pt x="2" y="18051"/>
                    <a:pt x="1092" y="19143"/>
                    <a:pt x="2439" y="19143"/>
                  </a:cubicBezTo>
                  <a:cubicBezTo>
                    <a:pt x="3780" y="19143"/>
                    <a:pt x="4872" y="18049"/>
                    <a:pt x="4872" y="16705"/>
                  </a:cubicBezTo>
                  <a:lnTo>
                    <a:pt x="4872" y="0"/>
                  </a:lnTo>
                  <a:lnTo>
                    <a:pt x="4613" y="0"/>
                  </a:lnTo>
                  <a:lnTo>
                    <a:pt x="4613" y="16705"/>
                  </a:lnTo>
                  <a:cubicBezTo>
                    <a:pt x="4613" y="17906"/>
                    <a:pt x="3637" y="18884"/>
                    <a:pt x="2439" y="18884"/>
                  </a:cubicBezTo>
                  <a:cubicBezTo>
                    <a:pt x="1237" y="18882"/>
                    <a:pt x="261" y="17908"/>
                    <a:pt x="261" y="16705"/>
                  </a:cubicBezTo>
                  <a:lnTo>
                    <a:pt x="2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1137636" y="3827485"/>
              <a:ext cx="220265" cy="53084"/>
            </a:xfrm>
            <a:custGeom>
              <a:avLst/>
              <a:gdLst/>
              <a:ahLst/>
              <a:cxnLst/>
              <a:rect l="l" t="t" r="r" b="b"/>
              <a:pathLst>
                <a:path w="6639" h="1600" extrusionOk="0">
                  <a:moveTo>
                    <a:pt x="5783" y="261"/>
                  </a:moveTo>
                  <a:cubicBezTo>
                    <a:pt x="6078" y="261"/>
                    <a:pt x="6317" y="503"/>
                    <a:pt x="6315" y="799"/>
                  </a:cubicBezTo>
                  <a:cubicBezTo>
                    <a:pt x="6315" y="1097"/>
                    <a:pt x="6075" y="1339"/>
                    <a:pt x="5777" y="1339"/>
                  </a:cubicBezTo>
                  <a:lnTo>
                    <a:pt x="761" y="1339"/>
                  </a:lnTo>
                  <a:cubicBezTo>
                    <a:pt x="618" y="1339"/>
                    <a:pt x="480" y="1283"/>
                    <a:pt x="377" y="1183"/>
                  </a:cubicBezTo>
                  <a:cubicBezTo>
                    <a:pt x="44" y="840"/>
                    <a:pt x="282" y="264"/>
                    <a:pt x="761" y="261"/>
                  </a:cubicBezTo>
                  <a:lnTo>
                    <a:pt x="5777" y="261"/>
                  </a:lnTo>
                  <a:cubicBezTo>
                    <a:pt x="5779" y="261"/>
                    <a:pt x="5781" y="261"/>
                    <a:pt x="5783" y="261"/>
                  </a:cubicBezTo>
                  <a:close/>
                  <a:moveTo>
                    <a:pt x="5783" y="0"/>
                  </a:moveTo>
                  <a:cubicBezTo>
                    <a:pt x="5781" y="0"/>
                    <a:pt x="5779" y="0"/>
                    <a:pt x="5777" y="0"/>
                  </a:cubicBezTo>
                  <a:lnTo>
                    <a:pt x="761" y="0"/>
                  </a:lnTo>
                  <a:cubicBezTo>
                    <a:pt x="335" y="23"/>
                    <a:pt x="1" y="373"/>
                    <a:pt x="1" y="799"/>
                  </a:cubicBezTo>
                  <a:cubicBezTo>
                    <a:pt x="1" y="1227"/>
                    <a:pt x="335" y="1578"/>
                    <a:pt x="761" y="1600"/>
                  </a:cubicBezTo>
                  <a:lnTo>
                    <a:pt x="5777" y="1600"/>
                  </a:lnTo>
                  <a:cubicBezTo>
                    <a:pt x="6099" y="1598"/>
                    <a:pt x="6390" y="1404"/>
                    <a:pt x="6515" y="1106"/>
                  </a:cubicBezTo>
                  <a:cubicBezTo>
                    <a:pt x="6639" y="808"/>
                    <a:pt x="6571" y="464"/>
                    <a:pt x="6343" y="234"/>
                  </a:cubicBezTo>
                  <a:cubicBezTo>
                    <a:pt x="6194" y="85"/>
                    <a:pt x="5994" y="0"/>
                    <a:pt x="57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1260160" y="3977580"/>
              <a:ext cx="62440" cy="8693"/>
            </a:xfrm>
            <a:custGeom>
              <a:avLst/>
              <a:gdLst/>
              <a:ahLst/>
              <a:cxnLst/>
              <a:rect l="l" t="t" r="r" b="b"/>
              <a:pathLst>
                <a:path w="1882" h="262" extrusionOk="0">
                  <a:moveTo>
                    <a:pt x="1" y="1"/>
                  </a:moveTo>
                  <a:lnTo>
                    <a:pt x="1"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1260160" y="4034546"/>
              <a:ext cx="62440" cy="8626"/>
            </a:xfrm>
            <a:custGeom>
              <a:avLst/>
              <a:gdLst/>
              <a:ahLst/>
              <a:cxnLst/>
              <a:rect l="l" t="t" r="r" b="b"/>
              <a:pathLst>
                <a:path w="1882" h="260" extrusionOk="0">
                  <a:moveTo>
                    <a:pt x="1" y="1"/>
                  </a:moveTo>
                  <a:lnTo>
                    <a:pt x="1" y="259"/>
                  </a:lnTo>
                  <a:lnTo>
                    <a:pt x="1881" y="259"/>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1260160" y="4091611"/>
              <a:ext cx="62440" cy="8693"/>
            </a:xfrm>
            <a:custGeom>
              <a:avLst/>
              <a:gdLst/>
              <a:ahLst/>
              <a:cxnLst/>
              <a:rect l="l" t="t" r="r" b="b"/>
              <a:pathLst>
                <a:path w="1882" h="262" extrusionOk="0">
                  <a:moveTo>
                    <a:pt x="1" y="1"/>
                  </a:moveTo>
                  <a:lnTo>
                    <a:pt x="1" y="262"/>
                  </a:lnTo>
                  <a:lnTo>
                    <a:pt x="1881" y="262"/>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1260160" y="4148477"/>
              <a:ext cx="62440" cy="8693"/>
            </a:xfrm>
            <a:custGeom>
              <a:avLst/>
              <a:gdLst/>
              <a:ahLst/>
              <a:cxnLst/>
              <a:rect l="l" t="t" r="r" b="b"/>
              <a:pathLst>
                <a:path w="1882" h="262" extrusionOk="0">
                  <a:moveTo>
                    <a:pt x="1" y="1"/>
                  </a:moveTo>
                  <a:lnTo>
                    <a:pt x="1" y="261"/>
                  </a:lnTo>
                  <a:lnTo>
                    <a:pt x="1881" y="261"/>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1260160" y="4205509"/>
              <a:ext cx="62440" cy="8626"/>
            </a:xfrm>
            <a:custGeom>
              <a:avLst/>
              <a:gdLst/>
              <a:ahLst/>
              <a:cxnLst/>
              <a:rect l="l" t="t" r="r" b="b"/>
              <a:pathLst>
                <a:path w="1882" h="260" extrusionOk="0">
                  <a:moveTo>
                    <a:pt x="1" y="0"/>
                  </a:moveTo>
                  <a:lnTo>
                    <a:pt x="1" y="259"/>
                  </a:lnTo>
                  <a:lnTo>
                    <a:pt x="1881" y="259"/>
                  </a:lnTo>
                  <a:lnTo>
                    <a:pt x="18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1198185" y="3950109"/>
              <a:ext cx="8626" cy="363990"/>
            </a:xfrm>
            <a:custGeom>
              <a:avLst/>
              <a:gdLst/>
              <a:ahLst/>
              <a:cxnLst/>
              <a:rect l="l" t="t" r="r" b="b"/>
              <a:pathLst>
                <a:path w="260" h="10971" extrusionOk="0">
                  <a:moveTo>
                    <a:pt x="0" y="1"/>
                  </a:moveTo>
                  <a:lnTo>
                    <a:pt x="0" y="3126"/>
                  </a:lnTo>
                  <a:lnTo>
                    <a:pt x="259" y="3126"/>
                  </a:lnTo>
                  <a:lnTo>
                    <a:pt x="259" y="1"/>
                  </a:lnTo>
                  <a:close/>
                  <a:moveTo>
                    <a:pt x="0" y="4171"/>
                  </a:moveTo>
                  <a:lnTo>
                    <a:pt x="0" y="4949"/>
                  </a:lnTo>
                  <a:lnTo>
                    <a:pt x="259" y="4949"/>
                  </a:lnTo>
                  <a:lnTo>
                    <a:pt x="259" y="4171"/>
                  </a:lnTo>
                  <a:close/>
                  <a:moveTo>
                    <a:pt x="0" y="8073"/>
                  </a:moveTo>
                  <a:lnTo>
                    <a:pt x="0" y="9114"/>
                  </a:lnTo>
                  <a:lnTo>
                    <a:pt x="259" y="9114"/>
                  </a:lnTo>
                  <a:lnTo>
                    <a:pt x="259" y="8073"/>
                  </a:lnTo>
                  <a:close/>
                  <a:moveTo>
                    <a:pt x="0" y="9896"/>
                  </a:moveTo>
                  <a:lnTo>
                    <a:pt x="0" y="10970"/>
                  </a:lnTo>
                  <a:lnTo>
                    <a:pt x="259" y="10970"/>
                  </a:lnTo>
                  <a:lnTo>
                    <a:pt x="259" y="98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773214" y="4179830"/>
              <a:ext cx="650644" cy="8693"/>
            </a:xfrm>
            <a:custGeom>
              <a:avLst/>
              <a:gdLst/>
              <a:ahLst/>
              <a:cxnLst/>
              <a:rect l="l" t="t" r="r" b="b"/>
              <a:pathLst>
                <a:path w="19611" h="262" extrusionOk="0">
                  <a:moveTo>
                    <a:pt x="0" y="1"/>
                  </a:moveTo>
                  <a:lnTo>
                    <a:pt x="0" y="261"/>
                  </a:lnTo>
                  <a:lnTo>
                    <a:pt x="19611" y="261"/>
                  </a:lnTo>
                  <a:lnTo>
                    <a:pt x="196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713229" y="4102759"/>
              <a:ext cx="64298" cy="505824"/>
            </a:xfrm>
            <a:custGeom>
              <a:avLst/>
              <a:gdLst/>
              <a:ahLst/>
              <a:cxnLst/>
              <a:rect l="l" t="t" r="r" b="b"/>
              <a:pathLst>
                <a:path w="1938" h="15246" extrusionOk="0">
                  <a:moveTo>
                    <a:pt x="1679" y="263"/>
                  </a:moveTo>
                  <a:lnTo>
                    <a:pt x="1679" y="14987"/>
                  </a:lnTo>
                  <a:lnTo>
                    <a:pt x="260" y="14987"/>
                  </a:lnTo>
                  <a:lnTo>
                    <a:pt x="260" y="263"/>
                  </a:lnTo>
                  <a:close/>
                  <a:moveTo>
                    <a:pt x="1" y="0"/>
                  </a:moveTo>
                  <a:lnTo>
                    <a:pt x="1" y="15246"/>
                  </a:lnTo>
                  <a:lnTo>
                    <a:pt x="1938" y="15246"/>
                  </a:lnTo>
                  <a:lnTo>
                    <a:pt x="1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1417787" y="4102759"/>
              <a:ext cx="64331" cy="505824"/>
            </a:xfrm>
            <a:custGeom>
              <a:avLst/>
              <a:gdLst/>
              <a:ahLst/>
              <a:cxnLst/>
              <a:rect l="l" t="t" r="r" b="b"/>
              <a:pathLst>
                <a:path w="1939" h="15246" extrusionOk="0">
                  <a:moveTo>
                    <a:pt x="1678" y="263"/>
                  </a:moveTo>
                  <a:lnTo>
                    <a:pt x="1678" y="14987"/>
                  </a:lnTo>
                  <a:lnTo>
                    <a:pt x="261" y="14987"/>
                  </a:lnTo>
                  <a:lnTo>
                    <a:pt x="261" y="263"/>
                  </a:lnTo>
                  <a:close/>
                  <a:moveTo>
                    <a:pt x="1" y="0"/>
                  </a:moveTo>
                  <a:lnTo>
                    <a:pt x="1" y="15246"/>
                  </a:lnTo>
                  <a:lnTo>
                    <a:pt x="1939" y="15246"/>
                  </a:lnTo>
                  <a:lnTo>
                    <a:pt x="19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773214" y="4529421"/>
              <a:ext cx="648852" cy="8693"/>
            </a:xfrm>
            <a:custGeom>
              <a:avLst/>
              <a:gdLst/>
              <a:ahLst/>
              <a:cxnLst/>
              <a:rect l="l" t="t" r="r" b="b"/>
              <a:pathLst>
                <a:path w="19557" h="262" extrusionOk="0">
                  <a:moveTo>
                    <a:pt x="0" y="1"/>
                  </a:moveTo>
                  <a:lnTo>
                    <a:pt x="0" y="261"/>
                  </a:lnTo>
                  <a:lnTo>
                    <a:pt x="19556" y="261"/>
                  </a:lnTo>
                  <a:lnTo>
                    <a:pt x="195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773214" y="4555499"/>
              <a:ext cx="648852" cy="8659"/>
            </a:xfrm>
            <a:custGeom>
              <a:avLst/>
              <a:gdLst/>
              <a:ahLst/>
              <a:cxnLst/>
              <a:rect l="l" t="t" r="r" b="b"/>
              <a:pathLst>
                <a:path w="19557" h="261" extrusionOk="0">
                  <a:moveTo>
                    <a:pt x="0" y="0"/>
                  </a:moveTo>
                  <a:lnTo>
                    <a:pt x="0" y="261"/>
                  </a:lnTo>
                  <a:lnTo>
                    <a:pt x="19556" y="261"/>
                  </a:lnTo>
                  <a:lnTo>
                    <a:pt x="19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37"/>
          <p:cNvGrpSpPr/>
          <p:nvPr/>
        </p:nvGrpSpPr>
        <p:grpSpPr>
          <a:xfrm>
            <a:off x="7050076" y="3311232"/>
            <a:ext cx="309015" cy="308912"/>
            <a:chOff x="2909075" y="5346425"/>
            <a:chExt cx="129200" cy="129150"/>
          </a:xfrm>
        </p:grpSpPr>
        <p:sp>
          <p:nvSpPr>
            <p:cNvPr id="682" name="Google Shape;682;p37"/>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37"/>
          <p:cNvGrpSpPr/>
          <p:nvPr/>
        </p:nvGrpSpPr>
        <p:grpSpPr>
          <a:xfrm>
            <a:off x="6416797" y="1312748"/>
            <a:ext cx="1150382" cy="1199404"/>
            <a:chOff x="4734775" y="4648700"/>
            <a:chExt cx="539150" cy="562125"/>
          </a:xfrm>
        </p:grpSpPr>
        <p:sp>
          <p:nvSpPr>
            <p:cNvPr id="686" name="Google Shape;686;p37"/>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37"/>
          <p:cNvGrpSpPr/>
          <p:nvPr/>
        </p:nvGrpSpPr>
        <p:grpSpPr>
          <a:xfrm>
            <a:off x="7925508" y="847575"/>
            <a:ext cx="309015" cy="308912"/>
            <a:chOff x="2909075" y="5346425"/>
            <a:chExt cx="129200" cy="129150"/>
          </a:xfrm>
        </p:grpSpPr>
        <p:sp>
          <p:nvSpPr>
            <p:cNvPr id="700" name="Google Shape;700;p37"/>
            <p:cNvSpPr/>
            <p:nvPr/>
          </p:nvSpPr>
          <p:spPr>
            <a:xfrm>
              <a:off x="2915350" y="5352651"/>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37"/>
          <p:cNvGrpSpPr/>
          <p:nvPr/>
        </p:nvGrpSpPr>
        <p:grpSpPr>
          <a:xfrm>
            <a:off x="7567164" y="423700"/>
            <a:ext cx="309015" cy="308912"/>
            <a:chOff x="2909075" y="5346425"/>
            <a:chExt cx="129200" cy="129150"/>
          </a:xfrm>
        </p:grpSpPr>
        <p:sp>
          <p:nvSpPr>
            <p:cNvPr id="703" name="Google Shape;703;p37"/>
            <p:cNvSpPr/>
            <p:nvPr/>
          </p:nvSpPr>
          <p:spPr>
            <a:xfrm>
              <a:off x="2915350" y="5352651"/>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7"/>
          <p:cNvGrpSpPr/>
          <p:nvPr/>
        </p:nvGrpSpPr>
        <p:grpSpPr>
          <a:xfrm>
            <a:off x="4572000" y="3439727"/>
            <a:ext cx="180319" cy="180405"/>
            <a:chOff x="3440975" y="957025"/>
            <a:chExt cx="158150" cy="158225"/>
          </a:xfrm>
        </p:grpSpPr>
        <p:sp>
          <p:nvSpPr>
            <p:cNvPr id="706" name="Google Shape;706;p37"/>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37"/>
          <p:cNvGrpSpPr/>
          <p:nvPr/>
        </p:nvGrpSpPr>
        <p:grpSpPr>
          <a:xfrm>
            <a:off x="8360036" y="1812770"/>
            <a:ext cx="180319" cy="180405"/>
            <a:chOff x="3440975" y="957025"/>
            <a:chExt cx="158150" cy="158225"/>
          </a:xfrm>
        </p:grpSpPr>
        <p:sp>
          <p:nvSpPr>
            <p:cNvPr id="709" name="Google Shape;709;p37"/>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37"/>
          <p:cNvGrpSpPr/>
          <p:nvPr/>
        </p:nvGrpSpPr>
        <p:grpSpPr>
          <a:xfrm>
            <a:off x="6028335" y="1066284"/>
            <a:ext cx="180319" cy="180405"/>
            <a:chOff x="3440975" y="957025"/>
            <a:chExt cx="158150" cy="158225"/>
          </a:xfrm>
        </p:grpSpPr>
        <p:sp>
          <p:nvSpPr>
            <p:cNvPr id="712" name="Google Shape;712;p37"/>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19;p34">
            <a:extLst>
              <a:ext uri="{FF2B5EF4-FFF2-40B4-BE49-F238E27FC236}">
                <a16:creationId xmlns:a16="http://schemas.microsoft.com/office/drawing/2014/main" id="{53C42E79-5CF2-097A-3F58-43B6376C7FA9}"/>
              </a:ext>
            </a:extLst>
          </p:cNvPr>
          <p:cNvGrpSpPr/>
          <p:nvPr/>
        </p:nvGrpSpPr>
        <p:grpSpPr>
          <a:xfrm>
            <a:off x="272533" y="197698"/>
            <a:ext cx="753994" cy="800793"/>
            <a:chOff x="2594700" y="4637275"/>
            <a:chExt cx="449100" cy="476975"/>
          </a:xfrm>
        </p:grpSpPr>
        <p:sp>
          <p:nvSpPr>
            <p:cNvPr id="5" name="Google Shape;420;p34">
              <a:extLst>
                <a:ext uri="{FF2B5EF4-FFF2-40B4-BE49-F238E27FC236}">
                  <a16:creationId xmlns:a16="http://schemas.microsoft.com/office/drawing/2014/main" id="{13A2BAB9-9CFD-C921-F406-5DED2FF31EAF}"/>
                </a:ext>
              </a:extLst>
            </p:cNvPr>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1;p34">
              <a:extLst>
                <a:ext uri="{FF2B5EF4-FFF2-40B4-BE49-F238E27FC236}">
                  <a16:creationId xmlns:a16="http://schemas.microsoft.com/office/drawing/2014/main" id="{89DA65CB-D286-A48A-20CB-359C33410A65}"/>
                </a:ext>
              </a:extLst>
            </p:cNvPr>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2;p34">
              <a:extLst>
                <a:ext uri="{FF2B5EF4-FFF2-40B4-BE49-F238E27FC236}">
                  <a16:creationId xmlns:a16="http://schemas.microsoft.com/office/drawing/2014/main" id="{CC605200-6B7A-8004-124C-1262876162E8}"/>
                </a:ext>
              </a:extLst>
            </p:cNvPr>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3;p34">
              <a:extLst>
                <a:ext uri="{FF2B5EF4-FFF2-40B4-BE49-F238E27FC236}">
                  <a16:creationId xmlns:a16="http://schemas.microsoft.com/office/drawing/2014/main" id="{16BEEC44-C870-B97E-0D72-B1EC487AF773}"/>
                </a:ext>
              </a:extLst>
            </p:cNvPr>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4;p34">
              <a:extLst>
                <a:ext uri="{FF2B5EF4-FFF2-40B4-BE49-F238E27FC236}">
                  <a16:creationId xmlns:a16="http://schemas.microsoft.com/office/drawing/2014/main" id="{767E9EC0-7B39-D932-F328-2035AAC40835}"/>
                </a:ext>
              </a:extLst>
            </p:cNvPr>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5;p34">
              <a:extLst>
                <a:ext uri="{FF2B5EF4-FFF2-40B4-BE49-F238E27FC236}">
                  <a16:creationId xmlns:a16="http://schemas.microsoft.com/office/drawing/2014/main" id="{928D0979-1758-5EB6-DCE2-F85A42510584}"/>
                </a:ext>
              </a:extLst>
            </p:cNvPr>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6;p34">
              <a:extLst>
                <a:ext uri="{FF2B5EF4-FFF2-40B4-BE49-F238E27FC236}">
                  <a16:creationId xmlns:a16="http://schemas.microsoft.com/office/drawing/2014/main" id="{47947093-DFAC-232E-8EA1-AED442D9A431}"/>
                </a:ext>
              </a:extLst>
            </p:cNvPr>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7;p34">
              <a:extLst>
                <a:ext uri="{FF2B5EF4-FFF2-40B4-BE49-F238E27FC236}">
                  <a16:creationId xmlns:a16="http://schemas.microsoft.com/office/drawing/2014/main" id="{3129D195-B98C-39DB-1758-D7954F8AD480}"/>
                </a:ext>
              </a:extLst>
            </p:cNvPr>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8;p34">
              <a:extLst>
                <a:ext uri="{FF2B5EF4-FFF2-40B4-BE49-F238E27FC236}">
                  <a16:creationId xmlns:a16="http://schemas.microsoft.com/office/drawing/2014/main" id="{0211B288-EF86-9B6E-E5C0-5C9B78BD4ECD}"/>
                </a:ext>
              </a:extLst>
            </p:cNvPr>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9;p34">
              <a:extLst>
                <a:ext uri="{FF2B5EF4-FFF2-40B4-BE49-F238E27FC236}">
                  <a16:creationId xmlns:a16="http://schemas.microsoft.com/office/drawing/2014/main" id="{D5054162-9DCA-B889-AF1B-EC8F76BB2361}"/>
                </a:ext>
              </a:extLst>
            </p:cNvPr>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0;p34">
              <a:extLst>
                <a:ext uri="{FF2B5EF4-FFF2-40B4-BE49-F238E27FC236}">
                  <a16:creationId xmlns:a16="http://schemas.microsoft.com/office/drawing/2014/main" id="{E7AD5293-5E5F-91D8-FB0F-6AEE7CFD51F3}"/>
                </a:ext>
              </a:extLst>
            </p:cNvPr>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1;p34">
              <a:extLst>
                <a:ext uri="{FF2B5EF4-FFF2-40B4-BE49-F238E27FC236}">
                  <a16:creationId xmlns:a16="http://schemas.microsoft.com/office/drawing/2014/main" id="{93FD0EC0-5A86-2C53-2A0A-193A2CCF4428}"/>
                </a:ext>
              </a:extLst>
            </p:cNvPr>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2;p34">
              <a:extLst>
                <a:ext uri="{FF2B5EF4-FFF2-40B4-BE49-F238E27FC236}">
                  <a16:creationId xmlns:a16="http://schemas.microsoft.com/office/drawing/2014/main" id="{5D19E4BD-441C-93E3-F494-F92F4F79C3AC}"/>
                </a:ext>
              </a:extLst>
            </p:cNvPr>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3;p34">
              <a:extLst>
                <a:ext uri="{FF2B5EF4-FFF2-40B4-BE49-F238E27FC236}">
                  <a16:creationId xmlns:a16="http://schemas.microsoft.com/office/drawing/2014/main" id="{A9DF97A3-CE05-7DE5-3817-DC0D688CECDB}"/>
                </a:ext>
              </a:extLst>
            </p:cNvPr>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435;p34">
            <a:extLst>
              <a:ext uri="{FF2B5EF4-FFF2-40B4-BE49-F238E27FC236}">
                <a16:creationId xmlns:a16="http://schemas.microsoft.com/office/drawing/2014/main" id="{64A96FA6-2FF4-2CC7-5489-15103AB92C48}"/>
              </a:ext>
            </a:extLst>
          </p:cNvPr>
          <p:cNvGrpSpPr/>
          <p:nvPr/>
        </p:nvGrpSpPr>
        <p:grpSpPr>
          <a:xfrm>
            <a:off x="380782" y="4028727"/>
            <a:ext cx="753982" cy="800603"/>
            <a:chOff x="3183800" y="4637275"/>
            <a:chExt cx="449200" cy="476975"/>
          </a:xfrm>
        </p:grpSpPr>
        <p:sp>
          <p:nvSpPr>
            <p:cNvPr id="20" name="Google Shape;436;p34">
              <a:extLst>
                <a:ext uri="{FF2B5EF4-FFF2-40B4-BE49-F238E27FC236}">
                  <a16:creationId xmlns:a16="http://schemas.microsoft.com/office/drawing/2014/main" id="{04C838BA-B674-06CA-1216-59C35A025674}"/>
                </a:ext>
              </a:extLst>
            </p:cNvPr>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7;p34">
              <a:extLst>
                <a:ext uri="{FF2B5EF4-FFF2-40B4-BE49-F238E27FC236}">
                  <a16:creationId xmlns:a16="http://schemas.microsoft.com/office/drawing/2014/main" id="{7E3DD858-9D25-8A82-52E0-5D0F85F6BA26}"/>
                </a:ext>
              </a:extLst>
            </p:cNvPr>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8;p34">
              <a:extLst>
                <a:ext uri="{FF2B5EF4-FFF2-40B4-BE49-F238E27FC236}">
                  <a16:creationId xmlns:a16="http://schemas.microsoft.com/office/drawing/2014/main" id="{91D79581-9CEB-F776-5272-3CEE8B4D6829}"/>
                </a:ext>
              </a:extLst>
            </p:cNvPr>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9;p34">
              <a:extLst>
                <a:ext uri="{FF2B5EF4-FFF2-40B4-BE49-F238E27FC236}">
                  <a16:creationId xmlns:a16="http://schemas.microsoft.com/office/drawing/2014/main" id="{023096E9-FFAC-C543-65DA-41B63A778278}"/>
                </a:ext>
              </a:extLst>
            </p:cNvPr>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0;p34">
              <a:extLst>
                <a:ext uri="{FF2B5EF4-FFF2-40B4-BE49-F238E27FC236}">
                  <a16:creationId xmlns:a16="http://schemas.microsoft.com/office/drawing/2014/main" id="{A014F9BD-3680-F4A0-7CDA-3ECF9DA3EBDC}"/>
                </a:ext>
              </a:extLst>
            </p:cNvPr>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1;p34">
              <a:extLst>
                <a:ext uri="{FF2B5EF4-FFF2-40B4-BE49-F238E27FC236}">
                  <a16:creationId xmlns:a16="http://schemas.microsoft.com/office/drawing/2014/main" id="{451EE999-F1CA-D318-4C05-7C07C527B8FF}"/>
                </a:ext>
              </a:extLst>
            </p:cNvPr>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2;p34">
              <a:extLst>
                <a:ext uri="{FF2B5EF4-FFF2-40B4-BE49-F238E27FC236}">
                  <a16:creationId xmlns:a16="http://schemas.microsoft.com/office/drawing/2014/main" id="{0F7ED768-EDE2-A862-DD1E-CE3CBC403737}"/>
                </a:ext>
              </a:extLst>
            </p:cNvPr>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3;p34">
              <a:extLst>
                <a:ext uri="{FF2B5EF4-FFF2-40B4-BE49-F238E27FC236}">
                  <a16:creationId xmlns:a16="http://schemas.microsoft.com/office/drawing/2014/main" id="{346F1B1C-5029-D247-39FD-4A7BCC2EE75A}"/>
                </a:ext>
              </a:extLst>
            </p:cNvPr>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4;p34">
              <a:extLst>
                <a:ext uri="{FF2B5EF4-FFF2-40B4-BE49-F238E27FC236}">
                  <a16:creationId xmlns:a16="http://schemas.microsoft.com/office/drawing/2014/main" id="{60995B6B-FF7D-63D3-9280-113BDE73759C}"/>
                </a:ext>
              </a:extLst>
            </p:cNvPr>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45;p34">
              <a:extLst>
                <a:ext uri="{FF2B5EF4-FFF2-40B4-BE49-F238E27FC236}">
                  <a16:creationId xmlns:a16="http://schemas.microsoft.com/office/drawing/2014/main" id="{A5A762AE-1851-AECE-8EBA-402E7CA03523}"/>
                </a:ext>
              </a:extLst>
            </p:cNvPr>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46;p34">
              <a:extLst>
                <a:ext uri="{FF2B5EF4-FFF2-40B4-BE49-F238E27FC236}">
                  <a16:creationId xmlns:a16="http://schemas.microsoft.com/office/drawing/2014/main" id="{2B284C46-EDEE-A8E3-3FF5-F8C004EC53BD}"/>
                </a:ext>
              </a:extLst>
            </p:cNvPr>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47;p34">
              <a:extLst>
                <a:ext uri="{FF2B5EF4-FFF2-40B4-BE49-F238E27FC236}">
                  <a16:creationId xmlns:a16="http://schemas.microsoft.com/office/drawing/2014/main" id="{404D240A-5B8A-F3D6-EF7E-9A393560E555}"/>
                </a:ext>
              </a:extLst>
            </p:cNvPr>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448;p34">
              <a:extLst>
                <a:ext uri="{FF2B5EF4-FFF2-40B4-BE49-F238E27FC236}">
                  <a16:creationId xmlns:a16="http://schemas.microsoft.com/office/drawing/2014/main" id="{3D6FE3F6-18A3-0815-E028-1E1A790FC400}"/>
                </a:ext>
              </a:extLst>
            </p:cNvPr>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449;p34">
              <a:extLst>
                <a:ext uri="{FF2B5EF4-FFF2-40B4-BE49-F238E27FC236}">
                  <a16:creationId xmlns:a16="http://schemas.microsoft.com/office/drawing/2014/main" id="{12B7AC43-BA71-7E7C-A6FD-109876D5A398}"/>
                </a:ext>
              </a:extLst>
            </p:cNvPr>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478;p34">
            <a:extLst>
              <a:ext uri="{FF2B5EF4-FFF2-40B4-BE49-F238E27FC236}">
                <a16:creationId xmlns:a16="http://schemas.microsoft.com/office/drawing/2014/main" id="{49F40CE4-D518-9B45-C3E6-97B229F53A98}"/>
              </a:ext>
            </a:extLst>
          </p:cNvPr>
          <p:cNvGrpSpPr/>
          <p:nvPr/>
        </p:nvGrpSpPr>
        <p:grpSpPr>
          <a:xfrm>
            <a:off x="89309" y="4365704"/>
            <a:ext cx="135487" cy="135551"/>
            <a:chOff x="3440975" y="957025"/>
            <a:chExt cx="158150" cy="158225"/>
          </a:xfrm>
        </p:grpSpPr>
        <p:sp>
          <p:nvSpPr>
            <p:cNvPr id="717" name="Google Shape;479;p34">
              <a:extLst>
                <a:ext uri="{FF2B5EF4-FFF2-40B4-BE49-F238E27FC236}">
                  <a16:creationId xmlns:a16="http://schemas.microsoft.com/office/drawing/2014/main" id="{D6C291D7-FAC0-05D4-F3E4-384F46687205}"/>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480;p34">
              <a:extLst>
                <a:ext uri="{FF2B5EF4-FFF2-40B4-BE49-F238E27FC236}">
                  <a16:creationId xmlns:a16="http://schemas.microsoft.com/office/drawing/2014/main" id="{50C7F500-D93C-E0B6-DACC-041B29B54D29}"/>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481;p34">
            <a:extLst>
              <a:ext uri="{FF2B5EF4-FFF2-40B4-BE49-F238E27FC236}">
                <a16:creationId xmlns:a16="http://schemas.microsoft.com/office/drawing/2014/main" id="{45CE6BF5-5972-C527-8112-D7687CD71C49}"/>
              </a:ext>
            </a:extLst>
          </p:cNvPr>
          <p:cNvGrpSpPr/>
          <p:nvPr/>
        </p:nvGrpSpPr>
        <p:grpSpPr>
          <a:xfrm>
            <a:off x="755297" y="5041275"/>
            <a:ext cx="151208" cy="151143"/>
            <a:chOff x="4917425" y="1708800"/>
            <a:chExt cx="176500" cy="176425"/>
          </a:xfrm>
        </p:grpSpPr>
        <p:sp>
          <p:nvSpPr>
            <p:cNvPr id="720" name="Google Shape;482;p34">
              <a:extLst>
                <a:ext uri="{FF2B5EF4-FFF2-40B4-BE49-F238E27FC236}">
                  <a16:creationId xmlns:a16="http://schemas.microsoft.com/office/drawing/2014/main" id="{91FFA052-92F7-7500-B0E0-3F86DBEAA888}"/>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483;p34">
              <a:extLst>
                <a:ext uri="{FF2B5EF4-FFF2-40B4-BE49-F238E27FC236}">
                  <a16:creationId xmlns:a16="http://schemas.microsoft.com/office/drawing/2014/main" id="{D96E132B-A2C1-DB47-8099-CBEC4D370920}"/>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484;p34">
            <a:extLst>
              <a:ext uri="{FF2B5EF4-FFF2-40B4-BE49-F238E27FC236}">
                <a16:creationId xmlns:a16="http://schemas.microsoft.com/office/drawing/2014/main" id="{47A7E46A-4CA8-8C70-3E90-D4D7B1E5D320}"/>
              </a:ext>
            </a:extLst>
          </p:cNvPr>
          <p:cNvGrpSpPr/>
          <p:nvPr/>
        </p:nvGrpSpPr>
        <p:grpSpPr>
          <a:xfrm>
            <a:off x="1167991" y="645709"/>
            <a:ext cx="151208" cy="151143"/>
            <a:chOff x="4917425" y="1708800"/>
            <a:chExt cx="176500" cy="176425"/>
          </a:xfrm>
        </p:grpSpPr>
        <p:sp>
          <p:nvSpPr>
            <p:cNvPr id="723" name="Google Shape;485;p34">
              <a:extLst>
                <a:ext uri="{FF2B5EF4-FFF2-40B4-BE49-F238E27FC236}">
                  <a16:creationId xmlns:a16="http://schemas.microsoft.com/office/drawing/2014/main" id="{056B353D-1BD0-E8A1-0DE0-E2D1C338C0BF}"/>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486;p34">
              <a:extLst>
                <a:ext uri="{FF2B5EF4-FFF2-40B4-BE49-F238E27FC236}">
                  <a16:creationId xmlns:a16="http://schemas.microsoft.com/office/drawing/2014/main" id="{AC1F85B9-27A5-596E-7887-9F33E074FE87}"/>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487;p34">
            <a:extLst>
              <a:ext uri="{FF2B5EF4-FFF2-40B4-BE49-F238E27FC236}">
                <a16:creationId xmlns:a16="http://schemas.microsoft.com/office/drawing/2014/main" id="{39E1BC23-9F43-7FB8-8797-9464B759AFC7}"/>
              </a:ext>
            </a:extLst>
          </p:cNvPr>
          <p:cNvGrpSpPr/>
          <p:nvPr/>
        </p:nvGrpSpPr>
        <p:grpSpPr>
          <a:xfrm>
            <a:off x="482854" y="122113"/>
            <a:ext cx="135487" cy="135551"/>
            <a:chOff x="3440975" y="957025"/>
            <a:chExt cx="158150" cy="158225"/>
          </a:xfrm>
        </p:grpSpPr>
        <p:sp>
          <p:nvSpPr>
            <p:cNvPr id="726" name="Google Shape;488;p34">
              <a:extLst>
                <a:ext uri="{FF2B5EF4-FFF2-40B4-BE49-F238E27FC236}">
                  <a16:creationId xmlns:a16="http://schemas.microsoft.com/office/drawing/2014/main" id="{50A0B13C-C2A6-1CB4-56BA-890C0311A4CB}"/>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489;p34">
              <a:extLst>
                <a:ext uri="{FF2B5EF4-FFF2-40B4-BE49-F238E27FC236}">
                  <a16:creationId xmlns:a16="http://schemas.microsoft.com/office/drawing/2014/main" id="{149C441B-8F53-3C2F-9702-07F4F4DF0037}"/>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sp>
        <p:nvSpPr>
          <p:cNvPr id="24" name="Oval 23">
            <a:extLst>
              <a:ext uri="{FF2B5EF4-FFF2-40B4-BE49-F238E27FC236}">
                <a16:creationId xmlns:a16="http://schemas.microsoft.com/office/drawing/2014/main" id="{B8C73422-67D4-5CFF-FB5B-93E15156B6E6}"/>
              </a:ext>
            </a:extLst>
          </p:cNvPr>
          <p:cNvSpPr/>
          <p:nvPr/>
        </p:nvSpPr>
        <p:spPr>
          <a:xfrm>
            <a:off x="596657" y="1165708"/>
            <a:ext cx="3127378" cy="3127378"/>
          </a:xfrm>
          <a:prstGeom prst="ellipse">
            <a:avLst/>
          </a:prstGeom>
          <a:blipFill>
            <a:blip r:embed="rId3"/>
            <a:srcRect/>
            <a:stretch>
              <a:fillRect/>
            </a:stretch>
          </a:blipFill>
          <a:ln w="9525">
            <a:solidFill>
              <a:srgbClr val="0735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2D8E3D4-4522-DADB-4C7F-DD2D0D4CAABB}"/>
              </a:ext>
            </a:extLst>
          </p:cNvPr>
          <p:cNvSpPr/>
          <p:nvPr/>
        </p:nvSpPr>
        <p:spPr>
          <a:xfrm>
            <a:off x="608405" y="423478"/>
            <a:ext cx="3637283" cy="433217"/>
          </a:xfrm>
          <a:prstGeom prst="roundRect">
            <a:avLst/>
          </a:prstGeom>
          <a:solidFill>
            <a:srgbClr val="F882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Google Shape;2276;p51"/>
          <p:cNvSpPr txBox="1">
            <a:spLocks noGrp="1"/>
          </p:cNvSpPr>
          <p:nvPr>
            <p:ph type="title"/>
          </p:nvPr>
        </p:nvSpPr>
        <p:spPr>
          <a:xfrm>
            <a:off x="4245688" y="1028925"/>
            <a:ext cx="3912600" cy="70633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CE572D"/>
                </a:solidFill>
              </a:rPr>
              <a:t>HOẠT ĐỘNG NHÓM</a:t>
            </a:r>
            <a:endParaRPr dirty="0">
              <a:solidFill>
                <a:srgbClr val="CE572D"/>
              </a:solidFill>
            </a:endParaRPr>
          </a:p>
        </p:txBody>
      </p:sp>
      <p:sp>
        <p:nvSpPr>
          <p:cNvPr id="2277" name="Google Shape;2277;p51"/>
          <p:cNvSpPr txBox="1">
            <a:spLocks noGrp="1"/>
          </p:cNvSpPr>
          <p:nvPr>
            <p:ph type="subTitle" idx="1"/>
          </p:nvPr>
        </p:nvSpPr>
        <p:spPr>
          <a:xfrm>
            <a:off x="4797908" y="1936150"/>
            <a:ext cx="3229035" cy="8302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Hoàn thành Phiếu học tập 1, 2, 3 ở mỗi trạm </a:t>
            </a:r>
            <a:endParaRPr sz="2000" dirty="0"/>
          </a:p>
        </p:txBody>
      </p:sp>
      <p:grpSp>
        <p:nvGrpSpPr>
          <p:cNvPr id="2280" name="Google Shape;2280;p51"/>
          <p:cNvGrpSpPr/>
          <p:nvPr/>
        </p:nvGrpSpPr>
        <p:grpSpPr>
          <a:xfrm rot="-1799874">
            <a:off x="1061993" y="3551471"/>
            <a:ext cx="334780" cy="1036123"/>
            <a:chOff x="2432050" y="2327550"/>
            <a:chExt cx="390800" cy="1209500"/>
          </a:xfrm>
        </p:grpSpPr>
        <p:sp>
          <p:nvSpPr>
            <p:cNvPr id="2281" name="Google Shape;2281;p51"/>
            <p:cNvSpPr/>
            <p:nvPr/>
          </p:nvSpPr>
          <p:spPr>
            <a:xfrm>
              <a:off x="2447975" y="2336675"/>
              <a:ext cx="364050" cy="104625"/>
            </a:xfrm>
            <a:custGeom>
              <a:avLst/>
              <a:gdLst/>
              <a:ahLst/>
              <a:cxnLst/>
              <a:rect l="l" t="t" r="r" b="b"/>
              <a:pathLst>
                <a:path w="14562" h="4185" extrusionOk="0">
                  <a:moveTo>
                    <a:pt x="12542" y="0"/>
                  </a:moveTo>
                  <a:lnTo>
                    <a:pt x="2007" y="17"/>
                  </a:lnTo>
                  <a:cubicBezTo>
                    <a:pt x="888" y="56"/>
                    <a:pt x="1" y="978"/>
                    <a:pt x="1" y="2099"/>
                  </a:cubicBezTo>
                  <a:cubicBezTo>
                    <a:pt x="1" y="3221"/>
                    <a:pt x="888" y="4143"/>
                    <a:pt x="2007" y="4185"/>
                  </a:cubicBezTo>
                  <a:lnTo>
                    <a:pt x="2016" y="4185"/>
                  </a:lnTo>
                  <a:lnTo>
                    <a:pt x="4962" y="4175"/>
                  </a:lnTo>
                  <a:lnTo>
                    <a:pt x="9600" y="4175"/>
                  </a:lnTo>
                  <a:lnTo>
                    <a:pt x="12547" y="4171"/>
                  </a:lnTo>
                  <a:cubicBezTo>
                    <a:pt x="13668" y="4131"/>
                    <a:pt x="14557" y="3212"/>
                    <a:pt x="14560" y="2090"/>
                  </a:cubicBezTo>
                  <a:cubicBezTo>
                    <a:pt x="14562" y="969"/>
                    <a:pt x="13678" y="45"/>
                    <a:pt x="12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1"/>
            <p:cNvSpPr/>
            <p:nvPr/>
          </p:nvSpPr>
          <p:spPr>
            <a:xfrm>
              <a:off x="2572075" y="2441050"/>
              <a:ext cx="116450" cy="379800"/>
            </a:xfrm>
            <a:custGeom>
              <a:avLst/>
              <a:gdLst/>
              <a:ahLst/>
              <a:cxnLst/>
              <a:rect l="l" t="t" r="r" b="b"/>
              <a:pathLst>
                <a:path w="4658" h="15192" extrusionOk="0">
                  <a:moveTo>
                    <a:pt x="1" y="0"/>
                  </a:moveTo>
                  <a:lnTo>
                    <a:pt x="8" y="5022"/>
                  </a:lnTo>
                  <a:lnTo>
                    <a:pt x="15" y="9258"/>
                  </a:lnTo>
                  <a:lnTo>
                    <a:pt x="24" y="13484"/>
                  </a:lnTo>
                  <a:lnTo>
                    <a:pt x="24" y="15192"/>
                  </a:lnTo>
                  <a:lnTo>
                    <a:pt x="4657" y="15183"/>
                  </a:lnTo>
                  <a:lnTo>
                    <a:pt x="4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1"/>
            <p:cNvSpPr/>
            <p:nvPr/>
          </p:nvSpPr>
          <p:spPr>
            <a:xfrm>
              <a:off x="2572600" y="2820600"/>
              <a:ext cx="116850" cy="628875"/>
            </a:xfrm>
            <a:custGeom>
              <a:avLst/>
              <a:gdLst/>
              <a:ahLst/>
              <a:cxnLst/>
              <a:rect l="l" t="t" r="r" b="b"/>
              <a:pathLst>
                <a:path w="4674" h="25155" extrusionOk="0">
                  <a:moveTo>
                    <a:pt x="4636" y="1"/>
                  </a:moveTo>
                  <a:lnTo>
                    <a:pt x="1" y="10"/>
                  </a:lnTo>
                  <a:lnTo>
                    <a:pt x="8" y="2535"/>
                  </a:lnTo>
                  <a:lnTo>
                    <a:pt x="17" y="6766"/>
                  </a:lnTo>
                  <a:lnTo>
                    <a:pt x="38" y="22839"/>
                  </a:lnTo>
                  <a:cubicBezTo>
                    <a:pt x="38" y="24119"/>
                    <a:pt x="1078" y="25155"/>
                    <a:pt x="2358" y="25155"/>
                  </a:cubicBezTo>
                  <a:cubicBezTo>
                    <a:pt x="3636" y="25155"/>
                    <a:pt x="4674" y="24110"/>
                    <a:pt x="4674" y="22832"/>
                  </a:cubicBezTo>
                  <a:lnTo>
                    <a:pt x="4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1"/>
            <p:cNvSpPr/>
            <p:nvPr/>
          </p:nvSpPr>
          <p:spPr>
            <a:xfrm>
              <a:off x="2493825" y="2441050"/>
              <a:ext cx="78450" cy="125750"/>
            </a:xfrm>
            <a:custGeom>
              <a:avLst/>
              <a:gdLst/>
              <a:ahLst/>
              <a:cxnLst/>
              <a:rect l="l" t="t" r="r" b="b"/>
              <a:pathLst>
                <a:path w="3138" h="5030" extrusionOk="0">
                  <a:moveTo>
                    <a:pt x="3131" y="0"/>
                  </a:moveTo>
                  <a:lnTo>
                    <a:pt x="182" y="10"/>
                  </a:lnTo>
                  <a:lnTo>
                    <a:pt x="1" y="10"/>
                  </a:lnTo>
                  <a:lnTo>
                    <a:pt x="5" y="5029"/>
                  </a:lnTo>
                  <a:lnTo>
                    <a:pt x="3138" y="5022"/>
                  </a:lnTo>
                  <a:lnTo>
                    <a:pt x="3131"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1"/>
            <p:cNvSpPr/>
            <p:nvPr/>
          </p:nvSpPr>
          <p:spPr>
            <a:xfrm>
              <a:off x="2494175" y="2672475"/>
              <a:ext cx="78525" cy="105800"/>
            </a:xfrm>
            <a:custGeom>
              <a:avLst/>
              <a:gdLst/>
              <a:ahLst/>
              <a:cxnLst/>
              <a:rect l="l" t="t" r="r" b="b"/>
              <a:pathLst>
                <a:path w="3141" h="4232" extrusionOk="0">
                  <a:moveTo>
                    <a:pt x="3131" y="1"/>
                  </a:moveTo>
                  <a:lnTo>
                    <a:pt x="1" y="5"/>
                  </a:lnTo>
                  <a:lnTo>
                    <a:pt x="1" y="1846"/>
                  </a:lnTo>
                  <a:lnTo>
                    <a:pt x="5" y="4231"/>
                  </a:lnTo>
                  <a:lnTo>
                    <a:pt x="3140" y="4227"/>
                  </a:lnTo>
                  <a:lnTo>
                    <a:pt x="3131"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1"/>
            <p:cNvSpPr/>
            <p:nvPr/>
          </p:nvSpPr>
          <p:spPr>
            <a:xfrm>
              <a:off x="2494075" y="2566650"/>
              <a:ext cx="78500" cy="106025"/>
            </a:xfrm>
            <a:custGeom>
              <a:avLst/>
              <a:gdLst/>
              <a:ahLst/>
              <a:cxnLst/>
              <a:rect l="l" t="t" r="r" b="b"/>
              <a:pathLst>
                <a:path w="3140" h="4241" extrusionOk="0">
                  <a:moveTo>
                    <a:pt x="3130" y="1"/>
                  </a:moveTo>
                  <a:lnTo>
                    <a:pt x="0" y="8"/>
                  </a:lnTo>
                  <a:lnTo>
                    <a:pt x="9" y="4241"/>
                  </a:lnTo>
                  <a:lnTo>
                    <a:pt x="3139" y="4236"/>
                  </a:lnTo>
                  <a:lnTo>
                    <a:pt x="3130"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1"/>
            <p:cNvSpPr/>
            <p:nvPr/>
          </p:nvSpPr>
          <p:spPr>
            <a:xfrm>
              <a:off x="2494300" y="2778125"/>
              <a:ext cx="78500" cy="105975"/>
            </a:xfrm>
            <a:custGeom>
              <a:avLst/>
              <a:gdLst/>
              <a:ahLst/>
              <a:cxnLst/>
              <a:rect l="l" t="t" r="r" b="b"/>
              <a:pathLst>
                <a:path w="3140" h="4239" extrusionOk="0">
                  <a:moveTo>
                    <a:pt x="3135" y="1"/>
                  </a:moveTo>
                  <a:lnTo>
                    <a:pt x="0" y="5"/>
                  </a:lnTo>
                  <a:lnTo>
                    <a:pt x="0" y="4239"/>
                  </a:lnTo>
                  <a:lnTo>
                    <a:pt x="3140" y="4234"/>
                  </a:lnTo>
                  <a:lnTo>
                    <a:pt x="3135" y="1709"/>
                  </a:lnTo>
                  <a:lnTo>
                    <a:pt x="3135"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1"/>
            <p:cNvSpPr/>
            <p:nvPr/>
          </p:nvSpPr>
          <p:spPr>
            <a:xfrm>
              <a:off x="2494425" y="2883950"/>
              <a:ext cx="78675" cy="106025"/>
            </a:xfrm>
            <a:custGeom>
              <a:avLst/>
              <a:gdLst/>
              <a:ahLst/>
              <a:cxnLst/>
              <a:rect l="l" t="t" r="r" b="b"/>
              <a:pathLst>
                <a:path w="3147" h="4241" extrusionOk="0">
                  <a:moveTo>
                    <a:pt x="3139" y="1"/>
                  </a:moveTo>
                  <a:lnTo>
                    <a:pt x="0" y="6"/>
                  </a:lnTo>
                  <a:lnTo>
                    <a:pt x="7" y="4241"/>
                  </a:lnTo>
                  <a:lnTo>
                    <a:pt x="3146" y="4234"/>
                  </a:lnTo>
                  <a:lnTo>
                    <a:pt x="3139"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1"/>
            <p:cNvSpPr/>
            <p:nvPr/>
          </p:nvSpPr>
          <p:spPr>
            <a:xfrm>
              <a:off x="2494525" y="2440925"/>
              <a:ext cx="273225" cy="1086975"/>
            </a:xfrm>
            <a:custGeom>
              <a:avLst/>
              <a:gdLst/>
              <a:ahLst/>
              <a:cxnLst/>
              <a:rect l="l" t="t" r="r" b="b"/>
              <a:pathLst>
                <a:path w="10929" h="43479" extrusionOk="0">
                  <a:moveTo>
                    <a:pt x="10685" y="1"/>
                  </a:moveTo>
                  <a:lnTo>
                    <a:pt x="7738" y="5"/>
                  </a:lnTo>
                  <a:lnTo>
                    <a:pt x="7759" y="15188"/>
                  </a:lnTo>
                  <a:lnTo>
                    <a:pt x="7797" y="38019"/>
                  </a:lnTo>
                  <a:cubicBezTo>
                    <a:pt x="7797" y="39297"/>
                    <a:pt x="6759" y="40342"/>
                    <a:pt x="5481" y="40342"/>
                  </a:cubicBezTo>
                  <a:cubicBezTo>
                    <a:pt x="4201" y="40342"/>
                    <a:pt x="3161" y="39306"/>
                    <a:pt x="3159" y="38026"/>
                  </a:cubicBezTo>
                  <a:lnTo>
                    <a:pt x="3140" y="21953"/>
                  </a:lnTo>
                  <a:lnTo>
                    <a:pt x="1" y="21962"/>
                  </a:lnTo>
                  <a:lnTo>
                    <a:pt x="15" y="29998"/>
                  </a:lnTo>
                  <a:lnTo>
                    <a:pt x="29" y="38033"/>
                  </a:lnTo>
                  <a:cubicBezTo>
                    <a:pt x="29" y="41042"/>
                    <a:pt x="2472" y="43479"/>
                    <a:pt x="5481" y="43479"/>
                  </a:cubicBezTo>
                  <a:cubicBezTo>
                    <a:pt x="8492" y="43472"/>
                    <a:pt x="10929" y="41031"/>
                    <a:pt x="10927" y="38019"/>
                  </a:cubicBezTo>
                  <a:lnTo>
                    <a:pt x="10913" y="29981"/>
                  </a:lnTo>
                  <a:lnTo>
                    <a:pt x="10882" y="11085"/>
                  </a:lnTo>
                  <a:lnTo>
                    <a:pt x="10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1"/>
            <p:cNvSpPr/>
            <p:nvPr/>
          </p:nvSpPr>
          <p:spPr>
            <a:xfrm>
              <a:off x="2484650" y="2431800"/>
              <a:ext cx="292250" cy="1105250"/>
            </a:xfrm>
            <a:custGeom>
              <a:avLst/>
              <a:gdLst/>
              <a:ahLst/>
              <a:cxnLst/>
              <a:rect l="l" t="t" r="r" b="b"/>
              <a:pathLst>
                <a:path w="11690" h="44210" extrusionOk="0">
                  <a:moveTo>
                    <a:pt x="11080" y="0"/>
                  </a:moveTo>
                  <a:lnTo>
                    <a:pt x="11080" y="368"/>
                  </a:lnTo>
                  <a:lnTo>
                    <a:pt x="10900" y="368"/>
                  </a:lnTo>
                  <a:lnTo>
                    <a:pt x="10959" y="38387"/>
                  </a:lnTo>
                  <a:cubicBezTo>
                    <a:pt x="10959" y="41191"/>
                    <a:pt x="8680" y="43481"/>
                    <a:pt x="5876" y="43481"/>
                  </a:cubicBezTo>
                  <a:cubicBezTo>
                    <a:pt x="3072" y="43481"/>
                    <a:pt x="789" y="41202"/>
                    <a:pt x="789" y="38403"/>
                  </a:cubicBezTo>
                  <a:lnTo>
                    <a:pt x="731" y="380"/>
                  </a:lnTo>
                  <a:lnTo>
                    <a:pt x="542" y="380"/>
                  </a:lnTo>
                  <a:lnTo>
                    <a:pt x="542" y="12"/>
                  </a:lnTo>
                  <a:lnTo>
                    <a:pt x="0" y="12"/>
                  </a:lnTo>
                  <a:lnTo>
                    <a:pt x="58" y="38398"/>
                  </a:lnTo>
                  <a:cubicBezTo>
                    <a:pt x="58" y="41600"/>
                    <a:pt x="2667" y="44209"/>
                    <a:pt x="5878" y="44209"/>
                  </a:cubicBezTo>
                  <a:cubicBezTo>
                    <a:pt x="9083" y="44202"/>
                    <a:pt x="11689" y="41591"/>
                    <a:pt x="11689" y="38384"/>
                  </a:cubicBezTo>
                  <a:lnTo>
                    <a:pt x="116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1"/>
            <p:cNvSpPr/>
            <p:nvPr/>
          </p:nvSpPr>
          <p:spPr>
            <a:xfrm>
              <a:off x="2562950" y="2440925"/>
              <a:ext cx="135575" cy="1017625"/>
            </a:xfrm>
            <a:custGeom>
              <a:avLst/>
              <a:gdLst/>
              <a:ahLst/>
              <a:cxnLst/>
              <a:rect l="l" t="t" r="r" b="b"/>
              <a:pathLst>
                <a:path w="5423" h="40705" extrusionOk="0">
                  <a:moveTo>
                    <a:pt x="5364" y="1"/>
                  </a:moveTo>
                  <a:lnTo>
                    <a:pt x="4636" y="5"/>
                  </a:lnTo>
                  <a:lnTo>
                    <a:pt x="4694" y="38019"/>
                  </a:lnTo>
                  <a:cubicBezTo>
                    <a:pt x="4694" y="39097"/>
                    <a:pt x="3822" y="39972"/>
                    <a:pt x="2744" y="39974"/>
                  </a:cubicBezTo>
                  <a:lnTo>
                    <a:pt x="2732" y="39974"/>
                  </a:lnTo>
                  <a:cubicBezTo>
                    <a:pt x="1657" y="39972"/>
                    <a:pt x="787" y="39099"/>
                    <a:pt x="789" y="38026"/>
                  </a:cubicBezTo>
                  <a:lnTo>
                    <a:pt x="731" y="5"/>
                  </a:lnTo>
                  <a:lnTo>
                    <a:pt x="0" y="5"/>
                  </a:lnTo>
                  <a:lnTo>
                    <a:pt x="59" y="38029"/>
                  </a:lnTo>
                  <a:cubicBezTo>
                    <a:pt x="59" y="38741"/>
                    <a:pt x="345" y="39425"/>
                    <a:pt x="850" y="39927"/>
                  </a:cubicBezTo>
                  <a:cubicBezTo>
                    <a:pt x="1346" y="40423"/>
                    <a:pt x="2019" y="40705"/>
                    <a:pt x="2721" y="40705"/>
                  </a:cubicBezTo>
                  <a:cubicBezTo>
                    <a:pt x="2724" y="40705"/>
                    <a:pt x="2727" y="40705"/>
                    <a:pt x="2730" y="40705"/>
                  </a:cubicBezTo>
                  <a:lnTo>
                    <a:pt x="2744" y="40705"/>
                  </a:lnTo>
                  <a:cubicBezTo>
                    <a:pt x="4222" y="40705"/>
                    <a:pt x="5423" y="39499"/>
                    <a:pt x="5423" y="38019"/>
                  </a:cubicBezTo>
                  <a:lnTo>
                    <a:pt x="53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2432050" y="2327550"/>
              <a:ext cx="390800" cy="122825"/>
            </a:xfrm>
            <a:custGeom>
              <a:avLst/>
              <a:gdLst/>
              <a:ahLst/>
              <a:cxnLst/>
              <a:rect l="l" t="t" r="r" b="b"/>
              <a:pathLst>
                <a:path w="15632" h="4913" extrusionOk="0">
                  <a:moveTo>
                    <a:pt x="13193" y="731"/>
                  </a:moveTo>
                  <a:cubicBezTo>
                    <a:pt x="14142" y="733"/>
                    <a:pt x="14910" y="1503"/>
                    <a:pt x="14908" y="2453"/>
                  </a:cubicBezTo>
                  <a:cubicBezTo>
                    <a:pt x="14906" y="3401"/>
                    <a:pt x="14135" y="4168"/>
                    <a:pt x="13188" y="4168"/>
                  </a:cubicBezTo>
                  <a:cubicBezTo>
                    <a:pt x="13186" y="4168"/>
                    <a:pt x="13185" y="4168"/>
                    <a:pt x="13184" y="4168"/>
                  </a:cubicBezTo>
                  <a:lnTo>
                    <a:pt x="2644" y="4182"/>
                  </a:lnTo>
                  <a:cubicBezTo>
                    <a:pt x="1694" y="4182"/>
                    <a:pt x="927" y="3414"/>
                    <a:pt x="927" y="2464"/>
                  </a:cubicBezTo>
                  <a:cubicBezTo>
                    <a:pt x="927" y="1513"/>
                    <a:pt x="1694" y="745"/>
                    <a:pt x="2644" y="745"/>
                  </a:cubicBezTo>
                  <a:lnTo>
                    <a:pt x="13193" y="731"/>
                  </a:lnTo>
                  <a:close/>
                  <a:moveTo>
                    <a:pt x="13183" y="0"/>
                  </a:moveTo>
                  <a:cubicBezTo>
                    <a:pt x="13182" y="0"/>
                    <a:pt x="13180" y="0"/>
                    <a:pt x="13179" y="0"/>
                  </a:cubicBezTo>
                  <a:lnTo>
                    <a:pt x="2646" y="14"/>
                  </a:lnTo>
                  <a:cubicBezTo>
                    <a:pt x="2644" y="14"/>
                    <a:pt x="2642" y="14"/>
                    <a:pt x="2641" y="14"/>
                  </a:cubicBezTo>
                  <a:cubicBezTo>
                    <a:pt x="1649" y="14"/>
                    <a:pt x="754" y="614"/>
                    <a:pt x="377" y="1531"/>
                  </a:cubicBezTo>
                  <a:cubicBezTo>
                    <a:pt x="0" y="2448"/>
                    <a:pt x="214" y="3505"/>
                    <a:pt x="924" y="4203"/>
                  </a:cubicBezTo>
                  <a:cubicBezTo>
                    <a:pt x="1380" y="4657"/>
                    <a:pt x="1999" y="4913"/>
                    <a:pt x="2646" y="4913"/>
                  </a:cubicBezTo>
                  <a:lnTo>
                    <a:pt x="2653" y="4913"/>
                  </a:lnTo>
                  <a:lnTo>
                    <a:pt x="13184" y="4899"/>
                  </a:lnTo>
                  <a:cubicBezTo>
                    <a:pt x="14538" y="4896"/>
                    <a:pt x="15632" y="3798"/>
                    <a:pt x="15629" y="2446"/>
                  </a:cubicBezTo>
                  <a:cubicBezTo>
                    <a:pt x="15629" y="1095"/>
                    <a:pt x="14533" y="0"/>
                    <a:pt x="13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1"/>
            <p:cNvSpPr/>
            <p:nvPr/>
          </p:nvSpPr>
          <p:spPr>
            <a:xfrm>
              <a:off x="2493950" y="2557450"/>
              <a:ext cx="111725" cy="18475"/>
            </a:xfrm>
            <a:custGeom>
              <a:avLst/>
              <a:gdLst/>
              <a:ahLst/>
              <a:cxnLst/>
              <a:rect l="l" t="t" r="r" b="b"/>
              <a:pathLst>
                <a:path w="4469" h="739" extrusionOk="0">
                  <a:moveTo>
                    <a:pt x="4469" y="1"/>
                  </a:moveTo>
                  <a:lnTo>
                    <a:pt x="0" y="8"/>
                  </a:lnTo>
                  <a:lnTo>
                    <a:pt x="3" y="739"/>
                  </a:lnTo>
                  <a:lnTo>
                    <a:pt x="4469" y="732"/>
                  </a:lnTo>
                  <a:lnTo>
                    <a:pt x="44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1"/>
            <p:cNvSpPr/>
            <p:nvPr/>
          </p:nvSpPr>
          <p:spPr>
            <a:xfrm>
              <a:off x="2494175" y="2663275"/>
              <a:ext cx="111675" cy="18550"/>
            </a:xfrm>
            <a:custGeom>
              <a:avLst/>
              <a:gdLst/>
              <a:ahLst/>
              <a:cxnLst/>
              <a:rect l="l" t="t" r="r" b="b"/>
              <a:pathLst>
                <a:path w="4467" h="742" extrusionOk="0">
                  <a:moveTo>
                    <a:pt x="4466" y="1"/>
                  </a:moveTo>
                  <a:lnTo>
                    <a:pt x="1" y="10"/>
                  </a:lnTo>
                  <a:lnTo>
                    <a:pt x="1" y="741"/>
                  </a:lnTo>
                  <a:lnTo>
                    <a:pt x="4466" y="732"/>
                  </a:lnTo>
                  <a:lnTo>
                    <a:pt x="44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1"/>
            <p:cNvSpPr/>
            <p:nvPr/>
          </p:nvSpPr>
          <p:spPr>
            <a:xfrm>
              <a:off x="2494175" y="2768950"/>
              <a:ext cx="111675" cy="18450"/>
            </a:xfrm>
            <a:custGeom>
              <a:avLst/>
              <a:gdLst/>
              <a:ahLst/>
              <a:cxnLst/>
              <a:rect l="l" t="t" r="r" b="b"/>
              <a:pathLst>
                <a:path w="4467" h="738" extrusionOk="0">
                  <a:moveTo>
                    <a:pt x="4466" y="0"/>
                  </a:moveTo>
                  <a:lnTo>
                    <a:pt x="1" y="9"/>
                  </a:lnTo>
                  <a:lnTo>
                    <a:pt x="10" y="738"/>
                  </a:lnTo>
                  <a:lnTo>
                    <a:pt x="4466" y="731"/>
                  </a:lnTo>
                  <a:lnTo>
                    <a:pt x="44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2494300" y="2874775"/>
              <a:ext cx="111725" cy="18525"/>
            </a:xfrm>
            <a:custGeom>
              <a:avLst/>
              <a:gdLst/>
              <a:ahLst/>
              <a:cxnLst/>
              <a:rect l="l" t="t" r="r" b="b"/>
              <a:pathLst>
                <a:path w="4469" h="741" extrusionOk="0">
                  <a:moveTo>
                    <a:pt x="4468" y="0"/>
                  </a:moveTo>
                  <a:lnTo>
                    <a:pt x="0" y="9"/>
                  </a:lnTo>
                  <a:lnTo>
                    <a:pt x="5" y="740"/>
                  </a:lnTo>
                  <a:lnTo>
                    <a:pt x="4468" y="731"/>
                  </a:lnTo>
                  <a:lnTo>
                    <a:pt x="44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2494475" y="2980650"/>
              <a:ext cx="111725" cy="18400"/>
            </a:xfrm>
            <a:custGeom>
              <a:avLst/>
              <a:gdLst/>
              <a:ahLst/>
              <a:cxnLst/>
              <a:rect l="l" t="t" r="r" b="b"/>
              <a:pathLst>
                <a:path w="4469" h="736" extrusionOk="0">
                  <a:moveTo>
                    <a:pt x="4468" y="1"/>
                  </a:moveTo>
                  <a:lnTo>
                    <a:pt x="0" y="8"/>
                  </a:lnTo>
                  <a:lnTo>
                    <a:pt x="3" y="736"/>
                  </a:lnTo>
                  <a:lnTo>
                    <a:pt x="4468" y="731"/>
                  </a:lnTo>
                  <a:lnTo>
                    <a:pt x="4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1"/>
            <p:cNvSpPr/>
            <p:nvPr/>
          </p:nvSpPr>
          <p:spPr>
            <a:xfrm>
              <a:off x="2572075" y="2811475"/>
              <a:ext cx="115925" cy="18450"/>
            </a:xfrm>
            <a:custGeom>
              <a:avLst/>
              <a:gdLst/>
              <a:ahLst/>
              <a:cxnLst/>
              <a:rect l="l" t="t" r="r" b="b"/>
              <a:pathLst>
                <a:path w="4637" h="738" extrusionOk="0">
                  <a:moveTo>
                    <a:pt x="4636" y="0"/>
                  </a:moveTo>
                  <a:lnTo>
                    <a:pt x="1" y="10"/>
                  </a:lnTo>
                  <a:lnTo>
                    <a:pt x="3" y="738"/>
                  </a:lnTo>
                  <a:lnTo>
                    <a:pt x="4636" y="731"/>
                  </a:lnTo>
                  <a:lnTo>
                    <a:pt x="4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9" name="Google Shape;2309;p51"/>
          <p:cNvGrpSpPr/>
          <p:nvPr/>
        </p:nvGrpSpPr>
        <p:grpSpPr>
          <a:xfrm>
            <a:off x="825393" y="4375973"/>
            <a:ext cx="135542" cy="135478"/>
            <a:chOff x="3258519" y="1733474"/>
            <a:chExt cx="146263" cy="146194"/>
          </a:xfrm>
        </p:grpSpPr>
        <p:sp>
          <p:nvSpPr>
            <p:cNvPr id="2310" name="Google Shape;2310;p51"/>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a:extLst>
              <a:ext uri="{FF2B5EF4-FFF2-40B4-BE49-F238E27FC236}">
                <a16:creationId xmlns:a16="http://schemas.microsoft.com/office/drawing/2014/main" id="{9C7EADDF-552D-2BC7-CD5E-D881AFB3E551}"/>
              </a:ext>
            </a:extLst>
          </p:cNvPr>
          <p:cNvGrpSpPr/>
          <p:nvPr/>
        </p:nvGrpSpPr>
        <p:grpSpPr>
          <a:xfrm>
            <a:off x="4055327" y="4169297"/>
            <a:ext cx="1066012" cy="756864"/>
            <a:chOff x="753136" y="588565"/>
            <a:chExt cx="1066012" cy="756864"/>
          </a:xfrm>
        </p:grpSpPr>
        <p:grpSp>
          <p:nvGrpSpPr>
            <p:cNvPr id="2299" name="Google Shape;2299;p51"/>
            <p:cNvGrpSpPr/>
            <p:nvPr/>
          </p:nvGrpSpPr>
          <p:grpSpPr>
            <a:xfrm>
              <a:off x="960924" y="588565"/>
              <a:ext cx="485578" cy="495644"/>
              <a:chOff x="4617350" y="3853050"/>
              <a:chExt cx="566800" cy="578550"/>
            </a:xfrm>
          </p:grpSpPr>
          <p:sp>
            <p:nvSpPr>
              <p:cNvPr id="2300" name="Google Shape;2300;p51"/>
              <p:cNvSpPr/>
              <p:nvPr/>
            </p:nvSpPr>
            <p:spPr>
              <a:xfrm>
                <a:off x="4626475" y="3863500"/>
                <a:ext cx="275500" cy="318150"/>
              </a:xfrm>
              <a:custGeom>
                <a:avLst/>
                <a:gdLst/>
                <a:ahLst/>
                <a:cxnLst/>
                <a:rect l="l" t="t" r="r" b="b"/>
                <a:pathLst>
                  <a:path w="11020" h="12726" extrusionOk="0">
                    <a:moveTo>
                      <a:pt x="5511" y="1"/>
                    </a:moveTo>
                    <a:lnTo>
                      <a:pt x="1" y="3185"/>
                    </a:lnTo>
                    <a:lnTo>
                      <a:pt x="1" y="9545"/>
                    </a:lnTo>
                    <a:lnTo>
                      <a:pt x="5511" y="12726"/>
                    </a:lnTo>
                    <a:lnTo>
                      <a:pt x="11020" y="9545"/>
                    </a:lnTo>
                    <a:lnTo>
                      <a:pt x="11020" y="3185"/>
                    </a:lnTo>
                    <a:lnTo>
                      <a:pt x="5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4617350" y="3853050"/>
                <a:ext cx="293700" cy="339150"/>
              </a:xfrm>
              <a:custGeom>
                <a:avLst/>
                <a:gdLst/>
                <a:ahLst/>
                <a:cxnLst/>
                <a:rect l="l" t="t" r="r" b="b"/>
                <a:pathLst>
                  <a:path w="11748" h="13566" extrusionOk="0">
                    <a:moveTo>
                      <a:pt x="5874" y="840"/>
                    </a:moveTo>
                    <a:lnTo>
                      <a:pt x="11019" y="3812"/>
                    </a:lnTo>
                    <a:lnTo>
                      <a:pt x="11019" y="9751"/>
                    </a:lnTo>
                    <a:lnTo>
                      <a:pt x="5876" y="12720"/>
                    </a:lnTo>
                    <a:lnTo>
                      <a:pt x="729" y="9751"/>
                    </a:lnTo>
                    <a:lnTo>
                      <a:pt x="729" y="3812"/>
                    </a:lnTo>
                    <a:lnTo>
                      <a:pt x="5874" y="840"/>
                    </a:lnTo>
                    <a:close/>
                    <a:moveTo>
                      <a:pt x="5876" y="0"/>
                    </a:moveTo>
                    <a:lnTo>
                      <a:pt x="0" y="3388"/>
                    </a:lnTo>
                    <a:lnTo>
                      <a:pt x="0" y="10172"/>
                    </a:lnTo>
                    <a:lnTo>
                      <a:pt x="5876" y="13565"/>
                    </a:lnTo>
                    <a:lnTo>
                      <a:pt x="11748" y="10172"/>
                    </a:lnTo>
                    <a:lnTo>
                      <a:pt x="11748" y="3388"/>
                    </a:lnTo>
                    <a:lnTo>
                      <a:pt x="58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4899575" y="3863500"/>
                <a:ext cx="275500" cy="318150"/>
              </a:xfrm>
              <a:custGeom>
                <a:avLst/>
                <a:gdLst/>
                <a:ahLst/>
                <a:cxnLst/>
                <a:rect l="l" t="t" r="r" b="b"/>
                <a:pathLst>
                  <a:path w="11020" h="12726" extrusionOk="0">
                    <a:moveTo>
                      <a:pt x="5509" y="1"/>
                    </a:moveTo>
                    <a:lnTo>
                      <a:pt x="0" y="3185"/>
                    </a:lnTo>
                    <a:lnTo>
                      <a:pt x="0" y="9545"/>
                    </a:lnTo>
                    <a:lnTo>
                      <a:pt x="5509" y="12726"/>
                    </a:lnTo>
                    <a:lnTo>
                      <a:pt x="11019" y="9545"/>
                    </a:lnTo>
                    <a:lnTo>
                      <a:pt x="11019" y="3185"/>
                    </a:lnTo>
                    <a:lnTo>
                      <a:pt x="5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4890375" y="3853050"/>
                <a:ext cx="293775" cy="339150"/>
              </a:xfrm>
              <a:custGeom>
                <a:avLst/>
                <a:gdLst/>
                <a:ahLst/>
                <a:cxnLst/>
                <a:rect l="l" t="t" r="r" b="b"/>
                <a:pathLst>
                  <a:path w="11751" h="13566" extrusionOk="0">
                    <a:moveTo>
                      <a:pt x="5877" y="840"/>
                    </a:moveTo>
                    <a:lnTo>
                      <a:pt x="11020" y="3812"/>
                    </a:lnTo>
                    <a:lnTo>
                      <a:pt x="11020" y="9751"/>
                    </a:lnTo>
                    <a:lnTo>
                      <a:pt x="5877" y="12720"/>
                    </a:lnTo>
                    <a:lnTo>
                      <a:pt x="731" y="9751"/>
                    </a:lnTo>
                    <a:lnTo>
                      <a:pt x="731" y="3812"/>
                    </a:lnTo>
                    <a:lnTo>
                      <a:pt x="5877" y="840"/>
                    </a:lnTo>
                    <a:close/>
                    <a:moveTo>
                      <a:pt x="5877" y="0"/>
                    </a:moveTo>
                    <a:lnTo>
                      <a:pt x="1" y="3388"/>
                    </a:lnTo>
                    <a:lnTo>
                      <a:pt x="1" y="10172"/>
                    </a:lnTo>
                    <a:lnTo>
                      <a:pt x="5877" y="13565"/>
                    </a:lnTo>
                    <a:lnTo>
                      <a:pt x="11750" y="10172"/>
                    </a:lnTo>
                    <a:lnTo>
                      <a:pt x="11750" y="3388"/>
                    </a:lnTo>
                    <a:lnTo>
                      <a:pt x="58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4764250" y="4102925"/>
                <a:ext cx="275500" cy="318125"/>
              </a:xfrm>
              <a:custGeom>
                <a:avLst/>
                <a:gdLst/>
                <a:ahLst/>
                <a:cxnLst/>
                <a:rect l="l" t="t" r="r" b="b"/>
                <a:pathLst>
                  <a:path w="11020" h="12725" extrusionOk="0">
                    <a:moveTo>
                      <a:pt x="5509" y="0"/>
                    </a:moveTo>
                    <a:lnTo>
                      <a:pt x="0" y="3184"/>
                    </a:lnTo>
                    <a:lnTo>
                      <a:pt x="0" y="9544"/>
                    </a:lnTo>
                    <a:lnTo>
                      <a:pt x="5509" y="12725"/>
                    </a:lnTo>
                    <a:lnTo>
                      <a:pt x="11019" y="9544"/>
                    </a:lnTo>
                    <a:lnTo>
                      <a:pt x="11019" y="3184"/>
                    </a:lnTo>
                    <a:lnTo>
                      <a:pt x="5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755050" y="4092450"/>
                <a:ext cx="293775" cy="339150"/>
              </a:xfrm>
              <a:custGeom>
                <a:avLst/>
                <a:gdLst/>
                <a:ahLst/>
                <a:cxnLst/>
                <a:rect l="l" t="t" r="r" b="b"/>
                <a:pathLst>
                  <a:path w="11751" h="13566" extrusionOk="0">
                    <a:moveTo>
                      <a:pt x="5877" y="840"/>
                    </a:moveTo>
                    <a:lnTo>
                      <a:pt x="11020" y="3812"/>
                    </a:lnTo>
                    <a:lnTo>
                      <a:pt x="11020" y="9751"/>
                    </a:lnTo>
                    <a:lnTo>
                      <a:pt x="5877" y="12725"/>
                    </a:lnTo>
                    <a:lnTo>
                      <a:pt x="731" y="9751"/>
                    </a:lnTo>
                    <a:lnTo>
                      <a:pt x="731" y="3812"/>
                    </a:lnTo>
                    <a:lnTo>
                      <a:pt x="5877" y="840"/>
                    </a:lnTo>
                    <a:close/>
                    <a:moveTo>
                      <a:pt x="5877" y="0"/>
                    </a:moveTo>
                    <a:lnTo>
                      <a:pt x="1" y="3389"/>
                    </a:lnTo>
                    <a:lnTo>
                      <a:pt x="1" y="10172"/>
                    </a:lnTo>
                    <a:lnTo>
                      <a:pt x="5877" y="13565"/>
                    </a:lnTo>
                    <a:lnTo>
                      <a:pt x="11750" y="10172"/>
                    </a:lnTo>
                    <a:lnTo>
                      <a:pt x="11750" y="3389"/>
                    </a:lnTo>
                    <a:lnTo>
                      <a:pt x="58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51"/>
            <p:cNvGrpSpPr/>
            <p:nvPr/>
          </p:nvGrpSpPr>
          <p:grpSpPr>
            <a:xfrm>
              <a:off x="753136" y="1194286"/>
              <a:ext cx="151208" cy="151143"/>
              <a:chOff x="4917425" y="1708800"/>
              <a:chExt cx="176500" cy="176425"/>
            </a:xfrm>
          </p:grpSpPr>
          <p:sp>
            <p:nvSpPr>
              <p:cNvPr id="2307" name="Google Shape;2307;p51"/>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2" name="Google Shape;2312;p51"/>
            <p:cNvGrpSpPr/>
            <p:nvPr/>
          </p:nvGrpSpPr>
          <p:grpSpPr>
            <a:xfrm>
              <a:off x="1683606" y="771398"/>
              <a:ext cx="135542" cy="135478"/>
              <a:chOff x="3258519" y="1733474"/>
              <a:chExt cx="146263" cy="146194"/>
            </a:xfrm>
          </p:grpSpPr>
          <p:sp>
            <p:nvSpPr>
              <p:cNvPr id="2313" name="Google Shape;2313;p51"/>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5" name="Google Shape;2315;p51"/>
          <p:cNvGrpSpPr/>
          <p:nvPr/>
        </p:nvGrpSpPr>
        <p:grpSpPr>
          <a:xfrm>
            <a:off x="1874523" y="4224836"/>
            <a:ext cx="151208" cy="151143"/>
            <a:chOff x="4917425" y="1708800"/>
            <a:chExt cx="176500" cy="176425"/>
          </a:xfrm>
        </p:grpSpPr>
        <p:sp>
          <p:nvSpPr>
            <p:cNvPr id="2316" name="Google Shape;2316;p51"/>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51"/>
          <p:cNvGrpSpPr/>
          <p:nvPr/>
        </p:nvGrpSpPr>
        <p:grpSpPr>
          <a:xfrm>
            <a:off x="8095661" y="541636"/>
            <a:ext cx="151208" cy="151143"/>
            <a:chOff x="4917425" y="1708800"/>
            <a:chExt cx="176500" cy="176425"/>
          </a:xfrm>
        </p:grpSpPr>
        <p:sp>
          <p:nvSpPr>
            <p:cNvPr id="2319" name="Google Shape;2319;p51"/>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51"/>
          <p:cNvGrpSpPr/>
          <p:nvPr/>
        </p:nvGrpSpPr>
        <p:grpSpPr>
          <a:xfrm>
            <a:off x="8363006" y="844848"/>
            <a:ext cx="135542" cy="135478"/>
            <a:chOff x="3258519" y="1733474"/>
            <a:chExt cx="146263" cy="146194"/>
          </a:xfrm>
        </p:grpSpPr>
        <p:sp>
          <p:nvSpPr>
            <p:cNvPr id="2322" name="Google Shape;2322;p51"/>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51"/>
          <p:cNvGrpSpPr/>
          <p:nvPr/>
        </p:nvGrpSpPr>
        <p:grpSpPr>
          <a:xfrm>
            <a:off x="8048373" y="4450736"/>
            <a:ext cx="151208" cy="151143"/>
            <a:chOff x="4917425" y="1708800"/>
            <a:chExt cx="176500" cy="176425"/>
          </a:xfrm>
        </p:grpSpPr>
        <p:sp>
          <p:nvSpPr>
            <p:cNvPr id="2325" name="Google Shape;2325;p51"/>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51"/>
          <p:cNvGrpSpPr/>
          <p:nvPr/>
        </p:nvGrpSpPr>
        <p:grpSpPr>
          <a:xfrm>
            <a:off x="8363006" y="4182748"/>
            <a:ext cx="135542" cy="135478"/>
            <a:chOff x="3258519" y="1733474"/>
            <a:chExt cx="146263" cy="146194"/>
          </a:xfrm>
        </p:grpSpPr>
        <p:sp>
          <p:nvSpPr>
            <p:cNvPr id="2328" name="Google Shape;2328;p51"/>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197F1693-54A2-DCAE-DE02-880842D50372}"/>
              </a:ext>
            </a:extLst>
          </p:cNvPr>
          <p:cNvGrpSpPr/>
          <p:nvPr/>
        </p:nvGrpSpPr>
        <p:grpSpPr>
          <a:xfrm>
            <a:off x="437936" y="423478"/>
            <a:ext cx="403187" cy="405691"/>
            <a:chOff x="1732845" y="1513396"/>
            <a:chExt cx="1434401" cy="1434401"/>
          </a:xfrm>
        </p:grpSpPr>
        <p:sp>
          <p:nvSpPr>
            <p:cNvPr id="3" name="Oval 2">
              <a:extLst>
                <a:ext uri="{FF2B5EF4-FFF2-40B4-BE49-F238E27FC236}">
                  <a16:creationId xmlns:a16="http://schemas.microsoft.com/office/drawing/2014/main" id="{924C45CA-3305-AEC6-9431-FD569BF3BCFB}"/>
                </a:ext>
              </a:extLst>
            </p:cNvPr>
            <p:cNvSpPr/>
            <p:nvPr/>
          </p:nvSpPr>
          <p:spPr>
            <a:xfrm>
              <a:off x="1732845" y="1513396"/>
              <a:ext cx="1434401" cy="1434401"/>
            </a:xfrm>
            <a:prstGeom prst="ellipse">
              <a:avLst/>
            </a:prstGeom>
            <a:solidFill>
              <a:schemeClr val="tx1"/>
            </a:solidFill>
            <a:ln>
              <a:noFill/>
            </a:ln>
            <a:effectLst>
              <a:glow rad="101600">
                <a:srgbClr val="CE572D">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3133;p66">
              <a:extLst>
                <a:ext uri="{FF2B5EF4-FFF2-40B4-BE49-F238E27FC236}">
                  <a16:creationId xmlns:a16="http://schemas.microsoft.com/office/drawing/2014/main" id="{B413AB09-BD95-4081-9DE7-51BF51507560}"/>
                </a:ext>
              </a:extLst>
            </p:cNvPr>
            <p:cNvGrpSpPr/>
            <p:nvPr/>
          </p:nvGrpSpPr>
          <p:grpSpPr>
            <a:xfrm>
              <a:off x="1918131" y="1677576"/>
              <a:ext cx="1063828" cy="1106041"/>
              <a:chOff x="737415" y="1383070"/>
              <a:chExt cx="374498" cy="389357"/>
            </a:xfrm>
          </p:grpSpPr>
          <p:sp>
            <p:nvSpPr>
              <p:cNvPr id="5" name="Google Shape;3134;p66">
                <a:extLst>
                  <a:ext uri="{FF2B5EF4-FFF2-40B4-BE49-F238E27FC236}">
                    <a16:creationId xmlns:a16="http://schemas.microsoft.com/office/drawing/2014/main" id="{106CD164-860D-0720-688E-12B85CFA189D}"/>
                  </a:ext>
                </a:extLst>
              </p:cNvPr>
              <p:cNvSpPr/>
              <p:nvPr/>
            </p:nvSpPr>
            <p:spPr>
              <a:xfrm>
                <a:off x="844423" y="1388733"/>
                <a:ext cx="66394" cy="66394"/>
              </a:xfrm>
              <a:custGeom>
                <a:avLst/>
                <a:gdLst/>
                <a:ahLst/>
                <a:cxnLst/>
                <a:rect l="l" t="t" r="r" b="b"/>
                <a:pathLst>
                  <a:path w="2462" h="2462" extrusionOk="0">
                    <a:moveTo>
                      <a:pt x="1233" y="0"/>
                    </a:moveTo>
                    <a:cubicBezTo>
                      <a:pt x="552" y="0"/>
                      <a:pt x="0" y="553"/>
                      <a:pt x="0" y="1230"/>
                    </a:cubicBezTo>
                    <a:cubicBezTo>
                      <a:pt x="0" y="1910"/>
                      <a:pt x="552" y="2462"/>
                      <a:pt x="1233" y="2462"/>
                    </a:cubicBezTo>
                    <a:cubicBezTo>
                      <a:pt x="1913" y="2462"/>
                      <a:pt x="2462" y="1910"/>
                      <a:pt x="2462" y="1230"/>
                    </a:cubicBezTo>
                    <a:cubicBezTo>
                      <a:pt x="2462" y="553"/>
                      <a:pt x="1913" y="0"/>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35;p66">
                <a:extLst>
                  <a:ext uri="{FF2B5EF4-FFF2-40B4-BE49-F238E27FC236}">
                    <a16:creationId xmlns:a16="http://schemas.microsoft.com/office/drawing/2014/main" id="{2AE2DC58-AD45-04AF-9DC0-125CFDDED576}"/>
                  </a:ext>
                </a:extLst>
              </p:cNvPr>
              <p:cNvSpPr/>
              <p:nvPr/>
            </p:nvSpPr>
            <p:spPr>
              <a:xfrm>
                <a:off x="850086" y="1392590"/>
                <a:ext cx="60812" cy="62619"/>
              </a:xfrm>
              <a:custGeom>
                <a:avLst/>
                <a:gdLst/>
                <a:ahLst/>
                <a:cxnLst/>
                <a:rect l="l" t="t" r="r" b="b"/>
                <a:pathLst>
                  <a:path w="2255" h="2322" extrusionOk="0">
                    <a:moveTo>
                      <a:pt x="1599" y="1"/>
                    </a:moveTo>
                    <a:cubicBezTo>
                      <a:pt x="2145" y="821"/>
                      <a:pt x="1559" y="1919"/>
                      <a:pt x="574" y="1922"/>
                    </a:cubicBezTo>
                    <a:cubicBezTo>
                      <a:pt x="376" y="1922"/>
                      <a:pt x="178" y="1874"/>
                      <a:pt x="1" y="1779"/>
                    </a:cubicBezTo>
                    <a:lnTo>
                      <a:pt x="1" y="1779"/>
                    </a:lnTo>
                    <a:cubicBezTo>
                      <a:pt x="233" y="2124"/>
                      <a:pt x="619" y="2321"/>
                      <a:pt x="1021" y="2321"/>
                    </a:cubicBezTo>
                    <a:cubicBezTo>
                      <a:pt x="1142" y="2321"/>
                      <a:pt x="1263" y="2303"/>
                      <a:pt x="1382" y="2267"/>
                    </a:cubicBezTo>
                    <a:cubicBezTo>
                      <a:pt x="1901" y="2108"/>
                      <a:pt x="2255" y="1630"/>
                      <a:pt x="2255" y="1087"/>
                    </a:cubicBezTo>
                    <a:cubicBezTo>
                      <a:pt x="2252" y="632"/>
                      <a:pt x="1999" y="214"/>
                      <a:pt x="1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136;p66">
                <a:extLst>
                  <a:ext uri="{FF2B5EF4-FFF2-40B4-BE49-F238E27FC236}">
                    <a16:creationId xmlns:a16="http://schemas.microsoft.com/office/drawing/2014/main" id="{DEBD5B08-E18B-C292-CC35-B847A061C7D8}"/>
                  </a:ext>
                </a:extLst>
              </p:cNvPr>
              <p:cNvSpPr/>
              <p:nvPr/>
            </p:nvSpPr>
            <p:spPr>
              <a:xfrm>
                <a:off x="982202" y="1638293"/>
                <a:ext cx="66394" cy="66394"/>
              </a:xfrm>
              <a:custGeom>
                <a:avLst/>
                <a:gdLst/>
                <a:ahLst/>
                <a:cxnLst/>
                <a:rect l="l" t="t" r="r" b="b"/>
                <a:pathLst>
                  <a:path w="2462" h="2462" extrusionOk="0">
                    <a:moveTo>
                      <a:pt x="1232" y="0"/>
                    </a:moveTo>
                    <a:cubicBezTo>
                      <a:pt x="552" y="0"/>
                      <a:pt x="0" y="549"/>
                      <a:pt x="0" y="1229"/>
                    </a:cubicBezTo>
                    <a:cubicBezTo>
                      <a:pt x="0" y="1910"/>
                      <a:pt x="552" y="2462"/>
                      <a:pt x="1232" y="2462"/>
                    </a:cubicBezTo>
                    <a:cubicBezTo>
                      <a:pt x="1913" y="2462"/>
                      <a:pt x="2462" y="1910"/>
                      <a:pt x="2462" y="1229"/>
                    </a:cubicBezTo>
                    <a:cubicBezTo>
                      <a:pt x="2462" y="549"/>
                      <a:pt x="1913"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37;p66">
                <a:extLst>
                  <a:ext uri="{FF2B5EF4-FFF2-40B4-BE49-F238E27FC236}">
                    <a16:creationId xmlns:a16="http://schemas.microsoft.com/office/drawing/2014/main" id="{6B91A7D4-5F29-001B-820D-B84D348CE6C6}"/>
                  </a:ext>
                </a:extLst>
              </p:cNvPr>
              <p:cNvSpPr/>
              <p:nvPr/>
            </p:nvSpPr>
            <p:spPr>
              <a:xfrm>
                <a:off x="989105" y="1641178"/>
                <a:ext cx="59571" cy="63401"/>
              </a:xfrm>
              <a:custGeom>
                <a:avLst/>
                <a:gdLst/>
                <a:ahLst/>
                <a:cxnLst/>
                <a:rect l="l" t="t" r="r" b="b"/>
                <a:pathLst>
                  <a:path w="2209" h="2351" extrusionOk="0">
                    <a:moveTo>
                      <a:pt x="1483" y="0"/>
                    </a:moveTo>
                    <a:cubicBezTo>
                      <a:pt x="1644" y="214"/>
                      <a:pt x="1733" y="476"/>
                      <a:pt x="1736" y="747"/>
                    </a:cubicBezTo>
                    <a:cubicBezTo>
                      <a:pt x="1736" y="1456"/>
                      <a:pt x="1153" y="1979"/>
                      <a:pt x="504" y="1979"/>
                    </a:cubicBezTo>
                    <a:cubicBezTo>
                      <a:pt x="338" y="1979"/>
                      <a:pt x="167" y="1945"/>
                      <a:pt x="0" y="1870"/>
                    </a:cubicBezTo>
                    <a:lnTo>
                      <a:pt x="0" y="1870"/>
                    </a:lnTo>
                    <a:cubicBezTo>
                      <a:pt x="237" y="2178"/>
                      <a:pt x="600" y="2351"/>
                      <a:pt x="974" y="2351"/>
                    </a:cubicBezTo>
                    <a:cubicBezTo>
                      <a:pt x="1106" y="2351"/>
                      <a:pt x="1240" y="2329"/>
                      <a:pt x="1370" y="2285"/>
                    </a:cubicBezTo>
                    <a:cubicBezTo>
                      <a:pt x="1870" y="2117"/>
                      <a:pt x="2206" y="1650"/>
                      <a:pt x="2209" y="1122"/>
                    </a:cubicBezTo>
                    <a:cubicBezTo>
                      <a:pt x="2209" y="637"/>
                      <a:pt x="1925" y="198"/>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38;p66">
                <a:extLst>
                  <a:ext uri="{FF2B5EF4-FFF2-40B4-BE49-F238E27FC236}">
                    <a16:creationId xmlns:a16="http://schemas.microsoft.com/office/drawing/2014/main" id="{70C3320C-BBB8-EF4E-5773-F69255955060}"/>
                  </a:ext>
                </a:extLst>
              </p:cNvPr>
              <p:cNvSpPr/>
              <p:nvPr/>
            </p:nvSpPr>
            <p:spPr>
              <a:xfrm>
                <a:off x="1048731" y="1543205"/>
                <a:ext cx="48137" cy="48137"/>
              </a:xfrm>
              <a:custGeom>
                <a:avLst/>
                <a:gdLst/>
                <a:ahLst/>
                <a:cxnLst/>
                <a:rect l="l" t="t" r="r" b="b"/>
                <a:pathLst>
                  <a:path w="1785" h="1785" extrusionOk="0">
                    <a:moveTo>
                      <a:pt x="891" y="0"/>
                    </a:moveTo>
                    <a:cubicBezTo>
                      <a:pt x="400" y="0"/>
                      <a:pt x="1" y="400"/>
                      <a:pt x="1" y="894"/>
                    </a:cubicBezTo>
                    <a:cubicBezTo>
                      <a:pt x="1" y="1388"/>
                      <a:pt x="400" y="1785"/>
                      <a:pt x="891" y="1785"/>
                    </a:cubicBezTo>
                    <a:cubicBezTo>
                      <a:pt x="1385" y="1785"/>
                      <a:pt x="1785" y="1388"/>
                      <a:pt x="1785" y="894"/>
                    </a:cubicBezTo>
                    <a:cubicBezTo>
                      <a:pt x="1785" y="400"/>
                      <a:pt x="138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39;p66">
                <a:extLst>
                  <a:ext uri="{FF2B5EF4-FFF2-40B4-BE49-F238E27FC236}">
                    <a16:creationId xmlns:a16="http://schemas.microsoft.com/office/drawing/2014/main" id="{F6AA6702-5624-E5D9-E035-EF82874E5BC2}"/>
                  </a:ext>
                </a:extLst>
              </p:cNvPr>
              <p:cNvSpPr/>
              <p:nvPr/>
            </p:nvSpPr>
            <p:spPr>
              <a:xfrm>
                <a:off x="1053423" y="1544445"/>
                <a:ext cx="43633" cy="47058"/>
              </a:xfrm>
              <a:custGeom>
                <a:avLst/>
                <a:gdLst/>
                <a:ahLst/>
                <a:cxnLst/>
                <a:rect l="l" t="t" r="r" b="b"/>
                <a:pathLst>
                  <a:path w="1618" h="1745" extrusionOk="0">
                    <a:moveTo>
                      <a:pt x="1001" y="0"/>
                    </a:moveTo>
                    <a:lnTo>
                      <a:pt x="1001" y="0"/>
                    </a:lnTo>
                    <a:cubicBezTo>
                      <a:pt x="1114" y="156"/>
                      <a:pt x="1175" y="342"/>
                      <a:pt x="1172" y="531"/>
                    </a:cubicBezTo>
                    <a:cubicBezTo>
                      <a:pt x="1172" y="1025"/>
                      <a:pt x="772" y="1425"/>
                      <a:pt x="281" y="1425"/>
                    </a:cubicBezTo>
                    <a:cubicBezTo>
                      <a:pt x="184" y="1425"/>
                      <a:pt x="92" y="1409"/>
                      <a:pt x="0" y="1379"/>
                    </a:cubicBezTo>
                    <a:lnTo>
                      <a:pt x="0" y="1379"/>
                    </a:lnTo>
                    <a:cubicBezTo>
                      <a:pt x="172" y="1612"/>
                      <a:pt x="441" y="1744"/>
                      <a:pt x="721" y="1744"/>
                    </a:cubicBezTo>
                    <a:cubicBezTo>
                      <a:pt x="814" y="1744"/>
                      <a:pt x="909" y="1730"/>
                      <a:pt x="1001" y="1699"/>
                    </a:cubicBezTo>
                    <a:cubicBezTo>
                      <a:pt x="1367" y="1580"/>
                      <a:pt x="1617" y="1235"/>
                      <a:pt x="1614" y="848"/>
                    </a:cubicBezTo>
                    <a:cubicBezTo>
                      <a:pt x="1611" y="464"/>
                      <a:pt x="1364" y="122"/>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40;p66">
                <a:extLst>
                  <a:ext uri="{FF2B5EF4-FFF2-40B4-BE49-F238E27FC236}">
                    <a16:creationId xmlns:a16="http://schemas.microsoft.com/office/drawing/2014/main" id="{B3CAEF22-B837-D3E2-2288-DBFA4DA1099D}"/>
                  </a:ext>
                </a:extLst>
              </p:cNvPr>
              <p:cNvSpPr/>
              <p:nvPr/>
            </p:nvSpPr>
            <p:spPr>
              <a:xfrm>
                <a:off x="854698" y="1710755"/>
                <a:ext cx="56119" cy="56119"/>
              </a:xfrm>
              <a:custGeom>
                <a:avLst/>
                <a:gdLst/>
                <a:ahLst/>
                <a:cxnLst/>
                <a:rect l="l" t="t" r="r" b="b"/>
                <a:pathLst>
                  <a:path w="2081" h="2081" extrusionOk="0">
                    <a:moveTo>
                      <a:pt x="1041" y="0"/>
                    </a:moveTo>
                    <a:cubicBezTo>
                      <a:pt x="467" y="0"/>
                      <a:pt x="1" y="467"/>
                      <a:pt x="1" y="1040"/>
                    </a:cubicBezTo>
                    <a:cubicBezTo>
                      <a:pt x="1" y="1614"/>
                      <a:pt x="467" y="2081"/>
                      <a:pt x="1041" y="2081"/>
                    </a:cubicBezTo>
                    <a:cubicBezTo>
                      <a:pt x="1617" y="2081"/>
                      <a:pt x="2081" y="1614"/>
                      <a:pt x="2081" y="1040"/>
                    </a:cubicBezTo>
                    <a:cubicBezTo>
                      <a:pt x="2081" y="467"/>
                      <a:pt x="1617"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41;p66">
                <a:extLst>
                  <a:ext uri="{FF2B5EF4-FFF2-40B4-BE49-F238E27FC236}">
                    <a16:creationId xmlns:a16="http://schemas.microsoft.com/office/drawing/2014/main" id="{8F4E646D-7C49-FBE7-3F15-7312D4ACC72F}"/>
                  </a:ext>
                </a:extLst>
              </p:cNvPr>
              <p:cNvSpPr/>
              <p:nvPr/>
            </p:nvSpPr>
            <p:spPr>
              <a:xfrm>
                <a:off x="860469" y="1712319"/>
                <a:ext cx="50429" cy="54636"/>
              </a:xfrm>
              <a:custGeom>
                <a:avLst/>
                <a:gdLst/>
                <a:ahLst/>
                <a:cxnLst/>
                <a:rect l="l" t="t" r="r" b="b"/>
                <a:pathLst>
                  <a:path w="1870" h="2026" extrusionOk="0">
                    <a:moveTo>
                      <a:pt x="1165" y="0"/>
                    </a:moveTo>
                    <a:lnTo>
                      <a:pt x="1165" y="0"/>
                    </a:lnTo>
                    <a:cubicBezTo>
                      <a:pt x="1692" y="682"/>
                      <a:pt x="1203" y="1672"/>
                      <a:pt x="343" y="1672"/>
                    </a:cubicBezTo>
                    <a:cubicBezTo>
                      <a:pt x="341" y="1672"/>
                      <a:pt x="340" y="1672"/>
                      <a:pt x="339" y="1672"/>
                    </a:cubicBezTo>
                    <a:cubicBezTo>
                      <a:pt x="223" y="1672"/>
                      <a:pt x="110" y="1653"/>
                      <a:pt x="0" y="1617"/>
                    </a:cubicBezTo>
                    <a:lnTo>
                      <a:pt x="0" y="1617"/>
                    </a:lnTo>
                    <a:cubicBezTo>
                      <a:pt x="201" y="1879"/>
                      <a:pt x="510" y="2026"/>
                      <a:pt x="828" y="2026"/>
                    </a:cubicBezTo>
                    <a:cubicBezTo>
                      <a:pt x="940" y="2026"/>
                      <a:pt x="1052" y="2008"/>
                      <a:pt x="1162" y="1971"/>
                    </a:cubicBezTo>
                    <a:cubicBezTo>
                      <a:pt x="1583" y="1827"/>
                      <a:pt x="1870" y="1428"/>
                      <a:pt x="1870" y="982"/>
                    </a:cubicBezTo>
                    <a:cubicBezTo>
                      <a:pt x="1867" y="540"/>
                      <a:pt x="1586" y="144"/>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42;p66">
                <a:extLst>
                  <a:ext uri="{FF2B5EF4-FFF2-40B4-BE49-F238E27FC236}">
                    <a16:creationId xmlns:a16="http://schemas.microsoft.com/office/drawing/2014/main" id="{1DC2D4CF-8B5B-74AD-9449-FDF137D072A9}"/>
                  </a:ext>
                </a:extLst>
              </p:cNvPr>
              <p:cNvSpPr/>
              <p:nvPr/>
            </p:nvSpPr>
            <p:spPr>
              <a:xfrm>
                <a:off x="745858" y="1535570"/>
                <a:ext cx="46620" cy="46620"/>
              </a:xfrm>
              <a:custGeom>
                <a:avLst/>
                <a:gdLst/>
                <a:ahLst/>
                <a:cxnLst/>
                <a:rect l="l" t="t" r="r" b="b"/>
                <a:pathLst>
                  <a:path w="1785" h="1785" extrusionOk="0">
                    <a:moveTo>
                      <a:pt x="894" y="0"/>
                    </a:moveTo>
                    <a:cubicBezTo>
                      <a:pt x="400" y="0"/>
                      <a:pt x="0" y="400"/>
                      <a:pt x="0" y="891"/>
                    </a:cubicBezTo>
                    <a:cubicBezTo>
                      <a:pt x="0" y="1385"/>
                      <a:pt x="400" y="1784"/>
                      <a:pt x="894" y="1784"/>
                    </a:cubicBezTo>
                    <a:cubicBezTo>
                      <a:pt x="1385" y="1784"/>
                      <a:pt x="1784" y="1385"/>
                      <a:pt x="1784" y="891"/>
                    </a:cubicBezTo>
                    <a:cubicBezTo>
                      <a:pt x="1784" y="400"/>
                      <a:pt x="1385"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3;p66">
                <a:extLst>
                  <a:ext uri="{FF2B5EF4-FFF2-40B4-BE49-F238E27FC236}">
                    <a16:creationId xmlns:a16="http://schemas.microsoft.com/office/drawing/2014/main" id="{C4DCE85C-F1AE-4746-CA26-B5B6CC8F513F}"/>
                  </a:ext>
                </a:extLst>
              </p:cNvPr>
              <p:cNvSpPr/>
              <p:nvPr/>
            </p:nvSpPr>
            <p:spPr>
              <a:xfrm>
                <a:off x="749437" y="1536902"/>
                <a:ext cx="43120" cy="45366"/>
              </a:xfrm>
              <a:custGeom>
                <a:avLst/>
                <a:gdLst/>
                <a:ahLst/>
                <a:cxnLst/>
                <a:rect l="l" t="t" r="r" b="b"/>
                <a:pathLst>
                  <a:path w="1651" h="1737" extrusionOk="0">
                    <a:moveTo>
                      <a:pt x="1059" y="1"/>
                    </a:moveTo>
                    <a:lnTo>
                      <a:pt x="1059" y="1"/>
                    </a:lnTo>
                    <a:cubicBezTo>
                      <a:pt x="1147" y="144"/>
                      <a:pt x="1196" y="309"/>
                      <a:pt x="1196" y="480"/>
                    </a:cubicBezTo>
                    <a:cubicBezTo>
                      <a:pt x="1196" y="971"/>
                      <a:pt x="796" y="1370"/>
                      <a:pt x="302" y="1370"/>
                    </a:cubicBezTo>
                    <a:cubicBezTo>
                      <a:pt x="199" y="1370"/>
                      <a:pt x="98" y="1352"/>
                      <a:pt x="0" y="1322"/>
                    </a:cubicBezTo>
                    <a:lnTo>
                      <a:pt x="0" y="1322"/>
                    </a:lnTo>
                    <a:cubicBezTo>
                      <a:pt x="165" y="1578"/>
                      <a:pt x="449" y="1736"/>
                      <a:pt x="757" y="1736"/>
                    </a:cubicBezTo>
                    <a:cubicBezTo>
                      <a:pt x="1251" y="1736"/>
                      <a:pt x="1650" y="1334"/>
                      <a:pt x="1647" y="840"/>
                    </a:cubicBezTo>
                    <a:cubicBezTo>
                      <a:pt x="1647" y="464"/>
                      <a:pt x="1412" y="129"/>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44;p66">
                <a:extLst>
                  <a:ext uri="{FF2B5EF4-FFF2-40B4-BE49-F238E27FC236}">
                    <a16:creationId xmlns:a16="http://schemas.microsoft.com/office/drawing/2014/main" id="{45115D90-CE3C-CE87-8B35-599A3FBB64DD}"/>
                  </a:ext>
                </a:extLst>
              </p:cNvPr>
              <p:cNvSpPr/>
              <p:nvPr/>
            </p:nvSpPr>
            <p:spPr>
              <a:xfrm>
                <a:off x="858554" y="1496308"/>
                <a:ext cx="141930" cy="141930"/>
              </a:xfrm>
              <a:custGeom>
                <a:avLst/>
                <a:gdLst/>
                <a:ahLst/>
                <a:cxnLst/>
                <a:rect l="l" t="t" r="r" b="b"/>
                <a:pathLst>
                  <a:path w="5263" h="5263" extrusionOk="0">
                    <a:moveTo>
                      <a:pt x="2633" y="1"/>
                    </a:moveTo>
                    <a:cubicBezTo>
                      <a:pt x="1181" y="1"/>
                      <a:pt x="1" y="1181"/>
                      <a:pt x="1" y="2633"/>
                    </a:cubicBezTo>
                    <a:cubicBezTo>
                      <a:pt x="1" y="4085"/>
                      <a:pt x="1181" y="5262"/>
                      <a:pt x="2633" y="5262"/>
                    </a:cubicBezTo>
                    <a:cubicBezTo>
                      <a:pt x="4085" y="5262"/>
                      <a:pt x="5262" y="4085"/>
                      <a:pt x="5262" y="2633"/>
                    </a:cubicBezTo>
                    <a:cubicBezTo>
                      <a:pt x="5262" y="1181"/>
                      <a:pt x="4085" y="1"/>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5;p66">
                <a:extLst>
                  <a:ext uri="{FF2B5EF4-FFF2-40B4-BE49-F238E27FC236}">
                    <a16:creationId xmlns:a16="http://schemas.microsoft.com/office/drawing/2014/main" id="{5C2F97C9-2E90-43D3-DF63-AFD8AFCA31A2}"/>
                  </a:ext>
                </a:extLst>
              </p:cNvPr>
              <p:cNvSpPr/>
              <p:nvPr/>
            </p:nvSpPr>
            <p:spPr>
              <a:xfrm>
                <a:off x="896066" y="1499112"/>
                <a:ext cx="104418" cy="139179"/>
              </a:xfrm>
              <a:custGeom>
                <a:avLst/>
                <a:gdLst/>
                <a:ahLst/>
                <a:cxnLst/>
                <a:rect l="l" t="t" r="r" b="b"/>
                <a:pathLst>
                  <a:path w="3872" h="5161" extrusionOk="0">
                    <a:moveTo>
                      <a:pt x="1956" y="1"/>
                    </a:moveTo>
                    <a:lnTo>
                      <a:pt x="1956" y="1"/>
                    </a:lnTo>
                    <a:cubicBezTo>
                      <a:pt x="3020" y="568"/>
                      <a:pt x="3560" y="1788"/>
                      <a:pt x="3267" y="2959"/>
                    </a:cubicBezTo>
                    <a:cubicBezTo>
                      <a:pt x="2975" y="4127"/>
                      <a:pt x="1922" y="4948"/>
                      <a:pt x="718" y="4948"/>
                    </a:cubicBezTo>
                    <a:cubicBezTo>
                      <a:pt x="474" y="4945"/>
                      <a:pt x="233" y="4914"/>
                      <a:pt x="1" y="4850"/>
                    </a:cubicBezTo>
                    <a:lnTo>
                      <a:pt x="1" y="4850"/>
                    </a:lnTo>
                    <a:cubicBezTo>
                      <a:pt x="388" y="5058"/>
                      <a:pt x="814" y="5161"/>
                      <a:pt x="1240" y="5161"/>
                    </a:cubicBezTo>
                    <a:cubicBezTo>
                      <a:pt x="1709" y="5161"/>
                      <a:pt x="2178" y="5036"/>
                      <a:pt x="2593" y="4786"/>
                    </a:cubicBezTo>
                    <a:cubicBezTo>
                      <a:pt x="3386" y="4310"/>
                      <a:pt x="3871" y="3453"/>
                      <a:pt x="3871" y="2529"/>
                    </a:cubicBezTo>
                    <a:cubicBezTo>
                      <a:pt x="3871" y="1352"/>
                      <a:pt x="3087" y="318"/>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46;p66">
                <a:extLst>
                  <a:ext uri="{FF2B5EF4-FFF2-40B4-BE49-F238E27FC236}">
                    <a16:creationId xmlns:a16="http://schemas.microsoft.com/office/drawing/2014/main" id="{EA4D7931-B13D-4519-07CE-8839060C3BE0}"/>
                  </a:ext>
                </a:extLst>
              </p:cNvPr>
              <p:cNvSpPr/>
              <p:nvPr/>
            </p:nvSpPr>
            <p:spPr>
              <a:xfrm>
                <a:off x="737415" y="1383070"/>
                <a:ext cx="374498" cy="389357"/>
              </a:xfrm>
              <a:custGeom>
                <a:avLst/>
                <a:gdLst/>
                <a:ahLst/>
                <a:cxnLst/>
                <a:rect l="l" t="t" r="r" b="b"/>
                <a:pathLst>
                  <a:path w="13887" h="14438" extrusionOk="0">
                    <a:moveTo>
                      <a:pt x="1122" y="5816"/>
                    </a:moveTo>
                    <a:cubicBezTo>
                      <a:pt x="1473" y="5816"/>
                      <a:pt x="1810" y="6089"/>
                      <a:pt x="1812" y="6500"/>
                    </a:cubicBezTo>
                    <a:cubicBezTo>
                      <a:pt x="1809" y="6878"/>
                      <a:pt x="1504" y="7183"/>
                      <a:pt x="1129" y="7183"/>
                    </a:cubicBezTo>
                    <a:cubicBezTo>
                      <a:pt x="519" y="7183"/>
                      <a:pt x="217" y="6448"/>
                      <a:pt x="647" y="6018"/>
                    </a:cubicBezTo>
                    <a:cubicBezTo>
                      <a:pt x="785" y="5879"/>
                      <a:pt x="955" y="5816"/>
                      <a:pt x="1122" y="5816"/>
                    </a:cubicBezTo>
                    <a:close/>
                    <a:moveTo>
                      <a:pt x="12431" y="6149"/>
                    </a:moveTo>
                    <a:cubicBezTo>
                      <a:pt x="12782" y="6149"/>
                      <a:pt x="13118" y="6421"/>
                      <a:pt x="13118" y="6832"/>
                    </a:cubicBezTo>
                    <a:cubicBezTo>
                      <a:pt x="13118" y="7210"/>
                      <a:pt x="12813" y="7515"/>
                      <a:pt x="12435" y="7515"/>
                    </a:cubicBezTo>
                    <a:cubicBezTo>
                      <a:pt x="11828" y="7515"/>
                      <a:pt x="11523" y="6780"/>
                      <a:pt x="11953" y="6350"/>
                    </a:cubicBezTo>
                    <a:cubicBezTo>
                      <a:pt x="12092" y="6211"/>
                      <a:pt x="12263" y="6149"/>
                      <a:pt x="12431" y="6149"/>
                    </a:cubicBezTo>
                    <a:close/>
                    <a:moveTo>
                      <a:pt x="10317" y="9678"/>
                    </a:moveTo>
                    <a:cubicBezTo>
                      <a:pt x="10726" y="9678"/>
                      <a:pt x="11097" y="9924"/>
                      <a:pt x="11255" y="10306"/>
                    </a:cubicBezTo>
                    <a:cubicBezTo>
                      <a:pt x="11413" y="10687"/>
                      <a:pt x="11328" y="11127"/>
                      <a:pt x="11035" y="11419"/>
                    </a:cubicBezTo>
                    <a:cubicBezTo>
                      <a:pt x="10839" y="11615"/>
                      <a:pt x="10578" y="11720"/>
                      <a:pt x="10311" y="11720"/>
                    </a:cubicBezTo>
                    <a:cubicBezTo>
                      <a:pt x="10179" y="11720"/>
                      <a:pt x="10046" y="11694"/>
                      <a:pt x="9919" y="11642"/>
                    </a:cubicBezTo>
                    <a:cubicBezTo>
                      <a:pt x="9538" y="11483"/>
                      <a:pt x="9288" y="11108"/>
                      <a:pt x="9291" y="10693"/>
                    </a:cubicBezTo>
                    <a:cubicBezTo>
                      <a:pt x="9294" y="10132"/>
                      <a:pt x="9748" y="9678"/>
                      <a:pt x="10309" y="9678"/>
                    </a:cubicBezTo>
                    <a:cubicBezTo>
                      <a:pt x="10312" y="9678"/>
                      <a:pt x="10314" y="9678"/>
                      <a:pt x="10317" y="9678"/>
                    </a:cubicBezTo>
                    <a:close/>
                    <a:moveTo>
                      <a:pt x="5386" y="12365"/>
                    </a:moveTo>
                    <a:cubicBezTo>
                      <a:pt x="5387" y="12365"/>
                      <a:pt x="5388" y="12365"/>
                      <a:pt x="5390" y="12365"/>
                    </a:cubicBezTo>
                    <a:cubicBezTo>
                      <a:pt x="5847" y="12365"/>
                      <a:pt x="6216" y="12734"/>
                      <a:pt x="6219" y="13191"/>
                    </a:cubicBezTo>
                    <a:cubicBezTo>
                      <a:pt x="6221" y="13694"/>
                      <a:pt x="5809" y="14028"/>
                      <a:pt x="5379" y="14028"/>
                    </a:cubicBezTo>
                    <a:cubicBezTo>
                      <a:pt x="5175" y="14028"/>
                      <a:pt x="4967" y="13952"/>
                      <a:pt x="4798" y="13783"/>
                    </a:cubicBezTo>
                    <a:cubicBezTo>
                      <a:pt x="4274" y="13259"/>
                      <a:pt x="4647" y="12365"/>
                      <a:pt x="5386" y="12365"/>
                    </a:cubicBezTo>
                    <a:close/>
                    <a:moveTo>
                      <a:pt x="5201" y="0"/>
                    </a:moveTo>
                    <a:cubicBezTo>
                      <a:pt x="4938" y="0"/>
                      <a:pt x="4679" y="70"/>
                      <a:pt x="4453" y="207"/>
                    </a:cubicBezTo>
                    <a:cubicBezTo>
                      <a:pt x="4353" y="265"/>
                      <a:pt x="4322" y="397"/>
                      <a:pt x="4383" y="497"/>
                    </a:cubicBezTo>
                    <a:cubicBezTo>
                      <a:pt x="4421" y="563"/>
                      <a:pt x="4491" y="600"/>
                      <a:pt x="4563" y="600"/>
                    </a:cubicBezTo>
                    <a:cubicBezTo>
                      <a:pt x="4601" y="600"/>
                      <a:pt x="4639" y="590"/>
                      <a:pt x="4673" y="567"/>
                    </a:cubicBezTo>
                    <a:cubicBezTo>
                      <a:pt x="4840" y="466"/>
                      <a:pt x="5023" y="419"/>
                      <a:pt x="5201" y="419"/>
                    </a:cubicBezTo>
                    <a:cubicBezTo>
                      <a:pt x="5641" y="419"/>
                      <a:pt x="6061" y="704"/>
                      <a:pt x="6189" y="1168"/>
                    </a:cubicBezTo>
                    <a:cubicBezTo>
                      <a:pt x="6368" y="1819"/>
                      <a:pt x="5880" y="2464"/>
                      <a:pt x="5205" y="2464"/>
                    </a:cubicBezTo>
                    <a:cubicBezTo>
                      <a:pt x="5204" y="2464"/>
                      <a:pt x="5202" y="2464"/>
                      <a:pt x="5201" y="2464"/>
                    </a:cubicBezTo>
                    <a:cubicBezTo>
                      <a:pt x="4636" y="2464"/>
                      <a:pt x="4179" y="2007"/>
                      <a:pt x="4179" y="1443"/>
                    </a:cubicBezTo>
                    <a:cubicBezTo>
                      <a:pt x="4176" y="1366"/>
                      <a:pt x="4185" y="1290"/>
                      <a:pt x="4206" y="1217"/>
                    </a:cubicBezTo>
                    <a:cubicBezTo>
                      <a:pt x="4231" y="1101"/>
                      <a:pt x="4157" y="988"/>
                      <a:pt x="4045" y="964"/>
                    </a:cubicBezTo>
                    <a:cubicBezTo>
                      <a:pt x="4029" y="961"/>
                      <a:pt x="4014" y="959"/>
                      <a:pt x="3998" y="959"/>
                    </a:cubicBezTo>
                    <a:cubicBezTo>
                      <a:pt x="3900" y="959"/>
                      <a:pt x="3812" y="1025"/>
                      <a:pt x="3788" y="1125"/>
                    </a:cubicBezTo>
                    <a:cubicBezTo>
                      <a:pt x="3767" y="1229"/>
                      <a:pt x="3755" y="1336"/>
                      <a:pt x="3755" y="1443"/>
                    </a:cubicBezTo>
                    <a:cubicBezTo>
                      <a:pt x="3755" y="2239"/>
                      <a:pt x="4401" y="2885"/>
                      <a:pt x="5201" y="2885"/>
                    </a:cubicBezTo>
                    <a:cubicBezTo>
                      <a:pt x="5292" y="2885"/>
                      <a:pt x="5384" y="2876"/>
                      <a:pt x="5475" y="2861"/>
                    </a:cubicBezTo>
                    <a:lnTo>
                      <a:pt x="5930" y="4258"/>
                    </a:lnTo>
                    <a:cubicBezTo>
                      <a:pt x="5005" y="4688"/>
                      <a:pt x="4383" y="5579"/>
                      <a:pt x="4298" y="6591"/>
                    </a:cubicBezTo>
                    <a:lnTo>
                      <a:pt x="2218" y="6314"/>
                    </a:lnTo>
                    <a:cubicBezTo>
                      <a:pt x="2128" y="5777"/>
                      <a:pt x="1665" y="5389"/>
                      <a:pt x="1130" y="5389"/>
                    </a:cubicBezTo>
                    <a:cubicBezTo>
                      <a:pt x="1102" y="5389"/>
                      <a:pt x="1074" y="5390"/>
                      <a:pt x="1046" y="5392"/>
                    </a:cubicBezTo>
                    <a:cubicBezTo>
                      <a:pt x="476" y="5432"/>
                      <a:pt x="31" y="5899"/>
                      <a:pt x="15" y="6469"/>
                    </a:cubicBezTo>
                    <a:cubicBezTo>
                      <a:pt x="0" y="7040"/>
                      <a:pt x="421" y="7528"/>
                      <a:pt x="988" y="7598"/>
                    </a:cubicBezTo>
                    <a:cubicBezTo>
                      <a:pt x="1036" y="7604"/>
                      <a:pt x="1084" y="7607"/>
                      <a:pt x="1131" y="7607"/>
                    </a:cubicBezTo>
                    <a:cubicBezTo>
                      <a:pt x="1642" y="7607"/>
                      <a:pt x="2094" y="7252"/>
                      <a:pt x="2208" y="6741"/>
                    </a:cubicBezTo>
                    <a:lnTo>
                      <a:pt x="4292" y="7018"/>
                    </a:lnTo>
                    <a:cubicBezTo>
                      <a:pt x="4365" y="8150"/>
                      <a:pt x="5103" y="9129"/>
                      <a:pt x="6174" y="9507"/>
                    </a:cubicBezTo>
                    <a:lnTo>
                      <a:pt x="5478" y="11944"/>
                    </a:lnTo>
                    <a:lnTo>
                      <a:pt x="5390" y="11944"/>
                    </a:lnTo>
                    <a:cubicBezTo>
                      <a:pt x="4752" y="11947"/>
                      <a:pt x="4218" y="12432"/>
                      <a:pt x="4154" y="13066"/>
                    </a:cubicBezTo>
                    <a:cubicBezTo>
                      <a:pt x="4090" y="13701"/>
                      <a:pt x="4517" y="14283"/>
                      <a:pt x="5143" y="14411"/>
                    </a:cubicBezTo>
                    <a:cubicBezTo>
                      <a:pt x="5227" y="14429"/>
                      <a:pt x="5311" y="14437"/>
                      <a:pt x="5395" y="14437"/>
                    </a:cubicBezTo>
                    <a:cubicBezTo>
                      <a:pt x="5928" y="14437"/>
                      <a:pt x="6416" y="14094"/>
                      <a:pt x="6582" y="13567"/>
                    </a:cubicBezTo>
                    <a:cubicBezTo>
                      <a:pt x="6774" y="12960"/>
                      <a:pt x="6475" y="12301"/>
                      <a:pt x="5890" y="12048"/>
                    </a:cubicBezTo>
                    <a:lnTo>
                      <a:pt x="6579" y="9626"/>
                    </a:lnTo>
                    <a:cubicBezTo>
                      <a:pt x="6760" y="9662"/>
                      <a:pt x="6942" y="9679"/>
                      <a:pt x="7124" y="9679"/>
                    </a:cubicBezTo>
                    <a:cubicBezTo>
                      <a:pt x="7686" y="9679"/>
                      <a:pt x="8241" y="9510"/>
                      <a:pt x="8711" y="9190"/>
                    </a:cubicBezTo>
                    <a:lnTo>
                      <a:pt x="9217" y="9754"/>
                    </a:lnTo>
                    <a:cubicBezTo>
                      <a:pt x="8736" y="10318"/>
                      <a:pt x="8772" y="11163"/>
                      <a:pt x="9300" y="11685"/>
                    </a:cubicBezTo>
                    <a:cubicBezTo>
                      <a:pt x="9576" y="11959"/>
                      <a:pt x="9938" y="12097"/>
                      <a:pt x="10301" y="12097"/>
                    </a:cubicBezTo>
                    <a:cubicBezTo>
                      <a:pt x="10633" y="12097"/>
                      <a:pt x="10966" y="11982"/>
                      <a:pt x="11234" y="11749"/>
                    </a:cubicBezTo>
                    <a:cubicBezTo>
                      <a:pt x="11795" y="11258"/>
                      <a:pt x="11886" y="10422"/>
                      <a:pt x="11441" y="9824"/>
                    </a:cubicBezTo>
                    <a:cubicBezTo>
                      <a:pt x="11162" y="9452"/>
                      <a:pt x="10734" y="9252"/>
                      <a:pt x="10298" y="9252"/>
                    </a:cubicBezTo>
                    <a:cubicBezTo>
                      <a:pt x="10037" y="9252"/>
                      <a:pt x="9773" y="9324"/>
                      <a:pt x="9538" y="9473"/>
                    </a:cubicBezTo>
                    <a:lnTo>
                      <a:pt x="9047" y="8924"/>
                    </a:lnTo>
                    <a:cubicBezTo>
                      <a:pt x="9205" y="8778"/>
                      <a:pt x="9349" y="8616"/>
                      <a:pt x="9471" y="8436"/>
                    </a:cubicBezTo>
                    <a:cubicBezTo>
                      <a:pt x="9584" y="8271"/>
                      <a:pt x="9439" y="8103"/>
                      <a:pt x="9290" y="8103"/>
                    </a:cubicBezTo>
                    <a:cubicBezTo>
                      <a:pt x="9229" y="8103"/>
                      <a:pt x="9168" y="8130"/>
                      <a:pt x="9123" y="8195"/>
                    </a:cubicBezTo>
                    <a:cubicBezTo>
                      <a:pt x="8659" y="8878"/>
                      <a:pt x="7900" y="9255"/>
                      <a:pt x="7121" y="9255"/>
                    </a:cubicBezTo>
                    <a:cubicBezTo>
                      <a:pt x="6767" y="9255"/>
                      <a:pt x="6410" y="9178"/>
                      <a:pt x="6073" y="9016"/>
                    </a:cubicBezTo>
                    <a:cubicBezTo>
                      <a:pt x="4993" y="8497"/>
                      <a:pt x="4456" y="7268"/>
                      <a:pt x="4807" y="6124"/>
                    </a:cubicBezTo>
                    <a:cubicBezTo>
                      <a:pt x="5125" y="5097"/>
                      <a:pt x="6073" y="4414"/>
                      <a:pt x="7120" y="4414"/>
                    </a:cubicBezTo>
                    <a:cubicBezTo>
                      <a:pt x="7239" y="4414"/>
                      <a:pt x="7359" y="4423"/>
                      <a:pt x="7479" y="4441"/>
                    </a:cubicBezTo>
                    <a:cubicBezTo>
                      <a:pt x="8662" y="4618"/>
                      <a:pt x="9541" y="5633"/>
                      <a:pt x="9541" y="6832"/>
                    </a:cubicBezTo>
                    <a:cubicBezTo>
                      <a:pt x="9544" y="7015"/>
                      <a:pt x="9522" y="7198"/>
                      <a:pt x="9480" y="7378"/>
                    </a:cubicBezTo>
                    <a:cubicBezTo>
                      <a:pt x="9455" y="7491"/>
                      <a:pt x="9526" y="7604"/>
                      <a:pt x="9638" y="7631"/>
                    </a:cubicBezTo>
                    <a:cubicBezTo>
                      <a:pt x="9655" y="7635"/>
                      <a:pt x="9671" y="7637"/>
                      <a:pt x="9687" y="7637"/>
                    </a:cubicBezTo>
                    <a:cubicBezTo>
                      <a:pt x="9785" y="7637"/>
                      <a:pt x="9871" y="7569"/>
                      <a:pt x="9895" y="7473"/>
                    </a:cubicBezTo>
                    <a:cubicBezTo>
                      <a:pt x="9925" y="7332"/>
                      <a:pt x="9946" y="7189"/>
                      <a:pt x="9959" y="7046"/>
                    </a:cubicBezTo>
                    <a:lnTo>
                      <a:pt x="11352" y="7046"/>
                    </a:lnTo>
                    <a:cubicBezTo>
                      <a:pt x="11462" y="7612"/>
                      <a:pt x="11949" y="7942"/>
                      <a:pt x="12445" y="7942"/>
                    </a:cubicBezTo>
                    <a:cubicBezTo>
                      <a:pt x="12753" y="7942"/>
                      <a:pt x="13065" y="7815"/>
                      <a:pt x="13292" y="7540"/>
                    </a:cubicBezTo>
                    <a:cubicBezTo>
                      <a:pt x="13886" y="6818"/>
                      <a:pt x="13373" y="5731"/>
                      <a:pt x="12439" y="5731"/>
                    </a:cubicBezTo>
                    <a:cubicBezTo>
                      <a:pt x="12438" y="5731"/>
                      <a:pt x="12437" y="5731"/>
                      <a:pt x="12435" y="5731"/>
                    </a:cubicBezTo>
                    <a:cubicBezTo>
                      <a:pt x="11908" y="5731"/>
                      <a:pt x="11456" y="6106"/>
                      <a:pt x="11352" y="6622"/>
                    </a:cubicBezTo>
                    <a:lnTo>
                      <a:pt x="9959" y="6622"/>
                    </a:lnTo>
                    <a:cubicBezTo>
                      <a:pt x="9846" y="5139"/>
                      <a:pt x="8610" y="3993"/>
                      <a:pt x="7125" y="3993"/>
                    </a:cubicBezTo>
                    <a:cubicBezTo>
                      <a:pt x="6854" y="3993"/>
                      <a:pt x="6585" y="4032"/>
                      <a:pt x="6323" y="4105"/>
                    </a:cubicBezTo>
                    <a:lnTo>
                      <a:pt x="5875" y="2718"/>
                    </a:lnTo>
                    <a:cubicBezTo>
                      <a:pt x="6457" y="2406"/>
                      <a:pt x="6753" y="1739"/>
                      <a:pt x="6594" y="1098"/>
                    </a:cubicBezTo>
                    <a:cubicBezTo>
                      <a:pt x="6436" y="454"/>
                      <a:pt x="5859" y="3"/>
                      <a:pt x="5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Google Shape;630;p37">
            <a:extLst>
              <a:ext uri="{FF2B5EF4-FFF2-40B4-BE49-F238E27FC236}">
                <a16:creationId xmlns:a16="http://schemas.microsoft.com/office/drawing/2014/main" id="{D8FC8E7D-C1E1-B507-C8F8-D6557E5807C5}"/>
              </a:ext>
            </a:extLst>
          </p:cNvPr>
          <p:cNvSpPr txBox="1">
            <a:spLocks/>
          </p:cNvSpPr>
          <p:nvPr/>
        </p:nvSpPr>
        <p:spPr>
          <a:xfrm>
            <a:off x="854843" y="485266"/>
            <a:ext cx="3248470" cy="3196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1pPr>
            <a:lvl2pPr marR="0" lvl="1"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2pPr>
            <a:lvl3pPr marR="0" lvl="2"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3pPr>
            <a:lvl4pPr marR="0" lvl="3"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4pPr>
            <a:lvl5pPr marR="0" lvl="4"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5pPr>
            <a:lvl6pPr marR="0" lvl="5"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6pPr>
            <a:lvl7pPr marR="0" lvl="6"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7pPr>
            <a:lvl8pPr marR="0" lvl="7"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8pPr>
            <a:lvl9pPr marR="0" lvl="8" algn="l" rtl="0">
              <a:lnSpc>
                <a:spcPct val="100000"/>
              </a:lnSpc>
              <a:spcBef>
                <a:spcPts val="0"/>
              </a:spcBef>
              <a:spcAft>
                <a:spcPts val="0"/>
              </a:spcAft>
              <a:buClr>
                <a:schemeClr val="accent6"/>
              </a:buClr>
              <a:buSzPts val="3600"/>
              <a:buFont typeface="Grandstander Black"/>
              <a:buNone/>
              <a:defRPr sz="3600" b="0" i="0" u="none" strike="noStrike" cap="none">
                <a:solidFill>
                  <a:schemeClr val="accent6"/>
                </a:solidFill>
                <a:latin typeface="Grandstander Black"/>
                <a:ea typeface="Grandstander Black"/>
                <a:cs typeface="Grandstander Black"/>
                <a:sym typeface="Grandstander Black"/>
              </a:defRPr>
            </a:lvl9pPr>
          </a:lstStyle>
          <a:p>
            <a:pPr algn="l"/>
            <a:r>
              <a:rPr lang="en-US" sz="1400" dirty="0">
                <a:solidFill>
                  <a:schemeClr val="tx1"/>
                </a:solidFill>
              </a:rPr>
              <a:t>I. </a:t>
            </a:r>
            <a:r>
              <a:rPr lang="en-US" sz="1400" dirty="0" err="1">
                <a:solidFill>
                  <a:schemeClr val="tx1"/>
                </a:solidFill>
              </a:rPr>
              <a:t>Xây</a:t>
            </a:r>
            <a:r>
              <a:rPr lang="en-US" sz="1400" dirty="0">
                <a:solidFill>
                  <a:schemeClr val="tx1"/>
                </a:solidFill>
              </a:rPr>
              <a:t> </a:t>
            </a:r>
            <a:r>
              <a:rPr lang="en-US" sz="1400" dirty="0" err="1">
                <a:solidFill>
                  <a:schemeClr val="tx1"/>
                </a:solidFill>
              </a:rPr>
              <a:t>Dựng</a:t>
            </a:r>
            <a:r>
              <a:rPr lang="en-US" sz="1400" dirty="0">
                <a:solidFill>
                  <a:schemeClr val="tx1"/>
                </a:solidFill>
              </a:rPr>
              <a:t> </a:t>
            </a:r>
            <a:r>
              <a:rPr lang="en-US" sz="1400" dirty="0" err="1">
                <a:solidFill>
                  <a:schemeClr val="tx1"/>
                </a:solidFill>
              </a:rPr>
              <a:t>Dãy</a:t>
            </a:r>
            <a:r>
              <a:rPr lang="en-US" sz="1400" dirty="0">
                <a:solidFill>
                  <a:schemeClr val="tx1"/>
                </a:solidFill>
              </a:rPr>
              <a:t> </a:t>
            </a:r>
            <a:r>
              <a:rPr lang="en-US" sz="1400" dirty="0" err="1">
                <a:solidFill>
                  <a:schemeClr val="tx1"/>
                </a:solidFill>
              </a:rPr>
              <a:t>Hoạt</a:t>
            </a:r>
            <a:r>
              <a:rPr lang="en-US" sz="1400" dirty="0">
                <a:solidFill>
                  <a:schemeClr val="tx1"/>
                </a:solidFill>
              </a:rPr>
              <a:t> </a:t>
            </a:r>
            <a:r>
              <a:rPr lang="en-US" sz="1400" dirty="0" err="1">
                <a:solidFill>
                  <a:schemeClr val="tx1"/>
                </a:solidFill>
              </a:rPr>
              <a:t>Động</a:t>
            </a:r>
            <a:r>
              <a:rPr lang="en-US" sz="1400" dirty="0">
                <a:solidFill>
                  <a:schemeClr val="tx1"/>
                </a:solidFill>
              </a:rPr>
              <a:t> </a:t>
            </a:r>
            <a:r>
              <a:rPr lang="en-US" sz="1400" dirty="0" err="1">
                <a:solidFill>
                  <a:schemeClr val="tx1"/>
                </a:solidFill>
              </a:rPr>
              <a:t>Hóa</a:t>
            </a:r>
            <a:r>
              <a:rPr lang="en-US" sz="1400" dirty="0">
                <a:solidFill>
                  <a:schemeClr val="tx1"/>
                </a:solidFill>
              </a:rPr>
              <a:t> </a:t>
            </a:r>
            <a:r>
              <a:rPr lang="en-US" sz="1400" dirty="0" err="1">
                <a:solidFill>
                  <a:schemeClr val="tx1"/>
                </a:solidFill>
              </a:rPr>
              <a:t>Học</a:t>
            </a:r>
            <a:endParaRPr lang="en-US" sz="1400" dirty="0">
              <a:solidFill>
                <a:schemeClr val="tx1"/>
              </a:solidFill>
            </a:endParaRPr>
          </a:p>
        </p:txBody>
      </p:sp>
      <p:grpSp>
        <p:nvGrpSpPr>
          <p:cNvPr id="25" name="Google Shape;3485;p66">
            <a:extLst>
              <a:ext uri="{FF2B5EF4-FFF2-40B4-BE49-F238E27FC236}">
                <a16:creationId xmlns:a16="http://schemas.microsoft.com/office/drawing/2014/main" id="{8C909C30-6662-BEA1-209D-B13C3F1FD6B6}"/>
              </a:ext>
            </a:extLst>
          </p:cNvPr>
          <p:cNvGrpSpPr/>
          <p:nvPr/>
        </p:nvGrpSpPr>
        <p:grpSpPr>
          <a:xfrm>
            <a:off x="4337314" y="2193366"/>
            <a:ext cx="354827" cy="315789"/>
            <a:chOff x="1541041" y="3829340"/>
            <a:chExt cx="389492" cy="346640"/>
          </a:xfrm>
        </p:grpSpPr>
        <p:sp>
          <p:nvSpPr>
            <p:cNvPr id="26" name="Google Shape;3486;p66">
              <a:extLst>
                <a:ext uri="{FF2B5EF4-FFF2-40B4-BE49-F238E27FC236}">
                  <a16:creationId xmlns:a16="http://schemas.microsoft.com/office/drawing/2014/main" id="{0F8A8E70-C701-7F9B-42D6-59701EBBF598}"/>
                </a:ext>
              </a:extLst>
            </p:cNvPr>
            <p:cNvSpPr/>
            <p:nvPr/>
          </p:nvSpPr>
          <p:spPr>
            <a:xfrm>
              <a:off x="1693692" y="3969815"/>
              <a:ext cx="82925" cy="82871"/>
            </a:xfrm>
            <a:custGeom>
              <a:avLst/>
              <a:gdLst/>
              <a:ahLst/>
              <a:cxnLst/>
              <a:rect l="l" t="t" r="r" b="b"/>
              <a:pathLst>
                <a:path w="3075" h="3073" extrusionOk="0">
                  <a:moveTo>
                    <a:pt x="1537" y="1"/>
                  </a:moveTo>
                  <a:cubicBezTo>
                    <a:pt x="689" y="1"/>
                    <a:pt x="0" y="687"/>
                    <a:pt x="0" y="1535"/>
                  </a:cubicBezTo>
                  <a:cubicBezTo>
                    <a:pt x="0" y="2386"/>
                    <a:pt x="689" y="3072"/>
                    <a:pt x="1537" y="3072"/>
                  </a:cubicBezTo>
                  <a:cubicBezTo>
                    <a:pt x="2385" y="3072"/>
                    <a:pt x="3075" y="2386"/>
                    <a:pt x="3075" y="1535"/>
                  </a:cubicBezTo>
                  <a:cubicBezTo>
                    <a:pt x="3075" y="687"/>
                    <a:pt x="2385" y="1"/>
                    <a:pt x="1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7;p66">
              <a:extLst>
                <a:ext uri="{FF2B5EF4-FFF2-40B4-BE49-F238E27FC236}">
                  <a16:creationId xmlns:a16="http://schemas.microsoft.com/office/drawing/2014/main" id="{31D6EBC8-EA57-5325-74C8-763136545FFC}"/>
                </a:ext>
              </a:extLst>
            </p:cNvPr>
            <p:cNvSpPr/>
            <p:nvPr/>
          </p:nvSpPr>
          <p:spPr>
            <a:xfrm>
              <a:off x="1706772" y="3972458"/>
              <a:ext cx="69846" cy="80174"/>
            </a:xfrm>
            <a:custGeom>
              <a:avLst/>
              <a:gdLst/>
              <a:ahLst/>
              <a:cxnLst/>
              <a:rect l="l" t="t" r="r" b="b"/>
              <a:pathLst>
                <a:path w="2590" h="2973" extrusionOk="0">
                  <a:moveTo>
                    <a:pt x="1601" y="0"/>
                  </a:moveTo>
                  <a:lnTo>
                    <a:pt x="1601" y="0"/>
                  </a:lnTo>
                  <a:cubicBezTo>
                    <a:pt x="2135" y="504"/>
                    <a:pt x="2239" y="1315"/>
                    <a:pt x="1848" y="1937"/>
                  </a:cubicBezTo>
                  <a:cubicBezTo>
                    <a:pt x="1562" y="2396"/>
                    <a:pt x="1066" y="2658"/>
                    <a:pt x="549" y="2658"/>
                  </a:cubicBezTo>
                  <a:cubicBezTo>
                    <a:pt x="366" y="2658"/>
                    <a:pt x="180" y="2625"/>
                    <a:pt x="0" y="2556"/>
                  </a:cubicBezTo>
                  <a:lnTo>
                    <a:pt x="0" y="2556"/>
                  </a:lnTo>
                  <a:cubicBezTo>
                    <a:pt x="290" y="2828"/>
                    <a:pt x="668" y="2973"/>
                    <a:pt x="1051" y="2973"/>
                  </a:cubicBezTo>
                  <a:cubicBezTo>
                    <a:pt x="1257" y="2973"/>
                    <a:pt x="1464" y="2931"/>
                    <a:pt x="1659" y="2846"/>
                  </a:cubicBezTo>
                  <a:cubicBezTo>
                    <a:pt x="2224" y="2605"/>
                    <a:pt x="2586" y="2050"/>
                    <a:pt x="2590" y="1437"/>
                  </a:cubicBezTo>
                  <a:cubicBezTo>
                    <a:pt x="2586" y="803"/>
                    <a:pt x="2196" y="229"/>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88;p66">
              <a:extLst>
                <a:ext uri="{FF2B5EF4-FFF2-40B4-BE49-F238E27FC236}">
                  <a16:creationId xmlns:a16="http://schemas.microsoft.com/office/drawing/2014/main" id="{C5A06BDE-AB9D-2741-D6ED-EA55D11C6E44}"/>
                </a:ext>
              </a:extLst>
            </p:cNvPr>
            <p:cNvSpPr/>
            <p:nvPr/>
          </p:nvSpPr>
          <p:spPr>
            <a:xfrm>
              <a:off x="1573497" y="4105139"/>
              <a:ext cx="39939" cy="39912"/>
            </a:xfrm>
            <a:custGeom>
              <a:avLst/>
              <a:gdLst/>
              <a:ahLst/>
              <a:cxnLst/>
              <a:rect l="l" t="t" r="r" b="b"/>
              <a:pathLst>
                <a:path w="1481" h="1480" extrusionOk="0">
                  <a:moveTo>
                    <a:pt x="739" y="0"/>
                  </a:moveTo>
                  <a:cubicBezTo>
                    <a:pt x="330" y="0"/>
                    <a:pt x="1" y="330"/>
                    <a:pt x="1" y="738"/>
                  </a:cubicBezTo>
                  <a:cubicBezTo>
                    <a:pt x="1" y="1147"/>
                    <a:pt x="330" y="1479"/>
                    <a:pt x="739" y="1479"/>
                  </a:cubicBezTo>
                  <a:cubicBezTo>
                    <a:pt x="1148" y="1479"/>
                    <a:pt x="1480" y="1147"/>
                    <a:pt x="1480" y="738"/>
                  </a:cubicBezTo>
                  <a:cubicBezTo>
                    <a:pt x="1480" y="330"/>
                    <a:pt x="1148"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89;p66">
              <a:extLst>
                <a:ext uri="{FF2B5EF4-FFF2-40B4-BE49-F238E27FC236}">
                  <a16:creationId xmlns:a16="http://schemas.microsoft.com/office/drawing/2014/main" id="{9006FB2A-12B5-C7F3-6695-472D2A21F0AE}"/>
                </a:ext>
              </a:extLst>
            </p:cNvPr>
            <p:cNvSpPr/>
            <p:nvPr/>
          </p:nvSpPr>
          <p:spPr>
            <a:xfrm>
              <a:off x="1576302" y="4105462"/>
              <a:ext cx="37134" cy="39723"/>
            </a:xfrm>
            <a:custGeom>
              <a:avLst/>
              <a:gdLst/>
              <a:ahLst/>
              <a:cxnLst/>
              <a:rect l="l" t="t" r="r" b="b"/>
              <a:pathLst>
                <a:path w="1377" h="1473" extrusionOk="0">
                  <a:moveTo>
                    <a:pt x="769" y="0"/>
                  </a:moveTo>
                  <a:cubicBezTo>
                    <a:pt x="839" y="113"/>
                    <a:pt x="876" y="244"/>
                    <a:pt x="876" y="382"/>
                  </a:cubicBezTo>
                  <a:cubicBezTo>
                    <a:pt x="876" y="788"/>
                    <a:pt x="547" y="1120"/>
                    <a:pt x="137" y="1120"/>
                  </a:cubicBezTo>
                  <a:cubicBezTo>
                    <a:pt x="136" y="1120"/>
                    <a:pt x="134" y="1120"/>
                    <a:pt x="132" y="1120"/>
                  </a:cubicBezTo>
                  <a:cubicBezTo>
                    <a:pt x="89" y="1120"/>
                    <a:pt x="43" y="1117"/>
                    <a:pt x="1" y="1107"/>
                  </a:cubicBezTo>
                  <a:lnTo>
                    <a:pt x="1" y="1107"/>
                  </a:lnTo>
                  <a:cubicBezTo>
                    <a:pt x="134" y="1339"/>
                    <a:pt x="379" y="1473"/>
                    <a:pt x="636" y="1473"/>
                  </a:cubicBezTo>
                  <a:cubicBezTo>
                    <a:pt x="702" y="1473"/>
                    <a:pt x="768" y="1464"/>
                    <a:pt x="833" y="1446"/>
                  </a:cubicBezTo>
                  <a:cubicBezTo>
                    <a:pt x="1157" y="1355"/>
                    <a:pt x="1376" y="1062"/>
                    <a:pt x="1376" y="726"/>
                  </a:cubicBezTo>
                  <a:cubicBezTo>
                    <a:pt x="1376" y="369"/>
                    <a:pt x="1120" y="64"/>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90;p66">
              <a:extLst>
                <a:ext uri="{FF2B5EF4-FFF2-40B4-BE49-F238E27FC236}">
                  <a16:creationId xmlns:a16="http://schemas.microsoft.com/office/drawing/2014/main" id="{7C8A0D2B-8D92-29AB-89AC-F8F5CADA0452}"/>
                </a:ext>
              </a:extLst>
            </p:cNvPr>
            <p:cNvSpPr/>
            <p:nvPr/>
          </p:nvSpPr>
          <p:spPr>
            <a:xfrm>
              <a:off x="1644827" y="3835084"/>
              <a:ext cx="55553" cy="55553"/>
            </a:xfrm>
            <a:custGeom>
              <a:avLst/>
              <a:gdLst/>
              <a:ahLst/>
              <a:cxnLst/>
              <a:rect l="l" t="t" r="r" b="b"/>
              <a:pathLst>
                <a:path w="2060" h="2060" extrusionOk="0">
                  <a:moveTo>
                    <a:pt x="1031" y="1"/>
                  </a:moveTo>
                  <a:cubicBezTo>
                    <a:pt x="461" y="1"/>
                    <a:pt x="0" y="461"/>
                    <a:pt x="0" y="1032"/>
                  </a:cubicBezTo>
                  <a:cubicBezTo>
                    <a:pt x="0" y="1599"/>
                    <a:pt x="461" y="2060"/>
                    <a:pt x="1031" y="2060"/>
                  </a:cubicBezTo>
                  <a:cubicBezTo>
                    <a:pt x="1599" y="2060"/>
                    <a:pt x="2059" y="1599"/>
                    <a:pt x="2059" y="1032"/>
                  </a:cubicBezTo>
                  <a:cubicBezTo>
                    <a:pt x="2059" y="461"/>
                    <a:pt x="1599" y="1"/>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1;p66">
              <a:extLst>
                <a:ext uri="{FF2B5EF4-FFF2-40B4-BE49-F238E27FC236}">
                  <a16:creationId xmlns:a16="http://schemas.microsoft.com/office/drawing/2014/main" id="{775BAB60-CFB0-738E-1F64-81B63FE80FE5}"/>
                </a:ext>
              </a:extLst>
            </p:cNvPr>
            <p:cNvSpPr/>
            <p:nvPr/>
          </p:nvSpPr>
          <p:spPr>
            <a:xfrm>
              <a:off x="1646795" y="3837484"/>
              <a:ext cx="53665" cy="53153"/>
            </a:xfrm>
            <a:custGeom>
              <a:avLst/>
              <a:gdLst/>
              <a:ahLst/>
              <a:cxnLst/>
              <a:rect l="l" t="t" r="r" b="b"/>
              <a:pathLst>
                <a:path w="1990" h="1971" extrusionOk="0">
                  <a:moveTo>
                    <a:pt x="1376" y="0"/>
                  </a:moveTo>
                  <a:cubicBezTo>
                    <a:pt x="1641" y="674"/>
                    <a:pt x="1144" y="1406"/>
                    <a:pt x="421" y="1406"/>
                  </a:cubicBezTo>
                  <a:cubicBezTo>
                    <a:pt x="415" y="1406"/>
                    <a:pt x="408" y="1407"/>
                    <a:pt x="401" y="1407"/>
                  </a:cubicBezTo>
                  <a:cubicBezTo>
                    <a:pt x="262" y="1407"/>
                    <a:pt x="126" y="1376"/>
                    <a:pt x="1" y="1321"/>
                  </a:cubicBezTo>
                  <a:lnTo>
                    <a:pt x="1" y="1321"/>
                  </a:lnTo>
                  <a:cubicBezTo>
                    <a:pt x="159" y="1718"/>
                    <a:pt x="543" y="1970"/>
                    <a:pt x="959" y="1970"/>
                  </a:cubicBezTo>
                  <a:cubicBezTo>
                    <a:pt x="1022" y="1970"/>
                    <a:pt x="1086" y="1964"/>
                    <a:pt x="1150" y="1952"/>
                  </a:cubicBezTo>
                  <a:cubicBezTo>
                    <a:pt x="1635" y="1858"/>
                    <a:pt x="1986" y="1437"/>
                    <a:pt x="1986" y="943"/>
                  </a:cubicBezTo>
                  <a:cubicBezTo>
                    <a:pt x="1989" y="534"/>
                    <a:pt x="1748" y="165"/>
                    <a:pt x="1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3492;p66">
              <a:extLst>
                <a:ext uri="{FF2B5EF4-FFF2-40B4-BE49-F238E27FC236}">
                  <a16:creationId xmlns:a16="http://schemas.microsoft.com/office/drawing/2014/main" id="{96F042D6-A71E-DB06-1BCA-D77605BA219B}"/>
                </a:ext>
              </a:extLst>
            </p:cNvPr>
            <p:cNvSpPr/>
            <p:nvPr/>
          </p:nvSpPr>
          <p:spPr>
            <a:xfrm>
              <a:off x="1887294" y="3959459"/>
              <a:ext cx="31282" cy="31201"/>
            </a:xfrm>
            <a:custGeom>
              <a:avLst/>
              <a:gdLst/>
              <a:ahLst/>
              <a:cxnLst/>
              <a:rect l="l" t="t" r="r" b="b"/>
              <a:pathLst>
                <a:path w="1160" h="1157" extrusionOk="0">
                  <a:moveTo>
                    <a:pt x="580" y="0"/>
                  </a:moveTo>
                  <a:cubicBezTo>
                    <a:pt x="260" y="0"/>
                    <a:pt x="1" y="260"/>
                    <a:pt x="1" y="580"/>
                  </a:cubicBezTo>
                  <a:cubicBezTo>
                    <a:pt x="1" y="897"/>
                    <a:pt x="260" y="1156"/>
                    <a:pt x="580" y="1156"/>
                  </a:cubicBezTo>
                  <a:cubicBezTo>
                    <a:pt x="901" y="1156"/>
                    <a:pt x="1160" y="897"/>
                    <a:pt x="1160" y="580"/>
                  </a:cubicBezTo>
                  <a:cubicBezTo>
                    <a:pt x="1160" y="260"/>
                    <a:pt x="901"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3493;p66">
              <a:extLst>
                <a:ext uri="{FF2B5EF4-FFF2-40B4-BE49-F238E27FC236}">
                  <a16:creationId xmlns:a16="http://schemas.microsoft.com/office/drawing/2014/main" id="{759F1F5D-1592-C0C0-2089-02175EDD97D9}"/>
                </a:ext>
              </a:extLst>
            </p:cNvPr>
            <p:cNvSpPr/>
            <p:nvPr/>
          </p:nvSpPr>
          <p:spPr>
            <a:xfrm>
              <a:off x="1887968" y="3960376"/>
              <a:ext cx="30689" cy="30473"/>
            </a:xfrm>
            <a:custGeom>
              <a:avLst/>
              <a:gdLst/>
              <a:ahLst/>
              <a:cxnLst/>
              <a:rect l="l" t="t" r="r" b="b"/>
              <a:pathLst>
                <a:path w="1138" h="1130" extrusionOk="0">
                  <a:moveTo>
                    <a:pt x="754" y="0"/>
                  </a:moveTo>
                  <a:cubicBezTo>
                    <a:pt x="772" y="58"/>
                    <a:pt x="781" y="119"/>
                    <a:pt x="781" y="177"/>
                  </a:cubicBezTo>
                  <a:cubicBezTo>
                    <a:pt x="781" y="500"/>
                    <a:pt x="522" y="759"/>
                    <a:pt x="202" y="763"/>
                  </a:cubicBezTo>
                  <a:cubicBezTo>
                    <a:pt x="131" y="759"/>
                    <a:pt x="64" y="747"/>
                    <a:pt x="0" y="723"/>
                  </a:cubicBezTo>
                  <a:lnTo>
                    <a:pt x="0" y="723"/>
                  </a:lnTo>
                  <a:cubicBezTo>
                    <a:pt x="79" y="968"/>
                    <a:pt x="303" y="1130"/>
                    <a:pt x="552" y="1130"/>
                  </a:cubicBezTo>
                  <a:cubicBezTo>
                    <a:pt x="582" y="1130"/>
                    <a:pt x="613" y="1127"/>
                    <a:pt x="644" y="1122"/>
                  </a:cubicBezTo>
                  <a:cubicBezTo>
                    <a:pt x="928" y="1077"/>
                    <a:pt x="1138" y="833"/>
                    <a:pt x="1135" y="546"/>
                  </a:cubicBezTo>
                  <a:cubicBezTo>
                    <a:pt x="1135" y="302"/>
                    <a:pt x="982" y="82"/>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3494;p66">
              <a:extLst>
                <a:ext uri="{FF2B5EF4-FFF2-40B4-BE49-F238E27FC236}">
                  <a16:creationId xmlns:a16="http://schemas.microsoft.com/office/drawing/2014/main" id="{8633F4FF-0885-E149-0F0A-075EE9559F5B}"/>
                </a:ext>
              </a:extLst>
            </p:cNvPr>
            <p:cNvSpPr/>
            <p:nvPr/>
          </p:nvSpPr>
          <p:spPr>
            <a:xfrm>
              <a:off x="1688002" y="3964071"/>
              <a:ext cx="94386" cy="92148"/>
            </a:xfrm>
            <a:custGeom>
              <a:avLst/>
              <a:gdLst/>
              <a:ahLst/>
              <a:cxnLst/>
              <a:rect l="l" t="t" r="r" b="b"/>
              <a:pathLst>
                <a:path w="3500" h="3417" extrusionOk="0">
                  <a:moveTo>
                    <a:pt x="1748" y="0"/>
                  </a:moveTo>
                  <a:cubicBezTo>
                    <a:pt x="1419" y="0"/>
                    <a:pt x="1099" y="92"/>
                    <a:pt x="821" y="266"/>
                  </a:cubicBezTo>
                  <a:cubicBezTo>
                    <a:pt x="623" y="390"/>
                    <a:pt x="745" y="661"/>
                    <a:pt x="930" y="661"/>
                  </a:cubicBezTo>
                  <a:cubicBezTo>
                    <a:pt x="967" y="661"/>
                    <a:pt x="1007" y="650"/>
                    <a:pt x="1047" y="626"/>
                  </a:cubicBezTo>
                  <a:cubicBezTo>
                    <a:pt x="1257" y="491"/>
                    <a:pt x="1498" y="421"/>
                    <a:pt x="1748" y="421"/>
                  </a:cubicBezTo>
                  <a:cubicBezTo>
                    <a:pt x="2285" y="421"/>
                    <a:pt x="2770" y="744"/>
                    <a:pt x="2977" y="1239"/>
                  </a:cubicBezTo>
                  <a:cubicBezTo>
                    <a:pt x="3182" y="1736"/>
                    <a:pt x="3069" y="2306"/>
                    <a:pt x="2691" y="2687"/>
                  </a:cubicBezTo>
                  <a:cubicBezTo>
                    <a:pt x="2437" y="2941"/>
                    <a:pt x="2097" y="3077"/>
                    <a:pt x="1750" y="3077"/>
                  </a:cubicBezTo>
                  <a:cubicBezTo>
                    <a:pt x="1580" y="3077"/>
                    <a:pt x="1409" y="3044"/>
                    <a:pt x="1245" y="2977"/>
                  </a:cubicBezTo>
                  <a:cubicBezTo>
                    <a:pt x="748" y="2770"/>
                    <a:pt x="425" y="2288"/>
                    <a:pt x="425" y="1748"/>
                  </a:cubicBezTo>
                  <a:cubicBezTo>
                    <a:pt x="422" y="1586"/>
                    <a:pt x="452" y="1425"/>
                    <a:pt x="513" y="1272"/>
                  </a:cubicBezTo>
                  <a:cubicBezTo>
                    <a:pt x="553" y="1162"/>
                    <a:pt x="501" y="1040"/>
                    <a:pt x="391" y="998"/>
                  </a:cubicBezTo>
                  <a:cubicBezTo>
                    <a:pt x="366" y="988"/>
                    <a:pt x="340" y="983"/>
                    <a:pt x="314" y="983"/>
                  </a:cubicBezTo>
                  <a:cubicBezTo>
                    <a:pt x="228" y="983"/>
                    <a:pt x="147" y="1035"/>
                    <a:pt x="117" y="1120"/>
                  </a:cubicBezTo>
                  <a:cubicBezTo>
                    <a:pt x="40" y="1321"/>
                    <a:pt x="1" y="1534"/>
                    <a:pt x="1" y="1748"/>
                  </a:cubicBezTo>
                  <a:cubicBezTo>
                    <a:pt x="46" y="2684"/>
                    <a:pt x="815" y="3416"/>
                    <a:pt x="1748" y="3416"/>
                  </a:cubicBezTo>
                  <a:cubicBezTo>
                    <a:pt x="2685" y="3416"/>
                    <a:pt x="3453" y="2684"/>
                    <a:pt x="3499" y="1748"/>
                  </a:cubicBezTo>
                  <a:cubicBezTo>
                    <a:pt x="3496" y="784"/>
                    <a:pt x="2712" y="0"/>
                    <a:pt x="1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3495;p66">
              <a:extLst>
                <a:ext uri="{FF2B5EF4-FFF2-40B4-BE49-F238E27FC236}">
                  <a16:creationId xmlns:a16="http://schemas.microsoft.com/office/drawing/2014/main" id="{3738BA98-AF1B-7B6E-B0C9-D319419C7C0B}"/>
                </a:ext>
              </a:extLst>
            </p:cNvPr>
            <p:cNvSpPr/>
            <p:nvPr/>
          </p:nvSpPr>
          <p:spPr>
            <a:xfrm>
              <a:off x="1541041" y="3829340"/>
              <a:ext cx="389492" cy="346640"/>
            </a:xfrm>
            <a:custGeom>
              <a:avLst/>
              <a:gdLst/>
              <a:ahLst/>
              <a:cxnLst/>
              <a:rect l="l" t="t" r="r" b="b"/>
              <a:pathLst>
                <a:path w="14443" h="12854" extrusionOk="0">
                  <a:moveTo>
                    <a:pt x="4905" y="424"/>
                  </a:moveTo>
                  <a:cubicBezTo>
                    <a:pt x="5634" y="424"/>
                    <a:pt x="6000" y="1306"/>
                    <a:pt x="5485" y="1824"/>
                  </a:cubicBezTo>
                  <a:cubicBezTo>
                    <a:pt x="5317" y="1991"/>
                    <a:pt x="5112" y="2065"/>
                    <a:pt x="4911" y="2065"/>
                  </a:cubicBezTo>
                  <a:cubicBezTo>
                    <a:pt x="4489" y="2065"/>
                    <a:pt x="4085" y="1738"/>
                    <a:pt x="4085" y="1245"/>
                  </a:cubicBezTo>
                  <a:cubicBezTo>
                    <a:pt x="4085" y="790"/>
                    <a:pt x="4451" y="424"/>
                    <a:pt x="4905" y="424"/>
                  </a:cubicBezTo>
                  <a:close/>
                  <a:moveTo>
                    <a:pt x="7223" y="3035"/>
                  </a:moveTo>
                  <a:cubicBezTo>
                    <a:pt x="7406" y="3194"/>
                    <a:pt x="7592" y="3352"/>
                    <a:pt x="7775" y="3520"/>
                  </a:cubicBezTo>
                  <a:cubicBezTo>
                    <a:pt x="7592" y="3514"/>
                    <a:pt x="7409" y="3514"/>
                    <a:pt x="7223" y="3514"/>
                  </a:cubicBezTo>
                  <a:cubicBezTo>
                    <a:pt x="7037" y="3514"/>
                    <a:pt x="6854" y="3514"/>
                    <a:pt x="6671" y="3520"/>
                  </a:cubicBezTo>
                  <a:cubicBezTo>
                    <a:pt x="6854" y="3352"/>
                    <a:pt x="7040" y="3194"/>
                    <a:pt x="7223" y="3035"/>
                  </a:cubicBezTo>
                  <a:close/>
                  <a:moveTo>
                    <a:pt x="3301" y="1062"/>
                  </a:moveTo>
                  <a:cubicBezTo>
                    <a:pt x="3426" y="1062"/>
                    <a:pt x="3548" y="1071"/>
                    <a:pt x="3673" y="1092"/>
                  </a:cubicBezTo>
                  <a:cubicBezTo>
                    <a:pt x="3664" y="1141"/>
                    <a:pt x="3661" y="1193"/>
                    <a:pt x="3661" y="1245"/>
                  </a:cubicBezTo>
                  <a:cubicBezTo>
                    <a:pt x="3664" y="1766"/>
                    <a:pt x="3993" y="2233"/>
                    <a:pt x="4484" y="2410"/>
                  </a:cubicBezTo>
                  <a:cubicBezTo>
                    <a:pt x="4623" y="2459"/>
                    <a:pt x="4765" y="2483"/>
                    <a:pt x="4906" y="2483"/>
                  </a:cubicBezTo>
                  <a:cubicBezTo>
                    <a:pt x="5269" y="2483"/>
                    <a:pt x="5621" y="2325"/>
                    <a:pt x="5863" y="2035"/>
                  </a:cubicBezTo>
                  <a:cubicBezTo>
                    <a:pt x="6217" y="2260"/>
                    <a:pt x="6558" y="2504"/>
                    <a:pt x="6888" y="2767"/>
                  </a:cubicBezTo>
                  <a:cubicBezTo>
                    <a:pt x="6598" y="3011"/>
                    <a:pt x="6305" y="3276"/>
                    <a:pt x="6015" y="3554"/>
                  </a:cubicBezTo>
                  <a:cubicBezTo>
                    <a:pt x="4728" y="3651"/>
                    <a:pt x="3536" y="3895"/>
                    <a:pt x="2541" y="4267"/>
                  </a:cubicBezTo>
                  <a:cubicBezTo>
                    <a:pt x="2020" y="2938"/>
                    <a:pt x="1974" y="1891"/>
                    <a:pt x="2423" y="1394"/>
                  </a:cubicBezTo>
                  <a:cubicBezTo>
                    <a:pt x="2621" y="1172"/>
                    <a:pt x="2920" y="1062"/>
                    <a:pt x="3301" y="1062"/>
                  </a:cubicBezTo>
                  <a:close/>
                  <a:moveTo>
                    <a:pt x="11146" y="1062"/>
                  </a:moveTo>
                  <a:cubicBezTo>
                    <a:pt x="11527" y="1062"/>
                    <a:pt x="11823" y="1172"/>
                    <a:pt x="12024" y="1391"/>
                  </a:cubicBezTo>
                  <a:cubicBezTo>
                    <a:pt x="12472" y="1891"/>
                    <a:pt x="12427" y="2938"/>
                    <a:pt x="11905" y="4267"/>
                  </a:cubicBezTo>
                  <a:cubicBezTo>
                    <a:pt x="10911" y="3892"/>
                    <a:pt x="9715" y="3651"/>
                    <a:pt x="8431" y="3554"/>
                  </a:cubicBezTo>
                  <a:cubicBezTo>
                    <a:pt x="8141" y="3273"/>
                    <a:pt x="7852" y="3008"/>
                    <a:pt x="7559" y="2767"/>
                  </a:cubicBezTo>
                  <a:cubicBezTo>
                    <a:pt x="8913" y="1702"/>
                    <a:pt x="10215" y="1062"/>
                    <a:pt x="11146" y="1062"/>
                  </a:cubicBezTo>
                  <a:close/>
                  <a:moveTo>
                    <a:pt x="13445" y="5033"/>
                  </a:moveTo>
                  <a:cubicBezTo>
                    <a:pt x="13775" y="5033"/>
                    <a:pt x="13940" y="5432"/>
                    <a:pt x="13705" y="5664"/>
                  </a:cubicBezTo>
                  <a:cubicBezTo>
                    <a:pt x="13629" y="5740"/>
                    <a:pt x="13537" y="5775"/>
                    <a:pt x="13445" y="5775"/>
                  </a:cubicBezTo>
                  <a:cubicBezTo>
                    <a:pt x="13256" y="5775"/>
                    <a:pt x="13073" y="5627"/>
                    <a:pt x="13073" y="5402"/>
                  </a:cubicBezTo>
                  <a:cubicBezTo>
                    <a:pt x="13073" y="5201"/>
                    <a:pt x="13241" y="5033"/>
                    <a:pt x="13445" y="5033"/>
                  </a:cubicBezTo>
                  <a:close/>
                  <a:moveTo>
                    <a:pt x="5552" y="4020"/>
                  </a:moveTo>
                  <a:lnTo>
                    <a:pt x="5552" y="4020"/>
                  </a:lnTo>
                  <a:cubicBezTo>
                    <a:pt x="5412" y="4164"/>
                    <a:pt x="5274" y="4313"/>
                    <a:pt x="5137" y="4466"/>
                  </a:cubicBezTo>
                  <a:cubicBezTo>
                    <a:pt x="4594" y="5063"/>
                    <a:pt x="4091" y="5698"/>
                    <a:pt x="3630" y="6363"/>
                  </a:cubicBezTo>
                  <a:cubicBezTo>
                    <a:pt x="3280" y="5820"/>
                    <a:pt x="2972" y="5249"/>
                    <a:pt x="2706" y="4661"/>
                  </a:cubicBezTo>
                  <a:cubicBezTo>
                    <a:pt x="3530" y="4353"/>
                    <a:pt x="4500" y="4133"/>
                    <a:pt x="5552" y="4020"/>
                  </a:cubicBezTo>
                  <a:close/>
                  <a:moveTo>
                    <a:pt x="8898" y="4020"/>
                  </a:moveTo>
                  <a:lnTo>
                    <a:pt x="8898" y="4020"/>
                  </a:lnTo>
                  <a:cubicBezTo>
                    <a:pt x="9944" y="4133"/>
                    <a:pt x="10917" y="4353"/>
                    <a:pt x="11740" y="4661"/>
                  </a:cubicBezTo>
                  <a:cubicBezTo>
                    <a:pt x="11475" y="5249"/>
                    <a:pt x="11167" y="5820"/>
                    <a:pt x="10819" y="6366"/>
                  </a:cubicBezTo>
                  <a:cubicBezTo>
                    <a:pt x="10356" y="5701"/>
                    <a:pt x="9852" y="5066"/>
                    <a:pt x="9310" y="4466"/>
                  </a:cubicBezTo>
                  <a:lnTo>
                    <a:pt x="8898" y="4020"/>
                  </a:lnTo>
                  <a:close/>
                  <a:moveTo>
                    <a:pt x="2313" y="4819"/>
                  </a:moveTo>
                  <a:cubicBezTo>
                    <a:pt x="2615" y="5487"/>
                    <a:pt x="2968" y="6131"/>
                    <a:pt x="3371" y="6747"/>
                  </a:cubicBezTo>
                  <a:cubicBezTo>
                    <a:pt x="2968" y="7360"/>
                    <a:pt x="2615" y="8004"/>
                    <a:pt x="2313" y="8672"/>
                  </a:cubicBezTo>
                  <a:cubicBezTo>
                    <a:pt x="1111" y="8144"/>
                    <a:pt x="425" y="7442"/>
                    <a:pt x="425" y="6747"/>
                  </a:cubicBezTo>
                  <a:cubicBezTo>
                    <a:pt x="425" y="6046"/>
                    <a:pt x="1111" y="5344"/>
                    <a:pt x="2313" y="4819"/>
                  </a:cubicBezTo>
                  <a:close/>
                  <a:moveTo>
                    <a:pt x="12134" y="4819"/>
                  </a:moveTo>
                  <a:cubicBezTo>
                    <a:pt x="12329" y="4905"/>
                    <a:pt x="12524" y="4999"/>
                    <a:pt x="12710" y="5106"/>
                  </a:cubicBezTo>
                  <a:cubicBezTo>
                    <a:pt x="12671" y="5201"/>
                    <a:pt x="12652" y="5301"/>
                    <a:pt x="12652" y="5405"/>
                  </a:cubicBezTo>
                  <a:cubicBezTo>
                    <a:pt x="12652" y="5841"/>
                    <a:pt x="13006" y="6198"/>
                    <a:pt x="13445" y="6198"/>
                  </a:cubicBezTo>
                  <a:cubicBezTo>
                    <a:pt x="13577" y="6195"/>
                    <a:pt x="13708" y="6161"/>
                    <a:pt x="13827" y="6097"/>
                  </a:cubicBezTo>
                  <a:cubicBezTo>
                    <a:pt x="13949" y="6290"/>
                    <a:pt x="14019" y="6515"/>
                    <a:pt x="14019" y="6747"/>
                  </a:cubicBezTo>
                  <a:cubicBezTo>
                    <a:pt x="14019" y="7442"/>
                    <a:pt x="13333" y="8144"/>
                    <a:pt x="12134" y="8672"/>
                  </a:cubicBezTo>
                  <a:cubicBezTo>
                    <a:pt x="11829" y="8004"/>
                    <a:pt x="11475" y="7360"/>
                    <a:pt x="11072" y="6744"/>
                  </a:cubicBezTo>
                  <a:cubicBezTo>
                    <a:pt x="11475" y="6131"/>
                    <a:pt x="11829" y="5487"/>
                    <a:pt x="12134" y="4819"/>
                  </a:cubicBezTo>
                  <a:close/>
                  <a:moveTo>
                    <a:pt x="3630" y="7128"/>
                  </a:moveTo>
                  <a:cubicBezTo>
                    <a:pt x="4091" y="7790"/>
                    <a:pt x="4594" y="8425"/>
                    <a:pt x="5137" y="9025"/>
                  </a:cubicBezTo>
                  <a:cubicBezTo>
                    <a:pt x="5274" y="9175"/>
                    <a:pt x="5412" y="9324"/>
                    <a:pt x="5552" y="9468"/>
                  </a:cubicBezTo>
                  <a:cubicBezTo>
                    <a:pt x="4500" y="9358"/>
                    <a:pt x="3530" y="9141"/>
                    <a:pt x="2706" y="8830"/>
                  </a:cubicBezTo>
                  <a:cubicBezTo>
                    <a:pt x="2968" y="8238"/>
                    <a:pt x="3280" y="7671"/>
                    <a:pt x="3630" y="7128"/>
                  </a:cubicBezTo>
                  <a:close/>
                  <a:moveTo>
                    <a:pt x="10813" y="7125"/>
                  </a:moveTo>
                  <a:cubicBezTo>
                    <a:pt x="11167" y="7671"/>
                    <a:pt x="11475" y="8238"/>
                    <a:pt x="11740" y="8830"/>
                  </a:cubicBezTo>
                  <a:cubicBezTo>
                    <a:pt x="10917" y="9138"/>
                    <a:pt x="9944" y="9358"/>
                    <a:pt x="8898" y="9468"/>
                  </a:cubicBezTo>
                  <a:lnTo>
                    <a:pt x="9310" y="9025"/>
                  </a:lnTo>
                  <a:cubicBezTo>
                    <a:pt x="9849" y="8425"/>
                    <a:pt x="10353" y="7790"/>
                    <a:pt x="10813" y="7125"/>
                  </a:cubicBezTo>
                  <a:close/>
                  <a:moveTo>
                    <a:pt x="7223" y="3935"/>
                  </a:moveTo>
                  <a:cubicBezTo>
                    <a:pt x="7571" y="3935"/>
                    <a:pt x="7910" y="3944"/>
                    <a:pt x="8245" y="3965"/>
                  </a:cubicBezTo>
                  <a:cubicBezTo>
                    <a:pt x="8495" y="4212"/>
                    <a:pt x="8748" y="4478"/>
                    <a:pt x="8995" y="4746"/>
                  </a:cubicBezTo>
                  <a:cubicBezTo>
                    <a:pt x="9563" y="5378"/>
                    <a:pt x="10087" y="6046"/>
                    <a:pt x="10566" y="6744"/>
                  </a:cubicBezTo>
                  <a:cubicBezTo>
                    <a:pt x="10087" y="7445"/>
                    <a:pt x="9563" y="8110"/>
                    <a:pt x="8995" y="8739"/>
                  </a:cubicBezTo>
                  <a:cubicBezTo>
                    <a:pt x="8748" y="9013"/>
                    <a:pt x="8501" y="9272"/>
                    <a:pt x="8245" y="9526"/>
                  </a:cubicBezTo>
                  <a:cubicBezTo>
                    <a:pt x="7910" y="9544"/>
                    <a:pt x="7571" y="9556"/>
                    <a:pt x="7223" y="9556"/>
                  </a:cubicBezTo>
                  <a:cubicBezTo>
                    <a:pt x="6876" y="9556"/>
                    <a:pt x="6537" y="9544"/>
                    <a:pt x="6202" y="9526"/>
                  </a:cubicBezTo>
                  <a:cubicBezTo>
                    <a:pt x="5948" y="9272"/>
                    <a:pt x="5698" y="9013"/>
                    <a:pt x="5451" y="8739"/>
                  </a:cubicBezTo>
                  <a:cubicBezTo>
                    <a:pt x="4881" y="8110"/>
                    <a:pt x="4356" y="7445"/>
                    <a:pt x="3880" y="6744"/>
                  </a:cubicBezTo>
                  <a:cubicBezTo>
                    <a:pt x="4356" y="6046"/>
                    <a:pt x="4881" y="5378"/>
                    <a:pt x="5451" y="4746"/>
                  </a:cubicBezTo>
                  <a:cubicBezTo>
                    <a:pt x="5698" y="4478"/>
                    <a:pt x="5948" y="4212"/>
                    <a:pt x="6202" y="3965"/>
                  </a:cubicBezTo>
                  <a:cubicBezTo>
                    <a:pt x="6537" y="3944"/>
                    <a:pt x="6876" y="3935"/>
                    <a:pt x="7223" y="3935"/>
                  </a:cubicBezTo>
                  <a:close/>
                  <a:moveTo>
                    <a:pt x="6671" y="9971"/>
                  </a:moveTo>
                  <a:lnTo>
                    <a:pt x="7223" y="9980"/>
                  </a:lnTo>
                  <a:lnTo>
                    <a:pt x="7775" y="9971"/>
                  </a:lnTo>
                  <a:lnTo>
                    <a:pt x="7775" y="9971"/>
                  </a:lnTo>
                  <a:cubicBezTo>
                    <a:pt x="7592" y="10139"/>
                    <a:pt x="7406" y="10300"/>
                    <a:pt x="7223" y="10453"/>
                  </a:cubicBezTo>
                  <a:cubicBezTo>
                    <a:pt x="7040" y="10300"/>
                    <a:pt x="6854" y="10139"/>
                    <a:pt x="6671" y="9971"/>
                  </a:cubicBezTo>
                  <a:close/>
                  <a:moveTo>
                    <a:pt x="2541" y="9221"/>
                  </a:moveTo>
                  <a:cubicBezTo>
                    <a:pt x="3536" y="9593"/>
                    <a:pt x="4728" y="9843"/>
                    <a:pt x="6015" y="9934"/>
                  </a:cubicBezTo>
                  <a:cubicBezTo>
                    <a:pt x="6305" y="10215"/>
                    <a:pt x="6598" y="10477"/>
                    <a:pt x="6888" y="10727"/>
                  </a:cubicBezTo>
                  <a:cubicBezTo>
                    <a:pt x="5534" y="11789"/>
                    <a:pt x="4231" y="12429"/>
                    <a:pt x="3301" y="12429"/>
                  </a:cubicBezTo>
                  <a:cubicBezTo>
                    <a:pt x="2920" y="12429"/>
                    <a:pt x="2621" y="12316"/>
                    <a:pt x="2423" y="12094"/>
                  </a:cubicBezTo>
                  <a:cubicBezTo>
                    <a:pt x="2362" y="12027"/>
                    <a:pt x="2310" y="11950"/>
                    <a:pt x="2270" y="11871"/>
                  </a:cubicBezTo>
                  <a:cubicBezTo>
                    <a:pt x="2660" y="11743"/>
                    <a:pt x="2926" y="11374"/>
                    <a:pt x="2926" y="10962"/>
                  </a:cubicBezTo>
                  <a:cubicBezTo>
                    <a:pt x="2923" y="10550"/>
                    <a:pt x="2654" y="10187"/>
                    <a:pt x="2264" y="10062"/>
                  </a:cubicBezTo>
                  <a:cubicBezTo>
                    <a:pt x="2337" y="9776"/>
                    <a:pt x="2432" y="9495"/>
                    <a:pt x="2541" y="9221"/>
                  </a:cubicBezTo>
                  <a:close/>
                  <a:moveTo>
                    <a:pt x="11905" y="9221"/>
                  </a:moveTo>
                  <a:cubicBezTo>
                    <a:pt x="12427" y="10550"/>
                    <a:pt x="12472" y="11600"/>
                    <a:pt x="12024" y="12094"/>
                  </a:cubicBezTo>
                  <a:cubicBezTo>
                    <a:pt x="11823" y="12316"/>
                    <a:pt x="11527" y="12429"/>
                    <a:pt x="11146" y="12429"/>
                  </a:cubicBezTo>
                  <a:cubicBezTo>
                    <a:pt x="10215" y="12429"/>
                    <a:pt x="8913" y="11789"/>
                    <a:pt x="7559" y="10727"/>
                  </a:cubicBezTo>
                  <a:cubicBezTo>
                    <a:pt x="7852" y="10477"/>
                    <a:pt x="8141" y="10215"/>
                    <a:pt x="8431" y="9934"/>
                  </a:cubicBezTo>
                  <a:cubicBezTo>
                    <a:pt x="9715" y="9843"/>
                    <a:pt x="10908" y="9593"/>
                    <a:pt x="11905" y="9221"/>
                  </a:cubicBezTo>
                  <a:close/>
                  <a:moveTo>
                    <a:pt x="4908" y="1"/>
                  </a:moveTo>
                  <a:cubicBezTo>
                    <a:pt x="4446" y="1"/>
                    <a:pt x="4010" y="258"/>
                    <a:pt x="3795" y="684"/>
                  </a:cubicBezTo>
                  <a:cubicBezTo>
                    <a:pt x="3630" y="653"/>
                    <a:pt x="3466" y="638"/>
                    <a:pt x="3298" y="638"/>
                  </a:cubicBezTo>
                  <a:cubicBezTo>
                    <a:pt x="2792" y="638"/>
                    <a:pt x="2392" y="796"/>
                    <a:pt x="2108" y="1111"/>
                  </a:cubicBezTo>
                  <a:cubicBezTo>
                    <a:pt x="1538" y="1739"/>
                    <a:pt x="1553" y="2919"/>
                    <a:pt x="2148" y="4429"/>
                  </a:cubicBezTo>
                  <a:cubicBezTo>
                    <a:pt x="763" y="5033"/>
                    <a:pt x="1" y="5853"/>
                    <a:pt x="1" y="6747"/>
                  </a:cubicBezTo>
                  <a:cubicBezTo>
                    <a:pt x="1" y="7638"/>
                    <a:pt x="763" y="8458"/>
                    <a:pt x="2148" y="9059"/>
                  </a:cubicBezTo>
                  <a:cubicBezTo>
                    <a:pt x="2023" y="9373"/>
                    <a:pt x="1919" y="9696"/>
                    <a:pt x="1834" y="10026"/>
                  </a:cubicBezTo>
                  <a:cubicBezTo>
                    <a:pt x="1730" y="10038"/>
                    <a:pt x="1630" y="10072"/>
                    <a:pt x="1535" y="10120"/>
                  </a:cubicBezTo>
                  <a:cubicBezTo>
                    <a:pt x="1431" y="10175"/>
                    <a:pt x="1389" y="10300"/>
                    <a:pt x="1443" y="10407"/>
                  </a:cubicBezTo>
                  <a:cubicBezTo>
                    <a:pt x="1480" y="10478"/>
                    <a:pt x="1554" y="10521"/>
                    <a:pt x="1631" y="10521"/>
                  </a:cubicBezTo>
                  <a:cubicBezTo>
                    <a:pt x="1662" y="10521"/>
                    <a:pt x="1694" y="10514"/>
                    <a:pt x="1724" y="10499"/>
                  </a:cubicBezTo>
                  <a:cubicBezTo>
                    <a:pt x="1807" y="10456"/>
                    <a:pt x="1890" y="10437"/>
                    <a:pt x="1970" y="10437"/>
                  </a:cubicBezTo>
                  <a:cubicBezTo>
                    <a:pt x="2332" y="10437"/>
                    <a:pt x="2626" y="10826"/>
                    <a:pt x="2444" y="11200"/>
                  </a:cubicBezTo>
                  <a:cubicBezTo>
                    <a:pt x="2345" y="11403"/>
                    <a:pt x="2157" y="11498"/>
                    <a:pt x="1970" y="11498"/>
                  </a:cubicBezTo>
                  <a:cubicBezTo>
                    <a:pt x="1735" y="11498"/>
                    <a:pt x="1501" y="11347"/>
                    <a:pt x="1447" y="11069"/>
                  </a:cubicBezTo>
                  <a:cubicBezTo>
                    <a:pt x="1413" y="10969"/>
                    <a:pt x="1330" y="10924"/>
                    <a:pt x="1247" y="10924"/>
                  </a:cubicBezTo>
                  <a:cubicBezTo>
                    <a:pt x="1135" y="10924"/>
                    <a:pt x="1023" y="11006"/>
                    <a:pt x="1032" y="11148"/>
                  </a:cubicBezTo>
                  <a:cubicBezTo>
                    <a:pt x="1111" y="11545"/>
                    <a:pt x="1428" y="11850"/>
                    <a:pt x="1828" y="11911"/>
                  </a:cubicBezTo>
                  <a:cubicBezTo>
                    <a:pt x="1892" y="12085"/>
                    <a:pt x="1986" y="12243"/>
                    <a:pt x="2108" y="12380"/>
                  </a:cubicBezTo>
                  <a:cubicBezTo>
                    <a:pt x="2392" y="12695"/>
                    <a:pt x="2792" y="12853"/>
                    <a:pt x="3298" y="12853"/>
                  </a:cubicBezTo>
                  <a:cubicBezTo>
                    <a:pt x="4347" y="12853"/>
                    <a:pt x="5765" y="12164"/>
                    <a:pt x="7223" y="11002"/>
                  </a:cubicBezTo>
                  <a:cubicBezTo>
                    <a:pt x="8678" y="12164"/>
                    <a:pt x="10096" y="12853"/>
                    <a:pt x="11146" y="12853"/>
                  </a:cubicBezTo>
                  <a:cubicBezTo>
                    <a:pt x="11652" y="12853"/>
                    <a:pt x="12052" y="12695"/>
                    <a:pt x="12335" y="12380"/>
                  </a:cubicBezTo>
                  <a:cubicBezTo>
                    <a:pt x="12906" y="11749"/>
                    <a:pt x="12890" y="10569"/>
                    <a:pt x="12296" y="9059"/>
                  </a:cubicBezTo>
                  <a:cubicBezTo>
                    <a:pt x="13680" y="8458"/>
                    <a:pt x="14443" y="7635"/>
                    <a:pt x="14443" y="6744"/>
                  </a:cubicBezTo>
                  <a:cubicBezTo>
                    <a:pt x="14443" y="6415"/>
                    <a:pt x="14339" y="6094"/>
                    <a:pt x="14135" y="5789"/>
                  </a:cubicBezTo>
                  <a:cubicBezTo>
                    <a:pt x="14202" y="5670"/>
                    <a:pt x="14235" y="5539"/>
                    <a:pt x="14235" y="5405"/>
                  </a:cubicBezTo>
                  <a:cubicBezTo>
                    <a:pt x="14235" y="4966"/>
                    <a:pt x="13882" y="4612"/>
                    <a:pt x="13445" y="4609"/>
                  </a:cubicBezTo>
                  <a:cubicBezTo>
                    <a:pt x="13275" y="4612"/>
                    <a:pt x="13110" y="4667"/>
                    <a:pt x="12973" y="4768"/>
                  </a:cubicBezTo>
                  <a:cubicBezTo>
                    <a:pt x="12753" y="4642"/>
                    <a:pt x="12527" y="4530"/>
                    <a:pt x="12296" y="4426"/>
                  </a:cubicBezTo>
                  <a:cubicBezTo>
                    <a:pt x="12890" y="2916"/>
                    <a:pt x="12906" y="1739"/>
                    <a:pt x="12335" y="1111"/>
                  </a:cubicBezTo>
                  <a:cubicBezTo>
                    <a:pt x="12052" y="796"/>
                    <a:pt x="11652" y="638"/>
                    <a:pt x="11146" y="638"/>
                  </a:cubicBezTo>
                  <a:cubicBezTo>
                    <a:pt x="10096" y="638"/>
                    <a:pt x="8678" y="1324"/>
                    <a:pt x="7223" y="2486"/>
                  </a:cubicBezTo>
                  <a:cubicBezTo>
                    <a:pt x="6833" y="2178"/>
                    <a:pt x="6449" y="1904"/>
                    <a:pt x="6073" y="1663"/>
                  </a:cubicBezTo>
                  <a:cubicBezTo>
                    <a:pt x="6122" y="1528"/>
                    <a:pt x="6147" y="1388"/>
                    <a:pt x="6147" y="1245"/>
                  </a:cubicBezTo>
                  <a:cubicBezTo>
                    <a:pt x="6147" y="668"/>
                    <a:pt x="5753" y="168"/>
                    <a:pt x="5192" y="34"/>
                  </a:cubicBezTo>
                  <a:cubicBezTo>
                    <a:pt x="5097" y="12"/>
                    <a:pt x="5002" y="1"/>
                    <a:pt x="4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0" name="Google Shape;2277;p51">
            <a:extLst>
              <a:ext uri="{FF2B5EF4-FFF2-40B4-BE49-F238E27FC236}">
                <a16:creationId xmlns:a16="http://schemas.microsoft.com/office/drawing/2014/main" id="{B596E994-E7F5-57F7-9529-45E6CF662F48}"/>
              </a:ext>
            </a:extLst>
          </p:cNvPr>
          <p:cNvSpPr txBox="1">
            <a:spLocks/>
          </p:cNvSpPr>
          <p:nvPr/>
        </p:nvSpPr>
        <p:spPr>
          <a:xfrm>
            <a:off x="4797908" y="2712058"/>
            <a:ext cx="3229035" cy="5448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5 </a:t>
            </a:r>
            <a:r>
              <a:rPr lang="en-US" sz="2000" dirty="0" err="1">
                <a:latin typeface="Arial" panose="020B0604020202020204" pitchFamily="34" charset="0"/>
                <a:cs typeface="Arial" panose="020B0604020202020204" pitchFamily="34" charset="0"/>
              </a:rPr>
              <a:t>phút</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trạm</a:t>
            </a:r>
            <a:endParaRPr lang="en-US" sz="2000" dirty="0">
              <a:latin typeface="Arial" panose="020B0604020202020204" pitchFamily="34" charset="0"/>
              <a:cs typeface="Arial" panose="020B0604020202020204" pitchFamily="34" charset="0"/>
            </a:endParaRPr>
          </a:p>
        </p:txBody>
      </p:sp>
      <p:grpSp>
        <p:nvGrpSpPr>
          <p:cNvPr id="2331" name="Google Shape;3485;p66">
            <a:extLst>
              <a:ext uri="{FF2B5EF4-FFF2-40B4-BE49-F238E27FC236}">
                <a16:creationId xmlns:a16="http://schemas.microsoft.com/office/drawing/2014/main" id="{360100D1-AC1F-9BFB-AB26-069FDF4B67A9}"/>
              </a:ext>
            </a:extLst>
          </p:cNvPr>
          <p:cNvGrpSpPr/>
          <p:nvPr/>
        </p:nvGrpSpPr>
        <p:grpSpPr>
          <a:xfrm>
            <a:off x="4337314" y="2819760"/>
            <a:ext cx="354827" cy="315789"/>
            <a:chOff x="1541041" y="3829340"/>
            <a:chExt cx="389492" cy="346640"/>
          </a:xfrm>
        </p:grpSpPr>
        <p:sp>
          <p:nvSpPr>
            <p:cNvPr id="2332" name="Google Shape;3486;p66">
              <a:extLst>
                <a:ext uri="{FF2B5EF4-FFF2-40B4-BE49-F238E27FC236}">
                  <a16:creationId xmlns:a16="http://schemas.microsoft.com/office/drawing/2014/main" id="{08CD09E5-3B4E-4629-D05A-BFA2C32428E2}"/>
                </a:ext>
              </a:extLst>
            </p:cNvPr>
            <p:cNvSpPr/>
            <p:nvPr/>
          </p:nvSpPr>
          <p:spPr>
            <a:xfrm>
              <a:off x="1693692" y="3969815"/>
              <a:ext cx="82925" cy="82871"/>
            </a:xfrm>
            <a:custGeom>
              <a:avLst/>
              <a:gdLst/>
              <a:ahLst/>
              <a:cxnLst/>
              <a:rect l="l" t="t" r="r" b="b"/>
              <a:pathLst>
                <a:path w="3075" h="3073" extrusionOk="0">
                  <a:moveTo>
                    <a:pt x="1537" y="1"/>
                  </a:moveTo>
                  <a:cubicBezTo>
                    <a:pt x="689" y="1"/>
                    <a:pt x="0" y="687"/>
                    <a:pt x="0" y="1535"/>
                  </a:cubicBezTo>
                  <a:cubicBezTo>
                    <a:pt x="0" y="2386"/>
                    <a:pt x="689" y="3072"/>
                    <a:pt x="1537" y="3072"/>
                  </a:cubicBezTo>
                  <a:cubicBezTo>
                    <a:pt x="2385" y="3072"/>
                    <a:pt x="3075" y="2386"/>
                    <a:pt x="3075" y="1535"/>
                  </a:cubicBezTo>
                  <a:cubicBezTo>
                    <a:pt x="3075" y="687"/>
                    <a:pt x="2385" y="1"/>
                    <a:pt x="1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3487;p66">
              <a:extLst>
                <a:ext uri="{FF2B5EF4-FFF2-40B4-BE49-F238E27FC236}">
                  <a16:creationId xmlns:a16="http://schemas.microsoft.com/office/drawing/2014/main" id="{6C12FFEF-06F1-4676-3FBA-59B401D9233B}"/>
                </a:ext>
              </a:extLst>
            </p:cNvPr>
            <p:cNvSpPr/>
            <p:nvPr/>
          </p:nvSpPr>
          <p:spPr>
            <a:xfrm>
              <a:off x="1706772" y="3972458"/>
              <a:ext cx="69846" cy="80174"/>
            </a:xfrm>
            <a:custGeom>
              <a:avLst/>
              <a:gdLst/>
              <a:ahLst/>
              <a:cxnLst/>
              <a:rect l="l" t="t" r="r" b="b"/>
              <a:pathLst>
                <a:path w="2590" h="2973" extrusionOk="0">
                  <a:moveTo>
                    <a:pt x="1601" y="0"/>
                  </a:moveTo>
                  <a:lnTo>
                    <a:pt x="1601" y="0"/>
                  </a:lnTo>
                  <a:cubicBezTo>
                    <a:pt x="2135" y="504"/>
                    <a:pt x="2239" y="1315"/>
                    <a:pt x="1848" y="1937"/>
                  </a:cubicBezTo>
                  <a:cubicBezTo>
                    <a:pt x="1562" y="2396"/>
                    <a:pt x="1066" y="2658"/>
                    <a:pt x="549" y="2658"/>
                  </a:cubicBezTo>
                  <a:cubicBezTo>
                    <a:pt x="366" y="2658"/>
                    <a:pt x="180" y="2625"/>
                    <a:pt x="0" y="2556"/>
                  </a:cubicBezTo>
                  <a:lnTo>
                    <a:pt x="0" y="2556"/>
                  </a:lnTo>
                  <a:cubicBezTo>
                    <a:pt x="290" y="2828"/>
                    <a:pt x="668" y="2973"/>
                    <a:pt x="1051" y="2973"/>
                  </a:cubicBezTo>
                  <a:cubicBezTo>
                    <a:pt x="1257" y="2973"/>
                    <a:pt x="1464" y="2931"/>
                    <a:pt x="1659" y="2846"/>
                  </a:cubicBezTo>
                  <a:cubicBezTo>
                    <a:pt x="2224" y="2605"/>
                    <a:pt x="2586" y="2050"/>
                    <a:pt x="2590" y="1437"/>
                  </a:cubicBezTo>
                  <a:cubicBezTo>
                    <a:pt x="2586" y="803"/>
                    <a:pt x="2196" y="229"/>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3488;p66">
              <a:extLst>
                <a:ext uri="{FF2B5EF4-FFF2-40B4-BE49-F238E27FC236}">
                  <a16:creationId xmlns:a16="http://schemas.microsoft.com/office/drawing/2014/main" id="{8BD00F66-DD54-CF47-0A95-0D9F765C44BB}"/>
                </a:ext>
              </a:extLst>
            </p:cNvPr>
            <p:cNvSpPr/>
            <p:nvPr/>
          </p:nvSpPr>
          <p:spPr>
            <a:xfrm>
              <a:off x="1573497" y="4105139"/>
              <a:ext cx="39939" cy="39912"/>
            </a:xfrm>
            <a:custGeom>
              <a:avLst/>
              <a:gdLst/>
              <a:ahLst/>
              <a:cxnLst/>
              <a:rect l="l" t="t" r="r" b="b"/>
              <a:pathLst>
                <a:path w="1481" h="1480" extrusionOk="0">
                  <a:moveTo>
                    <a:pt x="739" y="0"/>
                  </a:moveTo>
                  <a:cubicBezTo>
                    <a:pt x="330" y="0"/>
                    <a:pt x="1" y="330"/>
                    <a:pt x="1" y="738"/>
                  </a:cubicBezTo>
                  <a:cubicBezTo>
                    <a:pt x="1" y="1147"/>
                    <a:pt x="330" y="1479"/>
                    <a:pt x="739" y="1479"/>
                  </a:cubicBezTo>
                  <a:cubicBezTo>
                    <a:pt x="1148" y="1479"/>
                    <a:pt x="1480" y="1147"/>
                    <a:pt x="1480" y="738"/>
                  </a:cubicBezTo>
                  <a:cubicBezTo>
                    <a:pt x="1480" y="330"/>
                    <a:pt x="1148"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3489;p66">
              <a:extLst>
                <a:ext uri="{FF2B5EF4-FFF2-40B4-BE49-F238E27FC236}">
                  <a16:creationId xmlns:a16="http://schemas.microsoft.com/office/drawing/2014/main" id="{92B8A5CF-1AA8-F57C-8280-277A1661A00D}"/>
                </a:ext>
              </a:extLst>
            </p:cNvPr>
            <p:cNvSpPr/>
            <p:nvPr/>
          </p:nvSpPr>
          <p:spPr>
            <a:xfrm>
              <a:off x="1576302" y="4105462"/>
              <a:ext cx="37134" cy="39723"/>
            </a:xfrm>
            <a:custGeom>
              <a:avLst/>
              <a:gdLst/>
              <a:ahLst/>
              <a:cxnLst/>
              <a:rect l="l" t="t" r="r" b="b"/>
              <a:pathLst>
                <a:path w="1377" h="1473" extrusionOk="0">
                  <a:moveTo>
                    <a:pt x="769" y="0"/>
                  </a:moveTo>
                  <a:cubicBezTo>
                    <a:pt x="839" y="113"/>
                    <a:pt x="876" y="244"/>
                    <a:pt x="876" y="382"/>
                  </a:cubicBezTo>
                  <a:cubicBezTo>
                    <a:pt x="876" y="788"/>
                    <a:pt x="547" y="1120"/>
                    <a:pt x="137" y="1120"/>
                  </a:cubicBezTo>
                  <a:cubicBezTo>
                    <a:pt x="136" y="1120"/>
                    <a:pt x="134" y="1120"/>
                    <a:pt x="132" y="1120"/>
                  </a:cubicBezTo>
                  <a:cubicBezTo>
                    <a:pt x="89" y="1120"/>
                    <a:pt x="43" y="1117"/>
                    <a:pt x="1" y="1107"/>
                  </a:cubicBezTo>
                  <a:lnTo>
                    <a:pt x="1" y="1107"/>
                  </a:lnTo>
                  <a:cubicBezTo>
                    <a:pt x="134" y="1339"/>
                    <a:pt x="379" y="1473"/>
                    <a:pt x="636" y="1473"/>
                  </a:cubicBezTo>
                  <a:cubicBezTo>
                    <a:pt x="702" y="1473"/>
                    <a:pt x="768" y="1464"/>
                    <a:pt x="833" y="1446"/>
                  </a:cubicBezTo>
                  <a:cubicBezTo>
                    <a:pt x="1157" y="1355"/>
                    <a:pt x="1376" y="1062"/>
                    <a:pt x="1376" y="726"/>
                  </a:cubicBezTo>
                  <a:cubicBezTo>
                    <a:pt x="1376" y="369"/>
                    <a:pt x="1120" y="64"/>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490;p66">
              <a:extLst>
                <a:ext uri="{FF2B5EF4-FFF2-40B4-BE49-F238E27FC236}">
                  <a16:creationId xmlns:a16="http://schemas.microsoft.com/office/drawing/2014/main" id="{FAB04536-1246-F755-7989-9BB1E3E25B0C}"/>
                </a:ext>
              </a:extLst>
            </p:cNvPr>
            <p:cNvSpPr/>
            <p:nvPr/>
          </p:nvSpPr>
          <p:spPr>
            <a:xfrm>
              <a:off x="1644827" y="3835084"/>
              <a:ext cx="55553" cy="55553"/>
            </a:xfrm>
            <a:custGeom>
              <a:avLst/>
              <a:gdLst/>
              <a:ahLst/>
              <a:cxnLst/>
              <a:rect l="l" t="t" r="r" b="b"/>
              <a:pathLst>
                <a:path w="2060" h="2060" extrusionOk="0">
                  <a:moveTo>
                    <a:pt x="1031" y="1"/>
                  </a:moveTo>
                  <a:cubicBezTo>
                    <a:pt x="461" y="1"/>
                    <a:pt x="0" y="461"/>
                    <a:pt x="0" y="1032"/>
                  </a:cubicBezTo>
                  <a:cubicBezTo>
                    <a:pt x="0" y="1599"/>
                    <a:pt x="461" y="2060"/>
                    <a:pt x="1031" y="2060"/>
                  </a:cubicBezTo>
                  <a:cubicBezTo>
                    <a:pt x="1599" y="2060"/>
                    <a:pt x="2059" y="1599"/>
                    <a:pt x="2059" y="1032"/>
                  </a:cubicBezTo>
                  <a:cubicBezTo>
                    <a:pt x="2059" y="461"/>
                    <a:pt x="1599" y="1"/>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491;p66">
              <a:extLst>
                <a:ext uri="{FF2B5EF4-FFF2-40B4-BE49-F238E27FC236}">
                  <a16:creationId xmlns:a16="http://schemas.microsoft.com/office/drawing/2014/main" id="{D457231C-4DBF-9E7F-F2F4-019646A074BB}"/>
                </a:ext>
              </a:extLst>
            </p:cNvPr>
            <p:cNvSpPr/>
            <p:nvPr/>
          </p:nvSpPr>
          <p:spPr>
            <a:xfrm>
              <a:off x="1646795" y="3837484"/>
              <a:ext cx="53665" cy="53153"/>
            </a:xfrm>
            <a:custGeom>
              <a:avLst/>
              <a:gdLst/>
              <a:ahLst/>
              <a:cxnLst/>
              <a:rect l="l" t="t" r="r" b="b"/>
              <a:pathLst>
                <a:path w="1990" h="1971" extrusionOk="0">
                  <a:moveTo>
                    <a:pt x="1376" y="0"/>
                  </a:moveTo>
                  <a:cubicBezTo>
                    <a:pt x="1641" y="674"/>
                    <a:pt x="1144" y="1406"/>
                    <a:pt x="421" y="1406"/>
                  </a:cubicBezTo>
                  <a:cubicBezTo>
                    <a:pt x="415" y="1406"/>
                    <a:pt x="408" y="1407"/>
                    <a:pt x="401" y="1407"/>
                  </a:cubicBezTo>
                  <a:cubicBezTo>
                    <a:pt x="262" y="1407"/>
                    <a:pt x="126" y="1376"/>
                    <a:pt x="1" y="1321"/>
                  </a:cubicBezTo>
                  <a:lnTo>
                    <a:pt x="1" y="1321"/>
                  </a:lnTo>
                  <a:cubicBezTo>
                    <a:pt x="159" y="1718"/>
                    <a:pt x="543" y="1970"/>
                    <a:pt x="959" y="1970"/>
                  </a:cubicBezTo>
                  <a:cubicBezTo>
                    <a:pt x="1022" y="1970"/>
                    <a:pt x="1086" y="1964"/>
                    <a:pt x="1150" y="1952"/>
                  </a:cubicBezTo>
                  <a:cubicBezTo>
                    <a:pt x="1635" y="1858"/>
                    <a:pt x="1986" y="1437"/>
                    <a:pt x="1986" y="943"/>
                  </a:cubicBezTo>
                  <a:cubicBezTo>
                    <a:pt x="1989" y="534"/>
                    <a:pt x="1748" y="165"/>
                    <a:pt x="1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492;p66">
              <a:extLst>
                <a:ext uri="{FF2B5EF4-FFF2-40B4-BE49-F238E27FC236}">
                  <a16:creationId xmlns:a16="http://schemas.microsoft.com/office/drawing/2014/main" id="{93263A86-06FE-63AA-7682-4CFAFD6B42F5}"/>
                </a:ext>
              </a:extLst>
            </p:cNvPr>
            <p:cNvSpPr/>
            <p:nvPr/>
          </p:nvSpPr>
          <p:spPr>
            <a:xfrm>
              <a:off x="1887294" y="3959459"/>
              <a:ext cx="31282" cy="31201"/>
            </a:xfrm>
            <a:custGeom>
              <a:avLst/>
              <a:gdLst/>
              <a:ahLst/>
              <a:cxnLst/>
              <a:rect l="l" t="t" r="r" b="b"/>
              <a:pathLst>
                <a:path w="1160" h="1157" extrusionOk="0">
                  <a:moveTo>
                    <a:pt x="580" y="0"/>
                  </a:moveTo>
                  <a:cubicBezTo>
                    <a:pt x="260" y="0"/>
                    <a:pt x="1" y="260"/>
                    <a:pt x="1" y="580"/>
                  </a:cubicBezTo>
                  <a:cubicBezTo>
                    <a:pt x="1" y="897"/>
                    <a:pt x="260" y="1156"/>
                    <a:pt x="580" y="1156"/>
                  </a:cubicBezTo>
                  <a:cubicBezTo>
                    <a:pt x="901" y="1156"/>
                    <a:pt x="1160" y="897"/>
                    <a:pt x="1160" y="580"/>
                  </a:cubicBezTo>
                  <a:cubicBezTo>
                    <a:pt x="1160" y="260"/>
                    <a:pt x="901"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3493;p66">
              <a:extLst>
                <a:ext uri="{FF2B5EF4-FFF2-40B4-BE49-F238E27FC236}">
                  <a16:creationId xmlns:a16="http://schemas.microsoft.com/office/drawing/2014/main" id="{292ABF7B-D38C-C4B9-73E1-BD0FA439E912}"/>
                </a:ext>
              </a:extLst>
            </p:cNvPr>
            <p:cNvSpPr/>
            <p:nvPr/>
          </p:nvSpPr>
          <p:spPr>
            <a:xfrm>
              <a:off x="1887968" y="3960376"/>
              <a:ext cx="30689" cy="30473"/>
            </a:xfrm>
            <a:custGeom>
              <a:avLst/>
              <a:gdLst/>
              <a:ahLst/>
              <a:cxnLst/>
              <a:rect l="l" t="t" r="r" b="b"/>
              <a:pathLst>
                <a:path w="1138" h="1130" extrusionOk="0">
                  <a:moveTo>
                    <a:pt x="754" y="0"/>
                  </a:moveTo>
                  <a:cubicBezTo>
                    <a:pt x="772" y="58"/>
                    <a:pt x="781" y="119"/>
                    <a:pt x="781" y="177"/>
                  </a:cubicBezTo>
                  <a:cubicBezTo>
                    <a:pt x="781" y="500"/>
                    <a:pt x="522" y="759"/>
                    <a:pt x="202" y="763"/>
                  </a:cubicBezTo>
                  <a:cubicBezTo>
                    <a:pt x="131" y="759"/>
                    <a:pt x="64" y="747"/>
                    <a:pt x="0" y="723"/>
                  </a:cubicBezTo>
                  <a:lnTo>
                    <a:pt x="0" y="723"/>
                  </a:lnTo>
                  <a:cubicBezTo>
                    <a:pt x="79" y="968"/>
                    <a:pt x="303" y="1130"/>
                    <a:pt x="552" y="1130"/>
                  </a:cubicBezTo>
                  <a:cubicBezTo>
                    <a:pt x="582" y="1130"/>
                    <a:pt x="613" y="1127"/>
                    <a:pt x="644" y="1122"/>
                  </a:cubicBezTo>
                  <a:cubicBezTo>
                    <a:pt x="928" y="1077"/>
                    <a:pt x="1138" y="833"/>
                    <a:pt x="1135" y="546"/>
                  </a:cubicBezTo>
                  <a:cubicBezTo>
                    <a:pt x="1135" y="302"/>
                    <a:pt x="982" y="82"/>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3494;p66">
              <a:extLst>
                <a:ext uri="{FF2B5EF4-FFF2-40B4-BE49-F238E27FC236}">
                  <a16:creationId xmlns:a16="http://schemas.microsoft.com/office/drawing/2014/main" id="{C4EDB37A-7AC6-7D45-1633-6D564CCFB0E4}"/>
                </a:ext>
              </a:extLst>
            </p:cNvPr>
            <p:cNvSpPr/>
            <p:nvPr/>
          </p:nvSpPr>
          <p:spPr>
            <a:xfrm>
              <a:off x="1688002" y="3964071"/>
              <a:ext cx="94386" cy="92148"/>
            </a:xfrm>
            <a:custGeom>
              <a:avLst/>
              <a:gdLst/>
              <a:ahLst/>
              <a:cxnLst/>
              <a:rect l="l" t="t" r="r" b="b"/>
              <a:pathLst>
                <a:path w="3500" h="3417" extrusionOk="0">
                  <a:moveTo>
                    <a:pt x="1748" y="0"/>
                  </a:moveTo>
                  <a:cubicBezTo>
                    <a:pt x="1419" y="0"/>
                    <a:pt x="1099" y="92"/>
                    <a:pt x="821" y="266"/>
                  </a:cubicBezTo>
                  <a:cubicBezTo>
                    <a:pt x="623" y="390"/>
                    <a:pt x="745" y="661"/>
                    <a:pt x="930" y="661"/>
                  </a:cubicBezTo>
                  <a:cubicBezTo>
                    <a:pt x="967" y="661"/>
                    <a:pt x="1007" y="650"/>
                    <a:pt x="1047" y="626"/>
                  </a:cubicBezTo>
                  <a:cubicBezTo>
                    <a:pt x="1257" y="491"/>
                    <a:pt x="1498" y="421"/>
                    <a:pt x="1748" y="421"/>
                  </a:cubicBezTo>
                  <a:cubicBezTo>
                    <a:pt x="2285" y="421"/>
                    <a:pt x="2770" y="744"/>
                    <a:pt x="2977" y="1239"/>
                  </a:cubicBezTo>
                  <a:cubicBezTo>
                    <a:pt x="3182" y="1736"/>
                    <a:pt x="3069" y="2306"/>
                    <a:pt x="2691" y="2687"/>
                  </a:cubicBezTo>
                  <a:cubicBezTo>
                    <a:pt x="2437" y="2941"/>
                    <a:pt x="2097" y="3077"/>
                    <a:pt x="1750" y="3077"/>
                  </a:cubicBezTo>
                  <a:cubicBezTo>
                    <a:pt x="1580" y="3077"/>
                    <a:pt x="1409" y="3044"/>
                    <a:pt x="1245" y="2977"/>
                  </a:cubicBezTo>
                  <a:cubicBezTo>
                    <a:pt x="748" y="2770"/>
                    <a:pt x="425" y="2288"/>
                    <a:pt x="425" y="1748"/>
                  </a:cubicBezTo>
                  <a:cubicBezTo>
                    <a:pt x="422" y="1586"/>
                    <a:pt x="452" y="1425"/>
                    <a:pt x="513" y="1272"/>
                  </a:cubicBezTo>
                  <a:cubicBezTo>
                    <a:pt x="553" y="1162"/>
                    <a:pt x="501" y="1040"/>
                    <a:pt x="391" y="998"/>
                  </a:cubicBezTo>
                  <a:cubicBezTo>
                    <a:pt x="366" y="988"/>
                    <a:pt x="340" y="983"/>
                    <a:pt x="314" y="983"/>
                  </a:cubicBezTo>
                  <a:cubicBezTo>
                    <a:pt x="228" y="983"/>
                    <a:pt x="147" y="1035"/>
                    <a:pt x="117" y="1120"/>
                  </a:cubicBezTo>
                  <a:cubicBezTo>
                    <a:pt x="40" y="1321"/>
                    <a:pt x="1" y="1534"/>
                    <a:pt x="1" y="1748"/>
                  </a:cubicBezTo>
                  <a:cubicBezTo>
                    <a:pt x="46" y="2684"/>
                    <a:pt x="815" y="3416"/>
                    <a:pt x="1748" y="3416"/>
                  </a:cubicBezTo>
                  <a:cubicBezTo>
                    <a:pt x="2685" y="3416"/>
                    <a:pt x="3453" y="2684"/>
                    <a:pt x="3499" y="1748"/>
                  </a:cubicBezTo>
                  <a:cubicBezTo>
                    <a:pt x="3496" y="784"/>
                    <a:pt x="2712" y="0"/>
                    <a:pt x="1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3495;p66">
              <a:extLst>
                <a:ext uri="{FF2B5EF4-FFF2-40B4-BE49-F238E27FC236}">
                  <a16:creationId xmlns:a16="http://schemas.microsoft.com/office/drawing/2014/main" id="{17E4163C-6B1C-9C41-8789-5B190CEF7B2B}"/>
                </a:ext>
              </a:extLst>
            </p:cNvPr>
            <p:cNvSpPr/>
            <p:nvPr/>
          </p:nvSpPr>
          <p:spPr>
            <a:xfrm>
              <a:off x="1541041" y="3829340"/>
              <a:ext cx="389492" cy="346640"/>
            </a:xfrm>
            <a:custGeom>
              <a:avLst/>
              <a:gdLst/>
              <a:ahLst/>
              <a:cxnLst/>
              <a:rect l="l" t="t" r="r" b="b"/>
              <a:pathLst>
                <a:path w="14443" h="12854" extrusionOk="0">
                  <a:moveTo>
                    <a:pt x="4905" y="424"/>
                  </a:moveTo>
                  <a:cubicBezTo>
                    <a:pt x="5634" y="424"/>
                    <a:pt x="6000" y="1306"/>
                    <a:pt x="5485" y="1824"/>
                  </a:cubicBezTo>
                  <a:cubicBezTo>
                    <a:pt x="5317" y="1991"/>
                    <a:pt x="5112" y="2065"/>
                    <a:pt x="4911" y="2065"/>
                  </a:cubicBezTo>
                  <a:cubicBezTo>
                    <a:pt x="4489" y="2065"/>
                    <a:pt x="4085" y="1738"/>
                    <a:pt x="4085" y="1245"/>
                  </a:cubicBezTo>
                  <a:cubicBezTo>
                    <a:pt x="4085" y="790"/>
                    <a:pt x="4451" y="424"/>
                    <a:pt x="4905" y="424"/>
                  </a:cubicBezTo>
                  <a:close/>
                  <a:moveTo>
                    <a:pt x="7223" y="3035"/>
                  </a:moveTo>
                  <a:cubicBezTo>
                    <a:pt x="7406" y="3194"/>
                    <a:pt x="7592" y="3352"/>
                    <a:pt x="7775" y="3520"/>
                  </a:cubicBezTo>
                  <a:cubicBezTo>
                    <a:pt x="7592" y="3514"/>
                    <a:pt x="7409" y="3514"/>
                    <a:pt x="7223" y="3514"/>
                  </a:cubicBezTo>
                  <a:cubicBezTo>
                    <a:pt x="7037" y="3514"/>
                    <a:pt x="6854" y="3514"/>
                    <a:pt x="6671" y="3520"/>
                  </a:cubicBezTo>
                  <a:cubicBezTo>
                    <a:pt x="6854" y="3352"/>
                    <a:pt x="7040" y="3194"/>
                    <a:pt x="7223" y="3035"/>
                  </a:cubicBezTo>
                  <a:close/>
                  <a:moveTo>
                    <a:pt x="3301" y="1062"/>
                  </a:moveTo>
                  <a:cubicBezTo>
                    <a:pt x="3426" y="1062"/>
                    <a:pt x="3548" y="1071"/>
                    <a:pt x="3673" y="1092"/>
                  </a:cubicBezTo>
                  <a:cubicBezTo>
                    <a:pt x="3664" y="1141"/>
                    <a:pt x="3661" y="1193"/>
                    <a:pt x="3661" y="1245"/>
                  </a:cubicBezTo>
                  <a:cubicBezTo>
                    <a:pt x="3664" y="1766"/>
                    <a:pt x="3993" y="2233"/>
                    <a:pt x="4484" y="2410"/>
                  </a:cubicBezTo>
                  <a:cubicBezTo>
                    <a:pt x="4623" y="2459"/>
                    <a:pt x="4765" y="2483"/>
                    <a:pt x="4906" y="2483"/>
                  </a:cubicBezTo>
                  <a:cubicBezTo>
                    <a:pt x="5269" y="2483"/>
                    <a:pt x="5621" y="2325"/>
                    <a:pt x="5863" y="2035"/>
                  </a:cubicBezTo>
                  <a:cubicBezTo>
                    <a:pt x="6217" y="2260"/>
                    <a:pt x="6558" y="2504"/>
                    <a:pt x="6888" y="2767"/>
                  </a:cubicBezTo>
                  <a:cubicBezTo>
                    <a:pt x="6598" y="3011"/>
                    <a:pt x="6305" y="3276"/>
                    <a:pt x="6015" y="3554"/>
                  </a:cubicBezTo>
                  <a:cubicBezTo>
                    <a:pt x="4728" y="3651"/>
                    <a:pt x="3536" y="3895"/>
                    <a:pt x="2541" y="4267"/>
                  </a:cubicBezTo>
                  <a:cubicBezTo>
                    <a:pt x="2020" y="2938"/>
                    <a:pt x="1974" y="1891"/>
                    <a:pt x="2423" y="1394"/>
                  </a:cubicBezTo>
                  <a:cubicBezTo>
                    <a:pt x="2621" y="1172"/>
                    <a:pt x="2920" y="1062"/>
                    <a:pt x="3301" y="1062"/>
                  </a:cubicBezTo>
                  <a:close/>
                  <a:moveTo>
                    <a:pt x="11146" y="1062"/>
                  </a:moveTo>
                  <a:cubicBezTo>
                    <a:pt x="11527" y="1062"/>
                    <a:pt x="11823" y="1172"/>
                    <a:pt x="12024" y="1391"/>
                  </a:cubicBezTo>
                  <a:cubicBezTo>
                    <a:pt x="12472" y="1891"/>
                    <a:pt x="12427" y="2938"/>
                    <a:pt x="11905" y="4267"/>
                  </a:cubicBezTo>
                  <a:cubicBezTo>
                    <a:pt x="10911" y="3892"/>
                    <a:pt x="9715" y="3651"/>
                    <a:pt x="8431" y="3554"/>
                  </a:cubicBezTo>
                  <a:cubicBezTo>
                    <a:pt x="8141" y="3273"/>
                    <a:pt x="7852" y="3008"/>
                    <a:pt x="7559" y="2767"/>
                  </a:cubicBezTo>
                  <a:cubicBezTo>
                    <a:pt x="8913" y="1702"/>
                    <a:pt x="10215" y="1062"/>
                    <a:pt x="11146" y="1062"/>
                  </a:cubicBezTo>
                  <a:close/>
                  <a:moveTo>
                    <a:pt x="13445" y="5033"/>
                  </a:moveTo>
                  <a:cubicBezTo>
                    <a:pt x="13775" y="5033"/>
                    <a:pt x="13940" y="5432"/>
                    <a:pt x="13705" y="5664"/>
                  </a:cubicBezTo>
                  <a:cubicBezTo>
                    <a:pt x="13629" y="5740"/>
                    <a:pt x="13537" y="5775"/>
                    <a:pt x="13445" y="5775"/>
                  </a:cubicBezTo>
                  <a:cubicBezTo>
                    <a:pt x="13256" y="5775"/>
                    <a:pt x="13073" y="5627"/>
                    <a:pt x="13073" y="5402"/>
                  </a:cubicBezTo>
                  <a:cubicBezTo>
                    <a:pt x="13073" y="5201"/>
                    <a:pt x="13241" y="5033"/>
                    <a:pt x="13445" y="5033"/>
                  </a:cubicBezTo>
                  <a:close/>
                  <a:moveTo>
                    <a:pt x="5552" y="4020"/>
                  </a:moveTo>
                  <a:lnTo>
                    <a:pt x="5552" y="4020"/>
                  </a:lnTo>
                  <a:cubicBezTo>
                    <a:pt x="5412" y="4164"/>
                    <a:pt x="5274" y="4313"/>
                    <a:pt x="5137" y="4466"/>
                  </a:cubicBezTo>
                  <a:cubicBezTo>
                    <a:pt x="4594" y="5063"/>
                    <a:pt x="4091" y="5698"/>
                    <a:pt x="3630" y="6363"/>
                  </a:cubicBezTo>
                  <a:cubicBezTo>
                    <a:pt x="3280" y="5820"/>
                    <a:pt x="2972" y="5249"/>
                    <a:pt x="2706" y="4661"/>
                  </a:cubicBezTo>
                  <a:cubicBezTo>
                    <a:pt x="3530" y="4353"/>
                    <a:pt x="4500" y="4133"/>
                    <a:pt x="5552" y="4020"/>
                  </a:cubicBezTo>
                  <a:close/>
                  <a:moveTo>
                    <a:pt x="8898" y="4020"/>
                  </a:moveTo>
                  <a:lnTo>
                    <a:pt x="8898" y="4020"/>
                  </a:lnTo>
                  <a:cubicBezTo>
                    <a:pt x="9944" y="4133"/>
                    <a:pt x="10917" y="4353"/>
                    <a:pt x="11740" y="4661"/>
                  </a:cubicBezTo>
                  <a:cubicBezTo>
                    <a:pt x="11475" y="5249"/>
                    <a:pt x="11167" y="5820"/>
                    <a:pt x="10819" y="6366"/>
                  </a:cubicBezTo>
                  <a:cubicBezTo>
                    <a:pt x="10356" y="5701"/>
                    <a:pt x="9852" y="5066"/>
                    <a:pt x="9310" y="4466"/>
                  </a:cubicBezTo>
                  <a:lnTo>
                    <a:pt x="8898" y="4020"/>
                  </a:lnTo>
                  <a:close/>
                  <a:moveTo>
                    <a:pt x="2313" y="4819"/>
                  </a:moveTo>
                  <a:cubicBezTo>
                    <a:pt x="2615" y="5487"/>
                    <a:pt x="2968" y="6131"/>
                    <a:pt x="3371" y="6747"/>
                  </a:cubicBezTo>
                  <a:cubicBezTo>
                    <a:pt x="2968" y="7360"/>
                    <a:pt x="2615" y="8004"/>
                    <a:pt x="2313" y="8672"/>
                  </a:cubicBezTo>
                  <a:cubicBezTo>
                    <a:pt x="1111" y="8144"/>
                    <a:pt x="425" y="7442"/>
                    <a:pt x="425" y="6747"/>
                  </a:cubicBezTo>
                  <a:cubicBezTo>
                    <a:pt x="425" y="6046"/>
                    <a:pt x="1111" y="5344"/>
                    <a:pt x="2313" y="4819"/>
                  </a:cubicBezTo>
                  <a:close/>
                  <a:moveTo>
                    <a:pt x="12134" y="4819"/>
                  </a:moveTo>
                  <a:cubicBezTo>
                    <a:pt x="12329" y="4905"/>
                    <a:pt x="12524" y="4999"/>
                    <a:pt x="12710" y="5106"/>
                  </a:cubicBezTo>
                  <a:cubicBezTo>
                    <a:pt x="12671" y="5201"/>
                    <a:pt x="12652" y="5301"/>
                    <a:pt x="12652" y="5405"/>
                  </a:cubicBezTo>
                  <a:cubicBezTo>
                    <a:pt x="12652" y="5841"/>
                    <a:pt x="13006" y="6198"/>
                    <a:pt x="13445" y="6198"/>
                  </a:cubicBezTo>
                  <a:cubicBezTo>
                    <a:pt x="13577" y="6195"/>
                    <a:pt x="13708" y="6161"/>
                    <a:pt x="13827" y="6097"/>
                  </a:cubicBezTo>
                  <a:cubicBezTo>
                    <a:pt x="13949" y="6290"/>
                    <a:pt x="14019" y="6515"/>
                    <a:pt x="14019" y="6747"/>
                  </a:cubicBezTo>
                  <a:cubicBezTo>
                    <a:pt x="14019" y="7442"/>
                    <a:pt x="13333" y="8144"/>
                    <a:pt x="12134" y="8672"/>
                  </a:cubicBezTo>
                  <a:cubicBezTo>
                    <a:pt x="11829" y="8004"/>
                    <a:pt x="11475" y="7360"/>
                    <a:pt x="11072" y="6744"/>
                  </a:cubicBezTo>
                  <a:cubicBezTo>
                    <a:pt x="11475" y="6131"/>
                    <a:pt x="11829" y="5487"/>
                    <a:pt x="12134" y="4819"/>
                  </a:cubicBezTo>
                  <a:close/>
                  <a:moveTo>
                    <a:pt x="3630" y="7128"/>
                  </a:moveTo>
                  <a:cubicBezTo>
                    <a:pt x="4091" y="7790"/>
                    <a:pt x="4594" y="8425"/>
                    <a:pt x="5137" y="9025"/>
                  </a:cubicBezTo>
                  <a:cubicBezTo>
                    <a:pt x="5274" y="9175"/>
                    <a:pt x="5412" y="9324"/>
                    <a:pt x="5552" y="9468"/>
                  </a:cubicBezTo>
                  <a:cubicBezTo>
                    <a:pt x="4500" y="9358"/>
                    <a:pt x="3530" y="9141"/>
                    <a:pt x="2706" y="8830"/>
                  </a:cubicBezTo>
                  <a:cubicBezTo>
                    <a:pt x="2968" y="8238"/>
                    <a:pt x="3280" y="7671"/>
                    <a:pt x="3630" y="7128"/>
                  </a:cubicBezTo>
                  <a:close/>
                  <a:moveTo>
                    <a:pt x="10813" y="7125"/>
                  </a:moveTo>
                  <a:cubicBezTo>
                    <a:pt x="11167" y="7671"/>
                    <a:pt x="11475" y="8238"/>
                    <a:pt x="11740" y="8830"/>
                  </a:cubicBezTo>
                  <a:cubicBezTo>
                    <a:pt x="10917" y="9138"/>
                    <a:pt x="9944" y="9358"/>
                    <a:pt x="8898" y="9468"/>
                  </a:cubicBezTo>
                  <a:lnTo>
                    <a:pt x="9310" y="9025"/>
                  </a:lnTo>
                  <a:cubicBezTo>
                    <a:pt x="9849" y="8425"/>
                    <a:pt x="10353" y="7790"/>
                    <a:pt x="10813" y="7125"/>
                  </a:cubicBezTo>
                  <a:close/>
                  <a:moveTo>
                    <a:pt x="7223" y="3935"/>
                  </a:moveTo>
                  <a:cubicBezTo>
                    <a:pt x="7571" y="3935"/>
                    <a:pt x="7910" y="3944"/>
                    <a:pt x="8245" y="3965"/>
                  </a:cubicBezTo>
                  <a:cubicBezTo>
                    <a:pt x="8495" y="4212"/>
                    <a:pt x="8748" y="4478"/>
                    <a:pt x="8995" y="4746"/>
                  </a:cubicBezTo>
                  <a:cubicBezTo>
                    <a:pt x="9563" y="5378"/>
                    <a:pt x="10087" y="6046"/>
                    <a:pt x="10566" y="6744"/>
                  </a:cubicBezTo>
                  <a:cubicBezTo>
                    <a:pt x="10087" y="7445"/>
                    <a:pt x="9563" y="8110"/>
                    <a:pt x="8995" y="8739"/>
                  </a:cubicBezTo>
                  <a:cubicBezTo>
                    <a:pt x="8748" y="9013"/>
                    <a:pt x="8501" y="9272"/>
                    <a:pt x="8245" y="9526"/>
                  </a:cubicBezTo>
                  <a:cubicBezTo>
                    <a:pt x="7910" y="9544"/>
                    <a:pt x="7571" y="9556"/>
                    <a:pt x="7223" y="9556"/>
                  </a:cubicBezTo>
                  <a:cubicBezTo>
                    <a:pt x="6876" y="9556"/>
                    <a:pt x="6537" y="9544"/>
                    <a:pt x="6202" y="9526"/>
                  </a:cubicBezTo>
                  <a:cubicBezTo>
                    <a:pt x="5948" y="9272"/>
                    <a:pt x="5698" y="9013"/>
                    <a:pt x="5451" y="8739"/>
                  </a:cubicBezTo>
                  <a:cubicBezTo>
                    <a:pt x="4881" y="8110"/>
                    <a:pt x="4356" y="7445"/>
                    <a:pt x="3880" y="6744"/>
                  </a:cubicBezTo>
                  <a:cubicBezTo>
                    <a:pt x="4356" y="6046"/>
                    <a:pt x="4881" y="5378"/>
                    <a:pt x="5451" y="4746"/>
                  </a:cubicBezTo>
                  <a:cubicBezTo>
                    <a:pt x="5698" y="4478"/>
                    <a:pt x="5948" y="4212"/>
                    <a:pt x="6202" y="3965"/>
                  </a:cubicBezTo>
                  <a:cubicBezTo>
                    <a:pt x="6537" y="3944"/>
                    <a:pt x="6876" y="3935"/>
                    <a:pt x="7223" y="3935"/>
                  </a:cubicBezTo>
                  <a:close/>
                  <a:moveTo>
                    <a:pt x="6671" y="9971"/>
                  </a:moveTo>
                  <a:lnTo>
                    <a:pt x="7223" y="9980"/>
                  </a:lnTo>
                  <a:lnTo>
                    <a:pt x="7775" y="9971"/>
                  </a:lnTo>
                  <a:lnTo>
                    <a:pt x="7775" y="9971"/>
                  </a:lnTo>
                  <a:cubicBezTo>
                    <a:pt x="7592" y="10139"/>
                    <a:pt x="7406" y="10300"/>
                    <a:pt x="7223" y="10453"/>
                  </a:cubicBezTo>
                  <a:cubicBezTo>
                    <a:pt x="7040" y="10300"/>
                    <a:pt x="6854" y="10139"/>
                    <a:pt x="6671" y="9971"/>
                  </a:cubicBezTo>
                  <a:close/>
                  <a:moveTo>
                    <a:pt x="2541" y="9221"/>
                  </a:moveTo>
                  <a:cubicBezTo>
                    <a:pt x="3536" y="9593"/>
                    <a:pt x="4728" y="9843"/>
                    <a:pt x="6015" y="9934"/>
                  </a:cubicBezTo>
                  <a:cubicBezTo>
                    <a:pt x="6305" y="10215"/>
                    <a:pt x="6598" y="10477"/>
                    <a:pt x="6888" y="10727"/>
                  </a:cubicBezTo>
                  <a:cubicBezTo>
                    <a:pt x="5534" y="11789"/>
                    <a:pt x="4231" y="12429"/>
                    <a:pt x="3301" y="12429"/>
                  </a:cubicBezTo>
                  <a:cubicBezTo>
                    <a:pt x="2920" y="12429"/>
                    <a:pt x="2621" y="12316"/>
                    <a:pt x="2423" y="12094"/>
                  </a:cubicBezTo>
                  <a:cubicBezTo>
                    <a:pt x="2362" y="12027"/>
                    <a:pt x="2310" y="11950"/>
                    <a:pt x="2270" y="11871"/>
                  </a:cubicBezTo>
                  <a:cubicBezTo>
                    <a:pt x="2660" y="11743"/>
                    <a:pt x="2926" y="11374"/>
                    <a:pt x="2926" y="10962"/>
                  </a:cubicBezTo>
                  <a:cubicBezTo>
                    <a:pt x="2923" y="10550"/>
                    <a:pt x="2654" y="10187"/>
                    <a:pt x="2264" y="10062"/>
                  </a:cubicBezTo>
                  <a:cubicBezTo>
                    <a:pt x="2337" y="9776"/>
                    <a:pt x="2432" y="9495"/>
                    <a:pt x="2541" y="9221"/>
                  </a:cubicBezTo>
                  <a:close/>
                  <a:moveTo>
                    <a:pt x="11905" y="9221"/>
                  </a:moveTo>
                  <a:cubicBezTo>
                    <a:pt x="12427" y="10550"/>
                    <a:pt x="12472" y="11600"/>
                    <a:pt x="12024" y="12094"/>
                  </a:cubicBezTo>
                  <a:cubicBezTo>
                    <a:pt x="11823" y="12316"/>
                    <a:pt x="11527" y="12429"/>
                    <a:pt x="11146" y="12429"/>
                  </a:cubicBezTo>
                  <a:cubicBezTo>
                    <a:pt x="10215" y="12429"/>
                    <a:pt x="8913" y="11789"/>
                    <a:pt x="7559" y="10727"/>
                  </a:cubicBezTo>
                  <a:cubicBezTo>
                    <a:pt x="7852" y="10477"/>
                    <a:pt x="8141" y="10215"/>
                    <a:pt x="8431" y="9934"/>
                  </a:cubicBezTo>
                  <a:cubicBezTo>
                    <a:pt x="9715" y="9843"/>
                    <a:pt x="10908" y="9593"/>
                    <a:pt x="11905" y="9221"/>
                  </a:cubicBezTo>
                  <a:close/>
                  <a:moveTo>
                    <a:pt x="4908" y="1"/>
                  </a:moveTo>
                  <a:cubicBezTo>
                    <a:pt x="4446" y="1"/>
                    <a:pt x="4010" y="258"/>
                    <a:pt x="3795" y="684"/>
                  </a:cubicBezTo>
                  <a:cubicBezTo>
                    <a:pt x="3630" y="653"/>
                    <a:pt x="3466" y="638"/>
                    <a:pt x="3298" y="638"/>
                  </a:cubicBezTo>
                  <a:cubicBezTo>
                    <a:pt x="2792" y="638"/>
                    <a:pt x="2392" y="796"/>
                    <a:pt x="2108" y="1111"/>
                  </a:cubicBezTo>
                  <a:cubicBezTo>
                    <a:pt x="1538" y="1739"/>
                    <a:pt x="1553" y="2919"/>
                    <a:pt x="2148" y="4429"/>
                  </a:cubicBezTo>
                  <a:cubicBezTo>
                    <a:pt x="763" y="5033"/>
                    <a:pt x="1" y="5853"/>
                    <a:pt x="1" y="6747"/>
                  </a:cubicBezTo>
                  <a:cubicBezTo>
                    <a:pt x="1" y="7638"/>
                    <a:pt x="763" y="8458"/>
                    <a:pt x="2148" y="9059"/>
                  </a:cubicBezTo>
                  <a:cubicBezTo>
                    <a:pt x="2023" y="9373"/>
                    <a:pt x="1919" y="9696"/>
                    <a:pt x="1834" y="10026"/>
                  </a:cubicBezTo>
                  <a:cubicBezTo>
                    <a:pt x="1730" y="10038"/>
                    <a:pt x="1630" y="10072"/>
                    <a:pt x="1535" y="10120"/>
                  </a:cubicBezTo>
                  <a:cubicBezTo>
                    <a:pt x="1431" y="10175"/>
                    <a:pt x="1389" y="10300"/>
                    <a:pt x="1443" y="10407"/>
                  </a:cubicBezTo>
                  <a:cubicBezTo>
                    <a:pt x="1480" y="10478"/>
                    <a:pt x="1554" y="10521"/>
                    <a:pt x="1631" y="10521"/>
                  </a:cubicBezTo>
                  <a:cubicBezTo>
                    <a:pt x="1662" y="10521"/>
                    <a:pt x="1694" y="10514"/>
                    <a:pt x="1724" y="10499"/>
                  </a:cubicBezTo>
                  <a:cubicBezTo>
                    <a:pt x="1807" y="10456"/>
                    <a:pt x="1890" y="10437"/>
                    <a:pt x="1970" y="10437"/>
                  </a:cubicBezTo>
                  <a:cubicBezTo>
                    <a:pt x="2332" y="10437"/>
                    <a:pt x="2626" y="10826"/>
                    <a:pt x="2444" y="11200"/>
                  </a:cubicBezTo>
                  <a:cubicBezTo>
                    <a:pt x="2345" y="11403"/>
                    <a:pt x="2157" y="11498"/>
                    <a:pt x="1970" y="11498"/>
                  </a:cubicBezTo>
                  <a:cubicBezTo>
                    <a:pt x="1735" y="11498"/>
                    <a:pt x="1501" y="11347"/>
                    <a:pt x="1447" y="11069"/>
                  </a:cubicBezTo>
                  <a:cubicBezTo>
                    <a:pt x="1413" y="10969"/>
                    <a:pt x="1330" y="10924"/>
                    <a:pt x="1247" y="10924"/>
                  </a:cubicBezTo>
                  <a:cubicBezTo>
                    <a:pt x="1135" y="10924"/>
                    <a:pt x="1023" y="11006"/>
                    <a:pt x="1032" y="11148"/>
                  </a:cubicBezTo>
                  <a:cubicBezTo>
                    <a:pt x="1111" y="11545"/>
                    <a:pt x="1428" y="11850"/>
                    <a:pt x="1828" y="11911"/>
                  </a:cubicBezTo>
                  <a:cubicBezTo>
                    <a:pt x="1892" y="12085"/>
                    <a:pt x="1986" y="12243"/>
                    <a:pt x="2108" y="12380"/>
                  </a:cubicBezTo>
                  <a:cubicBezTo>
                    <a:pt x="2392" y="12695"/>
                    <a:pt x="2792" y="12853"/>
                    <a:pt x="3298" y="12853"/>
                  </a:cubicBezTo>
                  <a:cubicBezTo>
                    <a:pt x="4347" y="12853"/>
                    <a:pt x="5765" y="12164"/>
                    <a:pt x="7223" y="11002"/>
                  </a:cubicBezTo>
                  <a:cubicBezTo>
                    <a:pt x="8678" y="12164"/>
                    <a:pt x="10096" y="12853"/>
                    <a:pt x="11146" y="12853"/>
                  </a:cubicBezTo>
                  <a:cubicBezTo>
                    <a:pt x="11652" y="12853"/>
                    <a:pt x="12052" y="12695"/>
                    <a:pt x="12335" y="12380"/>
                  </a:cubicBezTo>
                  <a:cubicBezTo>
                    <a:pt x="12906" y="11749"/>
                    <a:pt x="12890" y="10569"/>
                    <a:pt x="12296" y="9059"/>
                  </a:cubicBezTo>
                  <a:cubicBezTo>
                    <a:pt x="13680" y="8458"/>
                    <a:pt x="14443" y="7635"/>
                    <a:pt x="14443" y="6744"/>
                  </a:cubicBezTo>
                  <a:cubicBezTo>
                    <a:pt x="14443" y="6415"/>
                    <a:pt x="14339" y="6094"/>
                    <a:pt x="14135" y="5789"/>
                  </a:cubicBezTo>
                  <a:cubicBezTo>
                    <a:pt x="14202" y="5670"/>
                    <a:pt x="14235" y="5539"/>
                    <a:pt x="14235" y="5405"/>
                  </a:cubicBezTo>
                  <a:cubicBezTo>
                    <a:pt x="14235" y="4966"/>
                    <a:pt x="13882" y="4612"/>
                    <a:pt x="13445" y="4609"/>
                  </a:cubicBezTo>
                  <a:cubicBezTo>
                    <a:pt x="13275" y="4612"/>
                    <a:pt x="13110" y="4667"/>
                    <a:pt x="12973" y="4768"/>
                  </a:cubicBezTo>
                  <a:cubicBezTo>
                    <a:pt x="12753" y="4642"/>
                    <a:pt x="12527" y="4530"/>
                    <a:pt x="12296" y="4426"/>
                  </a:cubicBezTo>
                  <a:cubicBezTo>
                    <a:pt x="12890" y="2916"/>
                    <a:pt x="12906" y="1739"/>
                    <a:pt x="12335" y="1111"/>
                  </a:cubicBezTo>
                  <a:cubicBezTo>
                    <a:pt x="12052" y="796"/>
                    <a:pt x="11652" y="638"/>
                    <a:pt x="11146" y="638"/>
                  </a:cubicBezTo>
                  <a:cubicBezTo>
                    <a:pt x="10096" y="638"/>
                    <a:pt x="8678" y="1324"/>
                    <a:pt x="7223" y="2486"/>
                  </a:cubicBezTo>
                  <a:cubicBezTo>
                    <a:pt x="6833" y="2178"/>
                    <a:pt x="6449" y="1904"/>
                    <a:pt x="6073" y="1663"/>
                  </a:cubicBezTo>
                  <a:cubicBezTo>
                    <a:pt x="6122" y="1528"/>
                    <a:pt x="6147" y="1388"/>
                    <a:pt x="6147" y="1245"/>
                  </a:cubicBezTo>
                  <a:cubicBezTo>
                    <a:pt x="6147" y="668"/>
                    <a:pt x="5753" y="168"/>
                    <a:pt x="5192" y="34"/>
                  </a:cubicBezTo>
                  <a:cubicBezTo>
                    <a:pt x="5097" y="12"/>
                    <a:pt x="5002" y="1"/>
                    <a:pt x="4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277;p51">
            <a:extLst>
              <a:ext uri="{FF2B5EF4-FFF2-40B4-BE49-F238E27FC236}">
                <a16:creationId xmlns:a16="http://schemas.microsoft.com/office/drawing/2014/main" id="{379D998D-0C44-F4A3-B920-C1BB12EDC015}"/>
              </a:ext>
            </a:extLst>
          </p:cNvPr>
          <p:cNvSpPr txBox="1">
            <a:spLocks/>
          </p:cNvSpPr>
          <p:nvPr/>
        </p:nvSpPr>
        <p:spPr>
          <a:xfrm>
            <a:off x="4797908" y="3322201"/>
            <a:ext cx="3229035" cy="5448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dirty="0" err="1">
                <a:latin typeface="Arial" panose="020B0604020202020204" pitchFamily="34" charset="0"/>
                <a:cs typeface="Arial" panose="020B0604020202020204" pitchFamily="34" charset="0"/>
              </a:rPr>
              <a:t>Báo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ngẫu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nhiên</a:t>
            </a:r>
            <a:endParaRPr lang="en-US" sz="2000" dirty="0">
              <a:latin typeface="Arial" panose="020B0604020202020204" pitchFamily="34" charset="0"/>
              <a:cs typeface="Arial" panose="020B0604020202020204" pitchFamily="34" charset="0"/>
            </a:endParaRPr>
          </a:p>
        </p:txBody>
      </p:sp>
      <p:grpSp>
        <p:nvGrpSpPr>
          <p:cNvPr id="2343" name="Google Shape;3485;p66">
            <a:extLst>
              <a:ext uri="{FF2B5EF4-FFF2-40B4-BE49-F238E27FC236}">
                <a16:creationId xmlns:a16="http://schemas.microsoft.com/office/drawing/2014/main" id="{F445609B-53A8-F78C-0AB1-99E070E34A57}"/>
              </a:ext>
            </a:extLst>
          </p:cNvPr>
          <p:cNvGrpSpPr/>
          <p:nvPr/>
        </p:nvGrpSpPr>
        <p:grpSpPr>
          <a:xfrm>
            <a:off x="4337314" y="3429903"/>
            <a:ext cx="354827" cy="315789"/>
            <a:chOff x="1541041" y="3829340"/>
            <a:chExt cx="389492" cy="346640"/>
          </a:xfrm>
        </p:grpSpPr>
        <p:sp>
          <p:nvSpPr>
            <p:cNvPr id="2344" name="Google Shape;3486;p66">
              <a:extLst>
                <a:ext uri="{FF2B5EF4-FFF2-40B4-BE49-F238E27FC236}">
                  <a16:creationId xmlns:a16="http://schemas.microsoft.com/office/drawing/2014/main" id="{793C6AC9-179C-0652-F731-702AE4A865E5}"/>
                </a:ext>
              </a:extLst>
            </p:cNvPr>
            <p:cNvSpPr/>
            <p:nvPr/>
          </p:nvSpPr>
          <p:spPr>
            <a:xfrm>
              <a:off x="1693692" y="3969815"/>
              <a:ext cx="82925" cy="82871"/>
            </a:xfrm>
            <a:custGeom>
              <a:avLst/>
              <a:gdLst/>
              <a:ahLst/>
              <a:cxnLst/>
              <a:rect l="l" t="t" r="r" b="b"/>
              <a:pathLst>
                <a:path w="3075" h="3073" extrusionOk="0">
                  <a:moveTo>
                    <a:pt x="1537" y="1"/>
                  </a:moveTo>
                  <a:cubicBezTo>
                    <a:pt x="689" y="1"/>
                    <a:pt x="0" y="687"/>
                    <a:pt x="0" y="1535"/>
                  </a:cubicBezTo>
                  <a:cubicBezTo>
                    <a:pt x="0" y="2386"/>
                    <a:pt x="689" y="3072"/>
                    <a:pt x="1537" y="3072"/>
                  </a:cubicBezTo>
                  <a:cubicBezTo>
                    <a:pt x="2385" y="3072"/>
                    <a:pt x="3075" y="2386"/>
                    <a:pt x="3075" y="1535"/>
                  </a:cubicBezTo>
                  <a:cubicBezTo>
                    <a:pt x="3075" y="687"/>
                    <a:pt x="2385" y="1"/>
                    <a:pt x="1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3487;p66">
              <a:extLst>
                <a:ext uri="{FF2B5EF4-FFF2-40B4-BE49-F238E27FC236}">
                  <a16:creationId xmlns:a16="http://schemas.microsoft.com/office/drawing/2014/main" id="{C4D5A430-391B-82FB-7461-D75EED61CFA7}"/>
                </a:ext>
              </a:extLst>
            </p:cNvPr>
            <p:cNvSpPr/>
            <p:nvPr/>
          </p:nvSpPr>
          <p:spPr>
            <a:xfrm>
              <a:off x="1706772" y="3972458"/>
              <a:ext cx="69846" cy="80174"/>
            </a:xfrm>
            <a:custGeom>
              <a:avLst/>
              <a:gdLst/>
              <a:ahLst/>
              <a:cxnLst/>
              <a:rect l="l" t="t" r="r" b="b"/>
              <a:pathLst>
                <a:path w="2590" h="2973" extrusionOk="0">
                  <a:moveTo>
                    <a:pt x="1601" y="0"/>
                  </a:moveTo>
                  <a:lnTo>
                    <a:pt x="1601" y="0"/>
                  </a:lnTo>
                  <a:cubicBezTo>
                    <a:pt x="2135" y="504"/>
                    <a:pt x="2239" y="1315"/>
                    <a:pt x="1848" y="1937"/>
                  </a:cubicBezTo>
                  <a:cubicBezTo>
                    <a:pt x="1562" y="2396"/>
                    <a:pt x="1066" y="2658"/>
                    <a:pt x="549" y="2658"/>
                  </a:cubicBezTo>
                  <a:cubicBezTo>
                    <a:pt x="366" y="2658"/>
                    <a:pt x="180" y="2625"/>
                    <a:pt x="0" y="2556"/>
                  </a:cubicBezTo>
                  <a:lnTo>
                    <a:pt x="0" y="2556"/>
                  </a:lnTo>
                  <a:cubicBezTo>
                    <a:pt x="290" y="2828"/>
                    <a:pt x="668" y="2973"/>
                    <a:pt x="1051" y="2973"/>
                  </a:cubicBezTo>
                  <a:cubicBezTo>
                    <a:pt x="1257" y="2973"/>
                    <a:pt x="1464" y="2931"/>
                    <a:pt x="1659" y="2846"/>
                  </a:cubicBezTo>
                  <a:cubicBezTo>
                    <a:pt x="2224" y="2605"/>
                    <a:pt x="2586" y="2050"/>
                    <a:pt x="2590" y="1437"/>
                  </a:cubicBezTo>
                  <a:cubicBezTo>
                    <a:pt x="2586" y="803"/>
                    <a:pt x="2196" y="229"/>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3488;p66">
              <a:extLst>
                <a:ext uri="{FF2B5EF4-FFF2-40B4-BE49-F238E27FC236}">
                  <a16:creationId xmlns:a16="http://schemas.microsoft.com/office/drawing/2014/main" id="{610751FD-E052-2F4F-1885-8BB1997E5690}"/>
                </a:ext>
              </a:extLst>
            </p:cNvPr>
            <p:cNvSpPr/>
            <p:nvPr/>
          </p:nvSpPr>
          <p:spPr>
            <a:xfrm>
              <a:off x="1573497" y="4105139"/>
              <a:ext cx="39939" cy="39912"/>
            </a:xfrm>
            <a:custGeom>
              <a:avLst/>
              <a:gdLst/>
              <a:ahLst/>
              <a:cxnLst/>
              <a:rect l="l" t="t" r="r" b="b"/>
              <a:pathLst>
                <a:path w="1481" h="1480" extrusionOk="0">
                  <a:moveTo>
                    <a:pt x="739" y="0"/>
                  </a:moveTo>
                  <a:cubicBezTo>
                    <a:pt x="330" y="0"/>
                    <a:pt x="1" y="330"/>
                    <a:pt x="1" y="738"/>
                  </a:cubicBezTo>
                  <a:cubicBezTo>
                    <a:pt x="1" y="1147"/>
                    <a:pt x="330" y="1479"/>
                    <a:pt x="739" y="1479"/>
                  </a:cubicBezTo>
                  <a:cubicBezTo>
                    <a:pt x="1148" y="1479"/>
                    <a:pt x="1480" y="1147"/>
                    <a:pt x="1480" y="738"/>
                  </a:cubicBezTo>
                  <a:cubicBezTo>
                    <a:pt x="1480" y="330"/>
                    <a:pt x="1148"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3489;p66">
              <a:extLst>
                <a:ext uri="{FF2B5EF4-FFF2-40B4-BE49-F238E27FC236}">
                  <a16:creationId xmlns:a16="http://schemas.microsoft.com/office/drawing/2014/main" id="{093B2EBA-312A-A0C9-41B3-40047B7559E1}"/>
                </a:ext>
              </a:extLst>
            </p:cNvPr>
            <p:cNvSpPr/>
            <p:nvPr/>
          </p:nvSpPr>
          <p:spPr>
            <a:xfrm>
              <a:off x="1576302" y="4105462"/>
              <a:ext cx="37134" cy="39723"/>
            </a:xfrm>
            <a:custGeom>
              <a:avLst/>
              <a:gdLst/>
              <a:ahLst/>
              <a:cxnLst/>
              <a:rect l="l" t="t" r="r" b="b"/>
              <a:pathLst>
                <a:path w="1377" h="1473" extrusionOk="0">
                  <a:moveTo>
                    <a:pt x="769" y="0"/>
                  </a:moveTo>
                  <a:cubicBezTo>
                    <a:pt x="839" y="113"/>
                    <a:pt x="876" y="244"/>
                    <a:pt x="876" y="382"/>
                  </a:cubicBezTo>
                  <a:cubicBezTo>
                    <a:pt x="876" y="788"/>
                    <a:pt x="547" y="1120"/>
                    <a:pt x="137" y="1120"/>
                  </a:cubicBezTo>
                  <a:cubicBezTo>
                    <a:pt x="136" y="1120"/>
                    <a:pt x="134" y="1120"/>
                    <a:pt x="132" y="1120"/>
                  </a:cubicBezTo>
                  <a:cubicBezTo>
                    <a:pt x="89" y="1120"/>
                    <a:pt x="43" y="1117"/>
                    <a:pt x="1" y="1107"/>
                  </a:cubicBezTo>
                  <a:lnTo>
                    <a:pt x="1" y="1107"/>
                  </a:lnTo>
                  <a:cubicBezTo>
                    <a:pt x="134" y="1339"/>
                    <a:pt x="379" y="1473"/>
                    <a:pt x="636" y="1473"/>
                  </a:cubicBezTo>
                  <a:cubicBezTo>
                    <a:pt x="702" y="1473"/>
                    <a:pt x="768" y="1464"/>
                    <a:pt x="833" y="1446"/>
                  </a:cubicBezTo>
                  <a:cubicBezTo>
                    <a:pt x="1157" y="1355"/>
                    <a:pt x="1376" y="1062"/>
                    <a:pt x="1376" y="726"/>
                  </a:cubicBezTo>
                  <a:cubicBezTo>
                    <a:pt x="1376" y="369"/>
                    <a:pt x="1120" y="64"/>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3490;p66">
              <a:extLst>
                <a:ext uri="{FF2B5EF4-FFF2-40B4-BE49-F238E27FC236}">
                  <a16:creationId xmlns:a16="http://schemas.microsoft.com/office/drawing/2014/main" id="{F4DDCE6D-D3CA-5E5E-D799-C1D1D8B4F8D6}"/>
                </a:ext>
              </a:extLst>
            </p:cNvPr>
            <p:cNvSpPr/>
            <p:nvPr/>
          </p:nvSpPr>
          <p:spPr>
            <a:xfrm>
              <a:off x="1644827" y="3835084"/>
              <a:ext cx="55553" cy="55553"/>
            </a:xfrm>
            <a:custGeom>
              <a:avLst/>
              <a:gdLst/>
              <a:ahLst/>
              <a:cxnLst/>
              <a:rect l="l" t="t" r="r" b="b"/>
              <a:pathLst>
                <a:path w="2060" h="2060" extrusionOk="0">
                  <a:moveTo>
                    <a:pt x="1031" y="1"/>
                  </a:moveTo>
                  <a:cubicBezTo>
                    <a:pt x="461" y="1"/>
                    <a:pt x="0" y="461"/>
                    <a:pt x="0" y="1032"/>
                  </a:cubicBezTo>
                  <a:cubicBezTo>
                    <a:pt x="0" y="1599"/>
                    <a:pt x="461" y="2060"/>
                    <a:pt x="1031" y="2060"/>
                  </a:cubicBezTo>
                  <a:cubicBezTo>
                    <a:pt x="1599" y="2060"/>
                    <a:pt x="2059" y="1599"/>
                    <a:pt x="2059" y="1032"/>
                  </a:cubicBezTo>
                  <a:cubicBezTo>
                    <a:pt x="2059" y="461"/>
                    <a:pt x="1599" y="1"/>
                    <a:pt x="1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3491;p66">
              <a:extLst>
                <a:ext uri="{FF2B5EF4-FFF2-40B4-BE49-F238E27FC236}">
                  <a16:creationId xmlns:a16="http://schemas.microsoft.com/office/drawing/2014/main" id="{F12C4CF3-1B7C-BA02-0891-4D0A3A0B74B5}"/>
                </a:ext>
              </a:extLst>
            </p:cNvPr>
            <p:cNvSpPr/>
            <p:nvPr/>
          </p:nvSpPr>
          <p:spPr>
            <a:xfrm>
              <a:off x="1646795" y="3837484"/>
              <a:ext cx="53665" cy="53153"/>
            </a:xfrm>
            <a:custGeom>
              <a:avLst/>
              <a:gdLst/>
              <a:ahLst/>
              <a:cxnLst/>
              <a:rect l="l" t="t" r="r" b="b"/>
              <a:pathLst>
                <a:path w="1990" h="1971" extrusionOk="0">
                  <a:moveTo>
                    <a:pt x="1376" y="0"/>
                  </a:moveTo>
                  <a:cubicBezTo>
                    <a:pt x="1641" y="674"/>
                    <a:pt x="1144" y="1406"/>
                    <a:pt x="421" y="1406"/>
                  </a:cubicBezTo>
                  <a:cubicBezTo>
                    <a:pt x="415" y="1406"/>
                    <a:pt x="408" y="1407"/>
                    <a:pt x="401" y="1407"/>
                  </a:cubicBezTo>
                  <a:cubicBezTo>
                    <a:pt x="262" y="1407"/>
                    <a:pt x="126" y="1376"/>
                    <a:pt x="1" y="1321"/>
                  </a:cubicBezTo>
                  <a:lnTo>
                    <a:pt x="1" y="1321"/>
                  </a:lnTo>
                  <a:cubicBezTo>
                    <a:pt x="159" y="1718"/>
                    <a:pt x="543" y="1970"/>
                    <a:pt x="959" y="1970"/>
                  </a:cubicBezTo>
                  <a:cubicBezTo>
                    <a:pt x="1022" y="1970"/>
                    <a:pt x="1086" y="1964"/>
                    <a:pt x="1150" y="1952"/>
                  </a:cubicBezTo>
                  <a:cubicBezTo>
                    <a:pt x="1635" y="1858"/>
                    <a:pt x="1986" y="1437"/>
                    <a:pt x="1986" y="943"/>
                  </a:cubicBezTo>
                  <a:cubicBezTo>
                    <a:pt x="1989" y="534"/>
                    <a:pt x="1748" y="165"/>
                    <a:pt x="1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3492;p66">
              <a:extLst>
                <a:ext uri="{FF2B5EF4-FFF2-40B4-BE49-F238E27FC236}">
                  <a16:creationId xmlns:a16="http://schemas.microsoft.com/office/drawing/2014/main" id="{D1DA40B6-EA86-5FFC-9F5A-EF7B3FE462C8}"/>
                </a:ext>
              </a:extLst>
            </p:cNvPr>
            <p:cNvSpPr/>
            <p:nvPr/>
          </p:nvSpPr>
          <p:spPr>
            <a:xfrm>
              <a:off x="1887294" y="3959459"/>
              <a:ext cx="31282" cy="31201"/>
            </a:xfrm>
            <a:custGeom>
              <a:avLst/>
              <a:gdLst/>
              <a:ahLst/>
              <a:cxnLst/>
              <a:rect l="l" t="t" r="r" b="b"/>
              <a:pathLst>
                <a:path w="1160" h="1157" extrusionOk="0">
                  <a:moveTo>
                    <a:pt x="580" y="0"/>
                  </a:moveTo>
                  <a:cubicBezTo>
                    <a:pt x="260" y="0"/>
                    <a:pt x="1" y="260"/>
                    <a:pt x="1" y="580"/>
                  </a:cubicBezTo>
                  <a:cubicBezTo>
                    <a:pt x="1" y="897"/>
                    <a:pt x="260" y="1156"/>
                    <a:pt x="580" y="1156"/>
                  </a:cubicBezTo>
                  <a:cubicBezTo>
                    <a:pt x="901" y="1156"/>
                    <a:pt x="1160" y="897"/>
                    <a:pt x="1160" y="580"/>
                  </a:cubicBezTo>
                  <a:cubicBezTo>
                    <a:pt x="1160" y="260"/>
                    <a:pt x="901"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3493;p66">
              <a:extLst>
                <a:ext uri="{FF2B5EF4-FFF2-40B4-BE49-F238E27FC236}">
                  <a16:creationId xmlns:a16="http://schemas.microsoft.com/office/drawing/2014/main" id="{8561B12F-DFF4-22DC-7598-32B2058B6D10}"/>
                </a:ext>
              </a:extLst>
            </p:cNvPr>
            <p:cNvSpPr/>
            <p:nvPr/>
          </p:nvSpPr>
          <p:spPr>
            <a:xfrm>
              <a:off x="1887968" y="3960376"/>
              <a:ext cx="30689" cy="30473"/>
            </a:xfrm>
            <a:custGeom>
              <a:avLst/>
              <a:gdLst/>
              <a:ahLst/>
              <a:cxnLst/>
              <a:rect l="l" t="t" r="r" b="b"/>
              <a:pathLst>
                <a:path w="1138" h="1130" extrusionOk="0">
                  <a:moveTo>
                    <a:pt x="754" y="0"/>
                  </a:moveTo>
                  <a:cubicBezTo>
                    <a:pt x="772" y="58"/>
                    <a:pt x="781" y="119"/>
                    <a:pt x="781" y="177"/>
                  </a:cubicBezTo>
                  <a:cubicBezTo>
                    <a:pt x="781" y="500"/>
                    <a:pt x="522" y="759"/>
                    <a:pt x="202" y="763"/>
                  </a:cubicBezTo>
                  <a:cubicBezTo>
                    <a:pt x="131" y="759"/>
                    <a:pt x="64" y="747"/>
                    <a:pt x="0" y="723"/>
                  </a:cubicBezTo>
                  <a:lnTo>
                    <a:pt x="0" y="723"/>
                  </a:lnTo>
                  <a:cubicBezTo>
                    <a:pt x="79" y="968"/>
                    <a:pt x="303" y="1130"/>
                    <a:pt x="552" y="1130"/>
                  </a:cubicBezTo>
                  <a:cubicBezTo>
                    <a:pt x="582" y="1130"/>
                    <a:pt x="613" y="1127"/>
                    <a:pt x="644" y="1122"/>
                  </a:cubicBezTo>
                  <a:cubicBezTo>
                    <a:pt x="928" y="1077"/>
                    <a:pt x="1138" y="833"/>
                    <a:pt x="1135" y="546"/>
                  </a:cubicBezTo>
                  <a:cubicBezTo>
                    <a:pt x="1135" y="302"/>
                    <a:pt x="982" y="82"/>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3494;p66">
              <a:extLst>
                <a:ext uri="{FF2B5EF4-FFF2-40B4-BE49-F238E27FC236}">
                  <a16:creationId xmlns:a16="http://schemas.microsoft.com/office/drawing/2014/main" id="{A6CA38E7-4007-8E69-6AF3-5CF3E99EEB10}"/>
                </a:ext>
              </a:extLst>
            </p:cNvPr>
            <p:cNvSpPr/>
            <p:nvPr/>
          </p:nvSpPr>
          <p:spPr>
            <a:xfrm>
              <a:off x="1688002" y="3964071"/>
              <a:ext cx="94386" cy="92148"/>
            </a:xfrm>
            <a:custGeom>
              <a:avLst/>
              <a:gdLst/>
              <a:ahLst/>
              <a:cxnLst/>
              <a:rect l="l" t="t" r="r" b="b"/>
              <a:pathLst>
                <a:path w="3500" h="3417" extrusionOk="0">
                  <a:moveTo>
                    <a:pt x="1748" y="0"/>
                  </a:moveTo>
                  <a:cubicBezTo>
                    <a:pt x="1419" y="0"/>
                    <a:pt x="1099" y="92"/>
                    <a:pt x="821" y="266"/>
                  </a:cubicBezTo>
                  <a:cubicBezTo>
                    <a:pt x="623" y="390"/>
                    <a:pt x="745" y="661"/>
                    <a:pt x="930" y="661"/>
                  </a:cubicBezTo>
                  <a:cubicBezTo>
                    <a:pt x="967" y="661"/>
                    <a:pt x="1007" y="650"/>
                    <a:pt x="1047" y="626"/>
                  </a:cubicBezTo>
                  <a:cubicBezTo>
                    <a:pt x="1257" y="491"/>
                    <a:pt x="1498" y="421"/>
                    <a:pt x="1748" y="421"/>
                  </a:cubicBezTo>
                  <a:cubicBezTo>
                    <a:pt x="2285" y="421"/>
                    <a:pt x="2770" y="744"/>
                    <a:pt x="2977" y="1239"/>
                  </a:cubicBezTo>
                  <a:cubicBezTo>
                    <a:pt x="3182" y="1736"/>
                    <a:pt x="3069" y="2306"/>
                    <a:pt x="2691" y="2687"/>
                  </a:cubicBezTo>
                  <a:cubicBezTo>
                    <a:pt x="2437" y="2941"/>
                    <a:pt x="2097" y="3077"/>
                    <a:pt x="1750" y="3077"/>
                  </a:cubicBezTo>
                  <a:cubicBezTo>
                    <a:pt x="1580" y="3077"/>
                    <a:pt x="1409" y="3044"/>
                    <a:pt x="1245" y="2977"/>
                  </a:cubicBezTo>
                  <a:cubicBezTo>
                    <a:pt x="748" y="2770"/>
                    <a:pt x="425" y="2288"/>
                    <a:pt x="425" y="1748"/>
                  </a:cubicBezTo>
                  <a:cubicBezTo>
                    <a:pt x="422" y="1586"/>
                    <a:pt x="452" y="1425"/>
                    <a:pt x="513" y="1272"/>
                  </a:cubicBezTo>
                  <a:cubicBezTo>
                    <a:pt x="553" y="1162"/>
                    <a:pt x="501" y="1040"/>
                    <a:pt x="391" y="998"/>
                  </a:cubicBezTo>
                  <a:cubicBezTo>
                    <a:pt x="366" y="988"/>
                    <a:pt x="340" y="983"/>
                    <a:pt x="314" y="983"/>
                  </a:cubicBezTo>
                  <a:cubicBezTo>
                    <a:pt x="228" y="983"/>
                    <a:pt x="147" y="1035"/>
                    <a:pt x="117" y="1120"/>
                  </a:cubicBezTo>
                  <a:cubicBezTo>
                    <a:pt x="40" y="1321"/>
                    <a:pt x="1" y="1534"/>
                    <a:pt x="1" y="1748"/>
                  </a:cubicBezTo>
                  <a:cubicBezTo>
                    <a:pt x="46" y="2684"/>
                    <a:pt x="815" y="3416"/>
                    <a:pt x="1748" y="3416"/>
                  </a:cubicBezTo>
                  <a:cubicBezTo>
                    <a:pt x="2685" y="3416"/>
                    <a:pt x="3453" y="2684"/>
                    <a:pt x="3499" y="1748"/>
                  </a:cubicBezTo>
                  <a:cubicBezTo>
                    <a:pt x="3496" y="784"/>
                    <a:pt x="2712" y="0"/>
                    <a:pt x="17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3495;p66">
              <a:extLst>
                <a:ext uri="{FF2B5EF4-FFF2-40B4-BE49-F238E27FC236}">
                  <a16:creationId xmlns:a16="http://schemas.microsoft.com/office/drawing/2014/main" id="{2FB06848-600E-DBC0-1EDE-A863B56D60A7}"/>
                </a:ext>
              </a:extLst>
            </p:cNvPr>
            <p:cNvSpPr/>
            <p:nvPr/>
          </p:nvSpPr>
          <p:spPr>
            <a:xfrm>
              <a:off x="1541041" y="3829340"/>
              <a:ext cx="389492" cy="346640"/>
            </a:xfrm>
            <a:custGeom>
              <a:avLst/>
              <a:gdLst/>
              <a:ahLst/>
              <a:cxnLst/>
              <a:rect l="l" t="t" r="r" b="b"/>
              <a:pathLst>
                <a:path w="14443" h="12854" extrusionOk="0">
                  <a:moveTo>
                    <a:pt x="4905" y="424"/>
                  </a:moveTo>
                  <a:cubicBezTo>
                    <a:pt x="5634" y="424"/>
                    <a:pt x="6000" y="1306"/>
                    <a:pt x="5485" y="1824"/>
                  </a:cubicBezTo>
                  <a:cubicBezTo>
                    <a:pt x="5317" y="1991"/>
                    <a:pt x="5112" y="2065"/>
                    <a:pt x="4911" y="2065"/>
                  </a:cubicBezTo>
                  <a:cubicBezTo>
                    <a:pt x="4489" y="2065"/>
                    <a:pt x="4085" y="1738"/>
                    <a:pt x="4085" y="1245"/>
                  </a:cubicBezTo>
                  <a:cubicBezTo>
                    <a:pt x="4085" y="790"/>
                    <a:pt x="4451" y="424"/>
                    <a:pt x="4905" y="424"/>
                  </a:cubicBezTo>
                  <a:close/>
                  <a:moveTo>
                    <a:pt x="7223" y="3035"/>
                  </a:moveTo>
                  <a:cubicBezTo>
                    <a:pt x="7406" y="3194"/>
                    <a:pt x="7592" y="3352"/>
                    <a:pt x="7775" y="3520"/>
                  </a:cubicBezTo>
                  <a:cubicBezTo>
                    <a:pt x="7592" y="3514"/>
                    <a:pt x="7409" y="3514"/>
                    <a:pt x="7223" y="3514"/>
                  </a:cubicBezTo>
                  <a:cubicBezTo>
                    <a:pt x="7037" y="3514"/>
                    <a:pt x="6854" y="3514"/>
                    <a:pt x="6671" y="3520"/>
                  </a:cubicBezTo>
                  <a:cubicBezTo>
                    <a:pt x="6854" y="3352"/>
                    <a:pt x="7040" y="3194"/>
                    <a:pt x="7223" y="3035"/>
                  </a:cubicBezTo>
                  <a:close/>
                  <a:moveTo>
                    <a:pt x="3301" y="1062"/>
                  </a:moveTo>
                  <a:cubicBezTo>
                    <a:pt x="3426" y="1062"/>
                    <a:pt x="3548" y="1071"/>
                    <a:pt x="3673" y="1092"/>
                  </a:cubicBezTo>
                  <a:cubicBezTo>
                    <a:pt x="3664" y="1141"/>
                    <a:pt x="3661" y="1193"/>
                    <a:pt x="3661" y="1245"/>
                  </a:cubicBezTo>
                  <a:cubicBezTo>
                    <a:pt x="3664" y="1766"/>
                    <a:pt x="3993" y="2233"/>
                    <a:pt x="4484" y="2410"/>
                  </a:cubicBezTo>
                  <a:cubicBezTo>
                    <a:pt x="4623" y="2459"/>
                    <a:pt x="4765" y="2483"/>
                    <a:pt x="4906" y="2483"/>
                  </a:cubicBezTo>
                  <a:cubicBezTo>
                    <a:pt x="5269" y="2483"/>
                    <a:pt x="5621" y="2325"/>
                    <a:pt x="5863" y="2035"/>
                  </a:cubicBezTo>
                  <a:cubicBezTo>
                    <a:pt x="6217" y="2260"/>
                    <a:pt x="6558" y="2504"/>
                    <a:pt x="6888" y="2767"/>
                  </a:cubicBezTo>
                  <a:cubicBezTo>
                    <a:pt x="6598" y="3011"/>
                    <a:pt x="6305" y="3276"/>
                    <a:pt x="6015" y="3554"/>
                  </a:cubicBezTo>
                  <a:cubicBezTo>
                    <a:pt x="4728" y="3651"/>
                    <a:pt x="3536" y="3895"/>
                    <a:pt x="2541" y="4267"/>
                  </a:cubicBezTo>
                  <a:cubicBezTo>
                    <a:pt x="2020" y="2938"/>
                    <a:pt x="1974" y="1891"/>
                    <a:pt x="2423" y="1394"/>
                  </a:cubicBezTo>
                  <a:cubicBezTo>
                    <a:pt x="2621" y="1172"/>
                    <a:pt x="2920" y="1062"/>
                    <a:pt x="3301" y="1062"/>
                  </a:cubicBezTo>
                  <a:close/>
                  <a:moveTo>
                    <a:pt x="11146" y="1062"/>
                  </a:moveTo>
                  <a:cubicBezTo>
                    <a:pt x="11527" y="1062"/>
                    <a:pt x="11823" y="1172"/>
                    <a:pt x="12024" y="1391"/>
                  </a:cubicBezTo>
                  <a:cubicBezTo>
                    <a:pt x="12472" y="1891"/>
                    <a:pt x="12427" y="2938"/>
                    <a:pt x="11905" y="4267"/>
                  </a:cubicBezTo>
                  <a:cubicBezTo>
                    <a:pt x="10911" y="3892"/>
                    <a:pt x="9715" y="3651"/>
                    <a:pt x="8431" y="3554"/>
                  </a:cubicBezTo>
                  <a:cubicBezTo>
                    <a:pt x="8141" y="3273"/>
                    <a:pt x="7852" y="3008"/>
                    <a:pt x="7559" y="2767"/>
                  </a:cubicBezTo>
                  <a:cubicBezTo>
                    <a:pt x="8913" y="1702"/>
                    <a:pt x="10215" y="1062"/>
                    <a:pt x="11146" y="1062"/>
                  </a:cubicBezTo>
                  <a:close/>
                  <a:moveTo>
                    <a:pt x="13445" y="5033"/>
                  </a:moveTo>
                  <a:cubicBezTo>
                    <a:pt x="13775" y="5033"/>
                    <a:pt x="13940" y="5432"/>
                    <a:pt x="13705" y="5664"/>
                  </a:cubicBezTo>
                  <a:cubicBezTo>
                    <a:pt x="13629" y="5740"/>
                    <a:pt x="13537" y="5775"/>
                    <a:pt x="13445" y="5775"/>
                  </a:cubicBezTo>
                  <a:cubicBezTo>
                    <a:pt x="13256" y="5775"/>
                    <a:pt x="13073" y="5627"/>
                    <a:pt x="13073" y="5402"/>
                  </a:cubicBezTo>
                  <a:cubicBezTo>
                    <a:pt x="13073" y="5201"/>
                    <a:pt x="13241" y="5033"/>
                    <a:pt x="13445" y="5033"/>
                  </a:cubicBezTo>
                  <a:close/>
                  <a:moveTo>
                    <a:pt x="5552" y="4020"/>
                  </a:moveTo>
                  <a:lnTo>
                    <a:pt x="5552" y="4020"/>
                  </a:lnTo>
                  <a:cubicBezTo>
                    <a:pt x="5412" y="4164"/>
                    <a:pt x="5274" y="4313"/>
                    <a:pt x="5137" y="4466"/>
                  </a:cubicBezTo>
                  <a:cubicBezTo>
                    <a:pt x="4594" y="5063"/>
                    <a:pt x="4091" y="5698"/>
                    <a:pt x="3630" y="6363"/>
                  </a:cubicBezTo>
                  <a:cubicBezTo>
                    <a:pt x="3280" y="5820"/>
                    <a:pt x="2972" y="5249"/>
                    <a:pt x="2706" y="4661"/>
                  </a:cubicBezTo>
                  <a:cubicBezTo>
                    <a:pt x="3530" y="4353"/>
                    <a:pt x="4500" y="4133"/>
                    <a:pt x="5552" y="4020"/>
                  </a:cubicBezTo>
                  <a:close/>
                  <a:moveTo>
                    <a:pt x="8898" y="4020"/>
                  </a:moveTo>
                  <a:lnTo>
                    <a:pt x="8898" y="4020"/>
                  </a:lnTo>
                  <a:cubicBezTo>
                    <a:pt x="9944" y="4133"/>
                    <a:pt x="10917" y="4353"/>
                    <a:pt x="11740" y="4661"/>
                  </a:cubicBezTo>
                  <a:cubicBezTo>
                    <a:pt x="11475" y="5249"/>
                    <a:pt x="11167" y="5820"/>
                    <a:pt x="10819" y="6366"/>
                  </a:cubicBezTo>
                  <a:cubicBezTo>
                    <a:pt x="10356" y="5701"/>
                    <a:pt x="9852" y="5066"/>
                    <a:pt x="9310" y="4466"/>
                  </a:cubicBezTo>
                  <a:lnTo>
                    <a:pt x="8898" y="4020"/>
                  </a:lnTo>
                  <a:close/>
                  <a:moveTo>
                    <a:pt x="2313" y="4819"/>
                  </a:moveTo>
                  <a:cubicBezTo>
                    <a:pt x="2615" y="5487"/>
                    <a:pt x="2968" y="6131"/>
                    <a:pt x="3371" y="6747"/>
                  </a:cubicBezTo>
                  <a:cubicBezTo>
                    <a:pt x="2968" y="7360"/>
                    <a:pt x="2615" y="8004"/>
                    <a:pt x="2313" y="8672"/>
                  </a:cubicBezTo>
                  <a:cubicBezTo>
                    <a:pt x="1111" y="8144"/>
                    <a:pt x="425" y="7442"/>
                    <a:pt x="425" y="6747"/>
                  </a:cubicBezTo>
                  <a:cubicBezTo>
                    <a:pt x="425" y="6046"/>
                    <a:pt x="1111" y="5344"/>
                    <a:pt x="2313" y="4819"/>
                  </a:cubicBezTo>
                  <a:close/>
                  <a:moveTo>
                    <a:pt x="12134" y="4819"/>
                  </a:moveTo>
                  <a:cubicBezTo>
                    <a:pt x="12329" y="4905"/>
                    <a:pt x="12524" y="4999"/>
                    <a:pt x="12710" y="5106"/>
                  </a:cubicBezTo>
                  <a:cubicBezTo>
                    <a:pt x="12671" y="5201"/>
                    <a:pt x="12652" y="5301"/>
                    <a:pt x="12652" y="5405"/>
                  </a:cubicBezTo>
                  <a:cubicBezTo>
                    <a:pt x="12652" y="5841"/>
                    <a:pt x="13006" y="6198"/>
                    <a:pt x="13445" y="6198"/>
                  </a:cubicBezTo>
                  <a:cubicBezTo>
                    <a:pt x="13577" y="6195"/>
                    <a:pt x="13708" y="6161"/>
                    <a:pt x="13827" y="6097"/>
                  </a:cubicBezTo>
                  <a:cubicBezTo>
                    <a:pt x="13949" y="6290"/>
                    <a:pt x="14019" y="6515"/>
                    <a:pt x="14019" y="6747"/>
                  </a:cubicBezTo>
                  <a:cubicBezTo>
                    <a:pt x="14019" y="7442"/>
                    <a:pt x="13333" y="8144"/>
                    <a:pt x="12134" y="8672"/>
                  </a:cubicBezTo>
                  <a:cubicBezTo>
                    <a:pt x="11829" y="8004"/>
                    <a:pt x="11475" y="7360"/>
                    <a:pt x="11072" y="6744"/>
                  </a:cubicBezTo>
                  <a:cubicBezTo>
                    <a:pt x="11475" y="6131"/>
                    <a:pt x="11829" y="5487"/>
                    <a:pt x="12134" y="4819"/>
                  </a:cubicBezTo>
                  <a:close/>
                  <a:moveTo>
                    <a:pt x="3630" y="7128"/>
                  </a:moveTo>
                  <a:cubicBezTo>
                    <a:pt x="4091" y="7790"/>
                    <a:pt x="4594" y="8425"/>
                    <a:pt x="5137" y="9025"/>
                  </a:cubicBezTo>
                  <a:cubicBezTo>
                    <a:pt x="5274" y="9175"/>
                    <a:pt x="5412" y="9324"/>
                    <a:pt x="5552" y="9468"/>
                  </a:cubicBezTo>
                  <a:cubicBezTo>
                    <a:pt x="4500" y="9358"/>
                    <a:pt x="3530" y="9141"/>
                    <a:pt x="2706" y="8830"/>
                  </a:cubicBezTo>
                  <a:cubicBezTo>
                    <a:pt x="2968" y="8238"/>
                    <a:pt x="3280" y="7671"/>
                    <a:pt x="3630" y="7128"/>
                  </a:cubicBezTo>
                  <a:close/>
                  <a:moveTo>
                    <a:pt x="10813" y="7125"/>
                  </a:moveTo>
                  <a:cubicBezTo>
                    <a:pt x="11167" y="7671"/>
                    <a:pt x="11475" y="8238"/>
                    <a:pt x="11740" y="8830"/>
                  </a:cubicBezTo>
                  <a:cubicBezTo>
                    <a:pt x="10917" y="9138"/>
                    <a:pt x="9944" y="9358"/>
                    <a:pt x="8898" y="9468"/>
                  </a:cubicBezTo>
                  <a:lnTo>
                    <a:pt x="9310" y="9025"/>
                  </a:lnTo>
                  <a:cubicBezTo>
                    <a:pt x="9849" y="8425"/>
                    <a:pt x="10353" y="7790"/>
                    <a:pt x="10813" y="7125"/>
                  </a:cubicBezTo>
                  <a:close/>
                  <a:moveTo>
                    <a:pt x="7223" y="3935"/>
                  </a:moveTo>
                  <a:cubicBezTo>
                    <a:pt x="7571" y="3935"/>
                    <a:pt x="7910" y="3944"/>
                    <a:pt x="8245" y="3965"/>
                  </a:cubicBezTo>
                  <a:cubicBezTo>
                    <a:pt x="8495" y="4212"/>
                    <a:pt x="8748" y="4478"/>
                    <a:pt x="8995" y="4746"/>
                  </a:cubicBezTo>
                  <a:cubicBezTo>
                    <a:pt x="9563" y="5378"/>
                    <a:pt x="10087" y="6046"/>
                    <a:pt x="10566" y="6744"/>
                  </a:cubicBezTo>
                  <a:cubicBezTo>
                    <a:pt x="10087" y="7445"/>
                    <a:pt x="9563" y="8110"/>
                    <a:pt x="8995" y="8739"/>
                  </a:cubicBezTo>
                  <a:cubicBezTo>
                    <a:pt x="8748" y="9013"/>
                    <a:pt x="8501" y="9272"/>
                    <a:pt x="8245" y="9526"/>
                  </a:cubicBezTo>
                  <a:cubicBezTo>
                    <a:pt x="7910" y="9544"/>
                    <a:pt x="7571" y="9556"/>
                    <a:pt x="7223" y="9556"/>
                  </a:cubicBezTo>
                  <a:cubicBezTo>
                    <a:pt x="6876" y="9556"/>
                    <a:pt x="6537" y="9544"/>
                    <a:pt x="6202" y="9526"/>
                  </a:cubicBezTo>
                  <a:cubicBezTo>
                    <a:pt x="5948" y="9272"/>
                    <a:pt x="5698" y="9013"/>
                    <a:pt x="5451" y="8739"/>
                  </a:cubicBezTo>
                  <a:cubicBezTo>
                    <a:pt x="4881" y="8110"/>
                    <a:pt x="4356" y="7445"/>
                    <a:pt x="3880" y="6744"/>
                  </a:cubicBezTo>
                  <a:cubicBezTo>
                    <a:pt x="4356" y="6046"/>
                    <a:pt x="4881" y="5378"/>
                    <a:pt x="5451" y="4746"/>
                  </a:cubicBezTo>
                  <a:cubicBezTo>
                    <a:pt x="5698" y="4478"/>
                    <a:pt x="5948" y="4212"/>
                    <a:pt x="6202" y="3965"/>
                  </a:cubicBezTo>
                  <a:cubicBezTo>
                    <a:pt x="6537" y="3944"/>
                    <a:pt x="6876" y="3935"/>
                    <a:pt x="7223" y="3935"/>
                  </a:cubicBezTo>
                  <a:close/>
                  <a:moveTo>
                    <a:pt x="6671" y="9971"/>
                  </a:moveTo>
                  <a:lnTo>
                    <a:pt x="7223" y="9980"/>
                  </a:lnTo>
                  <a:lnTo>
                    <a:pt x="7775" y="9971"/>
                  </a:lnTo>
                  <a:lnTo>
                    <a:pt x="7775" y="9971"/>
                  </a:lnTo>
                  <a:cubicBezTo>
                    <a:pt x="7592" y="10139"/>
                    <a:pt x="7406" y="10300"/>
                    <a:pt x="7223" y="10453"/>
                  </a:cubicBezTo>
                  <a:cubicBezTo>
                    <a:pt x="7040" y="10300"/>
                    <a:pt x="6854" y="10139"/>
                    <a:pt x="6671" y="9971"/>
                  </a:cubicBezTo>
                  <a:close/>
                  <a:moveTo>
                    <a:pt x="2541" y="9221"/>
                  </a:moveTo>
                  <a:cubicBezTo>
                    <a:pt x="3536" y="9593"/>
                    <a:pt x="4728" y="9843"/>
                    <a:pt x="6015" y="9934"/>
                  </a:cubicBezTo>
                  <a:cubicBezTo>
                    <a:pt x="6305" y="10215"/>
                    <a:pt x="6598" y="10477"/>
                    <a:pt x="6888" y="10727"/>
                  </a:cubicBezTo>
                  <a:cubicBezTo>
                    <a:pt x="5534" y="11789"/>
                    <a:pt x="4231" y="12429"/>
                    <a:pt x="3301" y="12429"/>
                  </a:cubicBezTo>
                  <a:cubicBezTo>
                    <a:pt x="2920" y="12429"/>
                    <a:pt x="2621" y="12316"/>
                    <a:pt x="2423" y="12094"/>
                  </a:cubicBezTo>
                  <a:cubicBezTo>
                    <a:pt x="2362" y="12027"/>
                    <a:pt x="2310" y="11950"/>
                    <a:pt x="2270" y="11871"/>
                  </a:cubicBezTo>
                  <a:cubicBezTo>
                    <a:pt x="2660" y="11743"/>
                    <a:pt x="2926" y="11374"/>
                    <a:pt x="2926" y="10962"/>
                  </a:cubicBezTo>
                  <a:cubicBezTo>
                    <a:pt x="2923" y="10550"/>
                    <a:pt x="2654" y="10187"/>
                    <a:pt x="2264" y="10062"/>
                  </a:cubicBezTo>
                  <a:cubicBezTo>
                    <a:pt x="2337" y="9776"/>
                    <a:pt x="2432" y="9495"/>
                    <a:pt x="2541" y="9221"/>
                  </a:cubicBezTo>
                  <a:close/>
                  <a:moveTo>
                    <a:pt x="11905" y="9221"/>
                  </a:moveTo>
                  <a:cubicBezTo>
                    <a:pt x="12427" y="10550"/>
                    <a:pt x="12472" y="11600"/>
                    <a:pt x="12024" y="12094"/>
                  </a:cubicBezTo>
                  <a:cubicBezTo>
                    <a:pt x="11823" y="12316"/>
                    <a:pt x="11527" y="12429"/>
                    <a:pt x="11146" y="12429"/>
                  </a:cubicBezTo>
                  <a:cubicBezTo>
                    <a:pt x="10215" y="12429"/>
                    <a:pt x="8913" y="11789"/>
                    <a:pt x="7559" y="10727"/>
                  </a:cubicBezTo>
                  <a:cubicBezTo>
                    <a:pt x="7852" y="10477"/>
                    <a:pt x="8141" y="10215"/>
                    <a:pt x="8431" y="9934"/>
                  </a:cubicBezTo>
                  <a:cubicBezTo>
                    <a:pt x="9715" y="9843"/>
                    <a:pt x="10908" y="9593"/>
                    <a:pt x="11905" y="9221"/>
                  </a:cubicBezTo>
                  <a:close/>
                  <a:moveTo>
                    <a:pt x="4908" y="1"/>
                  </a:moveTo>
                  <a:cubicBezTo>
                    <a:pt x="4446" y="1"/>
                    <a:pt x="4010" y="258"/>
                    <a:pt x="3795" y="684"/>
                  </a:cubicBezTo>
                  <a:cubicBezTo>
                    <a:pt x="3630" y="653"/>
                    <a:pt x="3466" y="638"/>
                    <a:pt x="3298" y="638"/>
                  </a:cubicBezTo>
                  <a:cubicBezTo>
                    <a:pt x="2792" y="638"/>
                    <a:pt x="2392" y="796"/>
                    <a:pt x="2108" y="1111"/>
                  </a:cubicBezTo>
                  <a:cubicBezTo>
                    <a:pt x="1538" y="1739"/>
                    <a:pt x="1553" y="2919"/>
                    <a:pt x="2148" y="4429"/>
                  </a:cubicBezTo>
                  <a:cubicBezTo>
                    <a:pt x="763" y="5033"/>
                    <a:pt x="1" y="5853"/>
                    <a:pt x="1" y="6747"/>
                  </a:cubicBezTo>
                  <a:cubicBezTo>
                    <a:pt x="1" y="7638"/>
                    <a:pt x="763" y="8458"/>
                    <a:pt x="2148" y="9059"/>
                  </a:cubicBezTo>
                  <a:cubicBezTo>
                    <a:pt x="2023" y="9373"/>
                    <a:pt x="1919" y="9696"/>
                    <a:pt x="1834" y="10026"/>
                  </a:cubicBezTo>
                  <a:cubicBezTo>
                    <a:pt x="1730" y="10038"/>
                    <a:pt x="1630" y="10072"/>
                    <a:pt x="1535" y="10120"/>
                  </a:cubicBezTo>
                  <a:cubicBezTo>
                    <a:pt x="1431" y="10175"/>
                    <a:pt x="1389" y="10300"/>
                    <a:pt x="1443" y="10407"/>
                  </a:cubicBezTo>
                  <a:cubicBezTo>
                    <a:pt x="1480" y="10478"/>
                    <a:pt x="1554" y="10521"/>
                    <a:pt x="1631" y="10521"/>
                  </a:cubicBezTo>
                  <a:cubicBezTo>
                    <a:pt x="1662" y="10521"/>
                    <a:pt x="1694" y="10514"/>
                    <a:pt x="1724" y="10499"/>
                  </a:cubicBezTo>
                  <a:cubicBezTo>
                    <a:pt x="1807" y="10456"/>
                    <a:pt x="1890" y="10437"/>
                    <a:pt x="1970" y="10437"/>
                  </a:cubicBezTo>
                  <a:cubicBezTo>
                    <a:pt x="2332" y="10437"/>
                    <a:pt x="2626" y="10826"/>
                    <a:pt x="2444" y="11200"/>
                  </a:cubicBezTo>
                  <a:cubicBezTo>
                    <a:pt x="2345" y="11403"/>
                    <a:pt x="2157" y="11498"/>
                    <a:pt x="1970" y="11498"/>
                  </a:cubicBezTo>
                  <a:cubicBezTo>
                    <a:pt x="1735" y="11498"/>
                    <a:pt x="1501" y="11347"/>
                    <a:pt x="1447" y="11069"/>
                  </a:cubicBezTo>
                  <a:cubicBezTo>
                    <a:pt x="1413" y="10969"/>
                    <a:pt x="1330" y="10924"/>
                    <a:pt x="1247" y="10924"/>
                  </a:cubicBezTo>
                  <a:cubicBezTo>
                    <a:pt x="1135" y="10924"/>
                    <a:pt x="1023" y="11006"/>
                    <a:pt x="1032" y="11148"/>
                  </a:cubicBezTo>
                  <a:cubicBezTo>
                    <a:pt x="1111" y="11545"/>
                    <a:pt x="1428" y="11850"/>
                    <a:pt x="1828" y="11911"/>
                  </a:cubicBezTo>
                  <a:cubicBezTo>
                    <a:pt x="1892" y="12085"/>
                    <a:pt x="1986" y="12243"/>
                    <a:pt x="2108" y="12380"/>
                  </a:cubicBezTo>
                  <a:cubicBezTo>
                    <a:pt x="2392" y="12695"/>
                    <a:pt x="2792" y="12853"/>
                    <a:pt x="3298" y="12853"/>
                  </a:cubicBezTo>
                  <a:cubicBezTo>
                    <a:pt x="4347" y="12853"/>
                    <a:pt x="5765" y="12164"/>
                    <a:pt x="7223" y="11002"/>
                  </a:cubicBezTo>
                  <a:cubicBezTo>
                    <a:pt x="8678" y="12164"/>
                    <a:pt x="10096" y="12853"/>
                    <a:pt x="11146" y="12853"/>
                  </a:cubicBezTo>
                  <a:cubicBezTo>
                    <a:pt x="11652" y="12853"/>
                    <a:pt x="12052" y="12695"/>
                    <a:pt x="12335" y="12380"/>
                  </a:cubicBezTo>
                  <a:cubicBezTo>
                    <a:pt x="12906" y="11749"/>
                    <a:pt x="12890" y="10569"/>
                    <a:pt x="12296" y="9059"/>
                  </a:cubicBezTo>
                  <a:cubicBezTo>
                    <a:pt x="13680" y="8458"/>
                    <a:pt x="14443" y="7635"/>
                    <a:pt x="14443" y="6744"/>
                  </a:cubicBezTo>
                  <a:cubicBezTo>
                    <a:pt x="14443" y="6415"/>
                    <a:pt x="14339" y="6094"/>
                    <a:pt x="14135" y="5789"/>
                  </a:cubicBezTo>
                  <a:cubicBezTo>
                    <a:pt x="14202" y="5670"/>
                    <a:pt x="14235" y="5539"/>
                    <a:pt x="14235" y="5405"/>
                  </a:cubicBezTo>
                  <a:cubicBezTo>
                    <a:pt x="14235" y="4966"/>
                    <a:pt x="13882" y="4612"/>
                    <a:pt x="13445" y="4609"/>
                  </a:cubicBezTo>
                  <a:cubicBezTo>
                    <a:pt x="13275" y="4612"/>
                    <a:pt x="13110" y="4667"/>
                    <a:pt x="12973" y="4768"/>
                  </a:cubicBezTo>
                  <a:cubicBezTo>
                    <a:pt x="12753" y="4642"/>
                    <a:pt x="12527" y="4530"/>
                    <a:pt x="12296" y="4426"/>
                  </a:cubicBezTo>
                  <a:cubicBezTo>
                    <a:pt x="12890" y="2916"/>
                    <a:pt x="12906" y="1739"/>
                    <a:pt x="12335" y="1111"/>
                  </a:cubicBezTo>
                  <a:cubicBezTo>
                    <a:pt x="12052" y="796"/>
                    <a:pt x="11652" y="638"/>
                    <a:pt x="11146" y="638"/>
                  </a:cubicBezTo>
                  <a:cubicBezTo>
                    <a:pt x="10096" y="638"/>
                    <a:pt x="8678" y="1324"/>
                    <a:pt x="7223" y="2486"/>
                  </a:cubicBezTo>
                  <a:cubicBezTo>
                    <a:pt x="6833" y="2178"/>
                    <a:pt x="6449" y="1904"/>
                    <a:pt x="6073" y="1663"/>
                  </a:cubicBezTo>
                  <a:cubicBezTo>
                    <a:pt x="6122" y="1528"/>
                    <a:pt x="6147" y="1388"/>
                    <a:pt x="6147" y="1245"/>
                  </a:cubicBezTo>
                  <a:cubicBezTo>
                    <a:pt x="6147" y="668"/>
                    <a:pt x="5753" y="168"/>
                    <a:pt x="5192" y="34"/>
                  </a:cubicBezTo>
                  <a:cubicBezTo>
                    <a:pt x="5097" y="12"/>
                    <a:pt x="5002" y="1"/>
                    <a:pt x="4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77">
                                            <p:txEl>
                                              <p:pRg st="0" end="0"/>
                                            </p:txEl>
                                          </p:spTgt>
                                        </p:tgtEl>
                                        <p:attrNameLst>
                                          <p:attrName>style.visibility</p:attrName>
                                        </p:attrNameLst>
                                      </p:cBhvr>
                                      <p:to>
                                        <p:strVal val="visible"/>
                                      </p:to>
                                    </p:set>
                                    <p:animEffect transition="in" filter="randombar(horizontal)">
                                      <p:cBhvr>
                                        <p:cTn id="11" dur="500"/>
                                        <p:tgtEl>
                                          <p:spTgt spid="227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331"/>
                                        </p:tgtEl>
                                        <p:attrNameLst>
                                          <p:attrName>style.visibility</p:attrName>
                                        </p:attrNameLst>
                                      </p:cBhvr>
                                      <p:to>
                                        <p:strVal val="visible"/>
                                      </p:to>
                                    </p:set>
                                    <p:animEffect transition="in" filter="circle(out)">
                                      <p:cBhvr>
                                        <p:cTn id="16" dur="500"/>
                                        <p:tgtEl>
                                          <p:spTgt spid="2331"/>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330">
                                            <p:txEl>
                                              <p:pRg st="0" end="0"/>
                                            </p:txEl>
                                          </p:spTgt>
                                        </p:tgtEl>
                                        <p:attrNameLst>
                                          <p:attrName>style.visibility</p:attrName>
                                        </p:attrNameLst>
                                      </p:cBhvr>
                                      <p:to>
                                        <p:strVal val="visible"/>
                                      </p:to>
                                    </p:set>
                                    <p:animEffect transition="in" filter="randombar(horizontal)">
                                      <p:cBhvr>
                                        <p:cTn id="20" dur="500"/>
                                        <p:tgtEl>
                                          <p:spTgt spid="23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2343"/>
                                        </p:tgtEl>
                                        <p:attrNameLst>
                                          <p:attrName>style.visibility</p:attrName>
                                        </p:attrNameLst>
                                      </p:cBhvr>
                                      <p:to>
                                        <p:strVal val="visible"/>
                                      </p:to>
                                    </p:set>
                                    <p:animEffect transition="in" filter="circle(out)">
                                      <p:cBhvr>
                                        <p:cTn id="25" dur="500"/>
                                        <p:tgtEl>
                                          <p:spTgt spid="2343"/>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2342">
                                            <p:txEl>
                                              <p:pRg st="0" end="0"/>
                                            </p:txEl>
                                          </p:spTgt>
                                        </p:tgtEl>
                                        <p:attrNameLst>
                                          <p:attrName>style.visibility</p:attrName>
                                        </p:attrNameLst>
                                      </p:cBhvr>
                                      <p:to>
                                        <p:strVal val="visible"/>
                                      </p:to>
                                    </p:set>
                                    <p:animEffect transition="in" filter="randombar(horizontal)">
                                      <p:cBhvr>
                                        <p:cTn id="29" dur="500"/>
                                        <p:tgtEl>
                                          <p:spTgt spid="23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build="p"/>
      <p:bldP spid="2330" grpId="0" build="p"/>
      <p:bldP spid="234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6" name="Rectangle 5">
            <a:extLst>
              <a:ext uri="{FF2B5EF4-FFF2-40B4-BE49-F238E27FC236}">
                <a16:creationId xmlns:a16="http://schemas.microsoft.com/office/drawing/2014/main" id="{34799F3F-7E48-1CB9-7967-84486340F7F2}"/>
              </a:ext>
            </a:extLst>
          </p:cNvPr>
          <p:cNvSpPr/>
          <p:nvPr/>
        </p:nvSpPr>
        <p:spPr>
          <a:xfrm>
            <a:off x="157185" y="152399"/>
            <a:ext cx="8829630" cy="4859857"/>
          </a:xfrm>
          <a:prstGeom prst="rect">
            <a:avLst/>
          </a:prstGeom>
          <a:solidFill>
            <a:schemeClr val="tx1"/>
          </a:solidFill>
          <a:ln w="9525">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B86FF9E-4FAC-AAF5-6ECD-AC5A2F65EE7A}"/>
              </a:ext>
            </a:extLst>
          </p:cNvPr>
          <p:cNvSpPr/>
          <p:nvPr/>
        </p:nvSpPr>
        <p:spPr>
          <a:xfrm>
            <a:off x="200183" y="922574"/>
            <a:ext cx="8716976" cy="1258233"/>
          </a:xfrm>
          <a:prstGeom prst="roundRect">
            <a:avLst>
              <a:gd name="adj" fmla="val 5180"/>
            </a:avLst>
          </a:prstGeom>
          <a:solidFill>
            <a:srgbClr val="073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Google Shape;396;p34"/>
          <p:cNvSpPr txBox="1">
            <a:spLocks noGrp="1"/>
          </p:cNvSpPr>
          <p:nvPr>
            <p:ph type="title"/>
          </p:nvPr>
        </p:nvSpPr>
        <p:spPr>
          <a:xfrm>
            <a:off x="2507037" y="383988"/>
            <a:ext cx="4219238" cy="5484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PHIẾU HỌC TẬP 1</a:t>
            </a:r>
            <a:endParaRPr sz="3200" dirty="0"/>
          </a:p>
        </p:txBody>
      </p:sp>
      <p:sp>
        <p:nvSpPr>
          <p:cNvPr id="10" name="Google Shape;2277;p51">
            <a:extLst>
              <a:ext uri="{FF2B5EF4-FFF2-40B4-BE49-F238E27FC236}">
                <a16:creationId xmlns:a16="http://schemas.microsoft.com/office/drawing/2014/main" id="{6808FC03-BDF1-50EB-224F-8F02DF48B568}"/>
              </a:ext>
            </a:extLst>
          </p:cNvPr>
          <p:cNvSpPr txBox="1">
            <a:spLocks noGrp="1"/>
          </p:cNvSpPr>
          <p:nvPr>
            <p:ph type="subTitle" idx="1"/>
          </p:nvPr>
        </p:nvSpPr>
        <p:spPr>
          <a:xfrm>
            <a:off x="1689669" y="941345"/>
            <a:ext cx="7422488" cy="444799"/>
          </a:xfrm>
          <a:prstGeom prst="rect">
            <a:avLst/>
          </a:prstGeom>
          <a:noFill/>
          <a:ln>
            <a:noFill/>
          </a:ln>
        </p:spPr>
        <p:txBody>
          <a:bodyPr spcFirstLastPara="1" wrap="square" lIns="91425" tIns="91425" rIns="91425" bIns="91425" anchor="t" anchorCtr="0">
            <a:noAutofit/>
          </a:bodyPr>
          <a:lstStyle/>
          <a:p>
            <a:pPr marL="0" indent="0"/>
            <a:r>
              <a:rPr lang="vi-VN" sz="2000" b="1" dirty="0">
                <a:solidFill>
                  <a:schemeClr val="tx1"/>
                </a:solidFill>
                <a:sym typeface="Arial"/>
              </a:rPr>
              <a:t>Khảo sát phản ứng của các kim loại Na, Fe, Cu với nước</a:t>
            </a:r>
            <a:endParaRPr lang="en-US" sz="2000" b="1" dirty="0">
              <a:solidFill>
                <a:schemeClr val="tx1"/>
              </a:solidFill>
              <a:sym typeface="Arial"/>
            </a:endParaRPr>
          </a:p>
        </p:txBody>
      </p:sp>
      <p:cxnSp>
        <p:nvCxnSpPr>
          <p:cNvPr id="434" name="Google Shape;434;p34"/>
          <p:cNvCxnSpPr>
            <a:cxnSpLocks/>
          </p:cNvCxnSpPr>
          <p:nvPr/>
        </p:nvCxnSpPr>
        <p:spPr>
          <a:xfrm flipH="1">
            <a:off x="3328392" y="932452"/>
            <a:ext cx="2487215" cy="0"/>
          </a:xfrm>
          <a:prstGeom prst="straightConnector1">
            <a:avLst/>
          </a:prstGeom>
          <a:noFill/>
          <a:ln w="9525" cap="flat" cmpd="sng">
            <a:solidFill>
              <a:schemeClr val="accent6"/>
            </a:solidFill>
            <a:prstDash val="dash"/>
            <a:round/>
            <a:headEnd type="none" w="med" len="med"/>
            <a:tailEnd type="none" w="med" len="med"/>
          </a:ln>
        </p:spPr>
      </p:cxnSp>
      <p:grpSp>
        <p:nvGrpSpPr>
          <p:cNvPr id="7" name="Group 6">
            <a:extLst>
              <a:ext uri="{FF2B5EF4-FFF2-40B4-BE49-F238E27FC236}">
                <a16:creationId xmlns:a16="http://schemas.microsoft.com/office/drawing/2014/main" id="{45144A59-BED2-A141-2C61-2B7B381A39D3}"/>
              </a:ext>
            </a:extLst>
          </p:cNvPr>
          <p:cNvGrpSpPr/>
          <p:nvPr/>
        </p:nvGrpSpPr>
        <p:grpSpPr>
          <a:xfrm>
            <a:off x="7949142" y="3982064"/>
            <a:ext cx="947926" cy="880893"/>
            <a:chOff x="7315798" y="3559207"/>
            <a:chExt cx="1114968" cy="1036123"/>
          </a:xfrm>
        </p:grpSpPr>
        <p:grpSp>
          <p:nvGrpSpPr>
            <p:cNvPr id="450" name="Google Shape;450;p34"/>
            <p:cNvGrpSpPr/>
            <p:nvPr/>
          </p:nvGrpSpPr>
          <p:grpSpPr>
            <a:xfrm rot="1799874">
              <a:off x="7749221" y="3559207"/>
              <a:ext cx="330561" cy="1036123"/>
              <a:chOff x="4795075" y="2327550"/>
              <a:chExt cx="385875" cy="1209500"/>
            </a:xfrm>
          </p:grpSpPr>
          <p:sp>
            <p:nvSpPr>
              <p:cNvPr id="451" name="Google Shape;451;p34"/>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34"/>
            <p:cNvGrpSpPr/>
            <p:nvPr/>
          </p:nvGrpSpPr>
          <p:grpSpPr>
            <a:xfrm>
              <a:off x="8198581" y="4193318"/>
              <a:ext cx="232185" cy="232108"/>
              <a:chOff x="2909075" y="5346425"/>
              <a:chExt cx="129200" cy="129150"/>
            </a:xfrm>
          </p:grpSpPr>
          <p:sp>
            <p:nvSpPr>
              <p:cNvPr id="470" name="Google Shape;470;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4"/>
            <p:cNvGrpSpPr/>
            <p:nvPr/>
          </p:nvGrpSpPr>
          <p:grpSpPr>
            <a:xfrm>
              <a:off x="7315798" y="3878140"/>
              <a:ext cx="135487" cy="135551"/>
              <a:chOff x="3440975" y="957025"/>
              <a:chExt cx="158150" cy="158225"/>
            </a:xfrm>
          </p:grpSpPr>
          <p:sp>
            <p:nvSpPr>
              <p:cNvPr id="473" name="Google Shape;473;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977728A5-1A18-0500-E6E0-36EDBB546FEB}"/>
              </a:ext>
            </a:extLst>
          </p:cNvPr>
          <p:cNvGrpSpPr/>
          <p:nvPr/>
        </p:nvGrpSpPr>
        <p:grpSpPr>
          <a:xfrm>
            <a:off x="6417252" y="214347"/>
            <a:ext cx="523875" cy="583123"/>
            <a:chOff x="7315798" y="615163"/>
            <a:chExt cx="1045455" cy="1163691"/>
          </a:xfrm>
        </p:grpSpPr>
        <p:grpSp>
          <p:nvGrpSpPr>
            <p:cNvPr id="435" name="Google Shape;435;p34"/>
            <p:cNvGrpSpPr/>
            <p:nvPr/>
          </p:nvGrpSpPr>
          <p:grpSpPr>
            <a:xfrm>
              <a:off x="7607271" y="615163"/>
              <a:ext cx="753982" cy="800603"/>
              <a:chOff x="3183800" y="4637275"/>
              <a:chExt cx="449200" cy="476975"/>
            </a:xfrm>
          </p:grpSpPr>
          <p:sp>
            <p:nvSpPr>
              <p:cNvPr id="436" name="Google Shape;436;p34"/>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4"/>
            <p:cNvGrpSpPr/>
            <p:nvPr/>
          </p:nvGrpSpPr>
          <p:grpSpPr>
            <a:xfrm>
              <a:off x="7315798" y="952140"/>
              <a:ext cx="135487" cy="135551"/>
              <a:chOff x="3440975" y="957025"/>
              <a:chExt cx="158150" cy="158225"/>
            </a:xfrm>
          </p:grpSpPr>
          <p:sp>
            <p:nvSpPr>
              <p:cNvPr id="479" name="Google Shape;479;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7981786" y="1627711"/>
              <a:ext cx="151208" cy="151143"/>
              <a:chOff x="4917425" y="1708800"/>
              <a:chExt cx="176500" cy="176425"/>
            </a:xfrm>
          </p:grpSpPr>
          <p:sp>
            <p:nvSpPr>
              <p:cNvPr id="482" name="Google Shape;482;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DB3FFB95-7639-4E5E-822C-97315F73195A}"/>
              </a:ext>
            </a:extLst>
          </p:cNvPr>
          <p:cNvGrpSpPr/>
          <p:nvPr/>
        </p:nvGrpSpPr>
        <p:grpSpPr>
          <a:xfrm>
            <a:off x="2259821" y="385814"/>
            <a:ext cx="492832" cy="412650"/>
            <a:chOff x="782740" y="539490"/>
            <a:chExt cx="1046666" cy="876378"/>
          </a:xfrm>
        </p:grpSpPr>
        <p:grpSp>
          <p:nvGrpSpPr>
            <p:cNvPr id="419" name="Google Shape;419;p34"/>
            <p:cNvGrpSpPr/>
            <p:nvPr/>
          </p:nvGrpSpPr>
          <p:grpSpPr>
            <a:xfrm>
              <a:off x="782740" y="615075"/>
              <a:ext cx="753994" cy="800793"/>
              <a:chOff x="2594700" y="4637275"/>
              <a:chExt cx="449100" cy="476975"/>
            </a:xfrm>
          </p:grpSpPr>
          <p:sp>
            <p:nvSpPr>
              <p:cNvPr id="420" name="Google Shape;420;p34"/>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678198" y="1063086"/>
              <a:ext cx="151208" cy="151143"/>
              <a:chOff x="4917425" y="1708800"/>
              <a:chExt cx="176500" cy="176425"/>
            </a:xfrm>
          </p:grpSpPr>
          <p:sp>
            <p:nvSpPr>
              <p:cNvPr id="485" name="Google Shape;485;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993061" y="539490"/>
              <a:ext cx="135487" cy="135551"/>
              <a:chOff x="3440975" y="957025"/>
              <a:chExt cx="158150" cy="158225"/>
            </a:xfrm>
          </p:grpSpPr>
          <p:sp>
            <p:nvSpPr>
              <p:cNvPr id="488" name="Google Shape;488;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7C43E352-F535-52DA-C7C1-301F0B4D948D}"/>
              </a:ext>
            </a:extLst>
          </p:cNvPr>
          <p:cNvGrpSpPr/>
          <p:nvPr/>
        </p:nvGrpSpPr>
        <p:grpSpPr>
          <a:xfrm>
            <a:off x="7382629" y="2335721"/>
            <a:ext cx="1104725" cy="959508"/>
            <a:chOff x="637623" y="3089235"/>
            <a:chExt cx="1749325" cy="1519375"/>
          </a:xfrm>
        </p:grpSpPr>
        <p:grpSp>
          <p:nvGrpSpPr>
            <p:cNvPr id="398" name="Google Shape;398;p34"/>
            <p:cNvGrpSpPr/>
            <p:nvPr/>
          </p:nvGrpSpPr>
          <p:grpSpPr>
            <a:xfrm>
              <a:off x="713232" y="3089235"/>
              <a:ext cx="1049358" cy="1519375"/>
              <a:chOff x="882383" y="3027037"/>
              <a:chExt cx="1092285" cy="1581529"/>
            </a:xfrm>
          </p:grpSpPr>
          <p:sp>
            <p:nvSpPr>
              <p:cNvPr id="399" name="Google Shape;399;p34"/>
              <p:cNvSpPr/>
              <p:nvPr/>
            </p:nvSpPr>
            <p:spPr>
              <a:xfrm>
                <a:off x="975825" y="3846000"/>
                <a:ext cx="905400" cy="6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4"/>
              <p:cNvGrpSpPr/>
              <p:nvPr/>
            </p:nvGrpSpPr>
            <p:grpSpPr>
              <a:xfrm>
                <a:off x="882383" y="3027037"/>
                <a:ext cx="1092285" cy="1581529"/>
                <a:chOff x="1010500" y="2451025"/>
                <a:chExt cx="509200" cy="737275"/>
              </a:xfrm>
            </p:grpSpPr>
            <p:sp>
              <p:nvSpPr>
                <p:cNvPr id="401" name="Google Shape;401;p34"/>
                <p:cNvSpPr/>
                <p:nvPr/>
              </p:nvSpPr>
              <p:spPr>
                <a:xfrm>
                  <a:off x="1208700" y="2454125"/>
                  <a:ext cx="112150" cy="61375"/>
                </a:xfrm>
                <a:custGeom>
                  <a:avLst/>
                  <a:gdLst/>
                  <a:ahLst/>
                  <a:cxnLst/>
                  <a:rect l="l" t="t" r="r" b="b"/>
                  <a:pathLst>
                    <a:path w="4486" h="2455" extrusionOk="0">
                      <a:moveTo>
                        <a:pt x="0" y="1"/>
                      </a:moveTo>
                      <a:lnTo>
                        <a:pt x="0" y="2454"/>
                      </a:lnTo>
                      <a:lnTo>
                        <a:pt x="4485" y="2454"/>
                      </a:lnTo>
                      <a:lnTo>
                        <a:pt x="44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1346950" y="2981100"/>
                  <a:ext cx="27575" cy="26450"/>
                </a:xfrm>
                <a:custGeom>
                  <a:avLst/>
                  <a:gdLst/>
                  <a:ahLst/>
                  <a:cxnLst/>
                  <a:rect l="l" t="t" r="r" b="b"/>
                  <a:pathLst>
                    <a:path w="1103" h="1058" extrusionOk="0">
                      <a:moveTo>
                        <a:pt x="530" y="0"/>
                      </a:moveTo>
                      <a:cubicBezTo>
                        <a:pt x="240" y="0"/>
                        <a:pt x="3" y="236"/>
                        <a:pt x="2" y="527"/>
                      </a:cubicBezTo>
                      <a:cubicBezTo>
                        <a:pt x="0" y="740"/>
                        <a:pt x="129" y="934"/>
                        <a:pt x="327" y="1016"/>
                      </a:cubicBezTo>
                      <a:cubicBezTo>
                        <a:pt x="393" y="1044"/>
                        <a:pt x="463" y="1057"/>
                        <a:pt x="532" y="1057"/>
                      </a:cubicBezTo>
                      <a:cubicBezTo>
                        <a:pt x="669" y="1057"/>
                        <a:pt x="803" y="1004"/>
                        <a:pt x="904" y="903"/>
                      </a:cubicBezTo>
                      <a:cubicBezTo>
                        <a:pt x="1055" y="753"/>
                        <a:pt x="1102" y="525"/>
                        <a:pt x="1020" y="327"/>
                      </a:cubicBezTo>
                      <a:cubicBezTo>
                        <a:pt x="939" y="130"/>
                        <a:pt x="746" y="0"/>
                        <a:pt x="533" y="0"/>
                      </a:cubicBezTo>
                      <a:cubicBezTo>
                        <a:pt x="532" y="0"/>
                        <a:pt x="531" y="0"/>
                        <a:pt x="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406775" y="2935175"/>
                  <a:ext cx="27550" cy="26500"/>
                </a:xfrm>
                <a:custGeom>
                  <a:avLst/>
                  <a:gdLst/>
                  <a:ahLst/>
                  <a:cxnLst/>
                  <a:rect l="l" t="t" r="r" b="b"/>
                  <a:pathLst>
                    <a:path w="1102" h="1060" extrusionOk="0">
                      <a:moveTo>
                        <a:pt x="533" y="1"/>
                      </a:moveTo>
                      <a:cubicBezTo>
                        <a:pt x="532" y="1"/>
                        <a:pt x="530" y="1"/>
                        <a:pt x="529" y="1"/>
                      </a:cubicBezTo>
                      <a:cubicBezTo>
                        <a:pt x="237" y="2"/>
                        <a:pt x="1" y="240"/>
                        <a:pt x="2" y="532"/>
                      </a:cubicBezTo>
                      <a:cubicBezTo>
                        <a:pt x="4" y="745"/>
                        <a:pt x="132" y="938"/>
                        <a:pt x="331" y="1020"/>
                      </a:cubicBezTo>
                      <a:cubicBezTo>
                        <a:pt x="396" y="1047"/>
                        <a:pt x="464" y="1060"/>
                        <a:pt x="531" y="1060"/>
                      </a:cubicBezTo>
                      <a:cubicBezTo>
                        <a:pt x="670" y="1060"/>
                        <a:pt x="805" y="1005"/>
                        <a:pt x="907" y="903"/>
                      </a:cubicBezTo>
                      <a:cubicBezTo>
                        <a:pt x="1058" y="751"/>
                        <a:pt x="1101" y="524"/>
                        <a:pt x="1020" y="326"/>
                      </a:cubicBezTo>
                      <a:cubicBezTo>
                        <a:pt x="937" y="129"/>
                        <a:pt x="746"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1038550" y="2847800"/>
                  <a:ext cx="452975" cy="312325"/>
                </a:xfrm>
                <a:custGeom>
                  <a:avLst/>
                  <a:gdLst/>
                  <a:ahLst/>
                  <a:cxnLst/>
                  <a:rect l="l" t="t" r="r" b="b"/>
                  <a:pathLst>
                    <a:path w="18119" h="12493" extrusionOk="0">
                      <a:moveTo>
                        <a:pt x="15255" y="3495"/>
                      </a:moveTo>
                      <a:cubicBezTo>
                        <a:pt x="15528" y="3495"/>
                        <a:pt x="15789" y="3707"/>
                        <a:pt x="15788" y="4027"/>
                      </a:cubicBezTo>
                      <a:cubicBezTo>
                        <a:pt x="15787" y="4318"/>
                        <a:pt x="15550" y="4554"/>
                        <a:pt x="15258" y="4554"/>
                      </a:cubicBezTo>
                      <a:cubicBezTo>
                        <a:pt x="14787" y="4554"/>
                        <a:pt x="14550" y="3983"/>
                        <a:pt x="14885" y="3651"/>
                      </a:cubicBezTo>
                      <a:cubicBezTo>
                        <a:pt x="14992" y="3543"/>
                        <a:pt x="15125" y="3495"/>
                        <a:pt x="15255" y="3495"/>
                      </a:cubicBezTo>
                      <a:close/>
                      <a:moveTo>
                        <a:pt x="12862" y="5325"/>
                      </a:moveTo>
                      <a:cubicBezTo>
                        <a:pt x="13136" y="5325"/>
                        <a:pt x="13398" y="5538"/>
                        <a:pt x="13397" y="5859"/>
                      </a:cubicBezTo>
                      <a:cubicBezTo>
                        <a:pt x="13397" y="6151"/>
                        <a:pt x="13161" y="6387"/>
                        <a:pt x="12869" y="6387"/>
                      </a:cubicBezTo>
                      <a:cubicBezTo>
                        <a:pt x="12868" y="6387"/>
                        <a:pt x="12868" y="6387"/>
                        <a:pt x="12867" y="6387"/>
                      </a:cubicBezTo>
                      <a:cubicBezTo>
                        <a:pt x="12394" y="6387"/>
                        <a:pt x="12157" y="5816"/>
                        <a:pt x="12491" y="5481"/>
                      </a:cubicBezTo>
                      <a:cubicBezTo>
                        <a:pt x="12599" y="5373"/>
                        <a:pt x="12732" y="5325"/>
                        <a:pt x="12862" y="5325"/>
                      </a:cubicBezTo>
                      <a:close/>
                      <a:moveTo>
                        <a:pt x="17449" y="1"/>
                      </a:moveTo>
                      <a:cubicBezTo>
                        <a:pt x="17032" y="301"/>
                        <a:pt x="13428" y="538"/>
                        <a:pt x="9047" y="538"/>
                      </a:cubicBezTo>
                      <a:cubicBezTo>
                        <a:pt x="6162" y="538"/>
                        <a:pt x="3614" y="435"/>
                        <a:pt x="2092" y="282"/>
                      </a:cubicBezTo>
                      <a:cubicBezTo>
                        <a:pt x="1339" y="203"/>
                        <a:pt x="835" y="114"/>
                        <a:pt x="667" y="17"/>
                      </a:cubicBezTo>
                      <a:cubicBezTo>
                        <a:pt x="227" y="1102"/>
                        <a:pt x="0" y="2264"/>
                        <a:pt x="3" y="3436"/>
                      </a:cubicBezTo>
                      <a:cubicBezTo>
                        <a:pt x="3" y="8429"/>
                        <a:pt x="4068" y="12492"/>
                        <a:pt x="9061" y="12492"/>
                      </a:cubicBezTo>
                      <a:cubicBezTo>
                        <a:pt x="14054" y="12492"/>
                        <a:pt x="18117" y="8429"/>
                        <a:pt x="18117" y="3436"/>
                      </a:cubicBezTo>
                      <a:cubicBezTo>
                        <a:pt x="18119" y="2258"/>
                        <a:pt x="17893" y="1092"/>
                        <a:pt x="17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1185675" y="2515500"/>
                  <a:ext cx="158950" cy="34450"/>
                </a:xfrm>
                <a:custGeom>
                  <a:avLst/>
                  <a:gdLst/>
                  <a:ahLst/>
                  <a:cxnLst/>
                  <a:rect l="l" t="t" r="r" b="b"/>
                  <a:pathLst>
                    <a:path w="6358" h="1378" extrusionOk="0">
                      <a:moveTo>
                        <a:pt x="656" y="1"/>
                      </a:moveTo>
                      <a:cubicBezTo>
                        <a:pt x="288" y="18"/>
                        <a:pt x="0" y="322"/>
                        <a:pt x="0" y="688"/>
                      </a:cubicBezTo>
                      <a:cubicBezTo>
                        <a:pt x="0" y="1056"/>
                        <a:pt x="288" y="1358"/>
                        <a:pt x="656" y="1377"/>
                      </a:cubicBezTo>
                      <a:lnTo>
                        <a:pt x="5670" y="1377"/>
                      </a:lnTo>
                      <a:cubicBezTo>
                        <a:pt x="5853" y="1377"/>
                        <a:pt x="6028" y="1306"/>
                        <a:pt x="6158" y="1177"/>
                      </a:cubicBezTo>
                      <a:cubicBezTo>
                        <a:pt x="6285" y="1046"/>
                        <a:pt x="6358" y="871"/>
                        <a:pt x="6358" y="688"/>
                      </a:cubicBezTo>
                      <a:cubicBezTo>
                        <a:pt x="6358" y="307"/>
                        <a:pt x="6050" y="1"/>
                        <a:pt x="5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013625" y="2549925"/>
                  <a:ext cx="502900" cy="635225"/>
                </a:xfrm>
                <a:custGeom>
                  <a:avLst/>
                  <a:gdLst/>
                  <a:ahLst/>
                  <a:cxnLst/>
                  <a:rect l="l" t="t" r="r" b="b"/>
                  <a:pathLst>
                    <a:path w="20116" h="25409" extrusionOk="0">
                      <a:moveTo>
                        <a:pt x="7765" y="0"/>
                      </a:moveTo>
                      <a:lnTo>
                        <a:pt x="7765" y="5559"/>
                      </a:lnTo>
                      <a:cubicBezTo>
                        <a:pt x="3314" y="6599"/>
                        <a:pt x="1" y="10587"/>
                        <a:pt x="1" y="15351"/>
                      </a:cubicBezTo>
                      <a:cubicBezTo>
                        <a:pt x="1" y="20906"/>
                        <a:pt x="4503" y="25409"/>
                        <a:pt x="10058" y="25409"/>
                      </a:cubicBezTo>
                      <a:cubicBezTo>
                        <a:pt x="15613" y="25409"/>
                        <a:pt x="20116" y="20906"/>
                        <a:pt x="20116" y="15351"/>
                      </a:cubicBezTo>
                      <a:cubicBezTo>
                        <a:pt x="20116" y="10587"/>
                        <a:pt x="16800" y="6600"/>
                        <a:pt x="12351" y="5559"/>
                      </a:cubicBezTo>
                      <a:lnTo>
                        <a:pt x="12351" y="0"/>
                      </a:lnTo>
                      <a:lnTo>
                        <a:pt x="11350" y="0"/>
                      </a:lnTo>
                      <a:lnTo>
                        <a:pt x="11350" y="6353"/>
                      </a:lnTo>
                      <a:lnTo>
                        <a:pt x="12123" y="6534"/>
                      </a:lnTo>
                      <a:cubicBezTo>
                        <a:pt x="15004" y="7207"/>
                        <a:pt x="17281" y="9188"/>
                        <a:pt x="18382" y="11765"/>
                      </a:cubicBezTo>
                      <a:cubicBezTo>
                        <a:pt x="18452" y="11794"/>
                        <a:pt x="18487" y="11838"/>
                        <a:pt x="18487" y="11859"/>
                      </a:cubicBezTo>
                      <a:cubicBezTo>
                        <a:pt x="18487" y="11879"/>
                        <a:pt x="18474" y="11899"/>
                        <a:pt x="18447" y="11916"/>
                      </a:cubicBezTo>
                      <a:cubicBezTo>
                        <a:pt x="18890" y="13007"/>
                        <a:pt x="19116" y="14173"/>
                        <a:pt x="19114" y="15351"/>
                      </a:cubicBezTo>
                      <a:cubicBezTo>
                        <a:pt x="19114" y="20344"/>
                        <a:pt x="15053" y="24407"/>
                        <a:pt x="10058" y="24407"/>
                      </a:cubicBezTo>
                      <a:cubicBezTo>
                        <a:pt x="5062" y="24407"/>
                        <a:pt x="1000" y="20344"/>
                        <a:pt x="1000" y="15351"/>
                      </a:cubicBezTo>
                      <a:cubicBezTo>
                        <a:pt x="997" y="14179"/>
                        <a:pt x="1224" y="13017"/>
                        <a:pt x="1664" y="11932"/>
                      </a:cubicBezTo>
                      <a:cubicBezTo>
                        <a:pt x="1622" y="11907"/>
                        <a:pt x="1602" y="11895"/>
                        <a:pt x="1602" y="11859"/>
                      </a:cubicBezTo>
                      <a:cubicBezTo>
                        <a:pt x="1602" y="11822"/>
                        <a:pt x="1650" y="11786"/>
                        <a:pt x="1739" y="11752"/>
                      </a:cubicBezTo>
                      <a:cubicBezTo>
                        <a:pt x="2842" y="9179"/>
                        <a:pt x="5113" y="7206"/>
                        <a:pt x="7991" y="6534"/>
                      </a:cubicBezTo>
                      <a:lnTo>
                        <a:pt x="8766" y="6353"/>
                      </a:lnTo>
                      <a:lnTo>
                        <a:pt x="87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1057075" y="2549925"/>
                  <a:ext cx="416100" cy="294175"/>
                </a:xfrm>
                <a:custGeom>
                  <a:avLst/>
                  <a:gdLst/>
                  <a:ahLst/>
                  <a:cxnLst/>
                  <a:rect l="l" t="t" r="r" b="b"/>
                  <a:pathLst>
                    <a:path w="16644" h="11767" extrusionOk="0">
                      <a:moveTo>
                        <a:pt x="7028" y="0"/>
                      </a:moveTo>
                      <a:lnTo>
                        <a:pt x="7028" y="6353"/>
                      </a:lnTo>
                      <a:lnTo>
                        <a:pt x="6253" y="6534"/>
                      </a:lnTo>
                      <a:cubicBezTo>
                        <a:pt x="3377" y="7206"/>
                        <a:pt x="1104" y="9179"/>
                        <a:pt x="1" y="11752"/>
                      </a:cubicBezTo>
                      <a:cubicBezTo>
                        <a:pt x="249" y="11656"/>
                        <a:pt x="830" y="11565"/>
                        <a:pt x="1656" y="11491"/>
                      </a:cubicBezTo>
                      <a:cubicBezTo>
                        <a:pt x="3203" y="11355"/>
                        <a:pt x="5605" y="11266"/>
                        <a:pt x="8306" y="11266"/>
                      </a:cubicBezTo>
                      <a:cubicBezTo>
                        <a:pt x="12516" y="11266"/>
                        <a:pt x="16004" y="11482"/>
                        <a:pt x="16644" y="11767"/>
                      </a:cubicBezTo>
                      <a:cubicBezTo>
                        <a:pt x="15543" y="9188"/>
                        <a:pt x="13266" y="7207"/>
                        <a:pt x="10385" y="6534"/>
                      </a:cubicBezTo>
                      <a:lnTo>
                        <a:pt x="9612" y="6353"/>
                      </a:lnTo>
                      <a:lnTo>
                        <a:pt x="96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1010500" y="2549925"/>
                  <a:ext cx="509200" cy="638375"/>
                </a:xfrm>
                <a:custGeom>
                  <a:avLst/>
                  <a:gdLst/>
                  <a:ahLst/>
                  <a:cxnLst/>
                  <a:rect l="l" t="t" r="r" b="b"/>
                  <a:pathLst>
                    <a:path w="20368" h="25535" extrusionOk="0">
                      <a:moveTo>
                        <a:pt x="7765" y="0"/>
                      </a:moveTo>
                      <a:lnTo>
                        <a:pt x="7765" y="5462"/>
                      </a:lnTo>
                      <a:cubicBezTo>
                        <a:pt x="3186" y="6575"/>
                        <a:pt x="0" y="10627"/>
                        <a:pt x="0" y="15351"/>
                      </a:cubicBezTo>
                      <a:cubicBezTo>
                        <a:pt x="0" y="20966"/>
                        <a:pt x="4568" y="25534"/>
                        <a:pt x="10183" y="25534"/>
                      </a:cubicBezTo>
                      <a:cubicBezTo>
                        <a:pt x="15799" y="25534"/>
                        <a:pt x="20368" y="20966"/>
                        <a:pt x="20366" y="15351"/>
                      </a:cubicBezTo>
                      <a:cubicBezTo>
                        <a:pt x="20366" y="10627"/>
                        <a:pt x="17180" y="6575"/>
                        <a:pt x="12600" y="5462"/>
                      </a:cubicBezTo>
                      <a:lnTo>
                        <a:pt x="12600" y="0"/>
                      </a:lnTo>
                      <a:lnTo>
                        <a:pt x="12350" y="0"/>
                      </a:lnTo>
                      <a:lnTo>
                        <a:pt x="12350" y="5660"/>
                      </a:lnTo>
                      <a:lnTo>
                        <a:pt x="12447" y="5682"/>
                      </a:lnTo>
                      <a:cubicBezTo>
                        <a:pt x="16963" y="6736"/>
                        <a:pt x="20117" y="10711"/>
                        <a:pt x="20117" y="15351"/>
                      </a:cubicBezTo>
                      <a:cubicBezTo>
                        <a:pt x="20117" y="20827"/>
                        <a:pt x="15661" y="25285"/>
                        <a:pt x="10183" y="25285"/>
                      </a:cubicBezTo>
                      <a:cubicBezTo>
                        <a:pt x="4707" y="25285"/>
                        <a:pt x="250" y="20827"/>
                        <a:pt x="250" y="15351"/>
                      </a:cubicBezTo>
                      <a:cubicBezTo>
                        <a:pt x="250" y="10711"/>
                        <a:pt x="3404" y="6736"/>
                        <a:pt x="7919" y="5682"/>
                      </a:cubicBezTo>
                      <a:lnTo>
                        <a:pt x="8016" y="5660"/>
                      </a:lnTo>
                      <a:lnTo>
                        <a:pt x="8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1035450" y="2549925"/>
                  <a:ext cx="459250" cy="613325"/>
                </a:xfrm>
                <a:custGeom>
                  <a:avLst/>
                  <a:gdLst/>
                  <a:ahLst/>
                  <a:cxnLst/>
                  <a:rect l="l" t="t" r="r" b="b"/>
                  <a:pathLst>
                    <a:path w="18370" h="24533" extrusionOk="0">
                      <a:moveTo>
                        <a:pt x="7768" y="0"/>
                      </a:moveTo>
                      <a:lnTo>
                        <a:pt x="7768" y="6254"/>
                      </a:lnTo>
                      <a:lnTo>
                        <a:pt x="7089" y="6412"/>
                      </a:lnTo>
                      <a:cubicBezTo>
                        <a:pt x="4259" y="7071"/>
                        <a:pt x="1889" y="9049"/>
                        <a:pt x="753" y="11698"/>
                      </a:cubicBezTo>
                      <a:cubicBezTo>
                        <a:pt x="724" y="11762"/>
                        <a:pt x="698" y="11824"/>
                        <a:pt x="675" y="11885"/>
                      </a:cubicBezTo>
                      <a:cubicBezTo>
                        <a:pt x="228" y="12985"/>
                        <a:pt x="0" y="14163"/>
                        <a:pt x="3" y="15351"/>
                      </a:cubicBezTo>
                      <a:cubicBezTo>
                        <a:pt x="3" y="20414"/>
                        <a:pt x="4122" y="24533"/>
                        <a:pt x="9185" y="24533"/>
                      </a:cubicBezTo>
                      <a:cubicBezTo>
                        <a:pt x="14248" y="24533"/>
                        <a:pt x="18367" y="20414"/>
                        <a:pt x="18367" y="15351"/>
                      </a:cubicBezTo>
                      <a:cubicBezTo>
                        <a:pt x="18370" y="14157"/>
                        <a:pt x="18139" y="12975"/>
                        <a:pt x="17690" y="11870"/>
                      </a:cubicBezTo>
                      <a:cubicBezTo>
                        <a:pt x="17668" y="11818"/>
                        <a:pt x="17646" y="11762"/>
                        <a:pt x="17624" y="11717"/>
                      </a:cubicBezTo>
                      <a:cubicBezTo>
                        <a:pt x="16489" y="9058"/>
                        <a:pt x="14117" y="7076"/>
                        <a:pt x="11280" y="6412"/>
                      </a:cubicBezTo>
                      <a:lnTo>
                        <a:pt x="10602" y="6254"/>
                      </a:lnTo>
                      <a:lnTo>
                        <a:pt x="10602" y="0"/>
                      </a:lnTo>
                      <a:lnTo>
                        <a:pt x="10351" y="0"/>
                      </a:lnTo>
                      <a:lnTo>
                        <a:pt x="10351" y="6454"/>
                      </a:lnTo>
                      <a:lnTo>
                        <a:pt x="11221" y="6655"/>
                      </a:lnTo>
                      <a:cubicBezTo>
                        <a:pt x="13981" y="7302"/>
                        <a:pt x="16289" y="9230"/>
                        <a:pt x="17396" y="11822"/>
                      </a:cubicBezTo>
                      <a:cubicBezTo>
                        <a:pt x="17420" y="11869"/>
                        <a:pt x="17439" y="11916"/>
                        <a:pt x="17459" y="11964"/>
                      </a:cubicBezTo>
                      <a:cubicBezTo>
                        <a:pt x="17895" y="13039"/>
                        <a:pt x="18119" y="14189"/>
                        <a:pt x="18117" y="15351"/>
                      </a:cubicBezTo>
                      <a:cubicBezTo>
                        <a:pt x="18117" y="20277"/>
                        <a:pt x="14111" y="24283"/>
                        <a:pt x="9185" y="24283"/>
                      </a:cubicBezTo>
                      <a:cubicBezTo>
                        <a:pt x="4259" y="24283"/>
                        <a:pt x="253" y="20277"/>
                        <a:pt x="253" y="15351"/>
                      </a:cubicBezTo>
                      <a:cubicBezTo>
                        <a:pt x="250" y="14194"/>
                        <a:pt x="473" y="13048"/>
                        <a:pt x="908" y="11975"/>
                      </a:cubicBezTo>
                      <a:cubicBezTo>
                        <a:pt x="930" y="11917"/>
                        <a:pt x="953" y="11862"/>
                        <a:pt x="981" y="11800"/>
                      </a:cubicBezTo>
                      <a:cubicBezTo>
                        <a:pt x="2087" y="9221"/>
                        <a:pt x="4394" y="7298"/>
                        <a:pt x="7145" y="6655"/>
                      </a:cubicBezTo>
                      <a:lnTo>
                        <a:pt x="8017" y="6454"/>
                      </a:lnTo>
                      <a:lnTo>
                        <a:pt x="80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1050525" y="2828425"/>
                  <a:ext cx="428425" cy="35975"/>
                </a:xfrm>
                <a:custGeom>
                  <a:avLst/>
                  <a:gdLst/>
                  <a:ahLst/>
                  <a:cxnLst/>
                  <a:rect l="l" t="t" r="r" b="b"/>
                  <a:pathLst>
                    <a:path w="17137" h="1439" extrusionOk="0">
                      <a:moveTo>
                        <a:pt x="8568" y="250"/>
                      </a:moveTo>
                      <a:cubicBezTo>
                        <a:pt x="12567" y="250"/>
                        <a:pt x="16053" y="451"/>
                        <a:pt x="16804" y="719"/>
                      </a:cubicBezTo>
                      <a:cubicBezTo>
                        <a:pt x="16150" y="952"/>
                        <a:pt x="12987" y="1186"/>
                        <a:pt x="8568" y="1186"/>
                      </a:cubicBezTo>
                      <a:cubicBezTo>
                        <a:pt x="5809" y="1186"/>
                        <a:pt x="3215" y="1091"/>
                        <a:pt x="1626" y="933"/>
                      </a:cubicBezTo>
                      <a:cubicBezTo>
                        <a:pt x="851" y="853"/>
                        <a:pt x="502" y="776"/>
                        <a:pt x="336" y="717"/>
                      </a:cubicBezTo>
                      <a:cubicBezTo>
                        <a:pt x="584" y="631"/>
                        <a:pt x="1146" y="546"/>
                        <a:pt x="1928" y="475"/>
                      </a:cubicBezTo>
                      <a:cubicBezTo>
                        <a:pt x="3563" y="332"/>
                        <a:pt x="5983" y="250"/>
                        <a:pt x="8568" y="250"/>
                      </a:cubicBezTo>
                      <a:close/>
                      <a:moveTo>
                        <a:pt x="8568" y="1"/>
                      </a:moveTo>
                      <a:cubicBezTo>
                        <a:pt x="5975" y="1"/>
                        <a:pt x="3548" y="82"/>
                        <a:pt x="1906" y="227"/>
                      </a:cubicBezTo>
                      <a:cubicBezTo>
                        <a:pt x="1045" y="304"/>
                        <a:pt x="479" y="395"/>
                        <a:pt x="218" y="494"/>
                      </a:cubicBezTo>
                      <a:cubicBezTo>
                        <a:pt x="165" y="514"/>
                        <a:pt x="0" y="578"/>
                        <a:pt x="0" y="719"/>
                      </a:cubicBezTo>
                      <a:cubicBezTo>
                        <a:pt x="0" y="825"/>
                        <a:pt x="94" y="881"/>
                        <a:pt x="124" y="900"/>
                      </a:cubicBezTo>
                      <a:cubicBezTo>
                        <a:pt x="191" y="938"/>
                        <a:pt x="396" y="1056"/>
                        <a:pt x="1600" y="1181"/>
                      </a:cubicBezTo>
                      <a:cubicBezTo>
                        <a:pt x="3196" y="1340"/>
                        <a:pt x="5802" y="1438"/>
                        <a:pt x="8568" y="1438"/>
                      </a:cubicBezTo>
                      <a:cubicBezTo>
                        <a:pt x="12393" y="1438"/>
                        <a:pt x="16534" y="1244"/>
                        <a:pt x="17039" y="881"/>
                      </a:cubicBezTo>
                      <a:cubicBezTo>
                        <a:pt x="17125" y="827"/>
                        <a:pt x="17136" y="755"/>
                        <a:pt x="17136" y="719"/>
                      </a:cubicBezTo>
                      <a:cubicBezTo>
                        <a:pt x="17136" y="589"/>
                        <a:pt x="17002" y="530"/>
                        <a:pt x="16957" y="511"/>
                      </a:cubicBezTo>
                      <a:cubicBezTo>
                        <a:pt x="16290" y="215"/>
                        <a:pt x="12764" y="1"/>
                        <a:pt x="8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1180075" y="2512325"/>
                  <a:ext cx="167700" cy="40725"/>
                </a:xfrm>
                <a:custGeom>
                  <a:avLst/>
                  <a:gdLst/>
                  <a:ahLst/>
                  <a:cxnLst/>
                  <a:rect l="l" t="t" r="r" b="b"/>
                  <a:pathLst>
                    <a:path w="6708" h="1629" extrusionOk="0">
                      <a:moveTo>
                        <a:pt x="880" y="1"/>
                      </a:moveTo>
                      <a:cubicBezTo>
                        <a:pt x="664" y="2"/>
                        <a:pt x="458" y="87"/>
                        <a:pt x="304" y="239"/>
                      </a:cubicBezTo>
                      <a:cubicBezTo>
                        <a:pt x="71" y="471"/>
                        <a:pt x="1" y="821"/>
                        <a:pt x="126" y="1126"/>
                      </a:cubicBezTo>
                      <a:cubicBezTo>
                        <a:pt x="252" y="1430"/>
                        <a:pt x="550" y="1628"/>
                        <a:pt x="880" y="1628"/>
                      </a:cubicBezTo>
                      <a:lnTo>
                        <a:pt x="5894" y="1628"/>
                      </a:lnTo>
                      <a:cubicBezTo>
                        <a:pt x="6344" y="1628"/>
                        <a:pt x="6707" y="1265"/>
                        <a:pt x="6707" y="815"/>
                      </a:cubicBezTo>
                      <a:cubicBezTo>
                        <a:pt x="6707" y="366"/>
                        <a:pt x="6344" y="1"/>
                        <a:pt x="5894" y="1"/>
                      </a:cubicBezTo>
                      <a:lnTo>
                        <a:pt x="5627" y="1"/>
                      </a:lnTo>
                      <a:lnTo>
                        <a:pt x="5627" y="253"/>
                      </a:lnTo>
                      <a:lnTo>
                        <a:pt x="5894" y="253"/>
                      </a:lnTo>
                      <a:cubicBezTo>
                        <a:pt x="6192" y="269"/>
                        <a:pt x="6426" y="518"/>
                        <a:pt x="6426" y="815"/>
                      </a:cubicBezTo>
                      <a:cubicBezTo>
                        <a:pt x="6426" y="1114"/>
                        <a:pt x="6192" y="1361"/>
                        <a:pt x="5894" y="1379"/>
                      </a:cubicBezTo>
                      <a:lnTo>
                        <a:pt x="880" y="1379"/>
                      </a:lnTo>
                      <a:cubicBezTo>
                        <a:pt x="868" y="1379"/>
                        <a:pt x="857" y="1380"/>
                        <a:pt x="846" y="1380"/>
                      </a:cubicBezTo>
                      <a:cubicBezTo>
                        <a:pt x="537" y="1380"/>
                        <a:pt x="283" y="1128"/>
                        <a:pt x="283" y="815"/>
                      </a:cubicBezTo>
                      <a:cubicBezTo>
                        <a:pt x="283" y="503"/>
                        <a:pt x="537" y="252"/>
                        <a:pt x="846" y="252"/>
                      </a:cubicBezTo>
                      <a:cubicBezTo>
                        <a:pt x="857" y="252"/>
                        <a:pt x="868" y="253"/>
                        <a:pt x="880" y="253"/>
                      </a:cubicBezTo>
                      <a:lnTo>
                        <a:pt x="1145" y="253"/>
                      </a:lnTo>
                      <a:lnTo>
                        <a:pt x="1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1205550" y="2451025"/>
                  <a:ext cx="118400" cy="67650"/>
                </a:xfrm>
                <a:custGeom>
                  <a:avLst/>
                  <a:gdLst/>
                  <a:ahLst/>
                  <a:cxnLst/>
                  <a:rect l="l" t="t" r="r" b="b"/>
                  <a:pathLst>
                    <a:path w="4736" h="2706" extrusionOk="0">
                      <a:moveTo>
                        <a:pt x="4484" y="252"/>
                      </a:moveTo>
                      <a:lnTo>
                        <a:pt x="4484" y="2453"/>
                      </a:lnTo>
                      <a:lnTo>
                        <a:pt x="250" y="2453"/>
                      </a:lnTo>
                      <a:lnTo>
                        <a:pt x="250" y="252"/>
                      </a:lnTo>
                      <a:close/>
                      <a:moveTo>
                        <a:pt x="1" y="1"/>
                      </a:moveTo>
                      <a:lnTo>
                        <a:pt x="1" y="2705"/>
                      </a:lnTo>
                      <a:lnTo>
                        <a:pt x="4735" y="2705"/>
                      </a:lnTo>
                      <a:lnTo>
                        <a:pt x="4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1211975" y="2786175"/>
                  <a:ext cx="108425" cy="6300"/>
                </a:xfrm>
                <a:custGeom>
                  <a:avLst/>
                  <a:gdLst/>
                  <a:ahLst/>
                  <a:cxnLst/>
                  <a:rect l="l" t="t" r="r" b="b"/>
                  <a:pathLst>
                    <a:path w="4337" h="252" extrusionOk="0">
                      <a:moveTo>
                        <a:pt x="1" y="0"/>
                      </a:moveTo>
                      <a:lnTo>
                        <a:pt x="1" y="251"/>
                      </a:lnTo>
                      <a:lnTo>
                        <a:pt x="4337" y="251"/>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1211975" y="2912900"/>
                  <a:ext cx="108425" cy="6250"/>
                </a:xfrm>
                <a:custGeom>
                  <a:avLst/>
                  <a:gdLst/>
                  <a:ahLst/>
                  <a:cxnLst/>
                  <a:rect l="l" t="t" r="r" b="b"/>
                  <a:pathLst>
                    <a:path w="4337" h="250" extrusionOk="0">
                      <a:moveTo>
                        <a:pt x="1" y="0"/>
                      </a:moveTo>
                      <a:lnTo>
                        <a:pt x="1" y="250"/>
                      </a:lnTo>
                      <a:lnTo>
                        <a:pt x="4337" y="250"/>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1211975" y="3039650"/>
                  <a:ext cx="108425" cy="6275"/>
                </a:xfrm>
                <a:custGeom>
                  <a:avLst/>
                  <a:gdLst/>
                  <a:ahLst/>
                  <a:cxnLst/>
                  <a:rect l="l" t="t" r="r" b="b"/>
                  <a:pathLst>
                    <a:path w="4337" h="251" extrusionOk="0">
                      <a:moveTo>
                        <a:pt x="1" y="1"/>
                      </a:moveTo>
                      <a:lnTo>
                        <a:pt x="1" y="250"/>
                      </a:lnTo>
                      <a:lnTo>
                        <a:pt x="4337" y="250"/>
                      </a:lnTo>
                      <a:lnTo>
                        <a:pt x="43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1077075" y="2786125"/>
                  <a:ext cx="60525" cy="288425"/>
                </a:xfrm>
                <a:custGeom>
                  <a:avLst/>
                  <a:gdLst/>
                  <a:ahLst/>
                  <a:cxnLst/>
                  <a:rect l="l" t="t" r="r" b="b"/>
                  <a:pathLst>
                    <a:path w="2421" h="11537" extrusionOk="0">
                      <a:moveTo>
                        <a:pt x="2091" y="1"/>
                      </a:moveTo>
                      <a:cubicBezTo>
                        <a:pt x="1548" y="594"/>
                        <a:pt x="1094" y="1262"/>
                        <a:pt x="745" y="1986"/>
                      </a:cubicBezTo>
                      <a:cubicBezTo>
                        <a:pt x="652" y="2170"/>
                        <a:pt x="567" y="2362"/>
                        <a:pt x="484" y="2574"/>
                      </a:cubicBezTo>
                      <a:lnTo>
                        <a:pt x="717" y="2665"/>
                      </a:lnTo>
                      <a:cubicBezTo>
                        <a:pt x="798" y="2460"/>
                        <a:pt x="879" y="2276"/>
                        <a:pt x="968" y="2097"/>
                      </a:cubicBezTo>
                      <a:cubicBezTo>
                        <a:pt x="1308" y="1395"/>
                        <a:pt x="1748" y="744"/>
                        <a:pt x="2275" y="169"/>
                      </a:cubicBezTo>
                      <a:lnTo>
                        <a:pt x="2091" y="1"/>
                      </a:lnTo>
                      <a:close/>
                      <a:moveTo>
                        <a:pt x="164" y="3537"/>
                      </a:moveTo>
                      <a:cubicBezTo>
                        <a:pt x="98" y="3781"/>
                        <a:pt x="44" y="4031"/>
                        <a:pt x="1" y="4279"/>
                      </a:cubicBezTo>
                      <a:lnTo>
                        <a:pt x="246" y="4323"/>
                      </a:lnTo>
                      <a:cubicBezTo>
                        <a:pt x="288" y="4080"/>
                        <a:pt x="344" y="3838"/>
                        <a:pt x="406" y="3600"/>
                      </a:cubicBezTo>
                      <a:lnTo>
                        <a:pt x="164" y="3537"/>
                      </a:lnTo>
                      <a:close/>
                      <a:moveTo>
                        <a:pt x="282" y="7263"/>
                      </a:moveTo>
                      <a:lnTo>
                        <a:pt x="39" y="7313"/>
                      </a:lnTo>
                      <a:cubicBezTo>
                        <a:pt x="104" y="7646"/>
                        <a:pt x="192" y="7973"/>
                        <a:pt x="297" y="8295"/>
                      </a:cubicBezTo>
                      <a:lnTo>
                        <a:pt x="535" y="8216"/>
                      </a:lnTo>
                      <a:cubicBezTo>
                        <a:pt x="431" y="7904"/>
                        <a:pt x="348" y="7586"/>
                        <a:pt x="282" y="7263"/>
                      </a:cubicBezTo>
                      <a:close/>
                      <a:moveTo>
                        <a:pt x="798" y="8910"/>
                      </a:moveTo>
                      <a:lnTo>
                        <a:pt x="567" y="9008"/>
                      </a:lnTo>
                      <a:cubicBezTo>
                        <a:pt x="967" y="9945"/>
                        <a:pt x="1535" y="10801"/>
                        <a:pt x="2241" y="11537"/>
                      </a:cubicBezTo>
                      <a:lnTo>
                        <a:pt x="2421" y="11363"/>
                      </a:lnTo>
                      <a:cubicBezTo>
                        <a:pt x="1736" y="10649"/>
                        <a:pt x="1186" y="9819"/>
                        <a:pt x="798" y="89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402325" y="2932025"/>
                  <a:ext cx="34100" cy="32775"/>
                </a:xfrm>
                <a:custGeom>
                  <a:avLst/>
                  <a:gdLst/>
                  <a:ahLst/>
                  <a:cxnLst/>
                  <a:rect l="l" t="t" r="r" b="b"/>
                  <a:pathLst>
                    <a:path w="1364" h="1311" extrusionOk="0">
                      <a:moveTo>
                        <a:pt x="705" y="251"/>
                      </a:moveTo>
                      <a:cubicBezTo>
                        <a:pt x="706" y="251"/>
                        <a:pt x="707" y="251"/>
                        <a:pt x="707" y="251"/>
                      </a:cubicBezTo>
                      <a:cubicBezTo>
                        <a:pt x="931" y="253"/>
                        <a:pt x="1111" y="435"/>
                        <a:pt x="1111" y="658"/>
                      </a:cubicBezTo>
                      <a:cubicBezTo>
                        <a:pt x="1110" y="902"/>
                        <a:pt x="910" y="1062"/>
                        <a:pt x="703" y="1062"/>
                      </a:cubicBezTo>
                      <a:cubicBezTo>
                        <a:pt x="603" y="1062"/>
                        <a:pt x="501" y="1024"/>
                        <a:pt x="418" y="941"/>
                      </a:cubicBezTo>
                      <a:cubicBezTo>
                        <a:pt x="165" y="685"/>
                        <a:pt x="346" y="251"/>
                        <a:pt x="705" y="251"/>
                      </a:cubicBezTo>
                      <a:close/>
                      <a:moveTo>
                        <a:pt x="709" y="1"/>
                      </a:moveTo>
                      <a:cubicBezTo>
                        <a:pt x="538" y="1"/>
                        <a:pt x="370" y="68"/>
                        <a:pt x="245" y="193"/>
                      </a:cubicBezTo>
                      <a:cubicBezTo>
                        <a:pt x="58" y="380"/>
                        <a:pt x="1" y="661"/>
                        <a:pt x="103" y="906"/>
                      </a:cubicBezTo>
                      <a:cubicBezTo>
                        <a:pt x="204" y="1152"/>
                        <a:pt x="443" y="1311"/>
                        <a:pt x="707" y="1311"/>
                      </a:cubicBezTo>
                      <a:cubicBezTo>
                        <a:pt x="1069" y="1311"/>
                        <a:pt x="1361" y="1019"/>
                        <a:pt x="1363" y="658"/>
                      </a:cubicBezTo>
                      <a:cubicBezTo>
                        <a:pt x="1364" y="393"/>
                        <a:pt x="1203" y="153"/>
                        <a:pt x="960" y="51"/>
                      </a:cubicBezTo>
                      <a:cubicBezTo>
                        <a:pt x="879" y="17"/>
                        <a:pt x="793"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1342650" y="2977925"/>
                  <a:ext cx="33950" cy="32675"/>
                </a:xfrm>
                <a:custGeom>
                  <a:avLst/>
                  <a:gdLst/>
                  <a:ahLst/>
                  <a:cxnLst/>
                  <a:rect l="l" t="t" r="r" b="b"/>
                  <a:pathLst>
                    <a:path w="1358" h="1307" extrusionOk="0">
                      <a:moveTo>
                        <a:pt x="708" y="251"/>
                      </a:moveTo>
                      <a:cubicBezTo>
                        <a:pt x="928" y="251"/>
                        <a:pt x="1108" y="432"/>
                        <a:pt x="1108" y="654"/>
                      </a:cubicBezTo>
                      <a:cubicBezTo>
                        <a:pt x="1108" y="897"/>
                        <a:pt x="909" y="1058"/>
                        <a:pt x="701" y="1058"/>
                      </a:cubicBezTo>
                      <a:cubicBezTo>
                        <a:pt x="602" y="1058"/>
                        <a:pt x="501" y="1021"/>
                        <a:pt x="419" y="939"/>
                      </a:cubicBezTo>
                      <a:cubicBezTo>
                        <a:pt x="165" y="685"/>
                        <a:pt x="346" y="251"/>
                        <a:pt x="705" y="251"/>
                      </a:cubicBezTo>
                      <a:cubicBezTo>
                        <a:pt x="706" y="251"/>
                        <a:pt x="707" y="251"/>
                        <a:pt x="708" y="251"/>
                      </a:cubicBezTo>
                      <a:close/>
                      <a:moveTo>
                        <a:pt x="705" y="0"/>
                      </a:moveTo>
                      <a:cubicBezTo>
                        <a:pt x="535" y="0"/>
                        <a:pt x="367" y="66"/>
                        <a:pt x="242" y="191"/>
                      </a:cubicBezTo>
                      <a:cubicBezTo>
                        <a:pt x="55" y="378"/>
                        <a:pt x="0" y="660"/>
                        <a:pt x="101" y="904"/>
                      </a:cubicBezTo>
                      <a:cubicBezTo>
                        <a:pt x="203" y="1147"/>
                        <a:pt x="441" y="1306"/>
                        <a:pt x="705" y="1306"/>
                      </a:cubicBezTo>
                      <a:cubicBezTo>
                        <a:pt x="1065" y="1306"/>
                        <a:pt x="1357" y="1014"/>
                        <a:pt x="1357" y="654"/>
                      </a:cubicBezTo>
                      <a:cubicBezTo>
                        <a:pt x="1357" y="390"/>
                        <a:pt x="1198" y="152"/>
                        <a:pt x="955" y="50"/>
                      </a:cubicBezTo>
                      <a:cubicBezTo>
                        <a:pt x="874" y="16"/>
                        <a:pt x="789"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34"/>
            <p:cNvGrpSpPr/>
            <p:nvPr/>
          </p:nvGrpSpPr>
          <p:grpSpPr>
            <a:xfrm>
              <a:off x="637623" y="3278136"/>
              <a:ext cx="151208" cy="151143"/>
              <a:chOff x="4917425" y="1708800"/>
              <a:chExt cx="176500" cy="176425"/>
            </a:xfrm>
          </p:grpSpPr>
          <p:sp>
            <p:nvSpPr>
              <p:cNvPr id="476" name="Google Shape;476;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4"/>
            <p:cNvGrpSpPr/>
            <p:nvPr/>
          </p:nvGrpSpPr>
          <p:grpSpPr>
            <a:xfrm>
              <a:off x="2251461" y="4193315"/>
              <a:ext cx="135487" cy="135551"/>
              <a:chOff x="3440975" y="957025"/>
              <a:chExt cx="158150" cy="158225"/>
            </a:xfrm>
          </p:grpSpPr>
          <p:sp>
            <p:nvSpPr>
              <p:cNvPr id="491" name="Google Shape;491;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4"/>
            <p:cNvGrpSpPr/>
            <p:nvPr/>
          </p:nvGrpSpPr>
          <p:grpSpPr>
            <a:xfrm>
              <a:off x="1829406" y="3429268"/>
              <a:ext cx="232185" cy="232108"/>
              <a:chOff x="2909075" y="5346425"/>
              <a:chExt cx="129200" cy="129150"/>
            </a:xfrm>
          </p:grpSpPr>
          <p:sp>
            <p:nvSpPr>
              <p:cNvPr id="494" name="Google Shape;494;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2277;p51">
            <a:extLst>
              <a:ext uri="{FF2B5EF4-FFF2-40B4-BE49-F238E27FC236}">
                <a16:creationId xmlns:a16="http://schemas.microsoft.com/office/drawing/2014/main" id="{C01AF485-4CC2-0D45-7274-82914665330C}"/>
              </a:ext>
            </a:extLst>
          </p:cNvPr>
          <p:cNvSpPr txBox="1">
            <a:spLocks/>
          </p:cNvSpPr>
          <p:nvPr/>
        </p:nvSpPr>
        <p:spPr>
          <a:xfrm>
            <a:off x="200182" y="956940"/>
            <a:ext cx="1887697" cy="444800"/>
          </a:xfrm>
          <a:prstGeom prst="round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solidFill>
                  <a:schemeClr val="tx1"/>
                </a:solidFill>
                <a:latin typeface="Arial" panose="020B0604020202020204" pitchFamily="34" charset="0"/>
                <a:cs typeface="Arial" panose="020B0604020202020204" pitchFamily="34" charset="0"/>
              </a:rPr>
              <a:t>Thí</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nghiệm</a:t>
            </a:r>
            <a:r>
              <a:rPr lang="en-US" sz="2000" b="1" dirty="0">
                <a:solidFill>
                  <a:schemeClr val="tx1"/>
                </a:solidFill>
                <a:latin typeface="Arial" panose="020B0604020202020204" pitchFamily="34" charset="0"/>
                <a:cs typeface="Arial" panose="020B0604020202020204" pitchFamily="34" charset="0"/>
              </a:rPr>
              <a:t> 1:</a:t>
            </a:r>
          </a:p>
        </p:txBody>
      </p:sp>
      <p:sp>
        <p:nvSpPr>
          <p:cNvPr id="15" name="Google Shape;2277;p51">
            <a:extLst>
              <a:ext uri="{FF2B5EF4-FFF2-40B4-BE49-F238E27FC236}">
                <a16:creationId xmlns:a16="http://schemas.microsoft.com/office/drawing/2014/main" id="{A751B51A-3329-99E2-E8D4-CAE3C2286DD0}"/>
              </a:ext>
            </a:extLst>
          </p:cNvPr>
          <p:cNvSpPr txBox="1">
            <a:spLocks/>
          </p:cNvSpPr>
          <p:nvPr/>
        </p:nvSpPr>
        <p:spPr>
          <a:xfrm>
            <a:off x="226841" y="1356900"/>
            <a:ext cx="7384410" cy="830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6"/>
              </a:buClr>
              <a:buSzPts val="1500"/>
              <a:buFont typeface="DM Sans"/>
              <a:buNone/>
              <a:defRPr sz="2000">
                <a:solidFill>
                  <a:schemeClr val="tx1"/>
                </a:solidFill>
                <a:latin typeface="DM Sans"/>
                <a:ea typeface="DM Sans"/>
                <a:cs typeface="DM Sans"/>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latin typeface="Arial" panose="020B0604020202020204" pitchFamily="34" charset="0"/>
                <a:cs typeface="Arial" panose="020B0604020202020204" pitchFamily="34" charset="0"/>
              </a:rPr>
              <a:t>Cho mẩu natri vào chậu thuỷ tinh đựng nước, đinh sắt vào ống nghiệm (1), dây đồng vào ống nghiệm (2).</a:t>
            </a:r>
            <a:endParaRPr lang="en-US" dirty="0">
              <a:latin typeface="Arial" panose="020B0604020202020204" pitchFamily="34" charset="0"/>
              <a:cs typeface="Arial" panose="020B0604020202020204" pitchFamily="34" charset="0"/>
            </a:endParaRPr>
          </a:p>
        </p:txBody>
      </p:sp>
      <p:sp>
        <p:nvSpPr>
          <p:cNvPr id="17" name="Google Shape;2277;p51">
            <a:extLst>
              <a:ext uri="{FF2B5EF4-FFF2-40B4-BE49-F238E27FC236}">
                <a16:creationId xmlns:a16="http://schemas.microsoft.com/office/drawing/2014/main" id="{224AAAA6-06BC-88A8-A208-61633F919F11}"/>
              </a:ext>
            </a:extLst>
          </p:cNvPr>
          <p:cNvSpPr txBox="1">
            <a:spLocks/>
          </p:cNvSpPr>
          <p:nvPr/>
        </p:nvSpPr>
        <p:spPr>
          <a:xfrm>
            <a:off x="2157067" y="2214884"/>
            <a:ext cx="5454184"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Tiến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hành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hỏi</a:t>
            </a:r>
            <a:endParaRPr lang="en-US" sz="2000" b="1" dirty="0">
              <a:latin typeface="Arial" panose="020B0604020202020204" pitchFamily="34" charset="0"/>
              <a:cs typeface="Arial" panose="020B0604020202020204" pitchFamily="34" charset="0"/>
            </a:endParaRPr>
          </a:p>
        </p:txBody>
      </p:sp>
      <p:sp>
        <p:nvSpPr>
          <p:cNvPr id="18" name="Google Shape;2277;p51">
            <a:extLst>
              <a:ext uri="{FF2B5EF4-FFF2-40B4-BE49-F238E27FC236}">
                <a16:creationId xmlns:a16="http://schemas.microsoft.com/office/drawing/2014/main" id="{7C365598-2A70-FA6C-6EFA-9FC3548E6F9B}"/>
              </a:ext>
            </a:extLst>
          </p:cNvPr>
          <p:cNvSpPr txBox="1">
            <a:spLocks/>
          </p:cNvSpPr>
          <p:nvPr/>
        </p:nvSpPr>
        <p:spPr>
          <a:xfrm>
            <a:off x="200183" y="2649491"/>
            <a:ext cx="5454184"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endParaRPr lang="en-US" sz="2000" dirty="0">
              <a:latin typeface="Arial" panose="020B0604020202020204" pitchFamily="34" charset="0"/>
              <a:cs typeface="Arial" panose="020B0604020202020204" pitchFamily="34" charset="0"/>
            </a:endParaRPr>
          </a:p>
        </p:txBody>
      </p:sp>
      <p:sp>
        <p:nvSpPr>
          <p:cNvPr id="19" name="Google Shape;2277;p51">
            <a:extLst>
              <a:ext uri="{FF2B5EF4-FFF2-40B4-BE49-F238E27FC236}">
                <a16:creationId xmlns:a16="http://schemas.microsoft.com/office/drawing/2014/main" id="{86A62ED0-CD77-DBCE-D448-50DD9901081E}"/>
              </a:ext>
            </a:extLst>
          </p:cNvPr>
          <p:cNvSpPr txBox="1">
            <a:spLocks/>
          </p:cNvSpPr>
          <p:nvPr/>
        </p:nvSpPr>
        <p:spPr>
          <a:xfrm>
            <a:off x="200183" y="3214824"/>
            <a:ext cx="8321856"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2: </a:t>
            </a:r>
            <a:r>
              <a:rPr lang="vi-VN" sz="2000" dirty="0">
                <a:latin typeface="Arial" panose="020B0604020202020204" pitchFamily="34" charset="0"/>
                <a:cs typeface="Arial" panose="020B0604020202020204" pitchFamily="34" charset="0"/>
              </a:rPr>
              <a:t>Dựa vào khả năng phản ứng với nước, có thể chia các kim loại natri, đồng và sắt thành mấy nhóm?</a:t>
            </a:r>
            <a:endParaRPr lang="en-US" sz="2000" dirty="0">
              <a:latin typeface="Arial" panose="020B0604020202020204" pitchFamily="34" charset="0"/>
              <a:cs typeface="Arial" panose="020B0604020202020204" pitchFamily="34" charset="0"/>
            </a:endParaRPr>
          </a:p>
        </p:txBody>
      </p:sp>
      <p:sp>
        <p:nvSpPr>
          <p:cNvPr id="20" name="Google Shape;2277;p51">
            <a:extLst>
              <a:ext uri="{FF2B5EF4-FFF2-40B4-BE49-F238E27FC236}">
                <a16:creationId xmlns:a16="http://schemas.microsoft.com/office/drawing/2014/main" id="{53C26CFE-0F8D-F23D-E9BB-A7E13B7CD832}"/>
              </a:ext>
            </a:extLst>
          </p:cNvPr>
          <p:cNvSpPr txBox="1">
            <a:spLocks/>
          </p:cNvSpPr>
          <p:nvPr/>
        </p:nvSpPr>
        <p:spPr>
          <a:xfrm>
            <a:off x="200183" y="4086543"/>
            <a:ext cx="8270560"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3: </a:t>
            </a:r>
            <a:r>
              <a:rPr lang="vi-VN" sz="2000" dirty="0">
                <a:latin typeface="Arial" panose="020B0604020202020204" pitchFamily="34" charset="0"/>
                <a:cs typeface="Arial" panose="020B0604020202020204" pitchFamily="34" charset="0"/>
              </a:rPr>
              <a:t>So sánh mức độ hoạt động hoá học của các nhóm kim loại này.</a:t>
            </a:r>
            <a:endParaRPr lang="en-US" sz="2000" dirty="0">
              <a:latin typeface="Arial" panose="020B0604020202020204" pitchFamily="34" charset="0"/>
              <a:cs typeface="Arial" panose="020B0604020202020204" pitchFamily="3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4"/>
          <p:cNvSpPr txBox="1">
            <a:spLocks noGrp="1"/>
          </p:cNvSpPr>
          <p:nvPr>
            <p:ph type="title"/>
          </p:nvPr>
        </p:nvSpPr>
        <p:spPr>
          <a:xfrm>
            <a:off x="2507037" y="422088"/>
            <a:ext cx="4219238" cy="5484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PHIẾU HỌC TẬP 1</a:t>
            </a:r>
            <a:endParaRPr sz="3200" dirty="0"/>
          </a:p>
        </p:txBody>
      </p:sp>
      <p:grpSp>
        <p:nvGrpSpPr>
          <p:cNvPr id="7" name="Group 6">
            <a:extLst>
              <a:ext uri="{FF2B5EF4-FFF2-40B4-BE49-F238E27FC236}">
                <a16:creationId xmlns:a16="http://schemas.microsoft.com/office/drawing/2014/main" id="{45144A59-BED2-A141-2C61-2B7B381A39D3}"/>
              </a:ext>
            </a:extLst>
          </p:cNvPr>
          <p:cNvGrpSpPr/>
          <p:nvPr/>
        </p:nvGrpSpPr>
        <p:grpSpPr>
          <a:xfrm>
            <a:off x="7949142" y="3982064"/>
            <a:ext cx="947926" cy="880893"/>
            <a:chOff x="7315798" y="3559207"/>
            <a:chExt cx="1114968" cy="1036123"/>
          </a:xfrm>
        </p:grpSpPr>
        <p:grpSp>
          <p:nvGrpSpPr>
            <p:cNvPr id="450" name="Google Shape;450;p34"/>
            <p:cNvGrpSpPr/>
            <p:nvPr/>
          </p:nvGrpSpPr>
          <p:grpSpPr>
            <a:xfrm rot="1799874">
              <a:off x="7749221" y="3559207"/>
              <a:ext cx="330561" cy="1036123"/>
              <a:chOff x="4795075" y="2327550"/>
              <a:chExt cx="385875" cy="1209500"/>
            </a:xfrm>
          </p:grpSpPr>
          <p:sp>
            <p:nvSpPr>
              <p:cNvPr id="451" name="Google Shape;451;p34"/>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34"/>
            <p:cNvGrpSpPr/>
            <p:nvPr/>
          </p:nvGrpSpPr>
          <p:grpSpPr>
            <a:xfrm>
              <a:off x="8198581" y="4193318"/>
              <a:ext cx="232185" cy="232108"/>
              <a:chOff x="2909075" y="5346425"/>
              <a:chExt cx="129200" cy="129150"/>
            </a:xfrm>
          </p:grpSpPr>
          <p:sp>
            <p:nvSpPr>
              <p:cNvPr id="470" name="Google Shape;470;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4"/>
            <p:cNvGrpSpPr/>
            <p:nvPr/>
          </p:nvGrpSpPr>
          <p:grpSpPr>
            <a:xfrm>
              <a:off x="7315798" y="3878140"/>
              <a:ext cx="135487" cy="135551"/>
              <a:chOff x="3440975" y="957025"/>
              <a:chExt cx="158150" cy="158225"/>
            </a:xfrm>
          </p:grpSpPr>
          <p:sp>
            <p:nvSpPr>
              <p:cNvPr id="473" name="Google Shape;473;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977728A5-1A18-0500-E6E0-36EDBB546FEB}"/>
              </a:ext>
            </a:extLst>
          </p:cNvPr>
          <p:cNvGrpSpPr/>
          <p:nvPr/>
        </p:nvGrpSpPr>
        <p:grpSpPr>
          <a:xfrm>
            <a:off x="6395079" y="370750"/>
            <a:ext cx="523875" cy="583123"/>
            <a:chOff x="7315798" y="615163"/>
            <a:chExt cx="1045455" cy="1163691"/>
          </a:xfrm>
        </p:grpSpPr>
        <p:grpSp>
          <p:nvGrpSpPr>
            <p:cNvPr id="435" name="Google Shape;435;p34"/>
            <p:cNvGrpSpPr/>
            <p:nvPr/>
          </p:nvGrpSpPr>
          <p:grpSpPr>
            <a:xfrm>
              <a:off x="7607271" y="615163"/>
              <a:ext cx="753982" cy="800603"/>
              <a:chOff x="3183800" y="4637275"/>
              <a:chExt cx="449200" cy="476975"/>
            </a:xfrm>
          </p:grpSpPr>
          <p:sp>
            <p:nvSpPr>
              <p:cNvPr id="436" name="Google Shape;436;p34"/>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4"/>
            <p:cNvGrpSpPr/>
            <p:nvPr/>
          </p:nvGrpSpPr>
          <p:grpSpPr>
            <a:xfrm>
              <a:off x="7315798" y="952140"/>
              <a:ext cx="135487" cy="135551"/>
              <a:chOff x="3440975" y="957025"/>
              <a:chExt cx="158150" cy="158225"/>
            </a:xfrm>
          </p:grpSpPr>
          <p:sp>
            <p:nvSpPr>
              <p:cNvPr id="479" name="Google Shape;479;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7981786" y="1627711"/>
              <a:ext cx="151208" cy="151143"/>
              <a:chOff x="4917425" y="1708800"/>
              <a:chExt cx="176500" cy="176425"/>
            </a:xfrm>
          </p:grpSpPr>
          <p:sp>
            <p:nvSpPr>
              <p:cNvPr id="482" name="Google Shape;482;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DB3FFB95-7639-4E5E-822C-97315F73195A}"/>
              </a:ext>
            </a:extLst>
          </p:cNvPr>
          <p:cNvGrpSpPr/>
          <p:nvPr/>
        </p:nvGrpSpPr>
        <p:grpSpPr>
          <a:xfrm>
            <a:off x="2259821" y="423914"/>
            <a:ext cx="492832" cy="412650"/>
            <a:chOff x="782740" y="539490"/>
            <a:chExt cx="1046666" cy="876378"/>
          </a:xfrm>
        </p:grpSpPr>
        <p:grpSp>
          <p:nvGrpSpPr>
            <p:cNvPr id="419" name="Google Shape;419;p34"/>
            <p:cNvGrpSpPr/>
            <p:nvPr/>
          </p:nvGrpSpPr>
          <p:grpSpPr>
            <a:xfrm>
              <a:off x="782740" y="615075"/>
              <a:ext cx="753994" cy="800793"/>
              <a:chOff x="2594700" y="4637275"/>
              <a:chExt cx="449100" cy="476975"/>
            </a:xfrm>
          </p:grpSpPr>
          <p:sp>
            <p:nvSpPr>
              <p:cNvPr id="420" name="Google Shape;420;p34"/>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678198" y="1063086"/>
              <a:ext cx="151208" cy="151143"/>
              <a:chOff x="4917425" y="1708800"/>
              <a:chExt cx="176500" cy="176425"/>
            </a:xfrm>
          </p:grpSpPr>
          <p:sp>
            <p:nvSpPr>
              <p:cNvPr id="485" name="Google Shape;485;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993061" y="539490"/>
              <a:ext cx="135487" cy="135551"/>
              <a:chOff x="3440975" y="957025"/>
              <a:chExt cx="158150" cy="158225"/>
            </a:xfrm>
          </p:grpSpPr>
          <p:sp>
            <p:nvSpPr>
              <p:cNvPr id="488" name="Google Shape;488;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7C43E352-F535-52DA-C7C1-301F0B4D948D}"/>
              </a:ext>
            </a:extLst>
          </p:cNvPr>
          <p:cNvGrpSpPr/>
          <p:nvPr/>
        </p:nvGrpSpPr>
        <p:grpSpPr>
          <a:xfrm>
            <a:off x="470489" y="3914003"/>
            <a:ext cx="1104725" cy="959508"/>
            <a:chOff x="637623" y="3089235"/>
            <a:chExt cx="1749325" cy="1519375"/>
          </a:xfrm>
        </p:grpSpPr>
        <p:grpSp>
          <p:nvGrpSpPr>
            <p:cNvPr id="398" name="Google Shape;398;p34"/>
            <p:cNvGrpSpPr/>
            <p:nvPr/>
          </p:nvGrpSpPr>
          <p:grpSpPr>
            <a:xfrm>
              <a:off x="713232" y="3089235"/>
              <a:ext cx="1049358" cy="1519375"/>
              <a:chOff x="882383" y="3027037"/>
              <a:chExt cx="1092285" cy="1581529"/>
            </a:xfrm>
          </p:grpSpPr>
          <p:sp>
            <p:nvSpPr>
              <p:cNvPr id="399" name="Google Shape;399;p34"/>
              <p:cNvSpPr/>
              <p:nvPr/>
            </p:nvSpPr>
            <p:spPr>
              <a:xfrm>
                <a:off x="975825" y="3846000"/>
                <a:ext cx="905400" cy="6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4"/>
              <p:cNvGrpSpPr/>
              <p:nvPr/>
            </p:nvGrpSpPr>
            <p:grpSpPr>
              <a:xfrm>
                <a:off x="882383" y="3027037"/>
                <a:ext cx="1092285" cy="1581529"/>
                <a:chOff x="1010500" y="2451025"/>
                <a:chExt cx="509200" cy="737275"/>
              </a:xfrm>
            </p:grpSpPr>
            <p:sp>
              <p:nvSpPr>
                <p:cNvPr id="401" name="Google Shape;401;p34"/>
                <p:cNvSpPr/>
                <p:nvPr/>
              </p:nvSpPr>
              <p:spPr>
                <a:xfrm>
                  <a:off x="1208700" y="2454125"/>
                  <a:ext cx="112150" cy="61375"/>
                </a:xfrm>
                <a:custGeom>
                  <a:avLst/>
                  <a:gdLst/>
                  <a:ahLst/>
                  <a:cxnLst/>
                  <a:rect l="l" t="t" r="r" b="b"/>
                  <a:pathLst>
                    <a:path w="4486" h="2455" extrusionOk="0">
                      <a:moveTo>
                        <a:pt x="0" y="1"/>
                      </a:moveTo>
                      <a:lnTo>
                        <a:pt x="0" y="2454"/>
                      </a:lnTo>
                      <a:lnTo>
                        <a:pt x="4485" y="2454"/>
                      </a:lnTo>
                      <a:lnTo>
                        <a:pt x="44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1346950" y="2981100"/>
                  <a:ext cx="27575" cy="26450"/>
                </a:xfrm>
                <a:custGeom>
                  <a:avLst/>
                  <a:gdLst/>
                  <a:ahLst/>
                  <a:cxnLst/>
                  <a:rect l="l" t="t" r="r" b="b"/>
                  <a:pathLst>
                    <a:path w="1103" h="1058" extrusionOk="0">
                      <a:moveTo>
                        <a:pt x="530" y="0"/>
                      </a:moveTo>
                      <a:cubicBezTo>
                        <a:pt x="240" y="0"/>
                        <a:pt x="3" y="236"/>
                        <a:pt x="2" y="527"/>
                      </a:cubicBezTo>
                      <a:cubicBezTo>
                        <a:pt x="0" y="740"/>
                        <a:pt x="129" y="934"/>
                        <a:pt x="327" y="1016"/>
                      </a:cubicBezTo>
                      <a:cubicBezTo>
                        <a:pt x="393" y="1044"/>
                        <a:pt x="463" y="1057"/>
                        <a:pt x="532" y="1057"/>
                      </a:cubicBezTo>
                      <a:cubicBezTo>
                        <a:pt x="669" y="1057"/>
                        <a:pt x="803" y="1004"/>
                        <a:pt x="904" y="903"/>
                      </a:cubicBezTo>
                      <a:cubicBezTo>
                        <a:pt x="1055" y="753"/>
                        <a:pt x="1102" y="525"/>
                        <a:pt x="1020" y="327"/>
                      </a:cubicBezTo>
                      <a:cubicBezTo>
                        <a:pt x="939" y="130"/>
                        <a:pt x="746" y="0"/>
                        <a:pt x="533" y="0"/>
                      </a:cubicBezTo>
                      <a:cubicBezTo>
                        <a:pt x="532" y="0"/>
                        <a:pt x="531" y="0"/>
                        <a:pt x="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406775" y="2935175"/>
                  <a:ext cx="27550" cy="26500"/>
                </a:xfrm>
                <a:custGeom>
                  <a:avLst/>
                  <a:gdLst/>
                  <a:ahLst/>
                  <a:cxnLst/>
                  <a:rect l="l" t="t" r="r" b="b"/>
                  <a:pathLst>
                    <a:path w="1102" h="1060" extrusionOk="0">
                      <a:moveTo>
                        <a:pt x="533" y="1"/>
                      </a:moveTo>
                      <a:cubicBezTo>
                        <a:pt x="532" y="1"/>
                        <a:pt x="530" y="1"/>
                        <a:pt x="529" y="1"/>
                      </a:cubicBezTo>
                      <a:cubicBezTo>
                        <a:pt x="237" y="2"/>
                        <a:pt x="1" y="240"/>
                        <a:pt x="2" y="532"/>
                      </a:cubicBezTo>
                      <a:cubicBezTo>
                        <a:pt x="4" y="745"/>
                        <a:pt x="132" y="938"/>
                        <a:pt x="331" y="1020"/>
                      </a:cubicBezTo>
                      <a:cubicBezTo>
                        <a:pt x="396" y="1047"/>
                        <a:pt x="464" y="1060"/>
                        <a:pt x="531" y="1060"/>
                      </a:cubicBezTo>
                      <a:cubicBezTo>
                        <a:pt x="670" y="1060"/>
                        <a:pt x="805" y="1005"/>
                        <a:pt x="907" y="903"/>
                      </a:cubicBezTo>
                      <a:cubicBezTo>
                        <a:pt x="1058" y="751"/>
                        <a:pt x="1101" y="524"/>
                        <a:pt x="1020" y="326"/>
                      </a:cubicBezTo>
                      <a:cubicBezTo>
                        <a:pt x="937" y="129"/>
                        <a:pt x="746"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1038550" y="2847800"/>
                  <a:ext cx="452975" cy="312325"/>
                </a:xfrm>
                <a:custGeom>
                  <a:avLst/>
                  <a:gdLst/>
                  <a:ahLst/>
                  <a:cxnLst/>
                  <a:rect l="l" t="t" r="r" b="b"/>
                  <a:pathLst>
                    <a:path w="18119" h="12493" extrusionOk="0">
                      <a:moveTo>
                        <a:pt x="15255" y="3495"/>
                      </a:moveTo>
                      <a:cubicBezTo>
                        <a:pt x="15528" y="3495"/>
                        <a:pt x="15789" y="3707"/>
                        <a:pt x="15788" y="4027"/>
                      </a:cubicBezTo>
                      <a:cubicBezTo>
                        <a:pt x="15787" y="4318"/>
                        <a:pt x="15550" y="4554"/>
                        <a:pt x="15258" y="4554"/>
                      </a:cubicBezTo>
                      <a:cubicBezTo>
                        <a:pt x="14787" y="4554"/>
                        <a:pt x="14550" y="3983"/>
                        <a:pt x="14885" y="3651"/>
                      </a:cubicBezTo>
                      <a:cubicBezTo>
                        <a:pt x="14992" y="3543"/>
                        <a:pt x="15125" y="3495"/>
                        <a:pt x="15255" y="3495"/>
                      </a:cubicBezTo>
                      <a:close/>
                      <a:moveTo>
                        <a:pt x="12862" y="5325"/>
                      </a:moveTo>
                      <a:cubicBezTo>
                        <a:pt x="13136" y="5325"/>
                        <a:pt x="13398" y="5538"/>
                        <a:pt x="13397" y="5859"/>
                      </a:cubicBezTo>
                      <a:cubicBezTo>
                        <a:pt x="13397" y="6151"/>
                        <a:pt x="13161" y="6387"/>
                        <a:pt x="12869" y="6387"/>
                      </a:cubicBezTo>
                      <a:cubicBezTo>
                        <a:pt x="12868" y="6387"/>
                        <a:pt x="12868" y="6387"/>
                        <a:pt x="12867" y="6387"/>
                      </a:cubicBezTo>
                      <a:cubicBezTo>
                        <a:pt x="12394" y="6387"/>
                        <a:pt x="12157" y="5816"/>
                        <a:pt x="12491" y="5481"/>
                      </a:cubicBezTo>
                      <a:cubicBezTo>
                        <a:pt x="12599" y="5373"/>
                        <a:pt x="12732" y="5325"/>
                        <a:pt x="12862" y="5325"/>
                      </a:cubicBezTo>
                      <a:close/>
                      <a:moveTo>
                        <a:pt x="17449" y="1"/>
                      </a:moveTo>
                      <a:cubicBezTo>
                        <a:pt x="17032" y="301"/>
                        <a:pt x="13428" y="538"/>
                        <a:pt x="9047" y="538"/>
                      </a:cubicBezTo>
                      <a:cubicBezTo>
                        <a:pt x="6162" y="538"/>
                        <a:pt x="3614" y="435"/>
                        <a:pt x="2092" y="282"/>
                      </a:cubicBezTo>
                      <a:cubicBezTo>
                        <a:pt x="1339" y="203"/>
                        <a:pt x="835" y="114"/>
                        <a:pt x="667" y="17"/>
                      </a:cubicBezTo>
                      <a:cubicBezTo>
                        <a:pt x="227" y="1102"/>
                        <a:pt x="0" y="2264"/>
                        <a:pt x="3" y="3436"/>
                      </a:cubicBezTo>
                      <a:cubicBezTo>
                        <a:pt x="3" y="8429"/>
                        <a:pt x="4068" y="12492"/>
                        <a:pt x="9061" y="12492"/>
                      </a:cubicBezTo>
                      <a:cubicBezTo>
                        <a:pt x="14054" y="12492"/>
                        <a:pt x="18117" y="8429"/>
                        <a:pt x="18117" y="3436"/>
                      </a:cubicBezTo>
                      <a:cubicBezTo>
                        <a:pt x="18119" y="2258"/>
                        <a:pt x="17893" y="1092"/>
                        <a:pt x="17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1185675" y="2515500"/>
                  <a:ext cx="158950" cy="34450"/>
                </a:xfrm>
                <a:custGeom>
                  <a:avLst/>
                  <a:gdLst/>
                  <a:ahLst/>
                  <a:cxnLst/>
                  <a:rect l="l" t="t" r="r" b="b"/>
                  <a:pathLst>
                    <a:path w="6358" h="1378" extrusionOk="0">
                      <a:moveTo>
                        <a:pt x="656" y="1"/>
                      </a:moveTo>
                      <a:cubicBezTo>
                        <a:pt x="288" y="18"/>
                        <a:pt x="0" y="322"/>
                        <a:pt x="0" y="688"/>
                      </a:cubicBezTo>
                      <a:cubicBezTo>
                        <a:pt x="0" y="1056"/>
                        <a:pt x="288" y="1358"/>
                        <a:pt x="656" y="1377"/>
                      </a:cubicBezTo>
                      <a:lnTo>
                        <a:pt x="5670" y="1377"/>
                      </a:lnTo>
                      <a:cubicBezTo>
                        <a:pt x="5853" y="1377"/>
                        <a:pt x="6028" y="1306"/>
                        <a:pt x="6158" y="1177"/>
                      </a:cubicBezTo>
                      <a:cubicBezTo>
                        <a:pt x="6285" y="1046"/>
                        <a:pt x="6358" y="871"/>
                        <a:pt x="6358" y="688"/>
                      </a:cubicBezTo>
                      <a:cubicBezTo>
                        <a:pt x="6358" y="307"/>
                        <a:pt x="6050" y="1"/>
                        <a:pt x="5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013625" y="2549925"/>
                  <a:ext cx="502900" cy="635225"/>
                </a:xfrm>
                <a:custGeom>
                  <a:avLst/>
                  <a:gdLst/>
                  <a:ahLst/>
                  <a:cxnLst/>
                  <a:rect l="l" t="t" r="r" b="b"/>
                  <a:pathLst>
                    <a:path w="20116" h="25409" extrusionOk="0">
                      <a:moveTo>
                        <a:pt x="7765" y="0"/>
                      </a:moveTo>
                      <a:lnTo>
                        <a:pt x="7765" y="5559"/>
                      </a:lnTo>
                      <a:cubicBezTo>
                        <a:pt x="3314" y="6599"/>
                        <a:pt x="1" y="10587"/>
                        <a:pt x="1" y="15351"/>
                      </a:cubicBezTo>
                      <a:cubicBezTo>
                        <a:pt x="1" y="20906"/>
                        <a:pt x="4503" y="25409"/>
                        <a:pt x="10058" y="25409"/>
                      </a:cubicBezTo>
                      <a:cubicBezTo>
                        <a:pt x="15613" y="25409"/>
                        <a:pt x="20116" y="20906"/>
                        <a:pt x="20116" y="15351"/>
                      </a:cubicBezTo>
                      <a:cubicBezTo>
                        <a:pt x="20116" y="10587"/>
                        <a:pt x="16800" y="6600"/>
                        <a:pt x="12351" y="5559"/>
                      </a:cubicBezTo>
                      <a:lnTo>
                        <a:pt x="12351" y="0"/>
                      </a:lnTo>
                      <a:lnTo>
                        <a:pt x="11350" y="0"/>
                      </a:lnTo>
                      <a:lnTo>
                        <a:pt x="11350" y="6353"/>
                      </a:lnTo>
                      <a:lnTo>
                        <a:pt x="12123" y="6534"/>
                      </a:lnTo>
                      <a:cubicBezTo>
                        <a:pt x="15004" y="7207"/>
                        <a:pt x="17281" y="9188"/>
                        <a:pt x="18382" y="11765"/>
                      </a:cubicBezTo>
                      <a:cubicBezTo>
                        <a:pt x="18452" y="11794"/>
                        <a:pt x="18487" y="11838"/>
                        <a:pt x="18487" y="11859"/>
                      </a:cubicBezTo>
                      <a:cubicBezTo>
                        <a:pt x="18487" y="11879"/>
                        <a:pt x="18474" y="11899"/>
                        <a:pt x="18447" y="11916"/>
                      </a:cubicBezTo>
                      <a:cubicBezTo>
                        <a:pt x="18890" y="13007"/>
                        <a:pt x="19116" y="14173"/>
                        <a:pt x="19114" y="15351"/>
                      </a:cubicBezTo>
                      <a:cubicBezTo>
                        <a:pt x="19114" y="20344"/>
                        <a:pt x="15053" y="24407"/>
                        <a:pt x="10058" y="24407"/>
                      </a:cubicBezTo>
                      <a:cubicBezTo>
                        <a:pt x="5062" y="24407"/>
                        <a:pt x="1000" y="20344"/>
                        <a:pt x="1000" y="15351"/>
                      </a:cubicBezTo>
                      <a:cubicBezTo>
                        <a:pt x="997" y="14179"/>
                        <a:pt x="1224" y="13017"/>
                        <a:pt x="1664" y="11932"/>
                      </a:cubicBezTo>
                      <a:cubicBezTo>
                        <a:pt x="1622" y="11907"/>
                        <a:pt x="1602" y="11895"/>
                        <a:pt x="1602" y="11859"/>
                      </a:cubicBezTo>
                      <a:cubicBezTo>
                        <a:pt x="1602" y="11822"/>
                        <a:pt x="1650" y="11786"/>
                        <a:pt x="1739" y="11752"/>
                      </a:cubicBezTo>
                      <a:cubicBezTo>
                        <a:pt x="2842" y="9179"/>
                        <a:pt x="5113" y="7206"/>
                        <a:pt x="7991" y="6534"/>
                      </a:cubicBezTo>
                      <a:lnTo>
                        <a:pt x="8766" y="6353"/>
                      </a:lnTo>
                      <a:lnTo>
                        <a:pt x="87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1057075" y="2549925"/>
                  <a:ext cx="416100" cy="294175"/>
                </a:xfrm>
                <a:custGeom>
                  <a:avLst/>
                  <a:gdLst/>
                  <a:ahLst/>
                  <a:cxnLst/>
                  <a:rect l="l" t="t" r="r" b="b"/>
                  <a:pathLst>
                    <a:path w="16644" h="11767" extrusionOk="0">
                      <a:moveTo>
                        <a:pt x="7028" y="0"/>
                      </a:moveTo>
                      <a:lnTo>
                        <a:pt x="7028" y="6353"/>
                      </a:lnTo>
                      <a:lnTo>
                        <a:pt x="6253" y="6534"/>
                      </a:lnTo>
                      <a:cubicBezTo>
                        <a:pt x="3377" y="7206"/>
                        <a:pt x="1104" y="9179"/>
                        <a:pt x="1" y="11752"/>
                      </a:cubicBezTo>
                      <a:cubicBezTo>
                        <a:pt x="249" y="11656"/>
                        <a:pt x="830" y="11565"/>
                        <a:pt x="1656" y="11491"/>
                      </a:cubicBezTo>
                      <a:cubicBezTo>
                        <a:pt x="3203" y="11355"/>
                        <a:pt x="5605" y="11266"/>
                        <a:pt x="8306" y="11266"/>
                      </a:cubicBezTo>
                      <a:cubicBezTo>
                        <a:pt x="12516" y="11266"/>
                        <a:pt x="16004" y="11482"/>
                        <a:pt x="16644" y="11767"/>
                      </a:cubicBezTo>
                      <a:cubicBezTo>
                        <a:pt x="15543" y="9188"/>
                        <a:pt x="13266" y="7207"/>
                        <a:pt x="10385" y="6534"/>
                      </a:cubicBezTo>
                      <a:lnTo>
                        <a:pt x="9612" y="6353"/>
                      </a:lnTo>
                      <a:lnTo>
                        <a:pt x="96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1010500" y="2549925"/>
                  <a:ext cx="509200" cy="638375"/>
                </a:xfrm>
                <a:custGeom>
                  <a:avLst/>
                  <a:gdLst/>
                  <a:ahLst/>
                  <a:cxnLst/>
                  <a:rect l="l" t="t" r="r" b="b"/>
                  <a:pathLst>
                    <a:path w="20368" h="25535" extrusionOk="0">
                      <a:moveTo>
                        <a:pt x="7765" y="0"/>
                      </a:moveTo>
                      <a:lnTo>
                        <a:pt x="7765" y="5462"/>
                      </a:lnTo>
                      <a:cubicBezTo>
                        <a:pt x="3186" y="6575"/>
                        <a:pt x="0" y="10627"/>
                        <a:pt x="0" y="15351"/>
                      </a:cubicBezTo>
                      <a:cubicBezTo>
                        <a:pt x="0" y="20966"/>
                        <a:pt x="4568" y="25534"/>
                        <a:pt x="10183" y="25534"/>
                      </a:cubicBezTo>
                      <a:cubicBezTo>
                        <a:pt x="15799" y="25534"/>
                        <a:pt x="20368" y="20966"/>
                        <a:pt x="20366" y="15351"/>
                      </a:cubicBezTo>
                      <a:cubicBezTo>
                        <a:pt x="20366" y="10627"/>
                        <a:pt x="17180" y="6575"/>
                        <a:pt x="12600" y="5462"/>
                      </a:cubicBezTo>
                      <a:lnTo>
                        <a:pt x="12600" y="0"/>
                      </a:lnTo>
                      <a:lnTo>
                        <a:pt x="12350" y="0"/>
                      </a:lnTo>
                      <a:lnTo>
                        <a:pt x="12350" y="5660"/>
                      </a:lnTo>
                      <a:lnTo>
                        <a:pt x="12447" y="5682"/>
                      </a:lnTo>
                      <a:cubicBezTo>
                        <a:pt x="16963" y="6736"/>
                        <a:pt x="20117" y="10711"/>
                        <a:pt x="20117" y="15351"/>
                      </a:cubicBezTo>
                      <a:cubicBezTo>
                        <a:pt x="20117" y="20827"/>
                        <a:pt x="15661" y="25285"/>
                        <a:pt x="10183" y="25285"/>
                      </a:cubicBezTo>
                      <a:cubicBezTo>
                        <a:pt x="4707" y="25285"/>
                        <a:pt x="250" y="20827"/>
                        <a:pt x="250" y="15351"/>
                      </a:cubicBezTo>
                      <a:cubicBezTo>
                        <a:pt x="250" y="10711"/>
                        <a:pt x="3404" y="6736"/>
                        <a:pt x="7919" y="5682"/>
                      </a:cubicBezTo>
                      <a:lnTo>
                        <a:pt x="8016" y="5660"/>
                      </a:lnTo>
                      <a:lnTo>
                        <a:pt x="8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1035450" y="2549925"/>
                  <a:ext cx="459250" cy="613325"/>
                </a:xfrm>
                <a:custGeom>
                  <a:avLst/>
                  <a:gdLst/>
                  <a:ahLst/>
                  <a:cxnLst/>
                  <a:rect l="l" t="t" r="r" b="b"/>
                  <a:pathLst>
                    <a:path w="18370" h="24533" extrusionOk="0">
                      <a:moveTo>
                        <a:pt x="7768" y="0"/>
                      </a:moveTo>
                      <a:lnTo>
                        <a:pt x="7768" y="6254"/>
                      </a:lnTo>
                      <a:lnTo>
                        <a:pt x="7089" y="6412"/>
                      </a:lnTo>
                      <a:cubicBezTo>
                        <a:pt x="4259" y="7071"/>
                        <a:pt x="1889" y="9049"/>
                        <a:pt x="753" y="11698"/>
                      </a:cubicBezTo>
                      <a:cubicBezTo>
                        <a:pt x="724" y="11762"/>
                        <a:pt x="698" y="11824"/>
                        <a:pt x="675" y="11885"/>
                      </a:cubicBezTo>
                      <a:cubicBezTo>
                        <a:pt x="228" y="12985"/>
                        <a:pt x="0" y="14163"/>
                        <a:pt x="3" y="15351"/>
                      </a:cubicBezTo>
                      <a:cubicBezTo>
                        <a:pt x="3" y="20414"/>
                        <a:pt x="4122" y="24533"/>
                        <a:pt x="9185" y="24533"/>
                      </a:cubicBezTo>
                      <a:cubicBezTo>
                        <a:pt x="14248" y="24533"/>
                        <a:pt x="18367" y="20414"/>
                        <a:pt x="18367" y="15351"/>
                      </a:cubicBezTo>
                      <a:cubicBezTo>
                        <a:pt x="18370" y="14157"/>
                        <a:pt x="18139" y="12975"/>
                        <a:pt x="17690" y="11870"/>
                      </a:cubicBezTo>
                      <a:cubicBezTo>
                        <a:pt x="17668" y="11818"/>
                        <a:pt x="17646" y="11762"/>
                        <a:pt x="17624" y="11717"/>
                      </a:cubicBezTo>
                      <a:cubicBezTo>
                        <a:pt x="16489" y="9058"/>
                        <a:pt x="14117" y="7076"/>
                        <a:pt x="11280" y="6412"/>
                      </a:cubicBezTo>
                      <a:lnTo>
                        <a:pt x="10602" y="6254"/>
                      </a:lnTo>
                      <a:lnTo>
                        <a:pt x="10602" y="0"/>
                      </a:lnTo>
                      <a:lnTo>
                        <a:pt x="10351" y="0"/>
                      </a:lnTo>
                      <a:lnTo>
                        <a:pt x="10351" y="6454"/>
                      </a:lnTo>
                      <a:lnTo>
                        <a:pt x="11221" y="6655"/>
                      </a:lnTo>
                      <a:cubicBezTo>
                        <a:pt x="13981" y="7302"/>
                        <a:pt x="16289" y="9230"/>
                        <a:pt x="17396" y="11822"/>
                      </a:cubicBezTo>
                      <a:cubicBezTo>
                        <a:pt x="17420" y="11869"/>
                        <a:pt x="17439" y="11916"/>
                        <a:pt x="17459" y="11964"/>
                      </a:cubicBezTo>
                      <a:cubicBezTo>
                        <a:pt x="17895" y="13039"/>
                        <a:pt x="18119" y="14189"/>
                        <a:pt x="18117" y="15351"/>
                      </a:cubicBezTo>
                      <a:cubicBezTo>
                        <a:pt x="18117" y="20277"/>
                        <a:pt x="14111" y="24283"/>
                        <a:pt x="9185" y="24283"/>
                      </a:cubicBezTo>
                      <a:cubicBezTo>
                        <a:pt x="4259" y="24283"/>
                        <a:pt x="253" y="20277"/>
                        <a:pt x="253" y="15351"/>
                      </a:cubicBezTo>
                      <a:cubicBezTo>
                        <a:pt x="250" y="14194"/>
                        <a:pt x="473" y="13048"/>
                        <a:pt x="908" y="11975"/>
                      </a:cubicBezTo>
                      <a:cubicBezTo>
                        <a:pt x="930" y="11917"/>
                        <a:pt x="953" y="11862"/>
                        <a:pt x="981" y="11800"/>
                      </a:cubicBezTo>
                      <a:cubicBezTo>
                        <a:pt x="2087" y="9221"/>
                        <a:pt x="4394" y="7298"/>
                        <a:pt x="7145" y="6655"/>
                      </a:cubicBezTo>
                      <a:lnTo>
                        <a:pt x="8017" y="6454"/>
                      </a:lnTo>
                      <a:lnTo>
                        <a:pt x="80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1050525" y="2828425"/>
                  <a:ext cx="428425" cy="35975"/>
                </a:xfrm>
                <a:custGeom>
                  <a:avLst/>
                  <a:gdLst/>
                  <a:ahLst/>
                  <a:cxnLst/>
                  <a:rect l="l" t="t" r="r" b="b"/>
                  <a:pathLst>
                    <a:path w="17137" h="1439" extrusionOk="0">
                      <a:moveTo>
                        <a:pt x="8568" y="250"/>
                      </a:moveTo>
                      <a:cubicBezTo>
                        <a:pt x="12567" y="250"/>
                        <a:pt x="16053" y="451"/>
                        <a:pt x="16804" y="719"/>
                      </a:cubicBezTo>
                      <a:cubicBezTo>
                        <a:pt x="16150" y="952"/>
                        <a:pt x="12987" y="1186"/>
                        <a:pt x="8568" y="1186"/>
                      </a:cubicBezTo>
                      <a:cubicBezTo>
                        <a:pt x="5809" y="1186"/>
                        <a:pt x="3215" y="1091"/>
                        <a:pt x="1626" y="933"/>
                      </a:cubicBezTo>
                      <a:cubicBezTo>
                        <a:pt x="851" y="853"/>
                        <a:pt x="502" y="776"/>
                        <a:pt x="336" y="717"/>
                      </a:cubicBezTo>
                      <a:cubicBezTo>
                        <a:pt x="584" y="631"/>
                        <a:pt x="1146" y="546"/>
                        <a:pt x="1928" y="475"/>
                      </a:cubicBezTo>
                      <a:cubicBezTo>
                        <a:pt x="3563" y="332"/>
                        <a:pt x="5983" y="250"/>
                        <a:pt x="8568" y="250"/>
                      </a:cubicBezTo>
                      <a:close/>
                      <a:moveTo>
                        <a:pt x="8568" y="1"/>
                      </a:moveTo>
                      <a:cubicBezTo>
                        <a:pt x="5975" y="1"/>
                        <a:pt x="3548" y="82"/>
                        <a:pt x="1906" y="227"/>
                      </a:cubicBezTo>
                      <a:cubicBezTo>
                        <a:pt x="1045" y="304"/>
                        <a:pt x="479" y="395"/>
                        <a:pt x="218" y="494"/>
                      </a:cubicBezTo>
                      <a:cubicBezTo>
                        <a:pt x="165" y="514"/>
                        <a:pt x="0" y="578"/>
                        <a:pt x="0" y="719"/>
                      </a:cubicBezTo>
                      <a:cubicBezTo>
                        <a:pt x="0" y="825"/>
                        <a:pt x="94" y="881"/>
                        <a:pt x="124" y="900"/>
                      </a:cubicBezTo>
                      <a:cubicBezTo>
                        <a:pt x="191" y="938"/>
                        <a:pt x="396" y="1056"/>
                        <a:pt x="1600" y="1181"/>
                      </a:cubicBezTo>
                      <a:cubicBezTo>
                        <a:pt x="3196" y="1340"/>
                        <a:pt x="5802" y="1438"/>
                        <a:pt x="8568" y="1438"/>
                      </a:cubicBezTo>
                      <a:cubicBezTo>
                        <a:pt x="12393" y="1438"/>
                        <a:pt x="16534" y="1244"/>
                        <a:pt x="17039" y="881"/>
                      </a:cubicBezTo>
                      <a:cubicBezTo>
                        <a:pt x="17125" y="827"/>
                        <a:pt x="17136" y="755"/>
                        <a:pt x="17136" y="719"/>
                      </a:cubicBezTo>
                      <a:cubicBezTo>
                        <a:pt x="17136" y="589"/>
                        <a:pt x="17002" y="530"/>
                        <a:pt x="16957" y="511"/>
                      </a:cubicBezTo>
                      <a:cubicBezTo>
                        <a:pt x="16290" y="215"/>
                        <a:pt x="12764" y="1"/>
                        <a:pt x="8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1180075" y="2512325"/>
                  <a:ext cx="167700" cy="40725"/>
                </a:xfrm>
                <a:custGeom>
                  <a:avLst/>
                  <a:gdLst/>
                  <a:ahLst/>
                  <a:cxnLst/>
                  <a:rect l="l" t="t" r="r" b="b"/>
                  <a:pathLst>
                    <a:path w="6708" h="1629" extrusionOk="0">
                      <a:moveTo>
                        <a:pt x="880" y="1"/>
                      </a:moveTo>
                      <a:cubicBezTo>
                        <a:pt x="664" y="2"/>
                        <a:pt x="458" y="87"/>
                        <a:pt x="304" y="239"/>
                      </a:cubicBezTo>
                      <a:cubicBezTo>
                        <a:pt x="71" y="471"/>
                        <a:pt x="1" y="821"/>
                        <a:pt x="126" y="1126"/>
                      </a:cubicBezTo>
                      <a:cubicBezTo>
                        <a:pt x="252" y="1430"/>
                        <a:pt x="550" y="1628"/>
                        <a:pt x="880" y="1628"/>
                      </a:cubicBezTo>
                      <a:lnTo>
                        <a:pt x="5894" y="1628"/>
                      </a:lnTo>
                      <a:cubicBezTo>
                        <a:pt x="6344" y="1628"/>
                        <a:pt x="6707" y="1265"/>
                        <a:pt x="6707" y="815"/>
                      </a:cubicBezTo>
                      <a:cubicBezTo>
                        <a:pt x="6707" y="366"/>
                        <a:pt x="6344" y="1"/>
                        <a:pt x="5894" y="1"/>
                      </a:cubicBezTo>
                      <a:lnTo>
                        <a:pt x="5627" y="1"/>
                      </a:lnTo>
                      <a:lnTo>
                        <a:pt x="5627" y="253"/>
                      </a:lnTo>
                      <a:lnTo>
                        <a:pt x="5894" y="253"/>
                      </a:lnTo>
                      <a:cubicBezTo>
                        <a:pt x="6192" y="269"/>
                        <a:pt x="6426" y="518"/>
                        <a:pt x="6426" y="815"/>
                      </a:cubicBezTo>
                      <a:cubicBezTo>
                        <a:pt x="6426" y="1114"/>
                        <a:pt x="6192" y="1361"/>
                        <a:pt x="5894" y="1379"/>
                      </a:cubicBezTo>
                      <a:lnTo>
                        <a:pt x="880" y="1379"/>
                      </a:lnTo>
                      <a:cubicBezTo>
                        <a:pt x="868" y="1379"/>
                        <a:pt x="857" y="1380"/>
                        <a:pt x="846" y="1380"/>
                      </a:cubicBezTo>
                      <a:cubicBezTo>
                        <a:pt x="537" y="1380"/>
                        <a:pt x="283" y="1128"/>
                        <a:pt x="283" y="815"/>
                      </a:cubicBezTo>
                      <a:cubicBezTo>
                        <a:pt x="283" y="503"/>
                        <a:pt x="537" y="252"/>
                        <a:pt x="846" y="252"/>
                      </a:cubicBezTo>
                      <a:cubicBezTo>
                        <a:pt x="857" y="252"/>
                        <a:pt x="868" y="253"/>
                        <a:pt x="880" y="253"/>
                      </a:cubicBezTo>
                      <a:lnTo>
                        <a:pt x="1145" y="253"/>
                      </a:lnTo>
                      <a:lnTo>
                        <a:pt x="1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1205550" y="2451025"/>
                  <a:ext cx="118400" cy="67650"/>
                </a:xfrm>
                <a:custGeom>
                  <a:avLst/>
                  <a:gdLst/>
                  <a:ahLst/>
                  <a:cxnLst/>
                  <a:rect l="l" t="t" r="r" b="b"/>
                  <a:pathLst>
                    <a:path w="4736" h="2706" extrusionOk="0">
                      <a:moveTo>
                        <a:pt x="4484" y="252"/>
                      </a:moveTo>
                      <a:lnTo>
                        <a:pt x="4484" y="2453"/>
                      </a:lnTo>
                      <a:lnTo>
                        <a:pt x="250" y="2453"/>
                      </a:lnTo>
                      <a:lnTo>
                        <a:pt x="250" y="252"/>
                      </a:lnTo>
                      <a:close/>
                      <a:moveTo>
                        <a:pt x="1" y="1"/>
                      </a:moveTo>
                      <a:lnTo>
                        <a:pt x="1" y="2705"/>
                      </a:lnTo>
                      <a:lnTo>
                        <a:pt x="4735" y="2705"/>
                      </a:lnTo>
                      <a:lnTo>
                        <a:pt x="4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1211975" y="2786175"/>
                  <a:ext cx="108425" cy="6300"/>
                </a:xfrm>
                <a:custGeom>
                  <a:avLst/>
                  <a:gdLst/>
                  <a:ahLst/>
                  <a:cxnLst/>
                  <a:rect l="l" t="t" r="r" b="b"/>
                  <a:pathLst>
                    <a:path w="4337" h="252" extrusionOk="0">
                      <a:moveTo>
                        <a:pt x="1" y="0"/>
                      </a:moveTo>
                      <a:lnTo>
                        <a:pt x="1" y="251"/>
                      </a:lnTo>
                      <a:lnTo>
                        <a:pt x="4337" y="251"/>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1211975" y="2912900"/>
                  <a:ext cx="108425" cy="6250"/>
                </a:xfrm>
                <a:custGeom>
                  <a:avLst/>
                  <a:gdLst/>
                  <a:ahLst/>
                  <a:cxnLst/>
                  <a:rect l="l" t="t" r="r" b="b"/>
                  <a:pathLst>
                    <a:path w="4337" h="250" extrusionOk="0">
                      <a:moveTo>
                        <a:pt x="1" y="0"/>
                      </a:moveTo>
                      <a:lnTo>
                        <a:pt x="1" y="250"/>
                      </a:lnTo>
                      <a:lnTo>
                        <a:pt x="4337" y="250"/>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1211975" y="3039650"/>
                  <a:ext cx="108425" cy="6275"/>
                </a:xfrm>
                <a:custGeom>
                  <a:avLst/>
                  <a:gdLst/>
                  <a:ahLst/>
                  <a:cxnLst/>
                  <a:rect l="l" t="t" r="r" b="b"/>
                  <a:pathLst>
                    <a:path w="4337" h="251" extrusionOk="0">
                      <a:moveTo>
                        <a:pt x="1" y="1"/>
                      </a:moveTo>
                      <a:lnTo>
                        <a:pt x="1" y="250"/>
                      </a:lnTo>
                      <a:lnTo>
                        <a:pt x="4337" y="250"/>
                      </a:lnTo>
                      <a:lnTo>
                        <a:pt x="43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1077075" y="2786125"/>
                  <a:ext cx="60525" cy="288425"/>
                </a:xfrm>
                <a:custGeom>
                  <a:avLst/>
                  <a:gdLst/>
                  <a:ahLst/>
                  <a:cxnLst/>
                  <a:rect l="l" t="t" r="r" b="b"/>
                  <a:pathLst>
                    <a:path w="2421" h="11537" extrusionOk="0">
                      <a:moveTo>
                        <a:pt x="2091" y="1"/>
                      </a:moveTo>
                      <a:cubicBezTo>
                        <a:pt x="1548" y="594"/>
                        <a:pt x="1094" y="1262"/>
                        <a:pt x="745" y="1986"/>
                      </a:cubicBezTo>
                      <a:cubicBezTo>
                        <a:pt x="652" y="2170"/>
                        <a:pt x="567" y="2362"/>
                        <a:pt x="484" y="2574"/>
                      </a:cubicBezTo>
                      <a:lnTo>
                        <a:pt x="717" y="2665"/>
                      </a:lnTo>
                      <a:cubicBezTo>
                        <a:pt x="798" y="2460"/>
                        <a:pt x="879" y="2276"/>
                        <a:pt x="968" y="2097"/>
                      </a:cubicBezTo>
                      <a:cubicBezTo>
                        <a:pt x="1308" y="1395"/>
                        <a:pt x="1748" y="744"/>
                        <a:pt x="2275" y="169"/>
                      </a:cubicBezTo>
                      <a:lnTo>
                        <a:pt x="2091" y="1"/>
                      </a:lnTo>
                      <a:close/>
                      <a:moveTo>
                        <a:pt x="164" y="3537"/>
                      </a:moveTo>
                      <a:cubicBezTo>
                        <a:pt x="98" y="3781"/>
                        <a:pt x="44" y="4031"/>
                        <a:pt x="1" y="4279"/>
                      </a:cubicBezTo>
                      <a:lnTo>
                        <a:pt x="246" y="4323"/>
                      </a:lnTo>
                      <a:cubicBezTo>
                        <a:pt x="288" y="4080"/>
                        <a:pt x="344" y="3838"/>
                        <a:pt x="406" y="3600"/>
                      </a:cubicBezTo>
                      <a:lnTo>
                        <a:pt x="164" y="3537"/>
                      </a:lnTo>
                      <a:close/>
                      <a:moveTo>
                        <a:pt x="282" y="7263"/>
                      </a:moveTo>
                      <a:lnTo>
                        <a:pt x="39" y="7313"/>
                      </a:lnTo>
                      <a:cubicBezTo>
                        <a:pt x="104" y="7646"/>
                        <a:pt x="192" y="7973"/>
                        <a:pt x="297" y="8295"/>
                      </a:cubicBezTo>
                      <a:lnTo>
                        <a:pt x="535" y="8216"/>
                      </a:lnTo>
                      <a:cubicBezTo>
                        <a:pt x="431" y="7904"/>
                        <a:pt x="348" y="7586"/>
                        <a:pt x="282" y="7263"/>
                      </a:cubicBezTo>
                      <a:close/>
                      <a:moveTo>
                        <a:pt x="798" y="8910"/>
                      </a:moveTo>
                      <a:lnTo>
                        <a:pt x="567" y="9008"/>
                      </a:lnTo>
                      <a:cubicBezTo>
                        <a:pt x="967" y="9945"/>
                        <a:pt x="1535" y="10801"/>
                        <a:pt x="2241" y="11537"/>
                      </a:cubicBezTo>
                      <a:lnTo>
                        <a:pt x="2421" y="11363"/>
                      </a:lnTo>
                      <a:cubicBezTo>
                        <a:pt x="1736" y="10649"/>
                        <a:pt x="1186" y="9819"/>
                        <a:pt x="798" y="89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402325" y="2932025"/>
                  <a:ext cx="34100" cy="32775"/>
                </a:xfrm>
                <a:custGeom>
                  <a:avLst/>
                  <a:gdLst/>
                  <a:ahLst/>
                  <a:cxnLst/>
                  <a:rect l="l" t="t" r="r" b="b"/>
                  <a:pathLst>
                    <a:path w="1364" h="1311" extrusionOk="0">
                      <a:moveTo>
                        <a:pt x="705" y="251"/>
                      </a:moveTo>
                      <a:cubicBezTo>
                        <a:pt x="706" y="251"/>
                        <a:pt x="707" y="251"/>
                        <a:pt x="707" y="251"/>
                      </a:cubicBezTo>
                      <a:cubicBezTo>
                        <a:pt x="931" y="253"/>
                        <a:pt x="1111" y="435"/>
                        <a:pt x="1111" y="658"/>
                      </a:cubicBezTo>
                      <a:cubicBezTo>
                        <a:pt x="1110" y="902"/>
                        <a:pt x="910" y="1062"/>
                        <a:pt x="703" y="1062"/>
                      </a:cubicBezTo>
                      <a:cubicBezTo>
                        <a:pt x="603" y="1062"/>
                        <a:pt x="501" y="1024"/>
                        <a:pt x="418" y="941"/>
                      </a:cubicBezTo>
                      <a:cubicBezTo>
                        <a:pt x="165" y="685"/>
                        <a:pt x="346" y="251"/>
                        <a:pt x="705" y="251"/>
                      </a:cubicBezTo>
                      <a:close/>
                      <a:moveTo>
                        <a:pt x="709" y="1"/>
                      </a:moveTo>
                      <a:cubicBezTo>
                        <a:pt x="538" y="1"/>
                        <a:pt x="370" y="68"/>
                        <a:pt x="245" y="193"/>
                      </a:cubicBezTo>
                      <a:cubicBezTo>
                        <a:pt x="58" y="380"/>
                        <a:pt x="1" y="661"/>
                        <a:pt x="103" y="906"/>
                      </a:cubicBezTo>
                      <a:cubicBezTo>
                        <a:pt x="204" y="1152"/>
                        <a:pt x="443" y="1311"/>
                        <a:pt x="707" y="1311"/>
                      </a:cubicBezTo>
                      <a:cubicBezTo>
                        <a:pt x="1069" y="1311"/>
                        <a:pt x="1361" y="1019"/>
                        <a:pt x="1363" y="658"/>
                      </a:cubicBezTo>
                      <a:cubicBezTo>
                        <a:pt x="1364" y="393"/>
                        <a:pt x="1203" y="153"/>
                        <a:pt x="960" y="51"/>
                      </a:cubicBezTo>
                      <a:cubicBezTo>
                        <a:pt x="879" y="17"/>
                        <a:pt x="793"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1342650" y="2977925"/>
                  <a:ext cx="33950" cy="32675"/>
                </a:xfrm>
                <a:custGeom>
                  <a:avLst/>
                  <a:gdLst/>
                  <a:ahLst/>
                  <a:cxnLst/>
                  <a:rect l="l" t="t" r="r" b="b"/>
                  <a:pathLst>
                    <a:path w="1358" h="1307" extrusionOk="0">
                      <a:moveTo>
                        <a:pt x="708" y="251"/>
                      </a:moveTo>
                      <a:cubicBezTo>
                        <a:pt x="928" y="251"/>
                        <a:pt x="1108" y="432"/>
                        <a:pt x="1108" y="654"/>
                      </a:cubicBezTo>
                      <a:cubicBezTo>
                        <a:pt x="1108" y="897"/>
                        <a:pt x="909" y="1058"/>
                        <a:pt x="701" y="1058"/>
                      </a:cubicBezTo>
                      <a:cubicBezTo>
                        <a:pt x="602" y="1058"/>
                        <a:pt x="501" y="1021"/>
                        <a:pt x="419" y="939"/>
                      </a:cubicBezTo>
                      <a:cubicBezTo>
                        <a:pt x="165" y="685"/>
                        <a:pt x="346" y="251"/>
                        <a:pt x="705" y="251"/>
                      </a:cubicBezTo>
                      <a:cubicBezTo>
                        <a:pt x="706" y="251"/>
                        <a:pt x="707" y="251"/>
                        <a:pt x="708" y="251"/>
                      </a:cubicBezTo>
                      <a:close/>
                      <a:moveTo>
                        <a:pt x="705" y="0"/>
                      </a:moveTo>
                      <a:cubicBezTo>
                        <a:pt x="535" y="0"/>
                        <a:pt x="367" y="66"/>
                        <a:pt x="242" y="191"/>
                      </a:cubicBezTo>
                      <a:cubicBezTo>
                        <a:pt x="55" y="378"/>
                        <a:pt x="0" y="660"/>
                        <a:pt x="101" y="904"/>
                      </a:cubicBezTo>
                      <a:cubicBezTo>
                        <a:pt x="203" y="1147"/>
                        <a:pt x="441" y="1306"/>
                        <a:pt x="705" y="1306"/>
                      </a:cubicBezTo>
                      <a:cubicBezTo>
                        <a:pt x="1065" y="1306"/>
                        <a:pt x="1357" y="1014"/>
                        <a:pt x="1357" y="654"/>
                      </a:cubicBezTo>
                      <a:cubicBezTo>
                        <a:pt x="1357" y="390"/>
                        <a:pt x="1198" y="152"/>
                        <a:pt x="955" y="50"/>
                      </a:cubicBezTo>
                      <a:cubicBezTo>
                        <a:pt x="874" y="16"/>
                        <a:pt x="789"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34"/>
            <p:cNvGrpSpPr/>
            <p:nvPr/>
          </p:nvGrpSpPr>
          <p:grpSpPr>
            <a:xfrm>
              <a:off x="637623" y="3278136"/>
              <a:ext cx="151208" cy="151143"/>
              <a:chOff x="4917425" y="1708800"/>
              <a:chExt cx="176500" cy="176425"/>
            </a:xfrm>
          </p:grpSpPr>
          <p:sp>
            <p:nvSpPr>
              <p:cNvPr id="476" name="Google Shape;476;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4"/>
            <p:cNvGrpSpPr/>
            <p:nvPr/>
          </p:nvGrpSpPr>
          <p:grpSpPr>
            <a:xfrm>
              <a:off x="2251461" y="4193315"/>
              <a:ext cx="135487" cy="135551"/>
              <a:chOff x="3440975" y="957025"/>
              <a:chExt cx="158150" cy="158225"/>
            </a:xfrm>
          </p:grpSpPr>
          <p:sp>
            <p:nvSpPr>
              <p:cNvPr id="491" name="Google Shape;491;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4"/>
            <p:cNvGrpSpPr/>
            <p:nvPr/>
          </p:nvGrpSpPr>
          <p:grpSpPr>
            <a:xfrm>
              <a:off x="1829406" y="3429268"/>
              <a:ext cx="232185" cy="232108"/>
              <a:chOff x="2909075" y="5346425"/>
              <a:chExt cx="129200" cy="129150"/>
            </a:xfrm>
          </p:grpSpPr>
          <p:sp>
            <p:nvSpPr>
              <p:cNvPr id="494" name="Google Shape;494;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277;p51">
            <a:extLst>
              <a:ext uri="{FF2B5EF4-FFF2-40B4-BE49-F238E27FC236}">
                <a16:creationId xmlns:a16="http://schemas.microsoft.com/office/drawing/2014/main" id="{7C365598-2A70-FA6C-6EFA-9FC3548E6F9B}"/>
              </a:ext>
            </a:extLst>
          </p:cNvPr>
          <p:cNvSpPr txBox="1">
            <a:spLocks/>
          </p:cNvSpPr>
          <p:nvPr/>
        </p:nvSpPr>
        <p:spPr>
          <a:xfrm>
            <a:off x="420528" y="889585"/>
            <a:ext cx="6042443" cy="129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1: </a:t>
            </a:r>
          </a:p>
          <a:p>
            <a:pPr marL="0" indent="0" algn="l">
              <a:lnSpc>
                <a:spcPct val="120000"/>
              </a:lnSpc>
            </a:pPr>
            <a:r>
              <a:rPr lang="en-US" sz="2000" dirty="0" err="1">
                <a:latin typeface="Arial" panose="020B0604020202020204" pitchFamily="34" charset="0"/>
                <a:cs typeface="Arial" panose="020B0604020202020204" pitchFamily="34" charset="0"/>
              </a:rPr>
              <a:t>Mẫu</a:t>
            </a:r>
            <a:r>
              <a:rPr lang="en-US" sz="2000" dirty="0">
                <a:latin typeface="Arial" panose="020B0604020202020204" pitchFamily="34" charset="0"/>
                <a:cs typeface="Arial" panose="020B0604020202020204" pitchFamily="34" charset="0"/>
              </a:rPr>
              <a:t> Na </a:t>
            </a:r>
            <a:r>
              <a:rPr lang="en-US" sz="2000" dirty="0" err="1">
                <a:latin typeface="Arial" panose="020B0604020202020204" pitchFamily="34" charset="0"/>
                <a:cs typeface="Arial" panose="020B0604020202020204" pitchFamily="34" charset="0"/>
              </a:rPr>
              <a:t>nóng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giọt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tan </a:t>
            </a:r>
            <a:r>
              <a:rPr lang="en-US" sz="2000" dirty="0" err="1">
                <a:latin typeface="Arial" panose="020B0604020202020204" pitchFamily="34" charset="0"/>
                <a:cs typeface="Arial" panose="020B0604020202020204" pitchFamily="34" charset="0"/>
              </a:rPr>
              <a:t>dần</a:t>
            </a:r>
            <a:r>
              <a:rPr lang="en-US" sz="2000" dirty="0">
                <a:latin typeface="Arial" panose="020B0604020202020204" pitchFamily="34" charset="0"/>
                <a:cs typeface="Arial" panose="020B0604020202020204" pitchFamily="34" charset="0"/>
              </a:rPr>
              <a:t>.</a:t>
            </a:r>
          </a:p>
          <a:p>
            <a:pPr marL="0" indent="0" algn="l">
              <a:lnSpc>
                <a:spcPct val="120000"/>
              </a:lnSpc>
            </a:pPr>
            <a:r>
              <a:rPr lang="en-US" sz="2000" dirty="0" err="1">
                <a:latin typeface="Arial" panose="020B0604020202020204" pitchFamily="34" charset="0"/>
                <a:cs typeface="Arial" panose="020B0604020202020204" pitchFamily="34" charset="0"/>
              </a:rPr>
              <a:t>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1, 2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tượng</a:t>
            </a:r>
            <a:endParaRPr lang="en-US" sz="2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D476596-9900-6A26-8DAF-DF00B1791C4C}"/>
              </a:ext>
            </a:extLst>
          </p:cNvPr>
          <p:cNvPicPr>
            <a:picLocks noChangeAspect="1"/>
          </p:cNvPicPr>
          <p:nvPr/>
        </p:nvPicPr>
        <p:blipFill>
          <a:blip r:embed="rId3"/>
          <a:stretch>
            <a:fillRect/>
          </a:stretch>
        </p:blipFill>
        <p:spPr>
          <a:xfrm>
            <a:off x="6596500" y="1026644"/>
            <a:ext cx="1683576" cy="1502269"/>
          </a:xfrm>
          <a:prstGeom prst="rect">
            <a:avLst/>
          </a:prstGeom>
        </p:spPr>
      </p:pic>
      <p:sp>
        <p:nvSpPr>
          <p:cNvPr id="16" name="Google Shape;2277;p51">
            <a:extLst>
              <a:ext uri="{FF2B5EF4-FFF2-40B4-BE49-F238E27FC236}">
                <a16:creationId xmlns:a16="http://schemas.microsoft.com/office/drawing/2014/main" id="{EFBEB31B-6EEA-6AAB-B439-78635829D864}"/>
              </a:ext>
            </a:extLst>
          </p:cNvPr>
          <p:cNvSpPr txBox="1">
            <a:spLocks/>
          </p:cNvSpPr>
          <p:nvPr/>
        </p:nvSpPr>
        <p:spPr>
          <a:xfrm>
            <a:off x="420528" y="2427552"/>
            <a:ext cx="8963514" cy="129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2: </a:t>
            </a:r>
          </a:p>
          <a:p>
            <a:pPr marL="0" indent="0" algn="l">
              <a:lnSpc>
                <a:spcPct val="120000"/>
              </a:lnSpc>
            </a:pPr>
            <a:r>
              <a:rPr lang="vi-VN" sz="2000" dirty="0">
                <a:latin typeface="Arial" panose="020B0604020202020204" pitchFamily="34" charset="0"/>
                <a:cs typeface="Arial" panose="020B0604020202020204" pitchFamily="34" charset="0"/>
              </a:rPr>
              <a:t>+ Nhóm 1: Phản ứng được với nước ở điều kiện thường: natri.</a:t>
            </a:r>
          </a:p>
          <a:p>
            <a:pPr marL="0" indent="0" algn="l">
              <a:lnSpc>
                <a:spcPct val="120000"/>
              </a:lnSpc>
            </a:pPr>
            <a:r>
              <a:rPr lang="vi-VN" sz="2000" dirty="0">
                <a:latin typeface="Arial" panose="020B0604020202020204" pitchFamily="34" charset="0"/>
                <a:cs typeface="Arial" panose="020B0604020202020204" pitchFamily="34" charset="0"/>
              </a:rPr>
              <a:t>+ Nhóm 2: Không phản ứng với nước ở điều kiện thường: đồng và sắt.</a:t>
            </a:r>
          </a:p>
        </p:txBody>
      </p:sp>
      <p:sp>
        <p:nvSpPr>
          <p:cNvPr id="21" name="Google Shape;2277;p51">
            <a:extLst>
              <a:ext uri="{FF2B5EF4-FFF2-40B4-BE49-F238E27FC236}">
                <a16:creationId xmlns:a16="http://schemas.microsoft.com/office/drawing/2014/main" id="{7F87DDAF-04DE-7591-075E-CA1DE9D1E786}"/>
              </a:ext>
            </a:extLst>
          </p:cNvPr>
          <p:cNvSpPr txBox="1">
            <a:spLocks/>
          </p:cNvSpPr>
          <p:nvPr/>
        </p:nvSpPr>
        <p:spPr>
          <a:xfrm>
            <a:off x="1494196" y="3604940"/>
            <a:ext cx="6865619" cy="8423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3: </a:t>
            </a:r>
          </a:p>
          <a:p>
            <a:pPr marL="0" indent="0" algn="l">
              <a:lnSpc>
                <a:spcPct val="120000"/>
              </a:lnSpc>
            </a:pPr>
            <a:r>
              <a:rPr lang="vi-VN" sz="2000" dirty="0">
                <a:latin typeface="Arial" panose="020B0604020202020204" pitchFamily="34" charset="0"/>
                <a:cs typeface="Arial" panose="020B0604020202020204" pitchFamily="34" charset="0"/>
              </a:rPr>
              <a:t>Mức độ hoạt động hoá học của nhóm 1 mạnh hơn nhóm</a:t>
            </a:r>
            <a:r>
              <a:rPr lang="en-US" sz="2000" dirty="0">
                <a:latin typeface="Arial" panose="020B0604020202020204" pitchFamily="34" charset="0"/>
                <a:cs typeface="Arial" panose="020B0604020202020204" pitchFamily="34" charset="0"/>
              </a:rPr>
              <a:t> 2</a:t>
            </a:r>
            <a:r>
              <a:rPr lang="vi-VN"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266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7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pSp>
        <p:nvGrpSpPr>
          <p:cNvPr id="503" name="Group 502">
            <a:extLst>
              <a:ext uri="{FF2B5EF4-FFF2-40B4-BE49-F238E27FC236}">
                <a16:creationId xmlns:a16="http://schemas.microsoft.com/office/drawing/2014/main" id="{58C464BE-71B3-B1E7-E862-07A0C9BEBC39}"/>
              </a:ext>
            </a:extLst>
          </p:cNvPr>
          <p:cNvGrpSpPr/>
          <p:nvPr/>
        </p:nvGrpSpPr>
        <p:grpSpPr>
          <a:xfrm>
            <a:off x="7699382" y="3029485"/>
            <a:ext cx="1164214" cy="1794553"/>
            <a:chOff x="7303769" y="2776336"/>
            <a:chExt cx="1134441" cy="1748660"/>
          </a:xfrm>
        </p:grpSpPr>
        <p:grpSp>
          <p:nvGrpSpPr>
            <p:cNvPr id="504" name="Google Shape;1558;p44">
              <a:extLst>
                <a:ext uri="{FF2B5EF4-FFF2-40B4-BE49-F238E27FC236}">
                  <a16:creationId xmlns:a16="http://schemas.microsoft.com/office/drawing/2014/main" id="{1F12627E-09D2-220B-B7BC-1EBAC26B1676}"/>
                </a:ext>
              </a:extLst>
            </p:cNvPr>
            <p:cNvGrpSpPr/>
            <p:nvPr/>
          </p:nvGrpSpPr>
          <p:grpSpPr>
            <a:xfrm rot="899821">
              <a:off x="7383256" y="3357830"/>
              <a:ext cx="781768" cy="1167166"/>
              <a:chOff x="259075" y="949825"/>
              <a:chExt cx="958300" cy="1430725"/>
            </a:xfrm>
          </p:grpSpPr>
          <p:sp>
            <p:nvSpPr>
              <p:cNvPr id="386" name="Google Shape;1559;p44">
                <a:extLst>
                  <a:ext uri="{FF2B5EF4-FFF2-40B4-BE49-F238E27FC236}">
                    <a16:creationId xmlns:a16="http://schemas.microsoft.com/office/drawing/2014/main" id="{DCF1A82C-006A-8D7C-F039-7468FC15144D}"/>
                  </a:ext>
                </a:extLst>
              </p:cNvPr>
              <p:cNvSpPr/>
              <p:nvPr/>
            </p:nvSpPr>
            <p:spPr>
              <a:xfrm>
                <a:off x="793900" y="957525"/>
                <a:ext cx="415800" cy="179950"/>
              </a:xfrm>
              <a:custGeom>
                <a:avLst/>
                <a:gdLst/>
                <a:ahLst/>
                <a:cxnLst/>
                <a:rect l="l" t="t" r="r" b="b"/>
                <a:pathLst>
                  <a:path w="16632" h="7198" extrusionOk="0">
                    <a:moveTo>
                      <a:pt x="2146" y="0"/>
                    </a:moveTo>
                    <a:cubicBezTo>
                      <a:pt x="1172" y="0"/>
                      <a:pt x="290" y="667"/>
                      <a:pt x="59" y="1657"/>
                    </a:cubicBezTo>
                    <a:cubicBezTo>
                      <a:pt x="22" y="1819"/>
                      <a:pt x="0" y="1985"/>
                      <a:pt x="0" y="2154"/>
                    </a:cubicBezTo>
                    <a:cubicBezTo>
                      <a:pt x="3" y="3081"/>
                      <a:pt x="596" y="3904"/>
                      <a:pt x="1474" y="4199"/>
                    </a:cubicBezTo>
                    <a:lnTo>
                      <a:pt x="1658" y="4248"/>
                    </a:lnTo>
                    <a:lnTo>
                      <a:pt x="3909" y="4770"/>
                    </a:lnTo>
                    <a:lnTo>
                      <a:pt x="7823" y="5694"/>
                    </a:lnTo>
                    <a:lnTo>
                      <a:pt x="11741" y="6612"/>
                    </a:lnTo>
                    <a:lnTo>
                      <a:pt x="14053" y="7152"/>
                    </a:lnTo>
                    <a:cubicBezTo>
                      <a:pt x="14199" y="7183"/>
                      <a:pt x="14345" y="7198"/>
                      <a:pt x="14489" y="7198"/>
                    </a:cubicBezTo>
                    <a:cubicBezTo>
                      <a:pt x="15462" y="7198"/>
                      <a:pt x="16340" y="6527"/>
                      <a:pt x="16570" y="5541"/>
                    </a:cubicBezTo>
                    <a:cubicBezTo>
                      <a:pt x="16610" y="5378"/>
                      <a:pt x="16632" y="5212"/>
                      <a:pt x="16632" y="5043"/>
                    </a:cubicBezTo>
                    <a:cubicBezTo>
                      <a:pt x="16626" y="4045"/>
                      <a:pt x="15938" y="3183"/>
                      <a:pt x="14968" y="2955"/>
                    </a:cubicBezTo>
                    <a:lnTo>
                      <a:pt x="2638" y="57"/>
                    </a:lnTo>
                    <a:cubicBezTo>
                      <a:pt x="2473" y="19"/>
                      <a:pt x="2308"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60;p44">
                <a:extLst>
                  <a:ext uri="{FF2B5EF4-FFF2-40B4-BE49-F238E27FC236}">
                    <a16:creationId xmlns:a16="http://schemas.microsoft.com/office/drawing/2014/main" id="{BCFC49DF-E258-5059-37BE-19A0C5B0D1DB}"/>
                  </a:ext>
                </a:extLst>
              </p:cNvPr>
              <p:cNvSpPr/>
              <p:nvPr/>
            </p:nvSpPr>
            <p:spPr>
              <a:xfrm>
                <a:off x="705250" y="1998825"/>
                <a:ext cx="110325" cy="100425"/>
              </a:xfrm>
              <a:custGeom>
                <a:avLst/>
                <a:gdLst/>
                <a:ahLst/>
                <a:cxnLst/>
                <a:rect l="l" t="t" r="r" b="b"/>
                <a:pathLst>
                  <a:path w="4413" h="4017" extrusionOk="0">
                    <a:moveTo>
                      <a:pt x="2216" y="1"/>
                    </a:moveTo>
                    <a:cubicBezTo>
                      <a:pt x="1302" y="1"/>
                      <a:pt x="469" y="627"/>
                      <a:pt x="255" y="1551"/>
                    </a:cubicBezTo>
                    <a:cubicBezTo>
                      <a:pt x="0" y="2628"/>
                      <a:pt x="670" y="3709"/>
                      <a:pt x="1750" y="3964"/>
                    </a:cubicBezTo>
                    <a:cubicBezTo>
                      <a:pt x="1903" y="4000"/>
                      <a:pt x="2056" y="4017"/>
                      <a:pt x="2207" y="4017"/>
                    </a:cubicBezTo>
                    <a:cubicBezTo>
                      <a:pt x="3116" y="4017"/>
                      <a:pt x="3943" y="3393"/>
                      <a:pt x="4167" y="2466"/>
                    </a:cubicBezTo>
                    <a:cubicBezTo>
                      <a:pt x="4412" y="1388"/>
                      <a:pt x="3746" y="310"/>
                      <a:pt x="2668" y="52"/>
                    </a:cubicBezTo>
                    <a:cubicBezTo>
                      <a:pt x="2517" y="17"/>
                      <a:pt x="2365"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61;p44">
                <a:extLst>
                  <a:ext uri="{FF2B5EF4-FFF2-40B4-BE49-F238E27FC236}">
                    <a16:creationId xmlns:a16="http://schemas.microsoft.com/office/drawing/2014/main" id="{26087DA5-D665-6807-979C-5B1DBAAFF68E}"/>
                  </a:ext>
                </a:extLst>
              </p:cNvPr>
              <p:cNvSpPr/>
              <p:nvPr/>
            </p:nvSpPr>
            <p:spPr>
              <a:xfrm>
                <a:off x="862050" y="1932500"/>
                <a:ext cx="106250" cy="100400"/>
              </a:xfrm>
              <a:custGeom>
                <a:avLst/>
                <a:gdLst/>
                <a:ahLst/>
                <a:cxnLst/>
                <a:rect l="l" t="t" r="r" b="b"/>
                <a:pathLst>
                  <a:path w="4250" h="4016" extrusionOk="0">
                    <a:moveTo>
                      <a:pt x="2144" y="1"/>
                    </a:moveTo>
                    <a:cubicBezTo>
                      <a:pt x="1230" y="1"/>
                      <a:pt x="404" y="625"/>
                      <a:pt x="185" y="1551"/>
                    </a:cubicBezTo>
                    <a:cubicBezTo>
                      <a:pt x="1" y="2340"/>
                      <a:pt x="308" y="3163"/>
                      <a:pt x="968" y="3639"/>
                    </a:cubicBezTo>
                    <a:cubicBezTo>
                      <a:pt x="1317" y="3889"/>
                      <a:pt x="1727" y="4015"/>
                      <a:pt x="2138" y="4015"/>
                    </a:cubicBezTo>
                    <a:cubicBezTo>
                      <a:pt x="2504" y="4015"/>
                      <a:pt x="2871" y="3915"/>
                      <a:pt x="3197" y="3712"/>
                    </a:cubicBezTo>
                    <a:cubicBezTo>
                      <a:pt x="3884" y="3286"/>
                      <a:pt x="4250" y="2484"/>
                      <a:pt x="4121" y="1683"/>
                    </a:cubicBezTo>
                    <a:cubicBezTo>
                      <a:pt x="3989" y="882"/>
                      <a:pt x="3387" y="240"/>
                      <a:pt x="2598" y="53"/>
                    </a:cubicBezTo>
                    <a:cubicBezTo>
                      <a:pt x="2446" y="18"/>
                      <a:pt x="2293" y="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62;p44">
                <a:extLst>
                  <a:ext uri="{FF2B5EF4-FFF2-40B4-BE49-F238E27FC236}">
                    <a16:creationId xmlns:a16="http://schemas.microsoft.com/office/drawing/2014/main" id="{95B8F603-FE9A-1EE5-7CF9-774C5FC1C957}"/>
                  </a:ext>
                </a:extLst>
              </p:cNvPr>
              <p:cNvSpPr/>
              <p:nvPr/>
            </p:nvSpPr>
            <p:spPr>
              <a:xfrm>
                <a:off x="355175" y="1733775"/>
                <a:ext cx="750150" cy="562125"/>
              </a:xfrm>
              <a:custGeom>
                <a:avLst/>
                <a:gdLst/>
                <a:ahLst/>
                <a:cxnLst/>
                <a:rect l="l" t="t" r="r" b="b"/>
                <a:pathLst>
                  <a:path w="30006" h="22485" extrusionOk="0">
                    <a:moveTo>
                      <a:pt x="22416" y="7952"/>
                    </a:moveTo>
                    <a:cubicBezTo>
                      <a:pt x="22828" y="7952"/>
                      <a:pt x="23238" y="8079"/>
                      <a:pt x="23585" y="8330"/>
                    </a:cubicBezTo>
                    <a:cubicBezTo>
                      <a:pt x="24245" y="8803"/>
                      <a:pt x="24556" y="9626"/>
                      <a:pt x="24371" y="10415"/>
                    </a:cubicBezTo>
                    <a:cubicBezTo>
                      <a:pt x="24156" y="11343"/>
                      <a:pt x="23330" y="11967"/>
                      <a:pt x="22418" y="11967"/>
                    </a:cubicBezTo>
                    <a:cubicBezTo>
                      <a:pt x="22265" y="11967"/>
                      <a:pt x="22110" y="11950"/>
                      <a:pt x="21955" y="11913"/>
                    </a:cubicBezTo>
                    <a:cubicBezTo>
                      <a:pt x="21166" y="11726"/>
                      <a:pt x="20564" y="11084"/>
                      <a:pt x="20435" y="10283"/>
                    </a:cubicBezTo>
                    <a:cubicBezTo>
                      <a:pt x="20303" y="9482"/>
                      <a:pt x="20669" y="8680"/>
                      <a:pt x="21356" y="8254"/>
                    </a:cubicBezTo>
                    <a:cubicBezTo>
                      <a:pt x="21682" y="8052"/>
                      <a:pt x="22050" y="7952"/>
                      <a:pt x="22416" y="7952"/>
                    </a:cubicBezTo>
                    <a:close/>
                    <a:moveTo>
                      <a:pt x="16219" y="10603"/>
                    </a:moveTo>
                    <a:cubicBezTo>
                      <a:pt x="16368" y="10603"/>
                      <a:pt x="16520" y="10619"/>
                      <a:pt x="16671" y="10654"/>
                    </a:cubicBezTo>
                    <a:cubicBezTo>
                      <a:pt x="17749" y="10912"/>
                      <a:pt x="18415" y="11990"/>
                      <a:pt x="18170" y="13068"/>
                    </a:cubicBezTo>
                    <a:cubicBezTo>
                      <a:pt x="17946" y="13995"/>
                      <a:pt x="17119" y="14619"/>
                      <a:pt x="16210" y="14619"/>
                    </a:cubicBezTo>
                    <a:cubicBezTo>
                      <a:pt x="16059" y="14619"/>
                      <a:pt x="15906" y="14602"/>
                      <a:pt x="15753" y="14566"/>
                    </a:cubicBezTo>
                    <a:cubicBezTo>
                      <a:pt x="14673" y="14311"/>
                      <a:pt x="14003" y="13230"/>
                      <a:pt x="14258" y="12153"/>
                    </a:cubicBezTo>
                    <a:cubicBezTo>
                      <a:pt x="14472" y="11229"/>
                      <a:pt x="15305" y="10603"/>
                      <a:pt x="16219" y="10603"/>
                    </a:cubicBezTo>
                    <a:close/>
                    <a:moveTo>
                      <a:pt x="12029" y="1"/>
                    </a:moveTo>
                    <a:lnTo>
                      <a:pt x="65" y="15201"/>
                    </a:lnTo>
                    <a:cubicBezTo>
                      <a:pt x="12" y="15257"/>
                      <a:pt x="0" y="15336"/>
                      <a:pt x="34" y="15407"/>
                    </a:cubicBezTo>
                    <a:cubicBezTo>
                      <a:pt x="52" y="15475"/>
                      <a:pt x="111" y="15527"/>
                      <a:pt x="181" y="15539"/>
                    </a:cubicBezTo>
                    <a:lnTo>
                      <a:pt x="29726" y="22475"/>
                    </a:lnTo>
                    <a:cubicBezTo>
                      <a:pt x="29745" y="22481"/>
                      <a:pt x="29766" y="22485"/>
                      <a:pt x="29786" y="22485"/>
                    </a:cubicBezTo>
                    <a:cubicBezTo>
                      <a:pt x="29838" y="22485"/>
                      <a:pt x="29889" y="22462"/>
                      <a:pt x="29922" y="22422"/>
                    </a:cubicBezTo>
                    <a:cubicBezTo>
                      <a:pt x="29981" y="22373"/>
                      <a:pt x="30005" y="22294"/>
                      <a:pt x="29984" y="22223"/>
                    </a:cubicBezTo>
                    <a:lnTo>
                      <a:pt x="26038" y="3298"/>
                    </a:lnTo>
                    <a:lnTo>
                      <a:pt x="120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63;p44">
                <a:extLst>
                  <a:ext uri="{FF2B5EF4-FFF2-40B4-BE49-F238E27FC236}">
                    <a16:creationId xmlns:a16="http://schemas.microsoft.com/office/drawing/2014/main" id="{0DD29795-172D-EE25-69F0-88EF8F96BB15}"/>
                  </a:ext>
                </a:extLst>
              </p:cNvPr>
              <p:cNvSpPr/>
              <p:nvPr/>
            </p:nvSpPr>
            <p:spPr>
              <a:xfrm>
                <a:off x="259075" y="1059175"/>
                <a:ext cx="932100" cy="1313750"/>
              </a:xfrm>
              <a:custGeom>
                <a:avLst/>
                <a:gdLst/>
                <a:ahLst/>
                <a:cxnLst/>
                <a:rect l="l" t="t" r="r" b="b"/>
                <a:pathLst>
                  <a:path w="37284" h="52550" extrusionOk="0">
                    <a:moveTo>
                      <a:pt x="22299" y="1"/>
                    </a:moveTo>
                    <a:lnTo>
                      <a:pt x="17841" y="19002"/>
                    </a:lnTo>
                    <a:cubicBezTo>
                      <a:pt x="17731" y="19469"/>
                      <a:pt x="17522" y="19905"/>
                      <a:pt x="17227" y="20286"/>
                    </a:cubicBezTo>
                    <a:lnTo>
                      <a:pt x="1489" y="40282"/>
                    </a:lnTo>
                    <a:cubicBezTo>
                      <a:pt x="0" y="42176"/>
                      <a:pt x="986" y="44970"/>
                      <a:pt x="3322" y="45526"/>
                    </a:cubicBezTo>
                    <a:lnTo>
                      <a:pt x="19358" y="49287"/>
                    </a:lnTo>
                    <a:lnTo>
                      <a:pt x="18038" y="48970"/>
                    </a:lnTo>
                    <a:lnTo>
                      <a:pt x="18038" y="48970"/>
                    </a:lnTo>
                    <a:lnTo>
                      <a:pt x="32870" y="52461"/>
                    </a:lnTo>
                    <a:cubicBezTo>
                      <a:pt x="33127" y="52521"/>
                      <a:pt x="33382" y="52550"/>
                      <a:pt x="33631" y="52550"/>
                    </a:cubicBezTo>
                    <a:cubicBezTo>
                      <a:pt x="35649" y="52550"/>
                      <a:pt x="37283" y="50677"/>
                      <a:pt x="36849" y="48581"/>
                    </a:cubicBezTo>
                    <a:lnTo>
                      <a:pt x="31657" y="23672"/>
                    </a:lnTo>
                    <a:cubicBezTo>
                      <a:pt x="31559" y="23202"/>
                      <a:pt x="31562" y="22717"/>
                      <a:pt x="31669" y="22251"/>
                    </a:cubicBezTo>
                    <a:lnTo>
                      <a:pt x="36136" y="3249"/>
                    </a:lnTo>
                    <a:lnTo>
                      <a:pt x="35446" y="3086"/>
                    </a:lnTo>
                    <a:cubicBezTo>
                      <a:pt x="35424" y="3080"/>
                      <a:pt x="35403" y="3077"/>
                      <a:pt x="35384" y="3077"/>
                    </a:cubicBezTo>
                    <a:lnTo>
                      <a:pt x="33134" y="2546"/>
                    </a:lnTo>
                    <a:lnTo>
                      <a:pt x="28676" y="21547"/>
                    </a:lnTo>
                    <a:cubicBezTo>
                      <a:pt x="28461" y="22450"/>
                      <a:pt x="28446" y="23390"/>
                      <a:pt x="28636" y="24298"/>
                    </a:cubicBezTo>
                    <a:lnTo>
                      <a:pt x="29882" y="30282"/>
                    </a:lnTo>
                    <a:lnTo>
                      <a:pt x="33828" y="49207"/>
                    </a:lnTo>
                    <a:cubicBezTo>
                      <a:pt x="33849" y="49278"/>
                      <a:pt x="33825" y="49357"/>
                      <a:pt x="33766" y="49406"/>
                    </a:cubicBezTo>
                    <a:cubicBezTo>
                      <a:pt x="33733" y="49446"/>
                      <a:pt x="33682" y="49469"/>
                      <a:pt x="33630" y="49469"/>
                    </a:cubicBezTo>
                    <a:cubicBezTo>
                      <a:pt x="33610" y="49469"/>
                      <a:pt x="33589" y="49465"/>
                      <a:pt x="33570" y="49459"/>
                    </a:cubicBezTo>
                    <a:lnTo>
                      <a:pt x="4025" y="42523"/>
                    </a:lnTo>
                    <a:cubicBezTo>
                      <a:pt x="3955" y="42511"/>
                      <a:pt x="3896" y="42459"/>
                      <a:pt x="3878" y="42391"/>
                    </a:cubicBezTo>
                    <a:cubicBezTo>
                      <a:pt x="3844" y="42320"/>
                      <a:pt x="3856" y="42241"/>
                      <a:pt x="3909" y="42185"/>
                    </a:cubicBezTo>
                    <a:lnTo>
                      <a:pt x="15873" y="26985"/>
                    </a:lnTo>
                    <a:lnTo>
                      <a:pt x="19643" y="22189"/>
                    </a:lnTo>
                    <a:cubicBezTo>
                      <a:pt x="20214" y="21455"/>
                      <a:pt x="20623" y="20608"/>
                      <a:pt x="20841" y="19705"/>
                    </a:cubicBezTo>
                    <a:lnTo>
                      <a:pt x="25302" y="713"/>
                    </a:lnTo>
                    <a:lnTo>
                      <a:pt x="23051" y="182"/>
                    </a:lnTo>
                    <a:lnTo>
                      <a:pt x="22867" y="133"/>
                    </a:lnTo>
                    <a:lnTo>
                      <a:pt x="22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64;p44">
                <a:extLst>
                  <a:ext uri="{FF2B5EF4-FFF2-40B4-BE49-F238E27FC236}">
                    <a16:creationId xmlns:a16="http://schemas.microsoft.com/office/drawing/2014/main" id="{A031CAA5-EA1C-3C5A-8D09-195EFA13F381}"/>
                  </a:ext>
                </a:extLst>
              </p:cNvPr>
              <p:cNvSpPr/>
              <p:nvPr/>
            </p:nvSpPr>
            <p:spPr>
              <a:xfrm>
                <a:off x="655900" y="1077000"/>
                <a:ext cx="431525" cy="739250"/>
              </a:xfrm>
              <a:custGeom>
                <a:avLst/>
                <a:gdLst/>
                <a:ahLst/>
                <a:cxnLst/>
                <a:rect l="l" t="t" r="r" b="b"/>
                <a:pathLst>
                  <a:path w="17261" h="29570" extrusionOk="0">
                    <a:moveTo>
                      <a:pt x="9429" y="0"/>
                    </a:moveTo>
                    <a:lnTo>
                      <a:pt x="4968" y="18992"/>
                    </a:lnTo>
                    <a:cubicBezTo>
                      <a:pt x="4750" y="19895"/>
                      <a:pt x="4341" y="20742"/>
                      <a:pt x="3770" y="21476"/>
                    </a:cubicBezTo>
                    <a:lnTo>
                      <a:pt x="0" y="26272"/>
                    </a:lnTo>
                    <a:lnTo>
                      <a:pt x="14009" y="29569"/>
                    </a:lnTo>
                    <a:lnTo>
                      <a:pt x="12763" y="23585"/>
                    </a:lnTo>
                    <a:cubicBezTo>
                      <a:pt x="12573" y="22677"/>
                      <a:pt x="12588" y="21737"/>
                      <a:pt x="12803" y="20834"/>
                    </a:cubicBezTo>
                    <a:lnTo>
                      <a:pt x="17261" y="1833"/>
                    </a:lnTo>
                    <a:lnTo>
                      <a:pt x="13343" y="915"/>
                    </a:lnTo>
                    <a:lnTo>
                      <a:pt x="94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65;p44">
                <a:extLst>
                  <a:ext uri="{FF2B5EF4-FFF2-40B4-BE49-F238E27FC236}">
                    <a16:creationId xmlns:a16="http://schemas.microsoft.com/office/drawing/2014/main" id="{DEDDECA8-5C35-46CF-E673-6AE43182FCAF}"/>
                  </a:ext>
                </a:extLst>
              </p:cNvPr>
              <p:cNvSpPr/>
              <p:nvPr/>
            </p:nvSpPr>
            <p:spPr>
              <a:xfrm>
                <a:off x="833500" y="1056125"/>
                <a:ext cx="59750" cy="28025"/>
              </a:xfrm>
              <a:custGeom>
                <a:avLst/>
                <a:gdLst/>
                <a:ahLst/>
                <a:cxnLst/>
                <a:rect l="l" t="t" r="r" b="b"/>
                <a:pathLst>
                  <a:path w="2390" h="1121" extrusionOk="0">
                    <a:moveTo>
                      <a:pt x="142" y="0"/>
                    </a:moveTo>
                    <a:lnTo>
                      <a:pt x="1" y="599"/>
                    </a:lnTo>
                    <a:lnTo>
                      <a:pt x="2251" y="1121"/>
                    </a:lnTo>
                    <a:lnTo>
                      <a:pt x="2389" y="525"/>
                    </a:lnTo>
                    <a:lnTo>
                      <a:pt x="142" y="0"/>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66;p44">
                <a:extLst>
                  <a:ext uri="{FF2B5EF4-FFF2-40B4-BE49-F238E27FC236}">
                    <a16:creationId xmlns:a16="http://schemas.microsoft.com/office/drawing/2014/main" id="{917BEEE3-62DA-26B7-9FCD-3A9C286AA7F0}"/>
                  </a:ext>
                </a:extLst>
              </p:cNvPr>
              <p:cNvSpPr/>
              <p:nvPr/>
            </p:nvSpPr>
            <p:spPr>
              <a:xfrm>
                <a:off x="265975" y="1049975"/>
                <a:ext cx="933450" cy="1330575"/>
              </a:xfrm>
              <a:custGeom>
                <a:avLst/>
                <a:gdLst/>
                <a:ahLst/>
                <a:cxnLst/>
                <a:rect l="l" t="t" r="r" b="b"/>
                <a:pathLst>
                  <a:path w="37338" h="53223" extrusionOk="0">
                    <a:moveTo>
                      <a:pt x="21793" y="0"/>
                    </a:moveTo>
                    <a:lnTo>
                      <a:pt x="17264" y="19303"/>
                    </a:lnTo>
                    <a:cubicBezTo>
                      <a:pt x="17166" y="19723"/>
                      <a:pt x="16976" y="20119"/>
                      <a:pt x="16709" y="20460"/>
                    </a:cubicBezTo>
                    <a:lnTo>
                      <a:pt x="971" y="40456"/>
                    </a:lnTo>
                    <a:cubicBezTo>
                      <a:pt x="212" y="41424"/>
                      <a:pt x="0" y="42710"/>
                      <a:pt x="406" y="43870"/>
                    </a:cubicBezTo>
                    <a:cubicBezTo>
                      <a:pt x="811" y="45031"/>
                      <a:pt x="1781" y="45903"/>
                      <a:pt x="2976" y="46188"/>
                    </a:cubicBezTo>
                    <a:lnTo>
                      <a:pt x="19011" y="49949"/>
                    </a:lnTo>
                    <a:lnTo>
                      <a:pt x="32523" y="53127"/>
                    </a:lnTo>
                    <a:cubicBezTo>
                      <a:pt x="32793" y="53192"/>
                      <a:pt x="33073" y="53222"/>
                      <a:pt x="33349" y="53222"/>
                    </a:cubicBezTo>
                    <a:cubicBezTo>
                      <a:pt x="35633" y="53216"/>
                      <a:pt x="37337" y="51119"/>
                      <a:pt x="36874" y="48884"/>
                    </a:cubicBezTo>
                    <a:lnTo>
                      <a:pt x="31679" y="23976"/>
                    </a:lnTo>
                    <a:cubicBezTo>
                      <a:pt x="31593" y="23549"/>
                      <a:pt x="31596" y="23110"/>
                      <a:pt x="31691" y="22686"/>
                    </a:cubicBezTo>
                    <a:lnTo>
                      <a:pt x="36229" y="3387"/>
                    </a:lnTo>
                    <a:lnTo>
                      <a:pt x="32928" y="2616"/>
                    </a:lnTo>
                    <a:lnTo>
                      <a:pt x="32790" y="3215"/>
                    </a:lnTo>
                    <a:lnTo>
                      <a:pt x="35486" y="3847"/>
                    </a:lnTo>
                    <a:lnTo>
                      <a:pt x="31092" y="22551"/>
                    </a:lnTo>
                    <a:cubicBezTo>
                      <a:pt x="30979" y="23064"/>
                      <a:pt x="30973" y="23592"/>
                      <a:pt x="31077" y="24108"/>
                    </a:cubicBezTo>
                    <a:lnTo>
                      <a:pt x="36269" y="49013"/>
                    </a:lnTo>
                    <a:cubicBezTo>
                      <a:pt x="36665" y="50917"/>
                      <a:pt x="35184" y="52612"/>
                      <a:pt x="33354" y="52612"/>
                    </a:cubicBezTo>
                    <a:cubicBezTo>
                      <a:pt x="33128" y="52612"/>
                      <a:pt x="32896" y="52586"/>
                      <a:pt x="32661" y="52532"/>
                    </a:cubicBezTo>
                    <a:lnTo>
                      <a:pt x="17832" y="49044"/>
                    </a:lnTo>
                    <a:lnTo>
                      <a:pt x="3120" y="45593"/>
                    </a:lnTo>
                    <a:cubicBezTo>
                      <a:pt x="2125" y="45360"/>
                      <a:pt x="1321" y="44638"/>
                      <a:pt x="983" y="43674"/>
                    </a:cubicBezTo>
                    <a:cubicBezTo>
                      <a:pt x="645" y="42713"/>
                      <a:pt x="823" y="41645"/>
                      <a:pt x="1453" y="40843"/>
                    </a:cubicBezTo>
                    <a:lnTo>
                      <a:pt x="17194" y="20841"/>
                    </a:lnTo>
                    <a:cubicBezTo>
                      <a:pt x="17516" y="20426"/>
                      <a:pt x="17743" y="19951"/>
                      <a:pt x="17863" y="19441"/>
                    </a:cubicBezTo>
                    <a:lnTo>
                      <a:pt x="22253" y="737"/>
                    </a:lnTo>
                    <a:lnTo>
                      <a:pt x="22524" y="799"/>
                    </a:lnTo>
                    <a:lnTo>
                      <a:pt x="22662" y="200"/>
                    </a:lnTo>
                    <a:lnTo>
                      <a:pt x="217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67;p44">
                <a:extLst>
                  <a:ext uri="{FF2B5EF4-FFF2-40B4-BE49-F238E27FC236}">
                    <a16:creationId xmlns:a16="http://schemas.microsoft.com/office/drawing/2014/main" id="{23377DB1-9920-69B3-0103-6BFD88D71A99}"/>
                  </a:ext>
                </a:extLst>
              </p:cNvPr>
              <p:cNvSpPr/>
              <p:nvPr/>
            </p:nvSpPr>
            <p:spPr>
              <a:xfrm>
                <a:off x="347025" y="1067175"/>
                <a:ext cx="766125" cy="1236450"/>
              </a:xfrm>
              <a:custGeom>
                <a:avLst/>
                <a:gdLst/>
                <a:ahLst/>
                <a:cxnLst/>
                <a:rect l="l" t="t" r="r" b="b"/>
                <a:pathLst>
                  <a:path w="30645" h="49458" extrusionOk="0">
                    <a:moveTo>
                      <a:pt x="21474" y="0"/>
                    </a:moveTo>
                    <a:lnTo>
                      <a:pt x="21474" y="353"/>
                    </a:lnTo>
                    <a:lnTo>
                      <a:pt x="17025" y="19312"/>
                    </a:lnTo>
                    <a:cubicBezTo>
                      <a:pt x="16816" y="20171"/>
                      <a:pt x="16426" y="20979"/>
                      <a:pt x="15886" y="21676"/>
                    </a:cubicBezTo>
                    <a:lnTo>
                      <a:pt x="151" y="41672"/>
                    </a:lnTo>
                    <a:cubicBezTo>
                      <a:pt x="31" y="41807"/>
                      <a:pt x="1" y="41997"/>
                      <a:pt x="68" y="42166"/>
                    </a:cubicBezTo>
                    <a:cubicBezTo>
                      <a:pt x="123" y="42335"/>
                      <a:pt x="237" y="42443"/>
                      <a:pt x="437" y="42504"/>
                    </a:cubicBezTo>
                    <a:lnTo>
                      <a:pt x="29969" y="49433"/>
                    </a:lnTo>
                    <a:cubicBezTo>
                      <a:pt x="30015" y="49449"/>
                      <a:pt x="30064" y="49458"/>
                      <a:pt x="30116" y="49458"/>
                    </a:cubicBezTo>
                    <a:cubicBezTo>
                      <a:pt x="30245" y="49455"/>
                      <a:pt x="30371" y="49403"/>
                      <a:pt x="30460" y="49308"/>
                    </a:cubicBezTo>
                    <a:cubicBezTo>
                      <a:pt x="30595" y="49185"/>
                      <a:pt x="30644" y="49031"/>
                      <a:pt x="30614" y="48825"/>
                    </a:cubicBezTo>
                    <a:lnTo>
                      <a:pt x="25422" y="23917"/>
                    </a:lnTo>
                    <a:cubicBezTo>
                      <a:pt x="25241" y="23051"/>
                      <a:pt x="25253" y="22158"/>
                      <a:pt x="25456" y="21295"/>
                    </a:cubicBezTo>
                    <a:lnTo>
                      <a:pt x="29917" y="2297"/>
                    </a:lnTo>
                    <a:lnTo>
                      <a:pt x="29318" y="2152"/>
                    </a:lnTo>
                    <a:lnTo>
                      <a:pt x="24857" y="21154"/>
                    </a:lnTo>
                    <a:cubicBezTo>
                      <a:pt x="24630" y="22102"/>
                      <a:pt x="24618" y="23088"/>
                      <a:pt x="24820" y="24043"/>
                    </a:cubicBezTo>
                    <a:lnTo>
                      <a:pt x="29981" y="48804"/>
                    </a:lnTo>
                    <a:lnTo>
                      <a:pt x="29981" y="48804"/>
                    </a:lnTo>
                    <a:lnTo>
                      <a:pt x="725" y="41939"/>
                    </a:lnTo>
                    <a:lnTo>
                      <a:pt x="16371" y="22056"/>
                    </a:lnTo>
                    <a:cubicBezTo>
                      <a:pt x="16967" y="21286"/>
                      <a:pt x="17393" y="20399"/>
                      <a:pt x="17624" y="19453"/>
                    </a:cubicBezTo>
                    <a:lnTo>
                      <a:pt x="22014" y="755"/>
                    </a:lnTo>
                    <a:lnTo>
                      <a:pt x="25628" y="1609"/>
                    </a:lnTo>
                    <a:lnTo>
                      <a:pt x="25772" y="1010"/>
                    </a:lnTo>
                    <a:lnTo>
                      <a:pt x="21851" y="86"/>
                    </a:lnTo>
                    <a:lnTo>
                      <a:pt x="214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68;p44">
                <a:extLst>
                  <a:ext uri="{FF2B5EF4-FFF2-40B4-BE49-F238E27FC236}">
                    <a16:creationId xmlns:a16="http://schemas.microsoft.com/office/drawing/2014/main" id="{B4B5312B-C71E-6378-998C-42BD38EBB6DC}"/>
                  </a:ext>
                </a:extLst>
              </p:cNvPr>
              <p:cNvSpPr/>
              <p:nvPr/>
            </p:nvSpPr>
            <p:spPr>
              <a:xfrm>
                <a:off x="786225" y="949825"/>
                <a:ext cx="431150" cy="195350"/>
              </a:xfrm>
              <a:custGeom>
                <a:avLst/>
                <a:gdLst/>
                <a:ahLst/>
                <a:cxnLst/>
                <a:rect l="l" t="t" r="r" b="b"/>
                <a:pathLst>
                  <a:path w="17246" h="7814" extrusionOk="0">
                    <a:moveTo>
                      <a:pt x="2450" y="614"/>
                    </a:moveTo>
                    <a:cubicBezTo>
                      <a:pt x="2592" y="617"/>
                      <a:pt x="2736" y="632"/>
                      <a:pt x="2877" y="666"/>
                    </a:cubicBezTo>
                    <a:lnTo>
                      <a:pt x="15207" y="3561"/>
                    </a:lnTo>
                    <a:cubicBezTo>
                      <a:pt x="16039" y="3755"/>
                      <a:pt x="16632" y="4495"/>
                      <a:pt x="16632" y="5351"/>
                    </a:cubicBezTo>
                    <a:cubicBezTo>
                      <a:pt x="16632" y="5495"/>
                      <a:pt x="16613" y="5637"/>
                      <a:pt x="16576" y="5778"/>
                    </a:cubicBezTo>
                    <a:cubicBezTo>
                      <a:pt x="16378" y="6632"/>
                      <a:pt x="15629" y="7205"/>
                      <a:pt x="14811" y="7205"/>
                    </a:cubicBezTo>
                    <a:cubicBezTo>
                      <a:pt x="14694" y="7205"/>
                      <a:pt x="14576" y="7193"/>
                      <a:pt x="14458" y="7169"/>
                    </a:cubicBezTo>
                    <a:lnTo>
                      <a:pt x="14366" y="7150"/>
                    </a:lnTo>
                    <a:lnTo>
                      <a:pt x="2036" y="4252"/>
                    </a:lnTo>
                    <a:lnTo>
                      <a:pt x="2027" y="4252"/>
                    </a:lnTo>
                    <a:lnTo>
                      <a:pt x="1879" y="4215"/>
                    </a:lnTo>
                    <a:cubicBezTo>
                      <a:pt x="1124" y="3963"/>
                      <a:pt x="614" y="3257"/>
                      <a:pt x="614" y="2462"/>
                    </a:cubicBezTo>
                    <a:cubicBezTo>
                      <a:pt x="617" y="2318"/>
                      <a:pt x="633" y="2177"/>
                      <a:pt x="667" y="2038"/>
                    </a:cubicBezTo>
                    <a:cubicBezTo>
                      <a:pt x="860" y="1209"/>
                      <a:pt x="1597" y="623"/>
                      <a:pt x="2450" y="614"/>
                    </a:cubicBezTo>
                    <a:close/>
                    <a:moveTo>
                      <a:pt x="2446" y="1"/>
                    </a:moveTo>
                    <a:cubicBezTo>
                      <a:pt x="1333" y="1"/>
                      <a:pt x="325" y="767"/>
                      <a:pt x="62" y="1900"/>
                    </a:cubicBezTo>
                    <a:cubicBezTo>
                      <a:pt x="22" y="2084"/>
                      <a:pt x="0" y="2272"/>
                      <a:pt x="0" y="2462"/>
                    </a:cubicBezTo>
                    <a:cubicBezTo>
                      <a:pt x="0" y="3524"/>
                      <a:pt x="682" y="4470"/>
                      <a:pt x="1695" y="4802"/>
                    </a:cubicBezTo>
                    <a:lnTo>
                      <a:pt x="1901" y="4857"/>
                    </a:lnTo>
                    <a:lnTo>
                      <a:pt x="14200" y="7740"/>
                    </a:lnTo>
                    <a:lnTo>
                      <a:pt x="14298" y="7764"/>
                    </a:lnTo>
                    <a:cubicBezTo>
                      <a:pt x="14461" y="7798"/>
                      <a:pt x="14630" y="7813"/>
                      <a:pt x="14799" y="7813"/>
                    </a:cubicBezTo>
                    <a:cubicBezTo>
                      <a:pt x="15935" y="7813"/>
                      <a:pt x="16920" y="7031"/>
                      <a:pt x="17175" y="5925"/>
                    </a:cubicBezTo>
                    <a:cubicBezTo>
                      <a:pt x="17221" y="5738"/>
                      <a:pt x="17246" y="5545"/>
                      <a:pt x="17243" y="5351"/>
                    </a:cubicBezTo>
                    <a:cubicBezTo>
                      <a:pt x="17246" y="4209"/>
                      <a:pt x="16457" y="3214"/>
                      <a:pt x="15345" y="2959"/>
                    </a:cubicBezTo>
                    <a:lnTo>
                      <a:pt x="3012" y="67"/>
                    </a:lnTo>
                    <a:cubicBezTo>
                      <a:pt x="2823" y="22"/>
                      <a:pt x="2633" y="1"/>
                      <a:pt x="2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69;p44">
                <a:extLst>
                  <a:ext uri="{FF2B5EF4-FFF2-40B4-BE49-F238E27FC236}">
                    <a16:creationId xmlns:a16="http://schemas.microsoft.com/office/drawing/2014/main" id="{EEF7E33F-8B27-3A13-9296-3F721A3BD426}"/>
                  </a:ext>
                </a:extLst>
              </p:cNvPr>
              <p:cNvSpPr/>
              <p:nvPr/>
            </p:nvSpPr>
            <p:spPr>
              <a:xfrm>
                <a:off x="653825" y="1725650"/>
                <a:ext cx="353850" cy="97275"/>
              </a:xfrm>
              <a:custGeom>
                <a:avLst/>
                <a:gdLst/>
                <a:ahLst/>
                <a:cxnLst/>
                <a:rect l="l" t="t" r="r" b="b"/>
                <a:pathLst>
                  <a:path w="14154" h="3891" extrusionOk="0">
                    <a:moveTo>
                      <a:pt x="141" y="0"/>
                    </a:moveTo>
                    <a:lnTo>
                      <a:pt x="0" y="602"/>
                    </a:lnTo>
                    <a:lnTo>
                      <a:pt x="14013" y="3890"/>
                    </a:lnTo>
                    <a:lnTo>
                      <a:pt x="14154" y="3289"/>
                    </a:lnTo>
                    <a:lnTo>
                      <a:pt x="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570;p44">
                <a:extLst>
                  <a:ext uri="{FF2B5EF4-FFF2-40B4-BE49-F238E27FC236}">
                    <a16:creationId xmlns:a16="http://schemas.microsoft.com/office/drawing/2014/main" id="{52B8238E-6E14-0C21-3BB6-ADF051926C5D}"/>
                  </a:ext>
                </a:extLst>
              </p:cNvPr>
              <p:cNvSpPr/>
              <p:nvPr/>
            </p:nvSpPr>
            <p:spPr>
              <a:xfrm>
                <a:off x="853550" y="1924700"/>
                <a:ext cx="125575" cy="115975"/>
              </a:xfrm>
              <a:custGeom>
                <a:avLst/>
                <a:gdLst/>
                <a:ahLst/>
                <a:cxnLst/>
                <a:rect l="l" t="t" r="r" b="b"/>
                <a:pathLst>
                  <a:path w="5023" h="4639" extrusionOk="0">
                    <a:moveTo>
                      <a:pt x="2478" y="620"/>
                    </a:moveTo>
                    <a:cubicBezTo>
                      <a:pt x="2610" y="620"/>
                      <a:pt x="2739" y="635"/>
                      <a:pt x="2864" y="666"/>
                    </a:cubicBezTo>
                    <a:cubicBezTo>
                      <a:pt x="3534" y="822"/>
                      <a:pt x="4043" y="1366"/>
                      <a:pt x="4157" y="2044"/>
                    </a:cubicBezTo>
                    <a:cubicBezTo>
                      <a:pt x="4267" y="2723"/>
                      <a:pt x="3960" y="3401"/>
                      <a:pt x="3374" y="3767"/>
                    </a:cubicBezTo>
                    <a:cubicBezTo>
                      <a:pt x="3100" y="3937"/>
                      <a:pt x="2790" y="4021"/>
                      <a:pt x="2480" y="4021"/>
                    </a:cubicBezTo>
                    <a:cubicBezTo>
                      <a:pt x="2131" y="4021"/>
                      <a:pt x="1782" y="3914"/>
                      <a:pt x="1486" y="3702"/>
                    </a:cubicBezTo>
                    <a:cubicBezTo>
                      <a:pt x="927" y="3300"/>
                      <a:pt x="666" y="2600"/>
                      <a:pt x="823" y="1931"/>
                    </a:cubicBezTo>
                    <a:cubicBezTo>
                      <a:pt x="1007" y="1166"/>
                      <a:pt x="1689" y="623"/>
                      <a:pt x="2478" y="620"/>
                    </a:cubicBezTo>
                    <a:close/>
                    <a:moveTo>
                      <a:pt x="2458" y="1"/>
                    </a:moveTo>
                    <a:cubicBezTo>
                      <a:pt x="1312" y="1"/>
                      <a:pt x="297" y="858"/>
                      <a:pt x="160" y="2053"/>
                    </a:cubicBezTo>
                    <a:cubicBezTo>
                      <a:pt x="0" y="3430"/>
                      <a:pt x="1076" y="4639"/>
                      <a:pt x="2462" y="4639"/>
                    </a:cubicBezTo>
                    <a:cubicBezTo>
                      <a:pt x="2467" y="4639"/>
                      <a:pt x="2472" y="4638"/>
                      <a:pt x="2478" y="4638"/>
                    </a:cubicBezTo>
                    <a:cubicBezTo>
                      <a:pt x="3552" y="4635"/>
                      <a:pt x="4489" y="3895"/>
                      <a:pt x="4734" y="2849"/>
                    </a:cubicBezTo>
                    <a:cubicBezTo>
                      <a:pt x="5023" y="1605"/>
                      <a:pt x="4252" y="356"/>
                      <a:pt x="3009" y="67"/>
                    </a:cubicBezTo>
                    <a:cubicBezTo>
                      <a:pt x="2824" y="22"/>
                      <a:pt x="2640" y="1"/>
                      <a:pt x="24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71;p44">
                <a:extLst>
                  <a:ext uri="{FF2B5EF4-FFF2-40B4-BE49-F238E27FC236}">
                    <a16:creationId xmlns:a16="http://schemas.microsoft.com/office/drawing/2014/main" id="{B5D255DE-7B72-CAD5-F9F1-3D1E5B69F108}"/>
                  </a:ext>
                </a:extLst>
              </p:cNvPr>
              <p:cNvSpPr/>
              <p:nvPr/>
            </p:nvSpPr>
            <p:spPr>
              <a:xfrm>
                <a:off x="699475" y="1991100"/>
                <a:ext cx="122775" cy="115825"/>
              </a:xfrm>
              <a:custGeom>
                <a:avLst/>
                <a:gdLst/>
                <a:ahLst/>
                <a:cxnLst/>
                <a:rect l="l" t="t" r="r" b="b"/>
                <a:pathLst>
                  <a:path w="4911" h="4633" extrusionOk="0">
                    <a:moveTo>
                      <a:pt x="2423" y="619"/>
                    </a:moveTo>
                    <a:cubicBezTo>
                      <a:pt x="2428" y="619"/>
                      <a:pt x="2433" y="619"/>
                      <a:pt x="2439" y="619"/>
                    </a:cubicBezTo>
                    <a:cubicBezTo>
                      <a:pt x="2571" y="619"/>
                      <a:pt x="2700" y="635"/>
                      <a:pt x="2826" y="665"/>
                    </a:cubicBezTo>
                    <a:cubicBezTo>
                      <a:pt x="3268" y="764"/>
                      <a:pt x="3648" y="1040"/>
                      <a:pt x="3882" y="1424"/>
                    </a:cubicBezTo>
                    <a:cubicBezTo>
                      <a:pt x="4121" y="1807"/>
                      <a:pt x="4198" y="2268"/>
                      <a:pt x="4097" y="2707"/>
                    </a:cubicBezTo>
                    <a:cubicBezTo>
                      <a:pt x="3907" y="3486"/>
                      <a:pt x="3207" y="4017"/>
                      <a:pt x="2439" y="4017"/>
                    </a:cubicBezTo>
                    <a:cubicBezTo>
                      <a:pt x="2311" y="4017"/>
                      <a:pt x="2181" y="4003"/>
                      <a:pt x="2052" y="3972"/>
                    </a:cubicBezTo>
                    <a:cubicBezTo>
                      <a:pt x="1383" y="3815"/>
                      <a:pt x="876" y="3269"/>
                      <a:pt x="765" y="2593"/>
                    </a:cubicBezTo>
                    <a:cubicBezTo>
                      <a:pt x="655" y="1915"/>
                      <a:pt x="962" y="1239"/>
                      <a:pt x="1545" y="877"/>
                    </a:cubicBezTo>
                    <a:cubicBezTo>
                      <a:pt x="1808" y="708"/>
                      <a:pt x="2112" y="619"/>
                      <a:pt x="2423" y="619"/>
                    </a:cubicBezTo>
                    <a:close/>
                    <a:moveTo>
                      <a:pt x="2441" y="1"/>
                    </a:moveTo>
                    <a:cubicBezTo>
                      <a:pt x="2018" y="1"/>
                      <a:pt x="1593" y="116"/>
                      <a:pt x="1217" y="349"/>
                    </a:cubicBezTo>
                    <a:cubicBezTo>
                      <a:pt x="422" y="843"/>
                      <a:pt x="1" y="1768"/>
                      <a:pt x="151" y="2692"/>
                    </a:cubicBezTo>
                    <a:cubicBezTo>
                      <a:pt x="302" y="3619"/>
                      <a:pt x="996" y="4362"/>
                      <a:pt x="1908" y="4577"/>
                    </a:cubicBezTo>
                    <a:cubicBezTo>
                      <a:pt x="2083" y="4614"/>
                      <a:pt x="2258" y="4632"/>
                      <a:pt x="2436" y="4632"/>
                    </a:cubicBezTo>
                    <a:cubicBezTo>
                      <a:pt x="3510" y="4629"/>
                      <a:pt x="4444" y="3892"/>
                      <a:pt x="4695" y="2848"/>
                    </a:cubicBezTo>
                    <a:cubicBezTo>
                      <a:pt x="4910" y="1936"/>
                      <a:pt x="4554" y="985"/>
                      <a:pt x="3793" y="435"/>
                    </a:cubicBezTo>
                    <a:cubicBezTo>
                      <a:pt x="3390" y="146"/>
                      <a:pt x="2916" y="1"/>
                      <a:pt x="2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1586;p44">
              <a:extLst>
                <a:ext uri="{FF2B5EF4-FFF2-40B4-BE49-F238E27FC236}">
                  <a16:creationId xmlns:a16="http://schemas.microsoft.com/office/drawing/2014/main" id="{96C76FDD-9C18-6F1C-4B18-2CBD5A67E83C}"/>
                </a:ext>
              </a:extLst>
            </p:cNvPr>
            <p:cNvGrpSpPr/>
            <p:nvPr/>
          </p:nvGrpSpPr>
          <p:grpSpPr>
            <a:xfrm>
              <a:off x="7303769" y="3431705"/>
              <a:ext cx="232185" cy="232108"/>
              <a:chOff x="2909075" y="5346425"/>
              <a:chExt cx="129200" cy="129150"/>
            </a:xfrm>
          </p:grpSpPr>
          <p:sp>
            <p:nvSpPr>
              <p:cNvPr id="384" name="Google Shape;1587;p44">
                <a:extLst>
                  <a:ext uri="{FF2B5EF4-FFF2-40B4-BE49-F238E27FC236}">
                    <a16:creationId xmlns:a16="http://schemas.microsoft.com/office/drawing/2014/main" id="{793A1C0F-2673-B069-291C-9D434DEFE433}"/>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88;p44">
                <a:extLst>
                  <a:ext uri="{FF2B5EF4-FFF2-40B4-BE49-F238E27FC236}">
                    <a16:creationId xmlns:a16="http://schemas.microsoft.com/office/drawing/2014/main" id="{152CED3B-7AF2-95D7-0A3F-4097A5FC10D3}"/>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1589;p44">
              <a:extLst>
                <a:ext uri="{FF2B5EF4-FFF2-40B4-BE49-F238E27FC236}">
                  <a16:creationId xmlns:a16="http://schemas.microsoft.com/office/drawing/2014/main" id="{620C6065-2A41-FB89-60D9-2AC9A980C8E3}"/>
                </a:ext>
              </a:extLst>
            </p:cNvPr>
            <p:cNvGrpSpPr/>
            <p:nvPr/>
          </p:nvGrpSpPr>
          <p:grpSpPr>
            <a:xfrm>
              <a:off x="8302723" y="4223640"/>
              <a:ext cx="135487" cy="135551"/>
              <a:chOff x="3440975" y="957025"/>
              <a:chExt cx="158150" cy="158225"/>
            </a:xfrm>
          </p:grpSpPr>
          <p:sp>
            <p:nvSpPr>
              <p:cNvPr id="510" name="Google Shape;1590;p44">
                <a:extLst>
                  <a:ext uri="{FF2B5EF4-FFF2-40B4-BE49-F238E27FC236}">
                    <a16:creationId xmlns:a16="http://schemas.microsoft.com/office/drawing/2014/main" id="{ADE5B339-2532-9773-239A-6E6CE7441BDA}"/>
                  </a:ext>
                </a:extLst>
              </p:cNvPr>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591;p44">
                <a:extLst>
                  <a:ext uri="{FF2B5EF4-FFF2-40B4-BE49-F238E27FC236}">
                    <a16:creationId xmlns:a16="http://schemas.microsoft.com/office/drawing/2014/main" id="{84E8CD48-C78A-22CC-8398-663D6748BE36}"/>
                  </a:ext>
                </a:extLst>
              </p:cNvPr>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1601;p44">
              <a:extLst>
                <a:ext uri="{FF2B5EF4-FFF2-40B4-BE49-F238E27FC236}">
                  <a16:creationId xmlns:a16="http://schemas.microsoft.com/office/drawing/2014/main" id="{0E0597D7-2B50-CDC1-9082-33A73714E76B}"/>
                </a:ext>
              </a:extLst>
            </p:cNvPr>
            <p:cNvGrpSpPr/>
            <p:nvPr/>
          </p:nvGrpSpPr>
          <p:grpSpPr>
            <a:xfrm>
              <a:off x="7968786" y="2776336"/>
              <a:ext cx="151208" cy="151143"/>
              <a:chOff x="4917425" y="1708800"/>
              <a:chExt cx="176500" cy="176425"/>
            </a:xfrm>
          </p:grpSpPr>
          <p:sp>
            <p:nvSpPr>
              <p:cNvPr id="508" name="Google Shape;1602;p44">
                <a:extLst>
                  <a:ext uri="{FF2B5EF4-FFF2-40B4-BE49-F238E27FC236}">
                    <a16:creationId xmlns:a16="http://schemas.microsoft.com/office/drawing/2014/main" id="{9617D24B-0420-353E-BEEE-4DCF996CA1AD}"/>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603;p44">
                <a:extLst>
                  <a:ext uri="{FF2B5EF4-FFF2-40B4-BE49-F238E27FC236}">
                    <a16:creationId xmlns:a16="http://schemas.microsoft.com/office/drawing/2014/main" id="{ADD18F2F-8AC9-73DE-FE24-7075BC8B7FE2}"/>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34799F3F-7E48-1CB9-7967-84486340F7F2}"/>
              </a:ext>
            </a:extLst>
          </p:cNvPr>
          <p:cNvSpPr/>
          <p:nvPr/>
        </p:nvSpPr>
        <p:spPr>
          <a:xfrm>
            <a:off x="157185" y="152399"/>
            <a:ext cx="8829630" cy="4859857"/>
          </a:xfrm>
          <a:prstGeom prst="rect">
            <a:avLst/>
          </a:prstGeom>
          <a:solidFill>
            <a:schemeClr val="tx1"/>
          </a:solidFill>
          <a:ln w="9525">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B86FF9E-4FAC-AAF5-6ECD-AC5A2F65EE7A}"/>
              </a:ext>
            </a:extLst>
          </p:cNvPr>
          <p:cNvSpPr/>
          <p:nvPr/>
        </p:nvSpPr>
        <p:spPr>
          <a:xfrm>
            <a:off x="200183" y="1108010"/>
            <a:ext cx="8716976" cy="1333031"/>
          </a:xfrm>
          <a:prstGeom prst="roundRect">
            <a:avLst>
              <a:gd name="adj" fmla="val 5180"/>
            </a:avLst>
          </a:prstGeom>
          <a:solidFill>
            <a:srgbClr val="CE5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Google Shape;396;p34"/>
          <p:cNvSpPr txBox="1">
            <a:spLocks noGrp="1"/>
          </p:cNvSpPr>
          <p:nvPr>
            <p:ph type="title"/>
          </p:nvPr>
        </p:nvSpPr>
        <p:spPr>
          <a:xfrm>
            <a:off x="2507037" y="569424"/>
            <a:ext cx="4219238" cy="5484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73533"/>
                </a:solidFill>
              </a:rPr>
              <a:t>PHIẾU HỌC TẬP 2</a:t>
            </a:r>
            <a:endParaRPr sz="3200" dirty="0">
              <a:solidFill>
                <a:srgbClr val="073533"/>
              </a:solidFill>
            </a:endParaRPr>
          </a:p>
        </p:txBody>
      </p:sp>
      <p:sp>
        <p:nvSpPr>
          <p:cNvPr id="10" name="Google Shape;2277;p51">
            <a:extLst>
              <a:ext uri="{FF2B5EF4-FFF2-40B4-BE49-F238E27FC236}">
                <a16:creationId xmlns:a16="http://schemas.microsoft.com/office/drawing/2014/main" id="{6808FC03-BDF1-50EB-224F-8F02DF48B568}"/>
              </a:ext>
            </a:extLst>
          </p:cNvPr>
          <p:cNvSpPr txBox="1">
            <a:spLocks noGrp="1"/>
          </p:cNvSpPr>
          <p:nvPr>
            <p:ph type="subTitle" idx="1"/>
          </p:nvPr>
        </p:nvSpPr>
        <p:spPr>
          <a:xfrm>
            <a:off x="1689669" y="1126781"/>
            <a:ext cx="7422488" cy="471241"/>
          </a:xfrm>
          <a:prstGeom prst="rect">
            <a:avLst/>
          </a:prstGeom>
          <a:noFill/>
          <a:ln>
            <a:noFill/>
          </a:ln>
        </p:spPr>
        <p:txBody>
          <a:bodyPr spcFirstLastPara="1" wrap="square" lIns="91425" tIns="91425" rIns="91425" bIns="91425" anchor="t" anchorCtr="0">
            <a:noAutofit/>
          </a:bodyPr>
          <a:lstStyle/>
          <a:p>
            <a:pPr marL="0" indent="0"/>
            <a:r>
              <a:rPr lang="vi-VN" sz="2000" b="1" dirty="0">
                <a:solidFill>
                  <a:schemeClr val="tx1"/>
                </a:solidFill>
                <a:sym typeface="Arial"/>
              </a:rPr>
              <a:t>Khảo sát phản </a:t>
            </a:r>
            <a:r>
              <a:rPr lang="vi-VN" sz="2000" b="1" dirty="0">
                <a:solidFill>
                  <a:schemeClr val="tx1"/>
                </a:solidFill>
              </a:rPr>
              <a:t>ứng của kim loại Fe, Cu với dung dịch acid</a:t>
            </a:r>
            <a:endParaRPr lang="en-US" sz="2000" b="1" dirty="0">
              <a:solidFill>
                <a:schemeClr val="tx1"/>
              </a:solidFill>
              <a:sym typeface="Arial"/>
            </a:endParaRPr>
          </a:p>
        </p:txBody>
      </p:sp>
      <p:cxnSp>
        <p:nvCxnSpPr>
          <p:cNvPr id="434" name="Google Shape;434;p34"/>
          <p:cNvCxnSpPr>
            <a:cxnSpLocks/>
          </p:cNvCxnSpPr>
          <p:nvPr/>
        </p:nvCxnSpPr>
        <p:spPr>
          <a:xfrm flipH="1">
            <a:off x="3328392" y="1117888"/>
            <a:ext cx="2487215" cy="0"/>
          </a:xfrm>
          <a:prstGeom prst="straightConnector1">
            <a:avLst/>
          </a:prstGeom>
          <a:noFill/>
          <a:ln w="9525" cap="flat" cmpd="sng">
            <a:solidFill>
              <a:schemeClr val="accent6"/>
            </a:solidFill>
            <a:prstDash val="dash"/>
            <a:round/>
            <a:headEnd type="none" w="med" len="med"/>
            <a:tailEnd type="none" w="med" len="med"/>
          </a:ln>
        </p:spPr>
      </p:cxnSp>
      <p:grpSp>
        <p:nvGrpSpPr>
          <p:cNvPr id="3" name="Group 2">
            <a:extLst>
              <a:ext uri="{FF2B5EF4-FFF2-40B4-BE49-F238E27FC236}">
                <a16:creationId xmlns:a16="http://schemas.microsoft.com/office/drawing/2014/main" id="{977728A5-1A18-0500-E6E0-36EDBB546FEB}"/>
              </a:ext>
            </a:extLst>
          </p:cNvPr>
          <p:cNvGrpSpPr/>
          <p:nvPr/>
        </p:nvGrpSpPr>
        <p:grpSpPr>
          <a:xfrm>
            <a:off x="6417252" y="399783"/>
            <a:ext cx="523875" cy="583123"/>
            <a:chOff x="7315798" y="615163"/>
            <a:chExt cx="1045455" cy="1163691"/>
          </a:xfrm>
        </p:grpSpPr>
        <p:grpSp>
          <p:nvGrpSpPr>
            <p:cNvPr id="435" name="Google Shape;435;p34"/>
            <p:cNvGrpSpPr/>
            <p:nvPr/>
          </p:nvGrpSpPr>
          <p:grpSpPr>
            <a:xfrm>
              <a:off x="7607271" y="615163"/>
              <a:ext cx="753982" cy="800603"/>
              <a:chOff x="3183800" y="4637275"/>
              <a:chExt cx="449200" cy="476975"/>
            </a:xfrm>
          </p:grpSpPr>
          <p:sp>
            <p:nvSpPr>
              <p:cNvPr id="436" name="Google Shape;436;p34"/>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4"/>
            <p:cNvGrpSpPr/>
            <p:nvPr/>
          </p:nvGrpSpPr>
          <p:grpSpPr>
            <a:xfrm>
              <a:off x="7315798" y="952140"/>
              <a:ext cx="135487" cy="135551"/>
              <a:chOff x="3440975" y="957025"/>
              <a:chExt cx="158150" cy="158225"/>
            </a:xfrm>
          </p:grpSpPr>
          <p:sp>
            <p:nvSpPr>
              <p:cNvPr id="479" name="Google Shape;479;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7981786" y="1627711"/>
              <a:ext cx="151208" cy="151143"/>
              <a:chOff x="4917425" y="1708800"/>
              <a:chExt cx="176500" cy="176425"/>
            </a:xfrm>
          </p:grpSpPr>
          <p:sp>
            <p:nvSpPr>
              <p:cNvPr id="482" name="Google Shape;482;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DB3FFB95-7639-4E5E-822C-97315F73195A}"/>
              </a:ext>
            </a:extLst>
          </p:cNvPr>
          <p:cNvGrpSpPr/>
          <p:nvPr/>
        </p:nvGrpSpPr>
        <p:grpSpPr>
          <a:xfrm>
            <a:off x="2259821" y="571250"/>
            <a:ext cx="492832" cy="412650"/>
            <a:chOff x="782740" y="539490"/>
            <a:chExt cx="1046666" cy="876378"/>
          </a:xfrm>
        </p:grpSpPr>
        <p:grpSp>
          <p:nvGrpSpPr>
            <p:cNvPr id="419" name="Google Shape;419;p34"/>
            <p:cNvGrpSpPr/>
            <p:nvPr/>
          </p:nvGrpSpPr>
          <p:grpSpPr>
            <a:xfrm>
              <a:off x="782740" y="615075"/>
              <a:ext cx="753994" cy="800793"/>
              <a:chOff x="2594700" y="4637275"/>
              <a:chExt cx="449100" cy="476975"/>
            </a:xfrm>
          </p:grpSpPr>
          <p:sp>
            <p:nvSpPr>
              <p:cNvPr id="420" name="Google Shape;420;p34"/>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678198" y="1063086"/>
              <a:ext cx="151208" cy="151143"/>
              <a:chOff x="4917425" y="1708800"/>
              <a:chExt cx="176500" cy="176425"/>
            </a:xfrm>
          </p:grpSpPr>
          <p:sp>
            <p:nvSpPr>
              <p:cNvPr id="485" name="Google Shape;485;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993061" y="539490"/>
              <a:ext cx="135487" cy="135551"/>
              <a:chOff x="3440975" y="957025"/>
              <a:chExt cx="158150" cy="158225"/>
            </a:xfrm>
          </p:grpSpPr>
          <p:sp>
            <p:nvSpPr>
              <p:cNvPr id="488" name="Google Shape;488;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2277;p51">
            <a:extLst>
              <a:ext uri="{FF2B5EF4-FFF2-40B4-BE49-F238E27FC236}">
                <a16:creationId xmlns:a16="http://schemas.microsoft.com/office/drawing/2014/main" id="{C01AF485-4CC2-0D45-7274-82914665330C}"/>
              </a:ext>
            </a:extLst>
          </p:cNvPr>
          <p:cNvSpPr txBox="1">
            <a:spLocks/>
          </p:cNvSpPr>
          <p:nvPr/>
        </p:nvSpPr>
        <p:spPr>
          <a:xfrm>
            <a:off x="109494" y="1142376"/>
            <a:ext cx="1887697" cy="471242"/>
          </a:xfrm>
          <a:prstGeom prst="round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solidFill>
                  <a:schemeClr val="tx1"/>
                </a:solidFill>
                <a:latin typeface="Arial" panose="020B0604020202020204" pitchFamily="34" charset="0"/>
                <a:cs typeface="Arial" panose="020B0604020202020204" pitchFamily="34" charset="0"/>
              </a:rPr>
              <a:t>Thí</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nghiệm</a:t>
            </a:r>
            <a:r>
              <a:rPr lang="en-US" sz="2000" b="1" dirty="0">
                <a:solidFill>
                  <a:schemeClr val="tx1"/>
                </a:solidFill>
                <a:latin typeface="Arial" panose="020B0604020202020204" pitchFamily="34" charset="0"/>
                <a:cs typeface="Arial" panose="020B0604020202020204" pitchFamily="34" charset="0"/>
              </a:rPr>
              <a:t> 2:</a:t>
            </a:r>
          </a:p>
        </p:txBody>
      </p:sp>
      <p:sp>
        <p:nvSpPr>
          <p:cNvPr id="15" name="Google Shape;2277;p51">
            <a:extLst>
              <a:ext uri="{FF2B5EF4-FFF2-40B4-BE49-F238E27FC236}">
                <a16:creationId xmlns:a16="http://schemas.microsoft.com/office/drawing/2014/main" id="{A751B51A-3329-99E2-E8D4-CAE3C2286DD0}"/>
              </a:ext>
            </a:extLst>
          </p:cNvPr>
          <p:cNvSpPr txBox="1">
            <a:spLocks/>
          </p:cNvSpPr>
          <p:nvPr/>
        </p:nvSpPr>
        <p:spPr>
          <a:xfrm>
            <a:off x="226840" y="1586966"/>
            <a:ext cx="8083403" cy="8795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6"/>
              </a:buClr>
              <a:buSzPts val="1500"/>
              <a:buFont typeface="DM Sans"/>
              <a:buNone/>
              <a:defRPr sz="2000">
                <a:solidFill>
                  <a:schemeClr val="tx1"/>
                </a:solidFill>
                <a:latin typeface="DM Sans"/>
                <a:ea typeface="DM Sans"/>
                <a:cs typeface="DM Sans"/>
              </a:defRPr>
            </a:lvl1pPr>
            <a:lvl2pPr marL="914400" indent="-323850" algn="ctr">
              <a:buClr>
                <a:schemeClr val="accent6"/>
              </a:buClr>
              <a:buSzPts val="1500"/>
              <a:buFont typeface="DM Sans"/>
              <a:buNone/>
              <a:defRPr sz="1500">
                <a:solidFill>
                  <a:schemeClr val="accent6"/>
                </a:solidFill>
                <a:latin typeface="DM Sans"/>
                <a:ea typeface="DM Sans"/>
                <a:cs typeface="DM Sans"/>
              </a:defRPr>
            </a:lvl2pPr>
            <a:lvl3pPr marL="1371600" indent="-323850" algn="ctr">
              <a:buClr>
                <a:schemeClr val="accent6"/>
              </a:buClr>
              <a:buSzPts val="1500"/>
              <a:buFont typeface="DM Sans"/>
              <a:buNone/>
              <a:defRPr sz="1500">
                <a:solidFill>
                  <a:schemeClr val="accent6"/>
                </a:solidFill>
                <a:latin typeface="DM Sans"/>
                <a:ea typeface="DM Sans"/>
                <a:cs typeface="DM Sans"/>
              </a:defRPr>
            </a:lvl3pPr>
            <a:lvl4pPr marL="1828800" indent="-323850" algn="ctr">
              <a:buClr>
                <a:schemeClr val="accent6"/>
              </a:buClr>
              <a:buSzPts val="1500"/>
              <a:buFont typeface="DM Sans"/>
              <a:buNone/>
              <a:defRPr sz="1500">
                <a:solidFill>
                  <a:schemeClr val="accent6"/>
                </a:solidFill>
                <a:latin typeface="DM Sans"/>
                <a:ea typeface="DM Sans"/>
                <a:cs typeface="DM Sans"/>
              </a:defRPr>
            </a:lvl4pPr>
            <a:lvl5pPr marL="2286000" indent="-323850" algn="ctr">
              <a:buClr>
                <a:schemeClr val="accent6"/>
              </a:buClr>
              <a:buSzPts val="1500"/>
              <a:buFont typeface="DM Sans"/>
              <a:buNone/>
              <a:defRPr sz="1500">
                <a:solidFill>
                  <a:schemeClr val="accent6"/>
                </a:solidFill>
                <a:latin typeface="DM Sans"/>
                <a:ea typeface="DM Sans"/>
                <a:cs typeface="DM Sans"/>
              </a:defRPr>
            </a:lvl5pPr>
            <a:lvl6pPr marL="2743200" indent="-323850" algn="ctr">
              <a:buClr>
                <a:schemeClr val="accent6"/>
              </a:buClr>
              <a:buSzPts val="1500"/>
              <a:buFont typeface="DM Sans"/>
              <a:buNone/>
              <a:defRPr sz="1500">
                <a:solidFill>
                  <a:schemeClr val="accent6"/>
                </a:solidFill>
                <a:latin typeface="DM Sans"/>
                <a:ea typeface="DM Sans"/>
                <a:cs typeface="DM Sans"/>
              </a:defRPr>
            </a:lvl6pPr>
            <a:lvl7pPr marL="3200400" indent="-323850" algn="ctr">
              <a:buClr>
                <a:schemeClr val="accent6"/>
              </a:buClr>
              <a:buSzPts val="1500"/>
              <a:buFont typeface="DM Sans"/>
              <a:buNone/>
              <a:defRPr sz="1500">
                <a:solidFill>
                  <a:schemeClr val="accent6"/>
                </a:solidFill>
                <a:latin typeface="DM Sans"/>
                <a:ea typeface="DM Sans"/>
                <a:cs typeface="DM Sans"/>
              </a:defRPr>
            </a:lvl7pPr>
            <a:lvl8pPr marL="3657600" indent="-323850" algn="ctr">
              <a:buClr>
                <a:schemeClr val="accent6"/>
              </a:buClr>
              <a:buSzPts val="1500"/>
              <a:buFont typeface="DM Sans"/>
              <a:buNone/>
              <a:defRPr sz="1500">
                <a:solidFill>
                  <a:schemeClr val="accent6"/>
                </a:solidFill>
                <a:latin typeface="DM Sans"/>
                <a:ea typeface="DM Sans"/>
                <a:cs typeface="DM Sans"/>
              </a:defRPr>
            </a:lvl8pPr>
            <a:lvl9pPr marL="4114800" indent="-323850" algn="ctr">
              <a:buClr>
                <a:schemeClr val="accent6"/>
              </a:buClr>
              <a:buSzPts val="1500"/>
              <a:buFont typeface="DM Sans"/>
              <a:buNone/>
              <a:defRPr sz="1500">
                <a:solidFill>
                  <a:schemeClr val="accent6"/>
                </a:solidFill>
                <a:latin typeface="DM Sans"/>
                <a:ea typeface="DM Sans"/>
                <a:cs typeface="DM Sans"/>
              </a:defRPr>
            </a:lvl9pPr>
          </a:lstStyle>
          <a:p>
            <a:r>
              <a:rPr lang="vi-VN" dirty="0">
                <a:latin typeface="Arial" panose="020B0604020202020204" pitchFamily="34" charset="0"/>
                <a:cs typeface="Arial" panose="020B0604020202020204" pitchFamily="34" charset="0"/>
              </a:rPr>
              <a:t>Cho đinh sắt, dây đồng vào từng ống nghiệm riêng biệt đựng dung dịch HC</a:t>
            </a:r>
            <a:r>
              <a:rPr lang="en-US" dirty="0">
                <a:latin typeface="Arial" panose="020B0604020202020204" pitchFamily="34" charset="0"/>
                <a:cs typeface="Arial" panose="020B0604020202020204" pitchFamily="34" charset="0"/>
              </a:rPr>
              <a:t>l</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7" name="Google Shape;2277;p51">
            <a:extLst>
              <a:ext uri="{FF2B5EF4-FFF2-40B4-BE49-F238E27FC236}">
                <a16:creationId xmlns:a16="http://schemas.microsoft.com/office/drawing/2014/main" id="{224AAAA6-06BC-88A8-A208-61633F919F11}"/>
              </a:ext>
            </a:extLst>
          </p:cNvPr>
          <p:cNvSpPr txBox="1">
            <a:spLocks/>
          </p:cNvSpPr>
          <p:nvPr/>
        </p:nvSpPr>
        <p:spPr>
          <a:xfrm>
            <a:off x="2157067" y="2397759"/>
            <a:ext cx="5454184"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Tiến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hành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nghiệm</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hỏi</a:t>
            </a:r>
            <a:endParaRPr lang="en-US" sz="2000" b="1" dirty="0">
              <a:latin typeface="Arial" panose="020B0604020202020204" pitchFamily="34" charset="0"/>
              <a:cs typeface="Arial" panose="020B0604020202020204" pitchFamily="34" charset="0"/>
            </a:endParaRPr>
          </a:p>
        </p:txBody>
      </p:sp>
      <p:sp>
        <p:nvSpPr>
          <p:cNvPr id="18" name="Google Shape;2277;p51">
            <a:extLst>
              <a:ext uri="{FF2B5EF4-FFF2-40B4-BE49-F238E27FC236}">
                <a16:creationId xmlns:a16="http://schemas.microsoft.com/office/drawing/2014/main" id="{7C365598-2A70-FA6C-6EFA-9FC3548E6F9B}"/>
              </a:ext>
            </a:extLst>
          </p:cNvPr>
          <p:cNvSpPr txBox="1">
            <a:spLocks/>
          </p:cNvSpPr>
          <p:nvPr/>
        </p:nvSpPr>
        <p:spPr>
          <a:xfrm>
            <a:off x="200182" y="2832366"/>
            <a:ext cx="8569757"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1: </a:t>
            </a:r>
            <a:r>
              <a:rPr lang="vi-VN" sz="2000" dirty="0">
                <a:latin typeface="Arial" panose="020B0604020202020204" pitchFamily="34" charset="0"/>
                <a:cs typeface="Arial" panose="020B0604020202020204" pitchFamily="34" charset="0"/>
              </a:rPr>
              <a:t>Hãy cho biết kim loại nào phản ứng được với dung dịch HC</a:t>
            </a:r>
            <a:r>
              <a:rPr lang="en-US" sz="2000" dirty="0">
                <a:latin typeface="Arial" panose="020B0604020202020204" pitchFamily="34" charset="0"/>
                <a:cs typeface="Arial" panose="020B0604020202020204" pitchFamily="34" charset="0"/>
              </a:rPr>
              <a:t>l?</a:t>
            </a:r>
          </a:p>
          <a:p>
            <a:pPr marL="0" indent="0" algn="l"/>
            <a:endParaRPr lang="en-US" sz="2000" dirty="0">
              <a:latin typeface="Arial" panose="020B0604020202020204" pitchFamily="34" charset="0"/>
              <a:cs typeface="Arial" panose="020B0604020202020204" pitchFamily="34" charset="0"/>
            </a:endParaRPr>
          </a:p>
        </p:txBody>
      </p:sp>
      <p:sp>
        <p:nvSpPr>
          <p:cNvPr id="19" name="Google Shape;2277;p51">
            <a:extLst>
              <a:ext uri="{FF2B5EF4-FFF2-40B4-BE49-F238E27FC236}">
                <a16:creationId xmlns:a16="http://schemas.microsoft.com/office/drawing/2014/main" id="{86A62ED0-CD77-DBCE-D448-50DD9901081E}"/>
              </a:ext>
            </a:extLst>
          </p:cNvPr>
          <p:cNvSpPr txBox="1">
            <a:spLocks/>
          </p:cNvSpPr>
          <p:nvPr/>
        </p:nvSpPr>
        <p:spPr>
          <a:xfrm>
            <a:off x="200183" y="3397699"/>
            <a:ext cx="8321856"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2: </a:t>
            </a:r>
            <a:r>
              <a:rPr lang="vi-VN" sz="2000" dirty="0">
                <a:latin typeface="Arial" panose="020B0604020202020204" pitchFamily="34" charset="0"/>
                <a:cs typeface="Arial" panose="020B0604020202020204" pitchFamily="34" charset="0"/>
              </a:rPr>
              <a:t>So sánh mức độ hoạt động hoá học của sắt, đồng với hydrogen</a:t>
            </a:r>
            <a:endParaRPr lang="en-US" sz="2000" dirty="0">
              <a:latin typeface="Arial" panose="020B0604020202020204" pitchFamily="34" charset="0"/>
              <a:cs typeface="Arial" panose="020B0604020202020204" pitchFamily="34" charset="0"/>
            </a:endParaRPr>
          </a:p>
        </p:txBody>
      </p:sp>
      <p:sp>
        <p:nvSpPr>
          <p:cNvPr id="20" name="Google Shape;2277;p51">
            <a:extLst>
              <a:ext uri="{FF2B5EF4-FFF2-40B4-BE49-F238E27FC236}">
                <a16:creationId xmlns:a16="http://schemas.microsoft.com/office/drawing/2014/main" id="{53C26CFE-0F8D-F23D-E9BB-A7E13B7CD832}"/>
              </a:ext>
            </a:extLst>
          </p:cNvPr>
          <p:cNvSpPr txBox="1">
            <a:spLocks/>
          </p:cNvSpPr>
          <p:nvPr/>
        </p:nvSpPr>
        <p:spPr>
          <a:xfrm>
            <a:off x="200183" y="3911764"/>
            <a:ext cx="8270560" cy="458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3: </a:t>
            </a:r>
            <a:r>
              <a:rPr lang="vi-VN" sz="2000" dirty="0">
                <a:latin typeface="Arial" panose="020B0604020202020204" pitchFamily="34" charset="0"/>
                <a:cs typeface="Arial" panose="020B0604020202020204" pitchFamily="34" charset="0"/>
              </a:rPr>
              <a:t>So sánh mức độ hoạt động hoá học của sắt với đồng.</a:t>
            </a:r>
            <a:endParaRPr lang="en-US" sz="20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4F31B43-08E3-DF7C-B2D9-A057EE7D4894}"/>
              </a:ext>
            </a:extLst>
          </p:cNvPr>
          <p:cNvGrpSpPr/>
          <p:nvPr/>
        </p:nvGrpSpPr>
        <p:grpSpPr>
          <a:xfrm>
            <a:off x="125156" y="3810708"/>
            <a:ext cx="1564513" cy="1594721"/>
            <a:chOff x="713231" y="539493"/>
            <a:chExt cx="1564513" cy="1594721"/>
          </a:xfrm>
        </p:grpSpPr>
        <p:grpSp>
          <p:nvGrpSpPr>
            <p:cNvPr id="8" name="Google Shape;1572;p44">
              <a:extLst>
                <a:ext uri="{FF2B5EF4-FFF2-40B4-BE49-F238E27FC236}">
                  <a16:creationId xmlns:a16="http://schemas.microsoft.com/office/drawing/2014/main" id="{0D7049B9-64CD-0877-41F6-1A56575971DF}"/>
                </a:ext>
              </a:extLst>
            </p:cNvPr>
            <p:cNvGrpSpPr/>
            <p:nvPr/>
          </p:nvGrpSpPr>
          <p:grpSpPr>
            <a:xfrm>
              <a:off x="945428" y="829815"/>
              <a:ext cx="864365" cy="901199"/>
              <a:chOff x="4734775" y="4648700"/>
              <a:chExt cx="539150" cy="562125"/>
            </a:xfrm>
          </p:grpSpPr>
          <p:sp>
            <p:nvSpPr>
              <p:cNvPr id="26" name="Google Shape;1573;p44">
                <a:extLst>
                  <a:ext uri="{FF2B5EF4-FFF2-40B4-BE49-F238E27FC236}">
                    <a16:creationId xmlns:a16="http://schemas.microsoft.com/office/drawing/2014/main" id="{96C5C4A1-6920-CF27-9031-A071872889AB}"/>
                  </a:ext>
                </a:extLst>
              </p:cNvPr>
              <p:cNvSpPr/>
              <p:nvPr/>
            </p:nvSpPr>
            <p:spPr>
              <a:xfrm>
                <a:off x="4922400" y="4732800"/>
                <a:ext cx="172525" cy="478025"/>
              </a:xfrm>
              <a:custGeom>
                <a:avLst/>
                <a:gdLst/>
                <a:ahLst/>
                <a:cxnLst/>
                <a:rect l="l" t="t" r="r" b="b"/>
                <a:pathLst>
                  <a:path w="6901" h="19121" extrusionOk="0">
                    <a:moveTo>
                      <a:pt x="5879" y="0"/>
                    </a:moveTo>
                    <a:lnTo>
                      <a:pt x="5630" y="77"/>
                    </a:lnTo>
                    <a:cubicBezTo>
                      <a:pt x="5908" y="961"/>
                      <a:pt x="6131" y="1971"/>
                      <a:pt x="6300" y="3083"/>
                    </a:cubicBezTo>
                    <a:cubicBezTo>
                      <a:pt x="6424" y="3911"/>
                      <a:pt x="6516" y="4773"/>
                      <a:pt x="6572" y="5649"/>
                    </a:cubicBezTo>
                    <a:cubicBezTo>
                      <a:pt x="6618" y="6388"/>
                      <a:pt x="6642" y="7137"/>
                      <a:pt x="6642" y="7878"/>
                    </a:cubicBezTo>
                    <a:cubicBezTo>
                      <a:pt x="6642" y="8619"/>
                      <a:pt x="6618" y="9370"/>
                      <a:pt x="6572" y="10110"/>
                    </a:cubicBezTo>
                    <a:cubicBezTo>
                      <a:pt x="6516" y="10985"/>
                      <a:pt x="6424" y="11849"/>
                      <a:pt x="6300" y="12675"/>
                    </a:cubicBezTo>
                    <a:cubicBezTo>
                      <a:pt x="5731" y="16433"/>
                      <a:pt x="4544" y="18860"/>
                      <a:pt x="3280" y="18860"/>
                    </a:cubicBezTo>
                    <a:cubicBezTo>
                      <a:pt x="2016" y="18860"/>
                      <a:pt x="828" y="16433"/>
                      <a:pt x="258" y="12675"/>
                    </a:cubicBezTo>
                    <a:lnTo>
                      <a:pt x="1" y="12716"/>
                    </a:lnTo>
                    <a:cubicBezTo>
                      <a:pt x="602" y="16666"/>
                      <a:pt x="1857" y="19120"/>
                      <a:pt x="3280" y="19120"/>
                    </a:cubicBezTo>
                    <a:cubicBezTo>
                      <a:pt x="4702" y="19120"/>
                      <a:pt x="5959" y="16666"/>
                      <a:pt x="6557" y="12716"/>
                    </a:cubicBezTo>
                    <a:cubicBezTo>
                      <a:pt x="6683" y="11881"/>
                      <a:pt x="6777" y="11011"/>
                      <a:pt x="6831" y="10127"/>
                    </a:cubicBezTo>
                    <a:cubicBezTo>
                      <a:pt x="6879" y="9381"/>
                      <a:pt x="6901" y="8623"/>
                      <a:pt x="6901" y="7878"/>
                    </a:cubicBezTo>
                    <a:cubicBezTo>
                      <a:pt x="6901" y="7132"/>
                      <a:pt x="6879" y="6378"/>
                      <a:pt x="6831" y="5633"/>
                    </a:cubicBezTo>
                    <a:cubicBezTo>
                      <a:pt x="6777" y="4751"/>
                      <a:pt x="6685" y="3879"/>
                      <a:pt x="6557" y="3044"/>
                    </a:cubicBezTo>
                    <a:cubicBezTo>
                      <a:pt x="6387" y="1920"/>
                      <a:pt x="6158" y="896"/>
                      <a:pt x="58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74;p44">
                <a:extLst>
                  <a:ext uri="{FF2B5EF4-FFF2-40B4-BE49-F238E27FC236}">
                    <a16:creationId xmlns:a16="http://schemas.microsoft.com/office/drawing/2014/main" id="{77CE97D4-6631-03B2-A90E-4D3F3F1B3F3F}"/>
                  </a:ext>
                </a:extLst>
              </p:cNvPr>
              <p:cNvSpPr/>
              <p:nvPr/>
            </p:nvSpPr>
            <p:spPr>
              <a:xfrm>
                <a:off x="4913800" y="4873625"/>
                <a:ext cx="15050" cy="177050"/>
              </a:xfrm>
              <a:custGeom>
                <a:avLst/>
                <a:gdLst/>
                <a:ahLst/>
                <a:cxnLst/>
                <a:rect l="l" t="t" r="r" b="b"/>
                <a:pathLst>
                  <a:path w="602" h="7082" extrusionOk="0">
                    <a:moveTo>
                      <a:pt x="70" y="0"/>
                    </a:moveTo>
                    <a:cubicBezTo>
                      <a:pt x="23" y="741"/>
                      <a:pt x="1" y="1496"/>
                      <a:pt x="1" y="2245"/>
                    </a:cubicBezTo>
                    <a:cubicBezTo>
                      <a:pt x="1" y="2995"/>
                      <a:pt x="23" y="3751"/>
                      <a:pt x="70" y="4494"/>
                    </a:cubicBezTo>
                    <a:cubicBezTo>
                      <a:pt x="128" y="5373"/>
                      <a:pt x="219" y="6243"/>
                      <a:pt x="345" y="7081"/>
                    </a:cubicBezTo>
                    <a:lnTo>
                      <a:pt x="602" y="7040"/>
                    </a:lnTo>
                    <a:cubicBezTo>
                      <a:pt x="478" y="6214"/>
                      <a:pt x="386" y="5349"/>
                      <a:pt x="329" y="4477"/>
                    </a:cubicBezTo>
                    <a:cubicBezTo>
                      <a:pt x="283" y="3739"/>
                      <a:pt x="259" y="2986"/>
                      <a:pt x="259" y="2245"/>
                    </a:cubicBezTo>
                    <a:cubicBezTo>
                      <a:pt x="259" y="1504"/>
                      <a:pt x="283" y="755"/>
                      <a:pt x="329" y="16"/>
                    </a:cubicBezTo>
                    <a:lnTo>
                      <a:pt x="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75;p44">
                <a:extLst>
                  <a:ext uri="{FF2B5EF4-FFF2-40B4-BE49-F238E27FC236}">
                    <a16:creationId xmlns:a16="http://schemas.microsoft.com/office/drawing/2014/main" id="{BFAD26F1-6CB2-D9A4-4A91-757A322D82FE}"/>
                  </a:ext>
                </a:extLst>
              </p:cNvPr>
              <p:cNvSpPr/>
              <p:nvPr/>
            </p:nvSpPr>
            <p:spPr>
              <a:xfrm>
                <a:off x="4915550" y="4808900"/>
                <a:ext cx="13300" cy="65075"/>
              </a:xfrm>
              <a:custGeom>
                <a:avLst/>
                <a:gdLst/>
                <a:ahLst/>
                <a:cxnLst/>
                <a:rect l="l" t="t" r="r" b="b"/>
                <a:pathLst>
                  <a:path w="532" h="2603" extrusionOk="0">
                    <a:moveTo>
                      <a:pt x="275" y="0"/>
                    </a:moveTo>
                    <a:cubicBezTo>
                      <a:pt x="149" y="835"/>
                      <a:pt x="58" y="1707"/>
                      <a:pt x="0" y="2588"/>
                    </a:cubicBezTo>
                    <a:lnTo>
                      <a:pt x="259" y="2603"/>
                    </a:lnTo>
                    <a:cubicBezTo>
                      <a:pt x="316" y="1729"/>
                      <a:pt x="408" y="867"/>
                      <a:pt x="532" y="39"/>
                    </a:cubicBezTo>
                    <a:lnTo>
                      <a:pt x="2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76;p44">
                <a:extLst>
                  <a:ext uri="{FF2B5EF4-FFF2-40B4-BE49-F238E27FC236}">
                    <a16:creationId xmlns:a16="http://schemas.microsoft.com/office/drawing/2014/main" id="{98AE8B2E-655D-D893-198C-A38FCBD4F803}"/>
                  </a:ext>
                </a:extLst>
              </p:cNvPr>
              <p:cNvSpPr/>
              <p:nvPr/>
            </p:nvSpPr>
            <p:spPr>
              <a:xfrm>
                <a:off x="4922400" y="4648700"/>
                <a:ext cx="123000" cy="161150"/>
              </a:xfrm>
              <a:custGeom>
                <a:avLst/>
                <a:gdLst/>
                <a:ahLst/>
                <a:cxnLst/>
                <a:rect l="l" t="t" r="r" b="b"/>
                <a:pathLst>
                  <a:path w="4920" h="6446" extrusionOk="0">
                    <a:moveTo>
                      <a:pt x="3280" y="0"/>
                    </a:moveTo>
                    <a:cubicBezTo>
                      <a:pt x="1857" y="0"/>
                      <a:pt x="602" y="2455"/>
                      <a:pt x="1" y="6406"/>
                    </a:cubicBezTo>
                    <a:lnTo>
                      <a:pt x="258" y="6446"/>
                    </a:lnTo>
                    <a:cubicBezTo>
                      <a:pt x="828" y="2686"/>
                      <a:pt x="2016" y="259"/>
                      <a:pt x="3280" y="259"/>
                    </a:cubicBezTo>
                    <a:cubicBezTo>
                      <a:pt x="3770" y="259"/>
                      <a:pt x="4245" y="617"/>
                      <a:pt x="4700" y="1320"/>
                    </a:cubicBezTo>
                    <a:lnTo>
                      <a:pt x="4920" y="1179"/>
                    </a:lnTo>
                    <a:cubicBezTo>
                      <a:pt x="4414" y="395"/>
                      <a:pt x="386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77;p44">
                <a:extLst>
                  <a:ext uri="{FF2B5EF4-FFF2-40B4-BE49-F238E27FC236}">
                    <a16:creationId xmlns:a16="http://schemas.microsoft.com/office/drawing/2014/main" id="{4C771ABD-4A3A-0389-295B-A36C65169F18}"/>
                  </a:ext>
                </a:extLst>
              </p:cNvPr>
              <p:cNvSpPr/>
              <p:nvPr/>
            </p:nvSpPr>
            <p:spPr>
              <a:xfrm>
                <a:off x="4742050" y="4789400"/>
                <a:ext cx="531875" cy="280775"/>
              </a:xfrm>
              <a:custGeom>
                <a:avLst/>
                <a:gdLst/>
                <a:ahLst/>
                <a:cxnLst/>
                <a:rect l="l" t="t" r="r" b="b"/>
                <a:pathLst>
                  <a:path w="21275" h="11231" extrusionOk="0">
                    <a:moveTo>
                      <a:pt x="3050" y="0"/>
                    </a:moveTo>
                    <a:cubicBezTo>
                      <a:pt x="1531" y="0"/>
                      <a:pt x="515" y="374"/>
                      <a:pt x="195" y="1109"/>
                    </a:cubicBezTo>
                    <a:cubicBezTo>
                      <a:pt x="1" y="1550"/>
                      <a:pt x="64" y="2080"/>
                      <a:pt x="379" y="2686"/>
                    </a:cubicBezTo>
                    <a:lnTo>
                      <a:pt x="611" y="2565"/>
                    </a:lnTo>
                    <a:cubicBezTo>
                      <a:pt x="333" y="2032"/>
                      <a:pt x="274" y="1577"/>
                      <a:pt x="434" y="1213"/>
                    </a:cubicBezTo>
                    <a:cubicBezTo>
                      <a:pt x="711" y="580"/>
                      <a:pt x="1643" y="259"/>
                      <a:pt x="3032" y="259"/>
                    </a:cubicBezTo>
                    <a:cubicBezTo>
                      <a:pt x="4161" y="259"/>
                      <a:pt x="5591" y="471"/>
                      <a:pt x="7215" y="899"/>
                    </a:cubicBezTo>
                    <a:lnTo>
                      <a:pt x="7310" y="927"/>
                    </a:lnTo>
                    <a:cubicBezTo>
                      <a:pt x="8373" y="1216"/>
                      <a:pt x="9419" y="1560"/>
                      <a:pt x="10444" y="1961"/>
                    </a:cubicBezTo>
                    <a:cubicBezTo>
                      <a:pt x="10896" y="2133"/>
                      <a:pt x="11364" y="2327"/>
                      <a:pt x="11841" y="2535"/>
                    </a:cubicBezTo>
                    <a:cubicBezTo>
                      <a:pt x="12546" y="2846"/>
                      <a:pt x="13226" y="3168"/>
                      <a:pt x="13856" y="3495"/>
                    </a:cubicBezTo>
                    <a:cubicBezTo>
                      <a:pt x="15217" y="4195"/>
                      <a:pt x="16440" y="4945"/>
                      <a:pt x="17494" y="5720"/>
                    </a:cubicBezTo>
                    <a:cubicBezTo>
                      <a:pt x="19833" y="7445"/>
                      <a:pt x="20976" y="9053"/>
                      <a:pt x="20554" y="10019"/>
                    </a:cubicBezTo>
                    <a:cubicBezTo>
                      <a:pt x="20284" y="10637"/>
                      <a:pt x="19362" y="10973"/>
                      <a:pt x="17945" y="10973"/>
                    </a:cubicBezTo>
                    <a:cubicBezTo>
                      <a:pt x="17896" y="10973"/>
                      <a:pt x="17847" y="10972"/>
                      <a:pt x="17798" y="10971"/>
                    </a:cubicBezTo>
                    <a:lnTo>
                      <a:pt x="17792" y="11230"/>
                    </a:lnTo>
                    <a:lnTo>
                      <a:pt x="17953" y="11230"/>
                    </a:lnTo>
                    <a:cubicBezTo>
                      <a:pt x="19496" y="11230"/>
                      <a:pt x="20475" y="10847"/>
                      <a:pt x="20792" y="10123"/>
                    </a:cubicBezTo>
                    <a:cubicBezTo>
                      <a:pt x="21274" y="9021"/>
                      <a:pt x="20128" y="7342"/>
                      <a:pt x="17648" y="5512"/>
                    </a:cubicBezTo>
                    <a:cubicBezTo>
                      <a:pt x="16583" y="4729"/>
                      <a:pt x="15348" y="3972"/>
                      <a:pt x="13975" y="3264"/>
                    </a:cubicBezTo>
                    <a:cubicBezTo>
                      <a:pt x="13340" y="2935"/>
                      <a:pt x="12657" y="2610"/>
                      <a:pt x="11947" y="2296"/>
                    </a:cubicBezTo>
                    <a:cubicBezTo>
                      <a:pt x="11466" y="2088"/>
                      <a:pt x="10991" y="1892"/>
                      <a:pt x="10538" y="1717"/>
                    </a:cubicBezTo>
                    <a:cubicBezTo>
                      <a:pt x="9535" y="1325"/>
                      <a:pt x="8513" y="986"/>
                      <a:pt x="7475" y="702"/>
                    </a:cubicBezTo>
                    <a:lnTo>
                      <a:pt x="7378" y="675"/>
                    </a:lnTo>
                    <a:cubicBezTo>
                      <a:pt x="5695" y="223"/>
                      <a:pt x="4222" y="0"/>
                      <a:pt x="3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78;p44">
                <a:extLst>
                  <a:ext uri="{FF2B5EF4-FFF2-40B4-BE49-F238E27FC236}">
                    <a16:creationId xmlns:a16="http://schemas.microsoft.com/office/drawing/2014/main" id="{4238E292-80A2-2751-C6ED-BF1857F74A08}"/>
                  </a:ext>
                </a:extLst>
              </p:cNvPr>
              <p:cNvSpPr/>
              <p:nvPr/>
            </p:nvSpPr>
            <p:spPr>
              <a:xfrm>
                <a:off x="4788000" y="4896750"/>
                <a:ext cx="342625" cy="167250"/>
              </a:xfrm>
              <a:custGeom>
                <a:avLst/>
                <a:gdLst/>
                <a:ahLst/>
                <a:cxnLst/>
                <a:rect l="l" t="t" r="r" b="b"/>
                <a:pathLst>
                  <a:path w="13705" h="6690" extrusionOk="0">
                    <a:moveTo>
                      <a:pt x="180" y="0"/>
                    </a:moveTo>
                    <a:lnTo>
                      <a:pt x="1" y="189"/>
                    </a:lnTo>
                    <a:cubicBezTo>
                      <a:pt x="474" y="630"/>
                      <a:pt x="975" y="1043"/>
                      <a:pt x="1500" y="1424"/>
                    </a:cubicBezTo>
                    <a:cubicBezTo>
                      <a:pt x="2563" y="2208"/>
                      <a:pt x="3798" y="2964"/>
                      <a:pt x="5172" y="3674"/>
                    </a:cubicBezTo>
                    <a:cubicBezTo>
                      <a:pt x="5820" y="4008"/>
                      <a:pt x="6503" y="4335"/>
                      <a:pt x="7204" y="4642"/>
                    </a:cubicBezTo>
                    <a:cubicBezTo>
                      <a:pt x="7656" y="4839"/>
                      <a:pt x="8128" y="5034"/>
                      <a:pt x="8606" y="5219"/>
                    </a:cubicBezTo>
                    <a:cubicBezTo>
                      <a:pt x="9642" y="5623"/>
                      <a:pt x="10698" y="5970"/>
                      <a:pt x="11771" y="6262"/>
                    </a:cubicBezTo>
                    <a:cubicBezTo>
                      <a:pt x="12420" y="6437"/>
                      <a:pt x="13055" y="6582"/>
                      <a:pt x="13657" y="6689"/>
                    </a:cubicBezTo>
                    <a:lnTo>
                      <a:pt x="13704" y="6434"/>
                    </a:lnTo>
                    <a:cubicBezTo>
                      <a:pt x="13108" y="6326"/>
                      <a:pt x="12480" y="6185"/>
                      <a:pt x="11839" y="6011"/>
                    </a:cubicBezTo>
                    <a:cubicBezTo>
                      <a:pt x="10775" y="5722"/>
                      <a:pt x="9727" y="5378"/>
                      <a:pt x="8700" y="4976"/>
                    </a:cubicBezTo>
                    <a:cubicBezTo>
                      <a:pt x="8226" y="4793"/>
                      <a:pt x="7758" y="4599"/>
                      <a:pt x="7308" y="4403"/>
                    </a:cubicBezTo>
                    <a:cubicBezTo>
                      <a:pt x="6613" y="4098"/>
                      <a:pt x="5935" y="3775"/>
                      <a:pt x="5291" y="3443"/>
                    </a:cubicBezTo>
                    <a:cubicBezTo>
                      <a:pt x="3929" y="2741"/>
                      <a:pt x="2704" y="1991"/>
                      <a:pt x="1653" y="1216"/>
                    </a:cubicBezTo>
                    <a:cubicBezTo>
                      <a:pt x="1093" y="802"/>
                      <a:pt x="597" y="394"/>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579;p44">
                <a:extLst>
                  <a:ext uri="{FF2B5EF4-FFF2-40B4-BE49-F238E27FC236}">
                    <a16:creationId xmlns:a16="http://schemas.microsoft.com/office/drawing/2014/main" id="{C13B56D6-4CD9-161D-2AD6-68444B1DC58A}"/>
                  </a:ext>
                </a:extLst>
              </p:cNvPr>
              <p:cNvSpPr/>
              <p:nvPr/>
            </p:nvSpPr>
            <p:spPr>
              <a:xfrm>
                <a:off x="4734825" y="4789350"/>
                <a:ext cx="539100" cy="280825"/>
              </a:xfrm>
              <a:custGeom>
                <a:avLst/>
                <a:gdLst/>
                <a:ahLst/>
                <a:cxnLst/>
                <a:rect l="l" t="t" r="r" b="b"/>
                <a:pathLst>
                  <a:path w="21564" h="11233" extrusionOk="0">
                    <a:moveTo>
                      <a:pt x="18247" y="260"/>
                    </a:moveTo>
                    <a:cubicBezTo>
                      <a:pt x="19634" y="260"/>
                      <a:pt x="20565" y="580"/>
                      <a:pt x="20843" y="1213"/>
                    </a:cubicBezTo>
                    <a:cubicBezTo>
                      <a:pt x="21265" y="2182"/>
                      <a:pt x="20122" y="3787"/>
                      <a:pt x="17783" y="5512"/>
                    </a:cubicBezTo>
                    <a:cubicBezTo>
                      <a:pt x="16732" y="6284"/>
                      <a:pt x="15508" y="7034"/>
                      <a:pt x="14145" y="7739"/>
                    </a:cubicBezTo>
                    <a:cubicBezTo>
                      <a:pt x="13515" y="8067"/>
                      <a:pt x="12835" y="8388"/>
                      <a:pt x="12130" y="8699"/>
                    </a:cubicBezTo>
                    <a:cubicBezTo>
                      <a:pt x="11675" y="8899"/>
                      <a:pt x="11205" y="9093"/>
                      <a:pt x="10733" y="9272"/>
                    </a:cubicBezTo>
                    <a:cubicBezTo>
                      <a:pt x="9708" y="9672"/>
                      <a:pt x="8662" y="10018"/>
                      <a:pt x="7599" y="10304"/>
                    </a:cubicBezTo>
                    <a:lnTo>
                      <a:pt x="7504" y="10333"/>
                    </a:lnTo>
                    <a:cubicBezTo>
                      <a:pt x="5879" y="10762"/>
                      <a:pt x="4449" y="10975"/>
                      <a:pt x="3320" y="10975"/>
                    </a:cubicBezTo>
                    <a:cubicBezTo>
                      <a:pt x="1932" y="10975"/>
                      <a:pt x="1000" y="10654"/>
                      <a:pt x="723" y="10019"/>
                    </a:cubicBezTo>
                    <a:cubicBezTo>
                      <a:pt x="298" y="9052"/>
                      <a:pt x="1441" y="7446"/>
                      <a:pt x="3780" y="5720"/>
                    </a:cubicBezTo>
                    <a:cubicBezTo>
                      <a:pt x="4828" y="4950"/>
                      <a:pt x="6052" y="4203"/>
                      <a:pt x="7418" y="3496"/>
                    </a:cubicBezTo>
                    <a:lnTo>
                      <a:pt x="7483" y="3462"/>
                    </a:lnTo>
                    <a:cubicBezTo>
                      <a:pt x="8102" y="3143"/>
                      <a:pt x="8757" y="2833"/>
                      <a:pt x="9435" y="2535"/>
                    </a:cubicBezTo>
                    <a:cubicBezTo>
                      <a:pt x="9873" y="2344"/>
                      <a:pt x="10330" y="2153"/>
                      <a:pt x="10827" y="1961"/>
                    </a:cubicBezTo>
                    <a:cubicBezTo>
                      <a:pt x="11854" y="1559"/>
                      <a:pt x="12902" y="1215"/>
                      <a:pt x="13966" y="927"/>
                    </a:cubicBezTo>
                    <a:cubicBezTo>
                      <a:pt x="15631" y="480"/>
                      <a:pt x="17096" y="260"/>
                      <a:pt x="18247" y="260"/>
                    </a:cubicBezTo>
                    <a:close/>
                    <a:moveTo>
                      <a:pt x="18227" y="1"/>
                    </a:moveTo>
                    <a:cubicBezTo>
                      <a:pt x="17054" y="1"/>
                      <a:pt x="15581" y="224"/>
                      <a:pt x="13898" y="677"/>
                    </a:cubicBezTo>
                    <a:cubicBezTo>
                      <a:pt x="12825" y="966"/>
                      <a:pt x="11769" y="1314"/>
                      <a:pt x="10733" y="1717"/>
                    </a:cubicBezTo>
                    <a:cubicBezTo>
                      <a:pt x="10231" y="1913"/>
                      <a:pt x="9774" y="2102"/>
                      <a:pt x="9331" y="2296"/>
                    </a:cubicBezTo>
                    <a:cubicBezTo>
                      <a:pt x="8626" y="2605"/>
                      <a:pt x="7945" y="2932"/>
                      <a:pt x="7299" y="3261"/>
                    </a:cubicBezTo>
                    <a:lnTo>
                      <a:pt x="7229" y="3300"/>
                    </a:lnTo>
                    <a:cubicBezTo>
                      <a:pt x="5877" y="4002"/>
                      <a:pt x="4666" y="4746"/>
                      <a:pt x="3627" y="5512"/>
                    </a:cubicBezTo>
                    <a:cubicBezTo>
                      <a:pt x="1147" y="7338"/>
                      <a:pt x="0" y="9021"/>
                      <a:pt x="484" y="10123"/>
                    </a:cubicBezTo>
                    <a:cubicBezTo>
                      <a:pt x="806" y="10858"/>
                      <a:pt x="1821" y="11232"/>
                      <a:pt x="3339" y="11232"/>
                    </a:cubicBezTo>
                    <a:cubicBezTo>
                      <a:pt x="4513" y="11232"/>
                      <a:pt x="5984" y="11009"/>
                      <a:pt x="7667" y="10558"/>
                    </a:cubicBezTo>
                    <a:lnTo>
                      <a:pt x="7764" y="10530"/>
                    </a:lnTo>
                    <a:cubicBezTo>
                      <a:pt x="8744" y="10266"/>
                      <a:pt x="9773" y="9924"/>
                      <a:pt x="10827" y="9515"/>
                    </a:cubicBezTo>
                    <a:cubicBezTo>
                      <a:pt x="11302" y="9333"/>
                      <a:pt x="11774" y="9137"/>
                      <a:pt x="12236" y="8938"/>
                    </a:cubicBezTo>
                    <a:cubicBezTo>
                      <a:pt x="12946" y="8624"/>
                      <a:pt x="13629" y="8301"/>
                      <a:pt x="14264" y="7970"/>
                    </a:cubicBezTo>
                    <a:cubicBezTo>
                      <a:pt x="15639" y="7260"/>
                      <a:pt x="16874" y="6502"/>
                      <a:pt x="17937" y="5720"/>
                    </a:cubicBezTo>
                    <a:cubicBezTo>
                      <a:pt x="20417" y="3894"/>
                      <a:pt x="21563" y="2211"/>
                      <a:pt x="21081" y="1109"/>
                    </a:cubicBezTo>
                    <a:cubicBezTo>
                      <a:pt x="20759" y="374"/>
                      <a:pt x="19744" y="1"/>
                      <a:pt x="18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580;p44">
                <a:extLst>
                  <a:ext uri="{FF2B5EF4-FFF2-40B4-BE49-F238E27FC236}">
                    <a16:creationId xmlns:a16="http://schemas.microsoft.com/office/drawing/2014/main" id="{C2550606-7D4C-E2A6-875B-7B37504F850D}"/>
                  </a:ext>
                </a:extLst>
              </p:cNvPr>
              <p:cNvSpPr/>
              <p:nvPr/>
            </p:nvSpPr>
            <p:spPr>
              <a:xfrm>
                <a:off x="5025425" y="4676500"/>
                <a:ext cx="63725" cy="57250"/>
              </a:xfrm>
              <a:custGeom>
                <a:avLst/>
                <a:gdLst/>
                <a:ahLst/>
                <a:cxnLst/>
                <a:rect l="l" t="t" r="r" b="b"/>
                <a:pathLst>
                  <a:path w="2549" h="2290" extrusionOk="0">
                    <a:moveTo>
                      <a:pt x="1231" y="0"/>
                    </a:moveTo>
                    <a:cubicBezTo>
                      <a:pt x="1048" y="0"/>
                      <a:pt x="862" y="44"/>
                      <a:pt x="688" y="138"/>
                    </a:cubicBezTo>
                    <a:cubicBezTo>
                      <a:pt x="230" y="391"/>
                      <a:pt x="0" y="920"/>
                      <a:pt x="130" y="1426"/>
                    </a:cubicBezTo>
                    <a:cubicBezTo>
                      <a:pt x="259" y="1932"/>
                      <a:pt x="714" y="2288"/>
                      <a:pt x="1237" y="2290"/>
                    </a:cubicBezTo>
                    <a:cubicBezTo>
                      <a:pt x="1241" y="2290"/>
                      <a:pt x="1246" y="2290"/>
                      <a:pt x="1250" y="2290"/>
                    </a:cubicBezTo>
                    <a:cubicBezTo>
                      <a:pt x="1373" y="2290"/>
                      <a:pt x="1495" y="2268"/>
                      <a:pt x="1611" y="2227"/>
                    </a:cubicBezTo>
                    <a:cubicBezTo>
                      <a:pt x="2242" y="2005"/>
                      <a:pt x="2548" y="1293"/>
                      <a:pt x="2279" y="682"/>
                    </a:cubicBezTo>
                    <a:cubicBezTo>
                      <a:pt x="2088" y="252"/>
                      <a:pt x="1668" y="0"/>
                      <a:pt x="1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81;p44">
                <a:extLst>
                  <a:ext uri="{FF2B5EF4-FFF2-40B4-BE49-F238E27FC236}">
                    <a16:creationId xmlns:a16="http://schemas.microsoft.com/office/drawing/2014/main" id="{96B02A38-EB32-306E-BA71-E41E36540659}"/>
                  </a:ext>
                </a:extLst>
              </p:cNvPr>
              <p:cNvSpPr/>
              <p:nvPr/>
            </p:nvSpPr>
            <p:spPr>
              <a:xfrm>
                <a:off x="5021875" y="4673275"/>
                <a:ext cx="70900" cy="63725"/>
              </a:xfrm>
              <a:custGeom>
                <a:avLst/>
                <a:gdLst/>
                <a:ahLst/>
                <a:cxnLst/>
                <a:rect l="l" t="t" r="r" b="b"/>
                <a:pathLst>
                  <a:path w="2836" h="2549" extrusionOk="0">
                    <a:moveTo>
                      <a:pt x="1382" y="256"/>
                    </a:moveTo>
                    <a:cubicBezTo>
                      <a:pt x="1880" y="256"/>
                      <a:pt x="2304" y="614"/>
                      <a:pt x="2385" y="1104"/>
                    </a:cubicBezTo>
                    <a:cubicBezTo>
                      <a:pt x="2469" y="1596"/>
                      <a:pt x="2181" y="2075"/>
                      <a:pt x="1709" y="2235"/>
                    </a:cubicBezTo>
                    <a:cubicBezTo>
                      <a:pt x="1602" y="2271"/>
                      <a:pt x="1491" y="2289"/>
                      <a:pt x="1379" y="2289"/>
                    </a:cubicBezTo>
                    <a:cubicBezTo>
                      <a:pt x="914" y="2288"/>
                      <a:pt x="510" y="1973"/>
                      <a:pt x="394" y="1523"/>
                    </a:cubicBezTo>
                    <a:cubicBezTo>
                      <a:pt x="280" y="1073"/>
                      <a:pt x="484" y="603"/>
                      <a:pt x="892" y="380"/>
                    </a:cubicBezTo>
                    <a:cubicBezTo>
                      <a:pt x="1041" y="298"/>
                      <a:pt x="1208" y="257"/>
                      <a:pt x="1379" y="256"/>
                    </a:cubicBezTo>
                    <a:cubicBezTo>
                      <a:pt x="1380" y="256"/>
                      <a:pt x="1381" y="256"/>
                      <a:pt x="1382" y="256"/>
                    </a:cubicBezTo>
                    <a:close/>
                    <a:moveTo>
                      <a:pt x="1369" y="0"/>
                    </a:moveTo>
                    <a:cubicBezTo>
                      <a:pt x="1166" y="0"/>
                      <a:pt x="960" y="49"/>
                      <a:pt x="767" y="152"/>
                    </a:cubicBezTo>
                    <a:cubicBezTo>
                      <a:pt x="256" y="433"/>
                      <a:pt x="1" y="1022"/>
                      <a:pt x="144" y="1588"/>
                    </a:cubicBezTo>
                    <a:cubicBezTo>
                      <a:pt x="289" y="2151"/>
                      <a:pt x="796" y="2548"/>
                      <a:pt x="1379" y="2548"/>
                    </a:cubicBezTo>
                    <a:cubicBezTo>
                      <a:pt x="1383" y="2548"/>
                      <a:pt x="1388" y="2548"/>
                      <a:pt x="1393" y="2548"/>
                    </a:cubicBezTo>
                    <a:cubicBezTo>
                      <a:pt x="1530" y="2548"/>
                      <a:pt x="1666" y="2524"/>
                      <a:pt x="1794" y="2478"/>
                    </a:cubicBezTo>
                    <a:cubicBezTo>
                      <a:pt x="2494" y="2231"/>
                      <a:pt x="2835" y="1441"/>
                      <a:pt x="2535" y="761"/>
                    </a:cubicBezTo>
                    <a:cubicBezTo>
                      <a:pt x="2325" y="281"/>
                      <a:pt x="1857" y="0"/>
                      <a:pt x="1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582;p44">
                <a:extLst>
                  <a:ext uri="{FF2B5EF4-FFF2-40B4-BE49-F238E27FC236}">
                    <a16:creationId xmlns:a16="http://schemas.microsoft.com/office/drawing/2014/main" id="{F0E32CE3-EE9E-1AB5-BD3B-3F87ABF4C2F3}"/>
                  </a:ext>
                </a:extLst>
              </p:cNvPr>
              <p:cNvSpPr/>
              <p:nvPr/>
            </p:nvSpPr>
            <p:spPr>
              <a:xfrm>
                <a:off x="5129225" y="5036750"/>
                <a:ext cx="57825" cy="58175"/>
              </a:xfrm>
              <a:custGeom>
                <a:avLst/>
                <a:gdLst/>
                <a:ahLst/>
                <a:cxnLst/>
                <a:rect l="l" t="t" r="r" b="b"/>
                <a:pathLst>
                  <a:path w="2313" h="2327" extrusionOk="0">
                    <a:moveTo>
                      <a:pt x="1161" y="0"/>
                    </a:moveTo>
                    <a:cubicBezTo>
                      <a:pt x="605" y="0"/>
                      <a:pt x="122" y="403"/>
                      <a:pt x="32" y="962"/>
                    </a:cubicBezTo>
                    <a:cubicBezTo>
                      <a:pt x="21" y="1026"/>
                      <a:pt x="14" y="1091"/>
                      <a:pt x="14" y="1156"/>
                    </a:cubicBezTo>
                    <a:cubicBezTo>
                      <a:pt x="1" y="1788"/>
                      <a:pt x="503" y="2312"/>
                      <a:pt x="1135" y="2326"/>
                    </a:cubicBezTo>
                    <a:cubicBezTo>
                      <a:pt x="1144" y="2326"/>
                      <a:pt x="1152" y="2326"/>
                      <a:pt x="1160" y="2326"/>
                    </a:cubicBezTo>
                    <a:cubicBezTo>
                      <a:pt x="1783" y="2326"/>
                      <a:pt x="2292" y="1829"/>
                      <a:pt x="2305" y="1205"/>
                    </a:cubicBezTo>
                    <a:cubicBezTo>
                      <a:pt x="2307" y="1188"/>
                      <a:pt x="2307" y="1173"/>
                      <a:pt x="2307" y="1156"/>
                    </a:cubicBezTo>
                    <a:cubicBezTo>
                      <a:pt x="2312" y="556"/>
                      <a:pt x="1856" y="55"/>
                      <a:pt x="1260" y="4"/>
                    </a:cubicBezTo>
                    <a:cubicBezTo>
                      <a:pt x="1227" y="1"/>
                      <a:pt x="1194" y="0"/>
                      <a:pt x="1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583;p44">
                <a:extLst>
                  <a:ext uri="{FF2B5EF4-FFF2-40B4-BE49-F238E27FC236}">
                    <a16:creationId xmlns:a16="http://schemas.microsoft.com/office/drawing/2014/main" id="{9DB706B4-0B3A-F266-672B-6EBC49F38180}"/>
                  </a:ext>
                </a:extLst>
              </p:cNvPr>
              <p:cNvSpPr/>
              <p:nvPr/>
            </p:nvSpPr>
            <p:spPr>
              <a:xfrm>
                <a:off x="5126350" y="5033500"/>
                <a:ext cx="63925" cy="64050"/>
              </a:xfrm>
              <a:custGeom>
                <a:avLst/>
                <a:gdLst/>
                <a:ahLst/>
                <a:cxnLst/>
                <a:rect l="l" t="t" r="r" b="b"/>
                <a:pathLst>
                  <a:path w="2557" h="2562" extrusionOk="0">
                    <a:moveTo>
                      <a:pt x="1274" y="269"/>
                    </a:moveTo>
                    <a:cubicBezTo>
                      <a:pt x="1275" y="269"/>
                      <a:pt x="1276" y="269"/>
                      <a:pt x="1278" y="269"/>
                    </a:cubicBezTo>
                    <a:cubicBezTo>
                      <a:pt x="1838" y="269"/>
                      <a:pt x="2291" y="724"/>
                      <a:pt x="2293" y="1284"/>
                    </a:cubicBezTo>
                    <a:cubicBezTo>
                      <a:pt x="2293" y="1298"/>
                      <a:pt x="2293" y="1311"/>
                      <a:pt x="2291" y="1327"/>
                    </a:cubicBezTo>
                    <a:cubicBezTo>
                      <a:pt x="2279" y="1880"/>
                      <a:pt x="1826" y="2320"/>
                      <a:pt x="1276" y="2320"/>
                    </a:cubicBezTo>
                    <a:cubicBezTo>
                      <a:pt x="1268" y="2320"/>
                      <a:pt x="1261" y="2320"/>
                      <a:pt x="1254" y="2320"/>
                    </a:cubicBezTo>
                    <a:cubicBezTo>
                      <a:pt x="693" y="2309"/>
                      <a:pt x="247" y="1844"/>
                      <a:pt x="259" y="1284"/>
                    </a:cubicBezTo>
                    <a:cubicBezTo>
                      <a:pt x="259" y="1226"/>
                      <a:pt x="266" y="1170"/>
                      <a:pt x="276" y="1114"/>
                    </a:cubicBezTo>
                    <a:cubicBezTo>
                      <a:pt x="359" y="626"/>
                      <a:pt x="780" y="269"/>
                      <a:pt x="1274" y="269"/>
                    </a:cubicBezTo>
                    <a:close/>
                    <a:moveTo>
                      <a:pt x="1278" y="0"/>
                    </a:moveTo>
                    <a:cubicBezTo>
                      <a:pt x="658" y="0"/>
                      <a:pt x="122" y="448"/>
                      <a:pt x="19" y="1069"/>
                    </a:cubicBezTo>
                    <a:cubicBezTo>
                      <a:pt x="7" y="1141"/>
                      <a:pt x="0" y="1212"/>
                      <a:pt x="0" y="1286"/>
                    </a:cubicBezTo>
                    <a:cubicBezTo>
                      <a:pt x="0" y="1991"/>
                      <a:pt x="572" y="2562"/>
                      <a:pt x="1278" y="2562"/>
                    </a:cubicBezTo>
                    <a:cubicBezTo>
                      <a:pt x="1962" y="2562"/>
                      <a:pt x="2523" y="2025"/>
                      <a:pt x="2550" y="1352"/>
                    </a:cubicBezTo>
                    <a:cubicBezTo>
                      <a:pt x="2553" y="1330"/>
                      <a:pt x="2553" y="1310"/>
                      <a:pt x="2553" y="1286"/>
                    </a:cubicBezTo>
                    <a:cubicBezTo>
                      <a:pt x="2557" y="620"/>
                      <a:pt x="2049" y="63"/>
                      <a:pt x="1387" y="5"/>
                    </a:cubicBezTo>
                    <a:cubicBezTo>
                      <a:pt x="1350" y="2"/>
                      <a:pt x="131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584;p44">
                <a:extLst>
                  <a:ext uri="{FF2B5EF4-FFF2-40B4-BE49-F238E27FC236}">
                    <a16:creationId xmlns:a16="http://schemas.microsoft.com/office/drawing/2014/main" id="{11958D40-563B-9F47-775F-01B47241F46A}"/>
                  </a:ext>
                </a:extLst>
              </p:cNvPr>
              <p:cNvSpPr/>
              <p:nvPr/>
            </p:nvSpPr>
            <p:spPr>
              <a:xfrm>
                <a:off x="4737475" y="4850750"/>
                <a:ext cx="62350" cy="57300"/>
              </a:xfrm>
              <a:custGeom>
                <a:avLst/>
                <a:gdLst/>
                <a:ahLst/>
                <a:cxnLst/>
                <a:rect l="l" t="t" r="r" b="b"/>
                <a:pathLst>
                  <a:path w="2494" h="2292" extrusionOk="0">
                    <a:moveTo>
                      <a:pt x="1279" y="1"/>
                    </a:moveTo>
                    <a:cubicBezTo>
                      <a:pt x="1278" y="1"/>
                      <a:pt x="1277" y="1"/>
                      <a:pt x="1276" y="1"/>
                    </a:cubicBezTo>
                    <a:cubicBezTo>
                      <a:pt x="1065" y="1"/>
                      <a:pt x="858" y="60"/>
                      <a:pt x="678" y="171"/>
                    </a:cubicBezTo>
                    <a:cubicBezTo>
                      <a:pt x="191" y="471"/>
                      <a:pt x="0" y="1084"/>
                      <a:pt x="230" y="1607"/>
                    </a:cubicBezTo>
                    <a:cubicBezTo>
                      <a:pt x="418" y="2031"/>
                      <a:pt x="835" y="2291"/>
                      <a:pt x="1279" y="2291"/>
                    </a:cubicBezTo>
                    <a:cubicBezTo>
                      <a:pt x="1383" y="2291"/>
                      <a:pt x="1488" y="2277"/>
                      <a:pt x="1593" y="2247"/>
                    </a:cubicBezTo>
                    <a:cubicBezTo>
                      <a:pt x="2143" y="2091"/>
                      <a:pt x="2494" y="1552"/>
                      <a:pt x="2414" y="985"/>
                    </a:cubicBezTo>
                    <a:cubicBezTo>
                      <a:pt x="2334" y="421"/>
                      <a:pt x="1850"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585;p44">
                <a:extLst>
                  <a:ext uri="{FF2B5EF4-FFF2-40B4-BE49-F238E27FC236}">
                    <a16:creationId xmlns:a16="http://schemas.microsoft.com/office/drawing/2014/main" id="{BB27A05D-A0FD-640E-4563-ED6858E78CB0}"/>
                  </a:ext>
                </a:extLst>
              </p:cNvPr>
              <p:cNvSpPr/>
              <p:nvPr/>
            </p:nvSpPr>
            <p:spPr>
              <a:xfrm>
                <a:off x="4734775" y="4847525"/>
                <a:ext cx="66600" cy="63800"/>
              </a:xfrm>
              <a:custGeom>
                <a:avLst/>
                <a:gdLst/>
                <a:ahLst/>
                <a:cxnLst/>
                <a:rect l="l" t="t" r="r" b="b"/>
                <a:pathLst>
                  <a:path w="2664" h="2552" extrusionOk="0">
                    <a:moveTo>
                      <a:pt x="1388" y="259"/>
                    </a:moveTo>
                    <a:cubicBezTo>
                      <a:pt x="1799" y="259"/>
                      <a:pt x="2168" y="507"/>
                      <a:pt x="2326" y="886"/>
                    </a:cubicBezTo>
                    <a:cubicBezTo>
                      <a:pt x="2484" y="1266"/>
                      <a:pt x="2397" y="1703"/>
                      <a:pt x="2106" y="1996"/>
                    </a:cubicBezTo>
                    <a:cubicBezTo>
                      <a:pt x="1912" y="2191"/>
                      <a:pt x="1652" y="2295"/>
                      <a:pt x="1386" y="2295"/>
                    </a:cubicBezTo>
                    <a:cubicBezTo>
                      <a:pt x="1255" y="2295"/>
                      <a:pt x="1123" y="2270"/>
                      <a:pt x="997" y="2218"/>
                    </a:cubicBezTo>
                    <a:cubicBezTo>
                      <a:pt x="617" y="2059"/>
                      <a:pt x="369" y="1688"/>
                      <a:pt x="369" y="1278"/>
                    </a:cubicBezTo>
                    <a:cubicBezTo>
                      <a:pt x="367" y="923"/>
                      <a:pt x="551" y="593"/>
                      <a:pt x="854" y="411"/>
                    </a:cubicBezTo>
                    <a:cubicBezTo>
                      <a:pt x="1012" y="312"/>
                      <a:pt x="1196" y="259"/>
                      <a:pt x="1384" y="259"/>
                    </a:cubicBezTo>
                    <a:cubicBezTo>
                      <a:pt x="1385" y="259"/>
                      <a:pt x="1387" y="259"/>
                      <a:pt x="1388" y="259"/>
                    </a:cubicBezTo>
                    <a:close/>
                    <a:moveTo>
                      <a:pt x="1375" y="0"/>
                    </a:moveTo>
                    <a:cubicBezTo>
                      <a:pt x="1143" y="0"/>
                      <a:pt x="915" y="66"/>
                      <a:pt x="718" y="189"/>
                    </a:cubicBezTo>
                    <a:cubicBezTo>
                      <a:pt x="231" y="487"/>
                      <a:pt x="1" y="1073"/>
                      <a:pt x="156" y="1623"/>
                    </a:cubicBezTo>
                    <a:cubicBezTo>
                      <a:pt x="310" y="2172"/>
                      <a:pt x="811" y="2552"/>
                      <a:pt x="1380" y="2552"/>
                    </a:cubicBezTo>
                    <a:cubicBezTo>
                      <a:pt x="1381" y="2552"/>
                      <a:pt x="1383" y="2552"/>
                      <a:pt x="1384" y="2552"/>
                    </a:cubicBezTo>
                    <a:cubicBezTo>
                      <a:pt x="1736" y="2552"/>
                      <a:pt x="2072" y="2407"/>
                      <a:pt x="2312" y="2151"/>
                    </a:cubicBezTo>
                    <a:cubicBezTo>
                      <a:pt x="2537" y="1916"/>
                      <a:pt x="2663" y="1603"/>
                      <a:pt x="2661" y="1278"/>
                    </a:cubicBezTo>
                    <a:cubicBezTo>
                      <a:pt x="2661" y="571"/>
                      <a:pt x="2089" y="0"/>
                      <a:pt x="1384" y="0"/>
                    </a:cubicBezTo>
                    <a:cubicBezTo>
                      <a:pt x="1381" y="0"/>
                      <a:pt x="1378"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92;p44">
              <a:extLst>
                <a:ext uri="{FF2B5EF4-FFF2-40B4-BE49-F238E27FC236}">
                  <a16:creationId xmlns:a16="http://schemas.microsoft.com/office/drawing/2014/main" id="{4C290B28-BCDF-6AE8-9169-47FAA9405089}"/>
                </a:ext>
              </a:extLst>
            </p:cNvPr>
            <p:cNvGrpSpPr/>
            <p:nvPr/>
          </p:nvGrpSpPr>
          <p:grpSpPr>
            <a:xfrm>
              <a:off x="2126536" y="771611"/>
              <a:ext cx="151208" cy="151143"/>
              <a:chOff x="4917425" y="1708800"/>
              <a:chExt cx="176500" cy="176425"/>
            </a:xfrm>
          </p:grpSpPr>
          <p:sp>
            <p:nvSpPr>
              <p:cNvPr id="24" name="Google Shape;1593;p44">
                <a:extLst>
                  <a:ext uri="{FF2B5EF4-FFF2-40B4-BE49-F238E27FC236}">
                    <a16:creationId xmlns:a16="http://schemas.microsoft.com/office/drawing/2014/main" id="{85BD2613-1A5A-65EF-9EE4-CB8A92E17707}"/>
                  </a:ext>
                </a:extLst>
              </p:cNvPr>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4;p44">
                <a:extLst>
                  <a:ext uri="{FF2B5EF4-FFF2-40B4-BE49-F238E27FC236}">
                    <a16:creationId xmlns:a16="http://schemas.microsoft.com/office/drawing/2014/main" id="{822A5D36-D306-036E-9330-42F6D155B3F2}"/>
                  </a:ext>
                </a:extLst>
              </p:cNvPr>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595;p44">
              <a:extLst>
                <a:ext uri="{FF2B5EF4-FFF2-40B4-BE49-F238E27FC236}">
                  <a16:creationId xmlns:a16="http://schemas.microsoft.com/office/drawing/2014/main" id="{EE499893-4228-4084-3FFE-DF331AD7C1AC}"/>
                </a:ext>
              </a:extLst>
            </p:cNvPr>
            <p:cNvGrpSpPr/>
            <p:nvPr/>
          </p:nvGrpSpPr>
          <p:grpSpPr>
            <a:xfrm>
              <a:off x="713231" y="539493"/>
              <a:ext cx="232185" cy="232108"/>
              <a:chOff x="2909075" y="5346425"/>
              <a:chExt cx="129200" cy="129150"/>
            </a:xfrm>
          </p:grpSpPr>
          <p:sp>
            <p:nvSpPr>
              <p:cNvPr id="22" name="Google Shape;1596;p44">
                <a:extLst>
                  <a:ext uri="{FF2B5EF4-FFF2-40B4-BE49-F238E27FC236}">
                    <a16:creationId xmlns:a16="http://schemas.microsoft.com/office/drawing/2014/main" id="{482E9E3D-D780-962B-37E3-FA8249ABD62D}"/>
                  </a:ext>
                </a:extLst>
              </p:cNvPr>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97;p44">
                <a:extLst>
                  <a:ext uri="{FF2B5EF4-FFF2-40B4-BE49-F238E27FC236}">
                    <a16:creationId xmlns:a16="http://schemas.microsoft.com/office/drawing/2014/main" id="{A39D3492-739D-B200-FB17-CAD4E7CF918F}"/>
                  </a:ext>
                </a:extLst>
              </p:cNvPr>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598;p44">
              <a:extLst>
                <a:ext uri="{FF2B5EF4-FFF2-40B4-BE49-F238E27FC236}">
                  <a16:creationId xmlns:a16="http://schemas.microsoft.com/office/drawing/2014/main" id="{B8C4A415-5B20-AD9D-81A6-C53374FBD39F}"/>
                </a:ext>
              </a:extLst>
            </p:cNvPr>
            <p:cNvGrpSpPr/>
            <p:nvPr/>
          </p:nvGrpSpPr>
          <p:grpSpPr>
            <a:xfrm>
              <a:off x="887218" y="1998736"/>
              <a:ext cx="135542" cy="135478"/>
              <a:chOff x="3258519" y="1733474"/>
              <a:chExt cx="146263" cy="146194"/>
            </a:xfrm>
          </p:grpSpPr>
          <p:sp>
            <p:nvSpPr>
              <p:cNvPr id="16" name="Google Shape;1599;p44">
                <a:extLst>
                  <a:ext uri="{FF2B5EF4-FFF2-40B4-BE49-F238E27FC236}">
                    <a16:creationId xmlns:a16="http://schemas.microsoft.com/office/drawing/2014/main" id="{30DF847F-A571-2182-00CB-6D84F60EBC5B}"/>
                  </a:ext>
                </a:extLst>
              </p:cNvPr>
              <p:cNvSpPr/>
              <p:nvPr/>
            </p:nvSpPr>
            <p:spPr>
              <a:xfrm>
                <a:off x="3323224" y="1733474"/>
                <a:ext cx="16893" cy="146194"/>
              </a:xfrm>
              <a:custGeom>
                <a:avLst/>
                <a:gdLst/>
                <a:ahLst/>
                <a:cxnLst/>
                <a:rect l="l" t="t" r="r" b="b"/>
                <a:pathLst>
                  <a:path w="731" h="6326" extrusionOk="0">
                    <a:moveTo>
                      <a:pt x="0" y="0"/>
                    </a:moveTo>
                    <a:lnTo>
                      <a:pt x="0" y="6326"/>
                    </a:lnTo>
                    <a:lnTo>
                      <a:pt x="731" y="6326"/>
                    </a:lnTo>
                    <a:lnTo>
                      <a:pt x="7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00;p44">
                <a:extLst>
                  <a:ext uri="{FF2B5EF4-FFF2-40B4-BE49-F238E27FC236}">
                    <a16:creationId xmlns:a16="http://schemas.microsoft.com/office/drawing/2014/main" id="{B961126C-E886-F069-2392-C8A6271C02A8}"/>
                  </a:ext>
                </a:extLst>
              </p:cNvPr>
              <p:cNvSpPr/>
              <p:nvPr/>
            </p:nvSpPr>
            <p:spPr>
              <a:xfrm>
                <a:off x="3258519" y="1798109"/>
                <a:ext cx="146263" cy="16917"/>
              </a:xfrm>
              <a:custGeom>
                <a:avLst/>
                <a:gdLst/>
                <a:ahLst/>
                <a:cxnLst/>
                <a:rect l="l" t="t" r="r" b="b"/>
                <a:pathLst>
                  <a:path w="6329" h="732" extrusionOk="0">
                    <a:moveTo>
                      <a:pt x="1" y="1"/>
                    </a:moveTo>
                    <a:lnTo>
                      <a:pt x="1" y="731"/>
                    </a:lnTo>
                    <a:lnTo>
                      <a:pt x="6328" y="731"/>
                    </a:lnTo>
                    <a:lnTo>
                      <a:pt x="6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114574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4"/>
          <p:cNvSpPr txBox="1">
            <a:spLocks noGrp="1"/>
          </p:cNvSpPr>
          <p:nvPr>
            <p:ph type="title"/>
          </p:nvPr>
        </p:nvSpPr>
        <p:spPr>
          <a:xfrm>
            <a:off x="2462381" y="698236"/>
            <a:ext cx="4219238" cy="5484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73533"/>
                </a:solidFill>
              </a:rPr>
              <a:t>PHIẾU HỌC TẬP 1</a:t>
            </a:r>
            <a:endParaRPr sz="3200" dirty="0">
              <a:solidFill>
                <a:srgbClr val="073533"/>
              </a:solidFill>
            </a:endParaRPr>
          </a:p>
        </p:txBody>
      </p:sp>
      <p:grpSp>
        <p:nvGrpSpPr>
          <p:cNvPr id="7" name="Group 6">
            <a:extLst>
              <a:ext uri="{FF2B5EF4-FFF2-40B4-BE49-F238E27FC236}">
                <a16:creationId xmlns:a16="http://schemas.microsoft.com/office/drawing/2014/main" id="{45144A59-BED2-A141-2C61-2B7B381A39D3}"/>
              </a:ext>
            </a:extLst>
          </p:cNvPr>
          <p:cNvGrpSpPr/>
          <p:nvPr/>
        </p:nvGrpSpPr>
        <p:grpSpPr>
          <a:xfrm>
            <a:off x="7949142" y="3982064"/>
            <a:ext cx="947926" cy="880893"/>
            <a:chOff x="7315798" y="3559207"/>
            <a:chExt cx="1114968" cy="1036123"/>
          </a:xfrm>
        </p:grpSpPr>
        <p:grpSp>
          <p:nvGrpSpPr>
            <p:cNvPr id="450" name="Google Shape;450;p34"/>
            <p:cNvGrpSpPr/>
            <p:nvPr/>
          </p:nvGrpSpPr>
          <p:grpSpPr>
            <a:xfrm rot="1799874">
              <a:off x="7749221" y="3559207"/>
              <a:ext cx="330561" cy="1036123"/>
              <a:chOff x="4795075" y="2327550"/>
              <a:chExt cx="385875" cy="1209500"/>
            </a:xfrm>
          </p:grpSpPr>
          <p:sp>
            <p:nvSpPr>
              <p:cNvPr id="451" name="Google Shape;451;p34"/>
              <p:cNvSpPr/>
              <p:nvPr/>
            </p:nvSpPr>
            <p:spPr>
              <a:xfrm>
                <a:off x="4805850" y="2336675"/>
                <a:ext cx="364050" cy="104625"/>
              </a:xfrm>
              <a:custGeom>
                <a:avLst/>
                <a:gdLst/>
                <a:ahLst/>
                <a:cxnLst/>
                <a:rect l="l" t="t" r="r" b="b"/>
                <a:pathLst>
                  <a:path w="14562" h="4185" extrusionOk="0">
                    <a:moveTo>
                      <a:pt x="2006" y="0"/>
                    </a:moveTo>
                    <a:cubicBezTo>
                      <a:pt x="885" y="45"/>
                      <a:pt x="0" y="969"/>
                      <a:pt x="3" y="2090"/>
                    </a:cubicBezTo>
                    <a:cubicBezTo>
                      <a:pt x="5" y="3212"/>
                      <a:pt x="894" y="4131"/>
                      <a:pt x="2016" y="4171"/>
                    </a:cubicBezTo>
                    <a:lnTo>
                      <a:pt x="4962" y="4175"/>
                    </a:lnTo>
                    <a:lnTo>
                      <a:pt x="9597" y="4175"/>
                    </a:lnTo>
                    <a:lnTo>
                      <a:pt x="12546" y="4185"/>
                    </a:lnTo>
                    <a:lnTo>
                      <a:pt x="12553" y="4185"/>
                    </a:lnTo>
                    <a:cubicBezTo>
                      <a:pt x="13675" y="4143"/>
                      <a:pt x="14561" y="3221"/>
                      <a:pt x="14561" y="2099"/>
                    </a:cubicBezTo>
                    <a:cubicBezTo>
                      <a:pt x="14561" y="978"/>
                      <a:pt x="13675" y="56"/>
                      <a:pt x="12553" y="17"/>
                    </a:cubicBezTo>
                    <a:lnTo>
                      <a:pt x="2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4929350" y="2441050"/>
                <a:ext cx="116500" cy="379800"/>
              </a:xfrm>
              <a:custGeom>
                <a:avLst/>
                <a:gdLst/>
                <a:ahLst/>
                <a:cxnLst/>
                <a:rect l="l" t="t" r="r" b="b"/>
                <a:pathLst>
                  <a:path w="4660" h="15192" extrusionOk="0">
                    <a:moveTo>
                      <a:pt x="22" y="0"/>
                    </a:moveTo>
                    <a:lnTo>
                      <a:pt x="1" y="15183"/>
                    </a:lnTo>
                    <a:lnTo>
                      <a:pt x="4637" y="15192"/>
                    </a:lnTo>
                    <a:lnTo>
                      <a:pt x="4637" y="13484"/>
                    </a:lnTo>
                    <a:lnTo>
                      <a:pt x="4644" y="9258"/>
                    </a:lnTo>
                    <a:lnTo>
                      <a:pt x="4651" y="5022"/>
                    </a:lnTo>
                    <a:lnTo>
                      <a:pt x="46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4928425" y="2820600"/>
                <a:ext cx="116850" cy="628875"/>
              </a:xfrm>
              <a:custGeom>
                <a:avLst/>
                <a:gdLst/>
                <a:ahLst/>
                <a:cxnLst/>
                <a:rect l="l" t="t" r="r" b="b"/>
                <a:pathLst>
                  <a:path w="4674" h="25155" extrusionOk="0">
                    <a:moveTo>
                      <a:pt x="38" y="1"/>
                    </a:moveTo>
                    <a:lnTo>
                      <a:pt x="1" y="22832"/>
                    </a:lnTo>
                    <a:cubicBezTo>
                      <a:pt x="1" y="24110"/>
                      <a:pt x="1039" y="25155"/>
                      <a:pt x="2316" y="25155"/>
                    </a:cubicBezTo>
                    <a:cubicBezTo>
                      <a:pt x="3596" y="25155"/>
                      <a:pt x="4636" y="24119"/>
                      <a:pt x="4639" y="22839"/>
                    </a:cubicBezTo>
                    <a:lnTo>
                      <a:pt x="4657" y="6766"/>
                    </a:lnTo>
                    <a:lnTo>
                      <a:pt x="4667" y="2535"/>
                    </a:lnTo>
                    <a:lnTo>
                      <a:pt x="4674" y="10"/>
                    </a:lnTo>
                    <a:lnTo>
                      <a:pt x="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5045600" y="2441050"/>
                <a:ext cx="78500" cy="125750"/>
              </a:xfrm>
              <a:custGeom>
                <a:avLst/>
                <a:gdLst/>
                <a:ahLst/>
                <a:cxnLst/>
                <a:rect l="l" t="t" r="r" b="b"/>
                <a:pathLst>
                  <a:path w="3140" h="5030" extrusionOk="0">
                    <a:moveTo>
                      <a:pt x="10" y="0"/>
                    </a:moveTo>
                    <a:lnTo>
                      <a:pt x="1" y="5022"/>
                    </a:lnTo>
                    <a:lnTo>
                      <a:pt x="3133" y="5029"/>
                    </a:lnTo>
                    <a:lnTo>
                      <a:pt x="3140" y="10"/>
                    </a:lnTo>
                    <a:lnTo>
                      <a:pt x="2956" y="10"/>
                    </a:lnTo>
                    <a:lnTo>
                      <a:pt x="10" y="0"/>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5045250" y="2672475"/>
                <a:ext cx="78450" cy="105800"/>
              </a:xfrm>
              <a:custGeom>
                <a:avLst/>
                <a:gdLst/>
                <a:ahLst/>
                <a:cxnLst/>
                <a:rect l="l" t="t" r="r" b="b"/>
                <a:pathLst>
                  <a:path w="3138" h="4232" extrusionOk="0">
                    <a:moveTo>
                      <a:pt x="8" y="1"/>
                    </a:moveTo>
                    <a:lnTo>
                      <a:pt x="1" y="4227"/>
                    </a:lnTo>
                    <a:lnTo>
                      <a:pt x="3133" y="4231"/>
                    </a:lnTo>
                    <a:lnTo>
                      <a:pt x="3138" y="1846"/>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5045475" y="2566650"/>
                <a:ext cx="78450" cy="105975"/>
              </a:xfrm>
              <a:custGeom>
                <a:avLst/>
                <a:gdLst/>
                <a:ahLst/>
                <a:cxnLst/>
                <a:rect l="l" t="t" r="r" b="b"/>
                <a:pathLst>
                  <a:path w="3138" h="4239" extrusionOk="0">
                    <a:moveTo>
                      <a:pt x="8" y="1"/>
                    </a:moveTo>
                    <a:lnTo>
                      <a:pt x="1" y="4234"/>
                    </a:lnTo>
                    <a:lnTo>
                      <a:pt x="3131" y="4238"/>
                    </a:lnTo>
                    <a:lnTo>
                      <a:pt x="3138"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5045075" y="2778125"/>
                <a:ext cx="78500" cy="105975"/>
              </a:xfrm>
              <a:custGeom>
                <a:avLst/>
                <a:gdLst/>
                <a:ahLst/>
                <a:cxnLst/>
                <a:rect l="l" t="t" r="r" b="b"/>
                <a:pathLst>
                  <a:path w="3140" h="4239" extrusionOk="0">
                    <a:moveTo>
                      <a:pt x="8" y="1"/>
                    </a:moveTo>
                    <a:lnTo>
                      <a:pt x="8" y="1709"/>
                    </a:lnTo>
                    <a:lnTo>
                      <a:pt x="1" y="4234"/>
                    </a:lnTo>
                    <a:lnTo>
                      <a:pt x="3140" y="4239"/>
                    </a:lnTo>
                    <a:lnTo>
                      <a:pt x="3140"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5044900" y="2884075"/>
                <a:ext cx="78675" cy="105975"/>
              </a:xfrm>
              <a:custGeom>
                <a:avLst/>
                <a:gdLst/>
                <a:ahLst/>
                <a:cxnLst/>
                <a:rect l="l" t="t" r="r" b="b"/>
                <a:pathLst>
                  <a:path w="3147" h="4239" extrusionOk="0">
                    <a:moveTo>
                      <a:pt x="8" y="1"/>
                    </a:moveTo>
                    <a:lnTo>
                      <a:pt x="1" y="4234"/>
                    </a:lnTo>
                    <a:lnTo>
                      <a:pt x="3140" y="4238"/>
                    </a:lnTo>
                    <a:lnTo>
                      <a:pt x="3147" y="5"/>
                    </a:lnTo>
                    <a:lnTo>
                      <a:pt x="8" y="1"/>
                    </a:lnTo>
                    <a:close/>
                  </a:path>
                </a:pathLst>
              </a:custGeom>
              <a:solidFill>
                <a:srgbClr val="F1CC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4850125" y="2440925"/>
                <a:ext cx="273225" cy="1086975"/>
              </a:xfrm>
              <a:custGeom>
                <a:avLst/>
                <a:gdLst/>
                <a:ahLst/>
                <a:cxnLst/>
                <a:rect l="l" t="t" r="r" b="b"/>
                <a:pathLst>
                  <a:path w="10929" h="43479" extrusionOk="0">
                    <a:moveTo>
                      <a:pt x="61" y="1"/>
                    </a:moveTo>
                    <a:lnTo>
                      <a:pt x="47" y="11085"/>
                    </a:lnTo>
                    <a:lnTo>
                      <a:pt x="17" y="29981"/>
                    </a:lnTo>
                    <a:lnTo>
                      <a:pt x="3" y="38019"/>
                    </a:lnTo>
                    <a:cubicBezTo>
                      <a:pt x="0" y="41031"/>
                      <a:pt x="2437" y="43472"/>
                      <a:pt x="5448" y="43479"/>
                    </a:cubicBezTo>
                    <a:cubicBezTo>
                      <a:pt x="8457" y="43479"/>
                      <a:pt x="10901" y="41042"/>
                      <a:pt x="10901" y="38033"/>
                    </a:cubicBezTo>
                    <a:lnTo>
                      <a:pt x="10915" y="29998"/>
                    </a:lnTo>
                    <a:lnTo>
                      <a:pt x="10929" y="21962"/>
                    </a:lnTo>
                    <a:lnTo>
                      <a:pt x="7789" y="21953"/>
                    </a:lnTo>
                    <a:lnTo>
                      <a:pt x="7771" y="38026"/>
                    </a:lnTo>
                    <a:cubicBezTo>
                      <a:pt x="7768" y="39306"/>
                      <a:pt x="6728" y="40342"/>
                      <a:pt x="5448" y="40342"/>
                    </a:cubicBezTo>
                    <a:cubicBezTo>
                      <a:pt x="4171" y="40342"/>
                      <a:pt x="3133" y="39297"/>
                      <a:pt x="3133" y="38019"/>
                    </a:cubicBezTo>
                    <a:lnTo>
                      <a:pt x="3170" y="15188"/>
                    </a:lnTo>
                    <a:lnTo>
                      <a:pt x="3191" y="5"/>
                    </a:lnTo>
                    <a:lnTo>
                      <a:pt x="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4841050" y="2431725"/>
                <a:ext cx="292200" cy="1105325"/>
              </a:xfrm>
              <a:custGeom>
                <a:avLst/>
                <a:gdLst/>
                <a:ahLst/>
                <a:cxnLst/>
                <a:rect l="l" t="t" r="r" b="b"/>
                <a:pathLst>
                  <a:path w="11688" h="44213" extrusionOk="0">
                    <a:moveTo>
                      <a:pt x="61" y="1"/>
                    </a:moveTo>
                    <a:lnTo>
                      <a:pt x="0" y="38387"/>
                    </a:lnTo>
                    <a:cubicBezTo>
                      <a:pt x="0" y="41594"/>
                      <a:pt x="2607" y="44205"/>
                      <a:pt x="5811" y="44212"/>
                    </a:cubicBezTo>
                    <a:cubicBezTo>
                      <a:pt x="9018" y="44212"/>
                      <a:pt x="11629" y="41606"/>
                      <a:pt x="11629" y="38399"/>
                    </a:cubicBezTo>
                    <a:lnTo>
                      <a:pt x="11687" y="13"/>
                    </a:lnTo>
                    <a:lnTo>
                      <a:pt x="11147" y="13"/>
                    </a:lnTo>
                    <a:lnTo>
                      <a:pt x="11147" y="380"/>
                    </a:lnTo>
                    <a:lnTo>
                      <a:pt x="10956" y="380"/>
                    </a:lnTo>
                    <a:lnTo>
                      <a:pt x="10898" y="38401"/>
                    </a:lnTo>
                    <a:cubicBezTo>
                      <a:pt x="10898" y="41200"/>
                      <a:pt x="8618" y="43481"/>
                      <a:pt x="5820" y="43481"/>
                    </a:cubicBezTo>
                    <a:cubicBezTo>
                      <a:pt x="5817" y="43481"/>
                      <a:pt x="5814" y="43481"/>
                      <a:pt x="5811" y="43481"/>
                    </a:cubicBezTo>
                    <a:cubicBezTo>
                      <a:pt x="3009" y="43474"/>
                      <a:pt x="729" y="41191"/>
                      <a:pt x="729" y="38387"/>
                    </a:cubicBezTo>
                    <a:lnTo>
                      <a:pt x="787" y="369"/>
                    </a:lnTo>
                    <a:lnTo>
                      <a:pt x="608" y="369"/>
                    </a:lnTo>
                    <a:lnTo>
                      <a:pt x="608" y="1"/>
                    </a:lnTo>
                    <a:close/>
                  </a:path>
                </a:pathLst>
              </a:custGeom>
              <a:solidFill>
                <a:srgbClr val="07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4919350" y="2440925"/>
                <a:ext cx="135575" cy="1017625"/>
              </a:xfrm>
              <a:custGeom>
                <a:avLst/>
                <a:gdLst/>
                <a:ahLst/>
                <a:cxnLst/>
                <a:rect l="l" t="t" r="r" b="b"/>
                <a:pathLst>
                  <a:path w="5423" h="40705" extrusionOk="0">
                    <a:moveTo>
                      <a:pt x="790" y="1"/>
                    </a:moveTo>
                    <a:lnTo>
                      <a:pt x="59" y="5"/>
                    </a:lnTo>
                    <a:lnTo>
                      <a:pt x="1" y="38019"/>
                    </a:lnTo>
                    <a:cubicBezTo>
                      <a:pt x="1" y="39499"/>
                      <a:pt x="1201" y="40705"/>
                      <a:pt x="2677" y="40705"/>
                    </a:cubicBezTo>
                    <a:lnTo>
                      <a:pt x="2691" y="40705"/>
                    </a:lnTo>
                    <a:cubicBezTo>
                      <a:pt x="4169" y="40702"/>
                      <a:pt x="5365" y="39504"/>
                      <a:pt x="5365" y="38029"/>
                    </a:cubicBezTo>
                    <a:lnTo>
                      <a:pt x="5423" y="5"/>
                    </a:lnTo>
                    <a:lnTo>
                      <a:pt x="4692" y="5"/>
                    </a:lnTo>
                    <a:lnTo>
                      <a:pt x="4634" y="38029"/>
                    </a:lnTo>
                    <a:cubicBezTo>
                      <a:pt x="4634" y="39101"/>
                      <a:pt x="3764" y="39972"/>
                      <a:pt x="2691" y="39974"/>
                    </a:cubicBezTo>
                    <a:lnTo>
                      <a:pt x="2679" y="39974"/>
                    </a:lnTo>
                    <a:cubicBezTo>
                      <a:pt x="1602" y="39972"/>
                      <a:pt x="729" y="39097"/>
                      <a:pt x="731" y="38019"/>
                    </a:cubicBezTo>
                    <a:lnTo>
                      <a:pt x="7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4795075" y="2327550"/>
                <a:ext cx="385875" cy="122825"/>
              </a:xfrm>
              <a:custGeom>
                <a:avLst/>
                <a:gdLst/>
                <a:ahLst/>
                <a:cxnLst/>
                <a:rect l="l" t="t" r="r" b="b"/>
                <a:pathLst>
                  <a:path w="15435" h="4913" extrusionOk="0">
                    <a:moveTo>
                      <a:pt x="2447" y="731"/>
                    </a:moveTo>
                    <a:cubicBezTo>
                      <a:pt x="2448" y="731"/>
                      <a:pt x="2450" y="731"/>
                      <a:pt x="2451" y="731"/>
                    </a:cubicBezTo>
                    <a:lnTo>
                      <a:pt x="12986" y="745"/>
                    </a:lnTo>
                    <a:cubicBezTo>
                      <a:pt x="13933" y="745"/>
                      <a:pt x="14704" y="1515"/>
                      <a:pt x="14706" y="2464"/>
                    </a:cubicBezTo>
                    <a:cubicBezTo>
                      <a:pt x="14704" y="2921"/>
                      <a:pt x="14520" y="3358"/>
                      <a:pt x="14196" y="3682"/>
                    </a:cubicBezTo>
                    <a:cubicBezTo>
                      <a:pt x="13873" y="4003"/>
                      <a:pt x="13438" y="4182"/>
                      <a:pt x="12986" y="4182"/>
                    </a:cubicBezTo>
                    <a:lnTo>
                      <a:pt x="12986" y="4550"/>
                    </a:lnTo>
                    <a:lnTo>
                      <a:pt x="12979" y="4182"/>
                    </a:lnTo>
                    <a:lnTo>
                      <a:pt x="2447" y="4168"/>
                    </a:lnTo>
                    <a:cubicBezTo>
                      <a:pt x="1497" y="4166"/>
                      <a:pt x="729" y="3395"/>
                      <a:pt x="729" y="2446"/>
                    </a:cubicBezTo>
                    <a:cubicBezTo>
                      <a:pt x="732" y="1498"/>
                      <a:pt x="1500" y="731"/>
                      <a:pt x="2447" y="731"/>
                    </a:cubicBezTo>
                    <a:close/>
                    <a:moveTo>
                      <a:pt x="2437" y="0"/>
                    </a:moveTo>
                    <a:cubicBezTo>
                      <a:pt x="1092" y="0"/>
                      <a:pt x="1" y="1094"/>
                      <a:pt x="1" y="2446"/>
                    </a:cubicBezTo>
                    <a:cubicBezTo>
                      <a:pt x="1" y="3798"/>
                      <a:pt x="1097" y="4899"/>
                      <a:pt x="2444" y="4899"/>
                    </a:cubicBezTo>
                    <a:lnTo>
                      <a:pt x="12986" y="4913"/>
                    </a:lnTo>
                    <a:cubicBezTo>
                      <a:pt x="14338" y="4913"/>
                      <a:pt x="15434" y="3817"/>
                      <a:pt x="15434" y="2464"/>
                    </a:cubicBezTo>
                    <a:cubicBezTo>
                      <a:pt x="15434" y="1110"/>
                      <a:pt x="14338" y="14"/>
                      <a:pt x="12986" y="14"/>
                    </a:cubicBez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5012200" y="2557450"/>
                <a:ext cx="111725" cy="18475"/>
              </a:xfrm>
              <a:custGeom>
                <a:avLst/>
                <a:gdLst/>
                <a:ahLst/>
                <a:cxnLst/>
                <a:rect l="l" t="t" r="r" b="b"/>
                <a:pathLst>
                  <a:path w="4469" h="739" extrusionOk="0">
                    <a:moveTo>
                      <a:pt x="1" y="1"/>
                    </a:moveTo>
                    <a:lnTo>
                      <a:pt x="1" y="732"/>
                    </a:lnTo>
                    <a:lnTo>
                      <a:pt x="4467" y="739"/>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5012100" y="2663275"/>
                <a:ext cx="111600" cy="18550"/>
              </a:xfrm>
              <a:custGeom>
                <a:avLst/>
                <a:gdLst/>
                <a:ahLst/>
                <a:cxnLst/>
                <a:rect l="l" t="t" r="r" b="b"/>
                <a:pathLst>
                  <a:path w="4464" h="742" extrusionOk="0">
                    <a:moveTo>
                      <a:pt x="0" y="1"/>
                    </a:moveTo>
                    <a:lnTo>
                      <a:pt x="0" y="732"/>
                    </a:lnTo>
                    <a:lnTo>
                      <a:pt x="4464" y="741"/>
                    </a:lnTo>
                    <a:lnTo>
                      <a:pt x="4464" y="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5012100" y="2768950"/>
                <a:ext cx="111600" cy="18450"/>
              </a:xfrm>
              <a:custGeom>
                <a:avLst/>
                <a:gdLst/>
                <a:ahLst/>
                <a:cxnLst/>
                <a:rect l="l" t="t" r="r" b="b"/>
                <a:pathLst>
                  <a:path w="4464" h="738" extrusionOk="0">
                    <a:moveTo>
                      <a:pt x="0" y="0"/>
                    </a:moveTo>
                    <a:lnTo>
                      <a:pt x="0" y="731"/>
                    </a:lnTo>
                    <a:lnTo>
                      <a:pt x="4464" y="738"/>
                    </a:lnTo>
                    <a:lnTo>
                      <a:pt x="4459" y="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5011850" y="2874775"/>
                <a:ext cx="111725" cy="18525"/>
              </a:xfrm>
              <a:custGeom>
                <a:avLst/>
                <a:gdLst/>
                <a:ahLst/>
                <a:cxnLst/>
                <a:rect l="l" t="t" r="r" b="b"/>
                <a:pathLst>
                  <a:path w="4469" h="741" extrusionOk="0">
                    <a:moveTo>
                      <a:pt x="1" y="0"/>
                    </a:moveTo>
                    <a:lnTo>
                      <a:pt x="1" y="731"/>
                    </a:lnTo>
                    <a:lnTo>
                      <a:pt x="4467" y="740"/>
                    </a:lnTo>
                    <a:lnTo>
                      <a:pt x="4469" y="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5011675" y="2980650"/>
                <a:ext cx="111725" cy="18400"/>
              </a:xfrm>
              <a:custGeom>
                <a:avLst/>
                <a:gdLst/>
                <a:ahLst/>
                <a:cxnLst/>
                <a:rect l="l" t="t" r="r" b="b"/>
                <a:pathLst>
                  <a:path w="4469" h="736" extrusionOk="0">
                    <a:moveTo>
                      <a:pt x="1" y="1"/>
                    </a:moveTo>
                    <a:lnTo>
                      <a:pt x="1" y="731"/>
                    </a:lnTo>
                    <a:lnTo>
                      <a:pt x="4467" y="736"/>
                    </a:lnTo>
                    <a:lnTo>
                      <a:pt x="4469" y="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4929875" y="2812000"/>
                <a:ext cx="115925" cy="18450"/>
              </a:xfrm>
              <a:custGeom>
                <a:avLst/>
                <a:gdLst/>
                <a:ahLst/>
                <a:cxnLst/>
                <a:rect l="l" t="t" r="r" b="b"/>
                <a:pathLst>
                  <a:path w="4637" h="738" extrusionOk="0">
                    <a:moveTo>
                      <a:pt x="3" y="0"/>
                    </a:moveTo>
                    <a:lnTo>
                      <a:pt x="1" y="731"/>
                    </a:lnTo>
                    <a:lnTo>
                      <a:pt x="4636" y="738"/>
                    </a:lnTo>
                    <a:lnTo>
                      <a:pt x="4636" y="7"/>
                    </a:lnTo>
                    <a:lnTo>
                      <a:pt x="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34"/>
            <p:cNvGrpSpPr/>
            <p:nvPr/>
          </p:nvGrpSpPr>
          <p:grpSpPr>
            <a:xfrm>
              <a:off x="8198581" y="4193318"/>
              <a:ext cx="232185" cy="232108"/>
              <a:chOff x="2909075" y="5346425"/>
              <a:chExt cx="129200" cy="129150"/>
            </a:xfrm>
          </p:grpSpPr>
          <p:sp>
            <p:nvSpPr>
              <p:cNvPr id="470" name="Google Shape;470;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4"/>
            <p:cNvGrpSpPr/>
            <p:nvPr/>
          </p:nvGrpSpPr>
          <p:grpSpPr>
            <a:xfrm>
              <a:off x="7315798" y="3878140"/>
              <a:ext cx="135487" cy="135551"/>
              <a:chOff x="3440975" y="957025"/>
              <a:chExt cx="158150" cy="158225"/>
            </a:xfrm>
          </p:grpSpPr>
          <p:sp>
            <p:nvSpPr>
              <p:cNvPr id="473" name="Google Shape;473;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977728A5-1A18-0500-E6E0-36EDBB546FEB}"/>
              </a:ext>
            </a:extLst>
          </p:cNvPr>
          <p:cNvGrpSpPr/>
          <p:nvPr/>
        </p:nvGrpSpPr>
        <p:grpSpPr>
          <a:xfrm>
            <a:off x="6350423" y="646898"/>
            <a:ext cx="523875" cy="583123"/>
            <a:chOff x="7315798" y="615163"/>
            <a:chExt cx="1045455" cy="1163691"/>
          </a:xfrm>
        </p:grpSpPr>
        <p:grpSp>
          <p:nvGrpSpPr>
            <p:cNvPr id="435" name="Google Shape;435;p34"/>
            <p:cNvGrpSpPr/>
            <p:nvPr/>
          </p:nvGrpSpPr>
          <p:grpSpPr>
            <a:xfrm>
              <a:off x="7607271" y="615163"/>
              <a:ext cx="753982" cy="800603"/>
              <a:chOff x="3183800" y="4637275"/>
              <a:chExt cx="449200" cy="476975"/>
            </a:xfrm>
          </p:grpSpPr>
          <p:sp>
            <p:nvSpPr>
              <p:cNvPr id="436" name="Google Shape;436;p34"/>
              <p:cNvSpPr/>
              <p:nvPr/>
            </p:nvSpPr>
            <p:spPr>
              <a:xfrm>
                <a:off x="3504500" y="4749400"/>
                <a:ext cx="125250" cy="144650"/>
              </a:xfrm>
              <a:custGeom>
                <a:avLst/>
                <a:gdLst/>
                <a:ahLst/>
                <a:cxnLst/>
                <a:rect l="l" t="t" r="r" b="b"/>
                <a:pathLst>
                  <a:path w="5010" h="5786" extrusionOk="0">
                    <a:moveTo>
                      <a:pt x="2504" y="1"/>
                    </a:moveTo>
                    <a:lnTo>
                      <a:pt x="0" y="1447"/>
                    </a:lnTo>
                    <a:lnTo>
                      <a:pt x="0" y="4339"/>
                    </a:lnTo>
                    <a:lnTo>
                      <a:pt x="2504" y="5785"/>
                    </a:lnTo>
                    <a:lnTo>
                      <a:pt x="5010" y="4339"/>
                    </a:lnTo>
                    <a:lnTo>
                      <a:pt x="5010" y="1447"/>
                    </a:lnTo>
                    <a:lnTo>
                      <a:pt x="2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501225" y="4745625"/>
                <a:ext cx="131775" cy="152125"/>
              </a:xfrm>
              <a:custGeom>
                <a:avLst/>
                <a:gdLst/>
                <a:ahLst/>
                <a:cxnLst/>
                <a:rect l="l" t="t" r="r" b="b"/>
                <a:pathLst>
                  <a:path w="5271" h="6085" extrusionOk="0">
                    <a:moveTo>
                      <a:pt x="2635" y="300"/>
                    </a:moveTo>
                    <a:lnTo>
                      <a:pt x="5011" y="1671"/>
                    </a:lnTo>
                    <a:lnTo>
                      <a:pt x="5011" y="4413"/>
                    </a:lnTo>
                    <a:lnTo>
                      <a:pt x="2635" y="5785"/>
                    </a:lnTo>
                    <a:lnTo>
                      <a:pt x="261" y="4413"/>
                    </a:lnTo>
                    <a:lnTo>
                      <a:pt x="261" y="1671"/>
                    </a:lnTo>
                    <a:lnTo>
                      <a:pt x="2635" y="300"/>
                    </a:lnTo>
                    <a:close/>
                    <a:moveTo>
                      <a:pt x="2635" y="0"/>
                    </a:moveTo>
                    <a:lnTo>
                      <a:pt x="0" y="1523"/>
                    </a:lnTo>
                    <a:lnTo>
                      <a:pt x="0" y="4565"/>
                    </a:lnTo>
                    <a:lnTo>
                      <a:pt x="2635" y="6084"/>
                    </a:lnTo>
                    <a:lnTo>
                      <a:pt x="5270" y="4565"/>
                    </a:lnTo>
                    <a:lnTo>
                      <a:pt x="5270"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3504500"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501225" y="4962100"/>
                <a:ext cx="131775" cy="152150"/>
              </a:xfrm>
              <a:custGeom>
                <a:avLst/>
                <a:gdLst/>
                <a:ahLst/>
                <a:cxnLst/>
                <a:rect l="l" t="t" r="r" b="b"/>
                <a:pathLst>
                  <a:path w="5271" h="6086" extrusionOk="0">
                    <a:moveTo>
                      <a:pt x="2635" y="302"/>
                    </a:moveTo>
                    <a:lnTo>
                      <a:pt x="5011" y="1672"/>
                    </a:lnTo>
                    <a:lnTo>
                      <a:pt x="5011" y="4414"/>
                    </a:lnTo>
                    <a:lnTo>
                      <a:pt x="2635" y="5785"/>
                    </a:lnTo>
                    <a:lnTo>
                      <a:pt x="261" y="4414"/>
                    </a:lnTo>
                    <a:lnTo>
                      <a:pt x="261" y="1672"/>
                    </a:lnTo>
                    <a:lnTo>
                      <a:pt x="2635" y="302"/>
                    </a:lnTo>
                    <a:close/>
                    <a:moveTo>
                      <a:pt x="2635" y="1"/>
                    </a:moveTo>
                    <a:lnTo>
                      <a:pt x="0" y="1524"/>
                    </a:lnTo>
                    <a:lnTo>
                      <a:pt x="0" y="4566"/>
                    </a:lnTo>
                    <a:lnTo>
                      <a:pt x="2635" y="6085"/>
                    </a:lnTo>
                    <a:lnTo>
                      <a:pt x="5270" y="4566"/>
                    </a:lnTo>
                    <a:lnTo>
                      <a:pt x="5270"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3253975" y="4965850"/>
                <a:ext cx="125250" cy="144700"/>
              </a:xfrm>
              <a:custGeom>
                <a:avLst/>
                <a:gdLst/>
                <a:ahLst/>
                <a:cxnLst/>
                <a:rect l="l" t="t" r="r" b="b"/>
                <a:pathLst>
                  <a:path w="5010" h="5788" extrusionOk="0">
                    <a:moveTo>
                      <a:pt x="2504" y="1"/>
                    </a:moveTo>
                    <a:lnTo>
                      <a:pt x="0" y="1447"/>
                    </a:lnTo>
                    <a:lnTo>
                      <a:pt x="0" y="4341"/>
                    </a:lnTo>
                    <a:lnTo>
                      <a:pt x="2504" y="5787"/>
                    </a:lnTo>
                    <a:lnTo>
                      <a:pt x="5010" y="4341"/>
                    </a:lnTo>
                    <a:lnTo>
                      <a:pt x="5010" y="1447"/>
                    </a:lnTo>
                    <a:lnTo>
                      <a:pt x="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250725" y="4962100"/>
                <a:ext cx="131800" cy="152150"/>
              </a:xfrm>
              <a:custGeom>
                <a:avLst/>
                <a:gdLst/>
                <a:ahLst/>
                <a:cxnLst/>
                <a:rect l="l" t="t" r="r" b="b"/>
                <a:pathLst>
                  <a:path w="5272" h="6086" extrusionOk="0">
                    <a:moveTo>
                      <a:pt x="2634" y="302"/>
                    </a:moveTo>
                    <a:lnTo>
                      <a:pt x="5010" y="1672"/>
                    </a:lnTo>
                    <a:lnTo>
                      <a:pt x="5010" y="4414"/>
                    </a:lnTo>
                    <a:lnTo>
                      <a:pt x="2634" y="5785"/>
                    </a:lnTo>
                    <a:lnTo>
                      <a:pt x="260" y="4414"/>
                    </a:lnTo>
                    <a:lnTo>
                      <a:pt x="260" y="1672"/>
                    </a:lnTo>
                    <a:lnTo>
                      <a:pt x="2634" y="302"/>
                    </a:lnTo>
                    <a:close/>
                    <a:moveTo>
                      <a:pt x="2634" y="1"/>
                    </a:moveTo>
                    <a:lnTo>
                      <a:pt x="1" y="1524"/>
                    </a:lnTo>
                    <a:lnTo>
                      <a:pt x="1" y="4566"/>
                    </a:lnTo>
                    <a:lnTo>
                      <a:pt x="2634" y="6085"/>
                    </a:lnTo>
                    <a:lnTo>
                      <a:pt x="5271" y="4566"/>
                    </a:lnTo>
                    <a:lnTo>
                      <a:pt x="5271"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3441800" y="4857400"/>
                <a:ext cx="125325" cy="144625"/>
              </a:xfrm>
              <a:custGeom>
                <a:avLst/>
                <a:gdLst/>
                <a:ahLst/>
                <a:cxnLst/>
                <a:rect l="l" t="t" r="r" b="b"/>
                <a:pathLst>
                  <a:path w="5013" h="5785" extrusionOk="0">
                    <a:moveTo>
                      <a:pt x="2508" y="0"/>
                    </a:moveTo>
                    <a:lnTo>
                      <a:pt x="1" y="1448"/>
                    </a:lnTo>
                    <a:lnTo>
                      <a:pt x="1" y="4339"/>
                    </a:lnTo>
                    <a:lnTo>
                      <a:pt x="2508" y="5785"/>
                    </a:lnTo>
                    <a:lnTo>
                      <a:pt x="5012" y="4339"/>
                    </a:lnTo>
                    <a:lnTo>
                      <a:pt x="5012" y="1448"/>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438575" y="4853700"/>
                <a:ext cx="131775" cy="152125"/>
              </a:xfrm>
              <a:custGeom>
                <a:avLst/>
                <a:gdLst/>
                <a:ahLst/>
                <a:cxnLst/>
                <a:rect l="l" t="t" r="r" b="b"/>
                <a:pathLst>
                  <a:path w="5271" h="6085" extrusionOk="0">
                    <a:moveTo>
                      <a:pt x="2637" y="300"/>
                    </a:moveTo>
                    <a:lnTo>
                      <a:pt x="5010" y="1671"/>
                    </a:lnTo>
                    <a:lnTo>
                      <a:pt x="5010" y="4414"/>
                    </a:lnTo>
                    <a:lnTo>
                      <a:pt x="2637" y="5785"/>
                    </a:lnTo>
                    <a:lnTo>
                      <a:pt x="261" y="4414"/>
                    </a:lnTo>
                    <a:lnTo>
                      <a:pt x="261" y="1671"/>
                    </a:lnTo>
                    <a:lnTo>
                      <a:pt x="2637" y="300"/>
                    </a:lnTo>
                    <a:close/>
                    <a:moveTo>
                      <a:pt x="2637" y="0"/>
                    </a:moveTo>
                    <a:lnTo>
                      <a:pt x="0" y="1520"/>
                    </a:lnTo>
                    <a:lnTo>
                      <a:pt x="0" y="4562"/>
                    </a:lnTo>
                    <a:lnTo>
                      <a:pt x="2637" y="6085"/>
                    </a:lnTo>
                    <a:lnTo>
                      <a:pt x="5271" y="4562"/>
                    </a:lnTo>
                    <a:lnTo>
                      <a:pt x="5271" y="1520"/>
                    </a:lnTo>
                    <a:lnTo>
                      <a:pt x="26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3316575" y="4857400"/>
                <a:ext cx="125250" cy="144625"/>
              </a:xfrm>
              <a:custGeom>
                <a:avLst/>
                <a:gdLst/>
                <a:ahLst/>
                <a:cxnLst/>
                <a:rect l="l" t="t" r="r" b="b"/>
                <a:pathLst>
                  <a:path w="5010" h="5785" extrusionOk="0">
                    <a:moveTo>
                      <a:pt x="2506" y="0"/>
                    </a:moveTo>
                    <a:lnTo>
                      <a:pt x="0" y="1448"/>
                    </a:lnTo>
                    <a:lnTo>
                      <a:pt x="0" y="4339"/>
                    </a:lnTo>
                    <a:lnTo>
                      <a:pt x="2506" y="5785"/>
                    </a:lnTo>
                    <a:lnTo>
                      <a:pt x="5010" y="4339"/>
                    </a:lnTo>
                    <a:lnTo>
                      <a:pt x="5010" y="1448"/>
                    </a:lnTo>
                    <a:lnTo>
                      <a:pt x="2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3313325" y="4853700"/>
                <a:ext cx="131775" cy="152125"/>
              </a:xfrm>
              <a:custGeom>
                <a:avLst/>
                <a:gdLst/>
                <a:ahLst/>
                <a:cxnLst/>
                <a:rect l="l" t="t" r="r" b="b"/>
                <a:pathLst>
                  <a:path w="5271" h="6085" extrusionOk="0">
                    <a:moveTo>
                      <a:pt x="2636" y="300"/>
                    </a:moveTo>
                    <a:lnTo>
                      <a:pt x="5010" y="1671"/>
                    </a:lnTo>
                    <a:lnTo>
                      <a:pt x="5010" y="4414"/>
                    </a:lnTo>
                    <a:lnTo>
                      <a:pt x="2636" y="5785"/>
                    </a:lnTo>
                    <a:lnTo>
                      <a:pt x="260" y="4414"/>
                    </a:lnTo>
                    <a:lnTo>
                      <a:pt x="260" y="1671"/>
                    </a:lnTo>
                    <a:lnTo>
                      <a:pt x="2636" y="300"/>
                    </a:lnTo>
                    <a:close/>
                    <a:moveTo>
                      <a:pt x="2636" y="0"/>
                    </a:moveTo>
                    <a:lnTo>
                      <a:pt x="1" y="1520"/>
                    </a:lnTo>
                    <a:lnTo>
                      <a:pt x="1" y="4562"/>
                    </a:lnTo>
                    <a:lnTo>
                      <a:pt x="2636" y="6085"/>
                    </a:lnTo>
                    <a:lnTo>
                      <a:pt x="5271" y="4562"/>
                    </a:lnTo>
                    <a:lnTo>
                      <a:pt x="5271"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3252875" y="4749200"/>
                <a:ext cx="125250" cy="144625"/>
              </a:xfrm>
              <a:custGeom>
                <a:avLst/>
                <a:gdLst/>
                <a:ahLst/>
                <a:cxnLst/>
                <a:rect l="l" t="t" r="r" b="b"/>
                <a:pathLst>
                  <a:path w="5010" h="5785" extrusionOk="0">
                    <a:moveTo>
                      <a:pt x="2504" y="0"/>
                    </a:moveTo>
                    <a:lnTo>
                      <a:pt x="0" y="1448"/>
                    </a:lnTo>
                    <a:lnTo>
                      <a:pt x="0" y="4339"/>
                    </a:lnTo>
                    <a:lnTo>
                      <a:pt x="2504" y="5785"/>
                    </a:lnTo>
                    <a:lnTo>
                      <a:pt x="5010" y="4339"/>
                    </a:lnTo>
                    <a:lnTo>
                      <a:pt x="5010" y="1448"/>
                    </a:lnTo>
                    <a:lnTo>
                      <a:pt x="25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3249625" y="4745450"/>
                <a:ext cx="131750" cy="152175"/>
              </a:xfrm>
              <a:custGeom>
                <a:avLst/>
                <a:gdLst/>
                <a:ahLst/>
                <a:cxnLst/>
                <a:rect l="l" t="t" r="r" b="b"/>
                <a:pathLst>
                  <a:path w="5270" h="6087" extrusionOk="0">
                    <a:moveTo>
                      <a:pt x="2634" y="302"/>
                    </a:moveTo>
                    <a:lnTo>
                      <a:pt x="5010" y="1673"/>
                    </a:lnTo>
                    <a:lnTo>
                      <a:pt x="5010" y="4415"/>
                    </a:lnTo>
                    <a:lnTo>
                      <a:pt x="2634" y="5786"/>
                    </a:lnTo>
                    <a:lnTo>
                      <a:pt x="260" y="4415"/>
                    </a:lnTo>
                    <a:lnTo>
                      <a:pt x="260" y="1673"/>
                    </a:lnTo>
                    <a:lnTo>
                      <a:pt x="2634" y="302"/>
                    </a:lnTo>
                    <a:close/>
                    <a:moveTo>
                      <a:pt x="2634" y="0"/>
                    </a:moveTo>
                    <a:lnTo>
                      <a:pt x="1" y="1521"/>
                    </a:lnTo>
                    <a:lnTo>
                      <a:pt x="1" y="4565"/>
                    </a:lnTo>
                    <a:lnTo>
                      <a:pt x="2634" y="6086"/>
                    </a:lnTo>
                    <a:lnTo>
                      <a:pt x="5269" y="4565"/>
                    </a:lnTo>
                    <a:lnTo>
                      <a:pt x="5269" y="1521"/>
                    </a:lnTo>
                    <a:lnTo>
                      <a:pt x="2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3187075" y="4641075"/>
                <a:ext cx="125250" cy="144625"/>
              </a:xfrm>
              <a:custGeom>
                <a:avLst/>
                <a:gdLst/>
                <a:ahLst/>
                <a:cxnLst/>
                <a:rect l="l" t="t" r="r" b="b"/>
                <a:pathLst>
                  <a:path w="5010" h="5785" extrusionOk="0">
                    <a:moveTo>
                      <a:pt x="2506" y="0"/>
                    </a:moveTo>
                    <a:lnTo>
                      <a:pt x="0" y="1446"/>
                    </a:lnTo>
                    <a:lnTo>
                      <a:pt x="0" y="4337"/>
                    </a:lnTo>
                    <a:lnTo>
                      <a:pt x="2506" y="5785"/>
                    </a:lnTo>
                    <a:lnTo>
                      <a:pt x="5010" y="4337"/>
                    </a:lnTo>
                    <a:lnTo>
                      <a:pt x="5010" y="1446"/>
                    </a:lnTo>
                    <a:lnTo>
                      <a:pt x="2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3183800" y="4637275"/>
                <a:ext cx="131850" cy="152175"/>
              </a:xfrm>
              <a:custGeom>
                <a:avLst/>
                <a:gdLst/>
                <a:ahLst/>
                <a:cxnLst/>
                <a:rect l="l" t="t" r="r" b="b"/>
                <a:pathLst>
                  <a:path w="5274" h="6087" extrusionOk="0">
                    <a:moveTo>
                      <a:pt x="2637" y="302"/>
                    </a:moveTo>
                    <a:lnTo>
                      <a:pt x="5011" y="1673"/>
                    </a:lnTo>
                    <a:lnTo>
                      <a:pt x="5011" y="4414"/>
                    </a:lnTo>
                    <a:lnTo>
                      <a:pt x="2637" y="5785"/>
                    </a:lnTo>
                    <a:lnTo>
                      <a:pt x="263" y="4414"/>
                    </a:lnTo>
                    <a:lnTo>
                      <a:pt x="263" y="1673"/>
                    </a:lnTo>
                    <a:lnTo>
                      <a:pt x="2637" y="302"/>
                    </a:lnTo>
                    <a:close/>
                    <a:moveTo>
                      <a:pt x="2637" y="1"/>
                    </a:moveTo>
                    <a:lnTo>
                      <a:pt x="0" y="1523"/>
                    </a:lnTo>
                    <a:lnTo>
                      <a:pt x="0" y="4566"/>
                    </a:lnTo>
                    <a:lnTo>
                      <a:pt x="2637" y="6087"/>
                    </a:lnTo>
                    <a:lnTo>
                      <a:pt x="5274" y="4566"/>
                    </a:lnTo>
                    <a:lnTo>
                      <a:pt x="5274"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4"/>
            <p:cNvGrpSpPr/>
            <p:nvPr/>
          </p:nvGrpSpPr>
          <p:grpSpPr>
            <a:xfrm>
              <a:off x="7315798" y="952140"/>
              <a:ext cx="135487" cy="135551"/>
              <a:chOff x="3440975" y="957025"/>
              <a:chExt cx="158150" cy="158225"/>
            </a:xfrm>
          </p:grpSpPr>
          <p:sp>
            <p:nvSpPr>
              <p:cNvPr id="479" name="Google Shape;479;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7981786" y="1627711"/>
              <a:ext cx="151208" cy="151143"/>
              <a:chOff x="4917425" y="1708800"/>
              <a:chExt cx="176500" cy="176425"/>
            </a:xfrm>
          </p:grpSpPr>
          <p:sp>
            <p:nvSpPr>
              <p:cNvPr id="482" name="Google Shape;482;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DB3FFB95-7639-4E5E-822C-97315F73195A}"/>
              </a:ext>
            </a:extLst>
          </p:cNvPr>
          <p:cNvGrpSpPr/>
          <p:nvPr/>
        </p:nvGrpSpPr>
        <p:grpSpPr>
          <a:xfrm>
            <a:off x="2215165" y="700062"/>
            <a:ext cx="492832" cy="412650"/>
            <a:chOff x="782740" y="539490"/>
            <a:chExt cx="1046666" cy="876378"/>
          </a:xfrm>
        </p:grpSpPr>
        <p:grpSp>
          <p:nvGrpSpPr>
            <p:cNvPr id="419" name="Google Shape;419;p34"/>
            <p:cNvGrpSpPr/>
            <p:nvPr/>
          </p:nvGrpSpPr>
          <p:grpSpPr>
            <a:xfrm>
              <a:off x="782740" y="615075"/>
              <a:ext cx="753994" cy="800793"/>
              <a:chOff x="2594700" y="4637275"/>
              <a:chExt cx="449100" cy="476975"/>
            </a:xfrm>
          </p:grpSpPr>
          <p:sp>
            <p:nvSpPr>
              <p:cNvPr id="420" name="Google Shape;420;p34"/>
              <p:cNvSpPr/>
              <p:nvPr/>
            </p:nvSpPr>
            <p:spPr>
              <a:xfrm>
                <a:off x="2597925" y="4749400"/>
                <a:ext cx="125275" cy="144650"/>
              </a:xfrm>
              <a:custGeom>
                <a:avLst/>
                <a:gdLst/>
                <a:ahLst/>
                <a:cxnLst/>
                <a:rect l="l" t="t" r="r" b="b"/>
                <a:pathLst>
                  <a:path w="5011" h="5786" extrusionOk="0">
                    <a:moveTo>
                      <a:pt x="2506" y="1"/>
                    </a:moveTo>
                    <a:lnTo>
                      <a:pt x="1" y="1447"/>
                    </a:lnTo>
                    <a:lnTo>
                      <a:pt x="1" y="4339"/>
                    </a:lnTo>
                    <a:lnTo>
                      <a:pt x="2506" y="5785"/>
                    </a:lnTo>
                    <a:lnTo>
                      <a:pt x="5010" y="4339"/>
                    </a:lnTo>
                    <a:lnTo>
                      <a:pt x="5010" y="1447"/>
                    </a:lnTo>
                    <a:lnTo>
                      <a:pt x="25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2594700" y="4745625"/>
                <a:ext cx="131725" cy="152125"/>
              </a:xfrm>
              <a:custGeom>
                <a:avLst/>
                <a:gdLst/>
                <a:ahLst/>
                <a:cxnLst/>
                <a:rect l="l" t="t" r="r" b="b"/>
                <a:pathLst>
                  <a:path w="5269" h="6085" extrusionOk="0">
                    <a:moveTo>
                      <a:pt x="2635" y="300"/>
                    </a:moveTo>
                    <a:lnTo>
                      <a:pt x="5010" y="1671"/>
                    </a:lnTo>
                    <a:lnTo>
                      <a:pt x="5010" y="4413"/>
                    </a:lnTo>
                    <a:lnTo>
                      <a:pt x="2635" y="5785"/>
                    </a:lnTo>
                    <a:lnTo>
                      <a:pt x="259" y="4413"/>
                    </a:lnTo>
                    <a:lnTo>
                      <a:pt x="259" y="1671"/>
                    </a:lnTo>
                    <a:lnTo>
                      <a:pt x="2635" y="300"/>
                    </a:lnTo>
                    <a:close/>
                    <a:moveTo>
                      <a:pt x="2635" y="0"/>
                    </a:moveTo>
                    <a:lnTo>
                      <a:pt x="0" y="1523"/>
                    </a:lnTo>
                    <a:lnTo>
                      <a:pt x="0" y="4565"/>
                    </a:lnTo>
                    <a:lnTo>
                      <a:pt x="2635" y="6084"/>
                    </a:lnTo>
                    <a:lnTo>
                      <a:pt x="5269" y="4565"/>
                    </a:lnTo>
                    <a:lnTo>
                      <a:pt x="5269" y="1523"/>
                    </a:lnTo>
                    <a:lnTo>
                      <a:pt x="26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597925" y="4965850"/>
                <a:ext cx="125275" cy="144700"/>
              </a:xfrm>
              <a:custGeom>
                <a:avLst/>
                <a:gdLst/>
                <a:ahLst/>
                <a:cxnLst/>
                <a:rect l="l" t="t" r="r" b="b"/>
                <a:pathLst>
                  <a:path w="5011" h="5788" extrusionOk="0">
                    <a:moveTo>
                      <a:pt x="2506" y="1"/>
                    </a:moveTo>
                    <a:lnTo>
                      <a:pt x="1" y="1447"/>
                    </a:lnTo>
                    <a:lnTo>
                      <a:pt x="1" y="4341"/>
                    </a:lnTo>
                    <a:lnTo>
                      <a:pt x="2506" y="5787"/>
                    </a:lnTo>
                    <a:lnTo>
                      <a:pt x="5010" y="4341"/>
                    </a:lnTo>
                    <a:lnTo>
                      <a:pt x="5010" y="1447"/>
                    </a:lnTo>
                    <a:lnTo>
                      <a:pt x="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594700" y="4962100"/>
                <a:ext cx="131725" cy="152150"/>
              </a:xfrm>
              <a:custGeom>
                <a:avLst/>
                <a:gdLst/>
                <a:ahLst/>
                <a:cxnLst/>
                <a:rect l="l" t="t" r="r" b="b"/>
                <a:pathLst>
                  <a:path w="5269" h="6086" extrusionOk="0">
                    <a:moveTo>
                      <a:pt x="2635" y="302"/>
                    </a:moveTo>
                    <a:lnTo>
                      <a:pt x="5010" y="1672"/>
                    </a:lnTo>
                    <a:lnTo>
                      <a:pt x="5010" y="4414"/>
                    </a:lnTo>
                    <a:lnTo>
                      <a:pt x="2635" y="5785"/>
                    </a:lnTo>
                    <a:lnTo>
                      <a:pt x="259" y="4414"/>
                    </a:lnTo>
                    <a:lnTo>
                      <a:pt x="259" y="1672"/>
                    </a:lnTo>
                    <a:lnTo>
                      <a:pt x="2635" y="302"/>
                    </a:lnTo>
                    <a:close/>
                    <a:moveTo>
                      <a:pt x="2635" y="1"/>
                    </a:moveTo>
                    <a:lnTo>
                      <a:pt x="0" y="1524"/>
                    </a:lnTo>
                    <a:lnTo>
                      <a:pt x="0" y="4566"/>
                    </a:lnTo>
                    <a:lnTo>
                      <a:pt x="2635" y="6085"/>
                    </a:lnTo>
                    <a:lnTo>
                      <a:pt x="5269" y="4566"/>
                    </a:lnTo>
                    <a:lnTo>
                      <a:pt x="5269" y="1524"/>
                    </a:lnTo>
                    <a:lnTo>
                      <a:pt x="2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848400" y="4965850"/>
                <a:ext cx="125300" cy="144700"/>
              </a:xfrm>
              <a:custGeom>
                <a:avLst/>
                <a:gdLst/>
                <a:ahLst/>
                <a:cxnLst/>
                <a:rect l="l" t="t" r="r" b="b"/>
                <a:pathLst>
                  <a:path w="5012" h="5788" extrusionOk="0">
                    <a:moveTo>
                      <a:pt x="2505" y="1"/>
                    </a:moveTo>
                    <a:lnTo>
                      <a:pt x="1" y="1447"/>
                    </a:lnTo>
                    <a:lnTo>
                      <a:pt x="1" y="4341"/>
                    </a:lnTo>
                    <a:lnTo>
                      <a:pt x="2505" y="5787"/>
                    </a:lnTo>
                    <a:lnTo>
                      <a:pt x="5012" y="4341"/>
                    </a:lnTo>
                    <a:lnTo>
                      <a:pt x="5012" y="1447"/>
                    </a:lnTo>
                    <a:lnTo>
                      <a:pt x="2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2845175" y="4962100"/>
                <a:ext cx="131775" cy="152150"/>
              </a:xfrm>
              <a:custGeom>
                <a:avLst/>
                <a:gdLst/>
                <a:ahLst/>
                <a:cxnLst/>
                <a:rect l="l" t="t" r="r" b="b"/>
                <a:pathLst>
                  <a:path w="5271" h="6086" extrusionOk="0">
                    <a:moveTo>
                      <a:pt x="2634" y="302"/>
                    </a:moveTo>
                    <a:lnTo>
                      <a:pt x="5010" y="1672"/>
                    </a:lnTo>
                    <a:lnTo>
                      <a:pt x="5010" y="4414"/>
                    </a:lnTo>
                    <a:lnTo>
                      <a:pt x="2634" y="5785"/>
                    </a:lnTo>
                    <a:lnTo>
                      <a:pt x="261" y="4414"/>
                    </a:lnTo>
                    <a:lnTo>
                      <a:pt x="261" y="1672"/>
                    </a:lnTo>
                    <a:lnTo>
                      <a:pt x="2634" y="302"/>
                    </a:lnTo>
                    <a:close/>
                    <a:moveTo>
                      <a:pt x="2634" y="1"/>
                    </a:moveTo>
                    <a:lnTo>
                      <a:pt x="0" y="1524"/>
                    </a:lnTo>
                    <a:lnTo>
                      <a:pt x="0" y="4566"/>
                    </a:lnTo>
                    <a:lnTo>
                      <a:pt x="2634" y="6085"/>
                    </a:lnTo>
                    <a:lnTo>
                      <a:pt x="5270" y="4566"/>
                    </a:lnTo>
                    <a:lnTo>
                      <a:pt x="5270" y="1524"/>
                    </a:lnTo>
                    <a:lnTo>
                      <a:pt x="26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2660575" y="4857400"/>
                <a:ext cx="125200" cy="144625"/>
              </a:xfrm>
              <a:custGeom>
                <a:avLst/>
                <a:gdLst/>
                <a:ahLst/>
                <a:cxnLst/>
                <a:rect l="l" t="t" r="r" b="b"/>
                <a:pathLst>
                  <a:path w="5008" h="5785" extrusionOk="0">
                    <a:moveTo>
                      <a:pt x="2504" y="0"/>
                    </a:moveTo>
                    <a:lnTo>
                      <a:pt x="0" y="1448"/>
                    </a:lnTo>
                    <a:lnTo>
                      <a:pt x="0" y="4339"/>
                    </a:lnTo>
                    <a:lnTo>
                      <a:pt x="2504" y="5785"/>
                    </a:lnTo>
                    <a:lnTo>
                      <a:pt x="5008" y="4339"/>
                    </a:lnTo>
                    <a:lnTo>
                      <a:pt x="5008" y="1448"/>
                    </a:lnTo>
                    <a:lnTo>
                      <a:pt x="2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2657275" y="4853700"/>
                <a:ext cx="131825" cy="152125"/>
              </a:xfrm>
              <a:custGeom>
                <a:avLst/>
                <a:gdLst/>
                <a:ahLst/>
                <a:cxnLst/>
                <a:rect l="l" t="t" r="r" b="b"/>
                <a:pathLst>
                  <a:path w="5273" h="6085" extrusionOk="0">
                    <a:moveTo>
                      <a:pt x="2636" y="300"/>
                    </a:moveTo>
                    <a:lnTo>
                      <a:pt x="5011" y="1671"/>
                    </a:lnTo>
                    <a:lnTo>
                      <a:pt x="5011" y="4414"/>
                    </a:lnTo>
                    <a:lnTo>
                      <a:pt x="2636" y="5785"/>
                    </a:lnTo>
                    <a:lnTo>
                      <a:pt x="262" y="4414"/>
                    </a:lnTo>
                    <a:lnTo>
                      <a:pt x="262" y="1671"/>
                    </a:lnTo>
                    <a:lnTo>
                      <a:pt x="2636" y="300"/>
                    </a:lnTo>
                    <a:close/>
                    <a:moveTo>
                      <a:pt x="2636" y="0"/>
                    </a:moveTo>
                    <a:lnTo>
                      <a:pt x="1" y="1520"/>
                    </a:lnTo>
                    <a:lnTo>
                      <a:pt x="1" y="4562"/>
                    </a:lnTo>
                    <a:lnTo>
                      <a:pt x="2636" y="6085"/>
                    </a:lnTo>
                    <a:lnTo>
                      <a:pt x="5273" y="4562"/>
                    </a:lnTo>
                    <a:lnTo>
                      <a:pt x="5273"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2785750" y="4857400"/>
                <a:ext cx="125275" cy="144625"/>
              </a:xfrm>
              <a:custGeom>
                <a:avLst/>
                <a:gdLst/>
                <a:ahLst/>
                <a:cxnLst/>
                <a:rect l="l" t="t" r="r" b="b"/>
                <a:pathLst>
                  <a:path w="5011" h="5785" extrusionOk="0">
                    <a:moveTo>
                      <a:pt x="2507" y="0"/>
                    </a:moveTo>
                    <a:lnTo>
                      <a:pt x="1" y="1448"/>
                    </a:lnTo>
                    <a:lnTo>
                      <a:pt x="1" y="4339"/>
                    </a:lnTo>
                    <a:lnTo>
                      <a:pt x="2507" y="5785"/>
                    </a:lnTo>
                    <a:lnTo>
                      <a:pt x="5011" y="4339"/>
                    </a:lnTo>
                    <a:lnTo>
                      <a:pt x="5011" y="1448"/>
                    </a:ln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2782525" y="4853700"/>
                <a:ext cx="131825" cy="152125"/>
              </a:xfrm>
              <a:custGeom>
                <a:avLst/>
                <a:gdLst/>
                <a:ahLst/>
                <a:cxnLst/>
                <a:rect l="l" t="t" r="r" b="b"/>
                <a:pathLst>
                  <a:path w="5273" h="6085" extrusionOk="0">
                    <a:moveTo>
                      <a:pt x="2636" y="300"/>
                    </a:moveTo>
                    <a:lnTo>
                      <a:pt x="5010" y="1671"/>
                    </a:lnTo>
                    <a:lnTo>
                      <a:pt x="5010" y="4414"/>
                    </a:lnTo>
                    <a:lnTo>
                      <a:pt x="2636" y="5785"/>
                    </a:lnTo>
                    <a:lnTo>
                      <a:pt x="263" y="4414"/>
                    </a:lnTo>
                    <a:lnTo>
                      <a:pt x="263" y="1671"/>
                    </a:lnTo>
                    <a:lnTo>
                      <a:pt x="2636" y="300"/>
                    </a:lnTo>
                    <a:close/>
                    <a:moveTo>
                      <a:pt x="2636" y="0"/>
                    </a:moveTo>
                    <a:lnTo>
                      <a:pt x="1" y="1520"/>
                    </a:lnTo>
                    <a:lnTo>
                      <a:pt x="1" y="4562"/>
                    </a:lnTo>
                    <a:lnTo>
                      <a:pt x="2636" y="6085"/>
                    </a:lnTo>
                    <a:lnTo>
                      <a:pt x="5272" y="4562"/>
                    </a:lnTo>
                    <a:lnTo>
                      <a:pt x="5272" y="1520"/>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2849550" y="4749200"/>
                <a:ext cx="125275" cy="144625"/>
              </a:xfrm>
              <a:custGeom>
                <a:avLst/>
                <a:gdLst/>
                <a:ahLst/>
                <a:cxnLst/>
                <a:rect l="l" t="t" r="r" b="b"/>
                <a:pathLst>
                  <a:path w="5011" h="5785" extrusionOk="0">
                    <a:moveTo>
                      <a:pt x="2505" y="0"/>
                    </a:moveTo>
                    <a:lnTo>
                      <a:pt x="1" y="1448"/>
                    </a:lnTo>
                    <a:lnTo>
                      <a:pt x="1" y="4339"/>
                    </a:lnTo>
                    <a:lnTo>
                      <a:pt x="2505" y="5785"/>
                    </a:lnTo>
                    <a:lnTo>
                      <a:pt x="5010" y="4339"/>
                    </a:lnTo>
                    <a:lnTo>
                      <a:pt x="5010" y="1448"/>
                    </a:lnTo>
                    <a:lnTo>
                      <a:pt x="2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2846275" y="4745450"/>
                <a:ext cx="131775" cy="152175"/>
              </a:xfrm>
              <a:custGeom>
                <a:avLst/>
                <a:gdLst/>
                <a:ahLst/>
                <a:cxnLst/>
                <a:rect l="l" t="t" r="r" b="b"/>
                <a:pathLst>
                  <a:path w="5271" h="6087" extrusionOk="0">
                    <a:moveTo>
                      <a:pt x="2636" y="302"/>
                    </a:moveTo>
                    <a:lnTo>
                      <a:pt x="5012" y="1673"/>
                    </a:lnTo>
                    <a:lnTo>
                      <a:pt x="5012" y="4415"/>
                    </a:lnTo>
                    <a:lnTo>
                      <a:pt x="2636" y="5786"/>
                    </a:lnTo>
                    <a:lnTo>
                      <a:pt x="261" y="4415"/>
                    </a:lnTo>
                    <a:lnTo>
                      <a:pt x="261" y="1673"/>
                    </a:lnTo>
                    <a:lnTo>
                      <a:pt x="2636" y="302"/>
                    </a:lnTo>
                    <a:close/>
                    <a:moveTo>
                      <a:pt x="2636" y="0"/>
                    </a:moveTo>
                    <a:lnTo>
                      <a:pt x="0" y="1521"/>
                    </a:lnTo>
                    <a:lnTo>
                      <a:pt x="0" y="4565"/>
                    </a:lnTo>
                    <a:lnTo>
                      <a:pt x="2636" y="6086"/>
                    </a:lnTo>
                    <a:lnTo>
                      <a:pt x="5271" y="4565"/>
                    </a:lnTo>
                    <a:lnTo>
                      <a:pt x="5271" y="1521"/>
                    </a:lnTo>
                    <a:lnTo>
                      <a:pt x="2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2915250" y="4641075"/>
                <a:ext cx="125325" cy="144625"/>
              </a:xfrm>
              <a:custGeom>
                <a:avLst/>
                <a:gdLst/>
                <a:ahLst/>
                <a:cxnLst/>
                <a:rect l="l" t="t" r="r" b="b"/>
                <a:pathLst>
                  <a:path w="5013" h="5785" extrusionOk="0">
                    <a:moveTo>
                      <a:pt x="2508" y="0"/>
                    </a:moveTo>
                    <a:lnTo>
                      <a:pt x="1" y="1446"/>
                    </a:lnTo>
                    <a:lnTo>
                      <a:pt x="1" y="4337"/>
                    </a:lnTo>
                    <a:lnTo>
                      <a:pt x="2508" y="5785"/>
                    </a:lnTo>
                    <a:lnTo>
                      <a:pt x="5012" y="4337"/>
                    </a:lnTo>
                    <a:lnTo>
                      <a:pt x="5012" y="1446"/>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2912025" y="4637275"/>
                <a:ext cx="131775" cy="152175"/>
              </a:xfrm>
              <a:custGeom>
                <a:avLst/>
                <a:gdLst/>
                <a:ahLst/>
                <a:cxnLst/>
                <a:rect l="l" t="t" r="r" b="b"/>
                <a:pathLst>
                  <a:path w="5271" h="6087" extrusionOk="0">
                    <a:moveTo>
                      <a:pt x="2637" y="302"/>
                    </a:moveTo>
                    <a:lnTo>
                      <a:pt x="5010" y="1673"/>
                    </a:lnTo>
                    <a:lnTo>
                      <a:pt x="5010" y="4414"/>
                    </a:lnTo>
                    <a:lnTo>
                      <a:pt x="2637" y="5785"/>
                    </a:lnTo>
                    <a:lnTo>
                      <a:pt x="261" y="4414"/>
                    </a:lnTo>
                    <a:lnTo>
                      <a:pt x="261" y="1673"/>
                    </a:lnTo>
                    <a:lnTo>
                      <a:pt x="2637" y="302"/>
                    </a:lnTo>
                    <a:close/>
                    <a:moveTo>
                      <a:pt x="2637" y="1"/>
                    </a:moveTo>
                    <a:lnTo>
                      <a:pt x="0" y="1523"/>
                    </a:lnTo>
                    <a:lnTo>
                      <a:pt x="0" y="4566"/>
                    </a:lnTo>
                    <a:lnTo>
                      <a:pt x="2637" y="6087"/>
                    </a:lnTo>
                    <a:lnTo>
                      <a:pt x="5271" y="4566"/>
                    </a:lnTo>
                    <a:lnTo>
                      <a:pt x="5271" y="1523"/>
                    </a:lnTo>
                    <a:lnTo>
                      <a:pt x="26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4"/>
            <p:cNvGrpSpPr/>
            <p:nvPr/>
          </p:nvGrpSpPr>
          <p:grpSpPr>
            <a:xfrm>
              <a:off x="1678198" y="1063086"/>
              <a:ext cx="151208" cy="151143"/>
              <a:chOff x="4917425" y="1708800"/>
              <a:chExt cx="176500" cy="176425"/>
            </a:xfrm>
          </p:grpSpPr>
          <p:sp>
            <p:nvSpPr>
              <p:cNvPr id="485" name="Google Shape;485;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993061" y="539490"/>
              <a:ext cx="135487" cy="135551"/>
              <a:chOff x="3440975" y="957025"/>
              <a:chExt cx="158150" cy="158225"/>
            </a:xfrm>
          </p:grpSpPr>
          <p:sp>
            <p:nvSpPr>
              <p:cNvPr id="488" name="Google Shape;488;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7C43E352-F535-52DA-C7C1-301F0B4D948D}"/>
              </a:ext>
            </a:extLst>
          </p:cNvPr>
          <p:cNvGrpSpPr/>
          <p:nvPr/>
        </p:nvGrpSpPr>
        <p:grpSpPr>
          <a:xfrm>
            <a:off x="470489" y="3914003"/>
            <a:ext cx="1104725" cy="959508"/>
            <a:chOff x="637623" y="3089235"/>
            <a:chExt cx="1749325" cy="1519375"/>
          </a:xfrm>
        </p:grpSpPr>
        <p:grpSp>
          <p:nvGrpSpPr>
            <p:cNvPr id="398" name="Google Shape;398;p34"/>
            <p:cNvGrpSpPr/>
            <p:nvPr/>
          </p:nvGrpSpPr>
          <p:grpSpPr>
            <a:xfrm>
              <a:off x="713232" y="3089235"/>
              <a:ext cx="1049358" cy="1519375"/>
              <a:chOff x="882383" y="3027037"/>
              <a:chExt cx="1092285" cy="1581529"/>
            </a:xfrm>
          </p:grpSpPr>
          <p:sp>
            <p:nvSpPr>
              <p:cNvPr id="399" name="Google Shape;399;p34"/>
              <p:cNvSpPr/>
              <p:nvPr/>
            </p:nvSpPr>
            <p:spPr>
              <a:xfrm>
                <a:off x="975825" y="3846000"/>
                <a:ext cx="905400" cy="60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4"/>
              <p:cNvGrpSpPr/>
              <p:nvPr/>
            </p:nvGrpSpPr>
            <p:grpSpPr>
              <a:xfrm>
                <a:off x="882383" y="3027037"/>
                <a:ext cx="1092285" cy="1581529"/>
                <a:chOff x="1010500" y="2451025"/>
                <a:chExt cx="509200" cy="737275"/>
              </a:xfrm>
            </p:grpSpPr>
            <p:sp>
              <p:nvSpPr>
                <p:cNvPr id="401" name="Google Shape;401;p34"/>
                <p:cNvSpPr/>
                <p:nvPr/>
              </p:nvSpPr>
              <p:spPr>
                <a:xfrm>
                  <a:off x="1208700" y="2454125"/>
                  <a:ext cx="112150" cy="61375"/>
                </a:xfrm>
                <a:custGeom>
                  <a:avLst/>
                  <a:gdLst/>
                  <a:ahLst/>
                  <a:cxnLst/>
                  <a:rect l="l" t="t" r="r" b="b"/>
                  <a:pathLst>
                    <a:path w="4486" h="2455" extrusionOk="0">
                      <a:moveTo>
                        <a:pt x="0" y="1"/>
                      </a:moveTo>
                      <a:lnTo>
                        <a:pt x="0" y="2454"/>
                      </a:lnTo>
                      <a:lnTo>
                        <a:pt x="4485" y="2454"/>
                      </a:lnTo>
                      <a:lnTo>
                        <a:pt x="44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1346950" y="2981100"/>
                  <a:ext cx="27575" cy="26450"/>
                </a:xfrm>
                <a:custGeom>
                  <a:avLst/>
                  <a:gdLst/>
                  <a:ahLst/>
                  <a:cxnLst/>
                  <a:rect l="l" t="t" r="r" b="b"/>
                  <a:pathLst>
                    <a:path w="1103" h="1058" extrusionOk="0">
                      <a:moveTo>
                        <a:pt x="530" y="0"/>
                      </a:moveTo>
                      <a:cubicBezTo>
                        <a:pt x="240" y="0"/>
                        <a:pt x="3" y="236"/>
                        <a:pt x="2" y="527"/>
                      </a:cubicBezTo>
                      <a:cubicBezTo>
                        <a:pt x="0" y="740"/>
                        <a:pt x="129" y="934"/>
                        <a:pt x="327" y="1016"/>
                      </a:cubicBezTo>
                      <a:cubicBezTo>
                        <a:pt x="393" y="1044"/>
                        <a:pt x="463" y="1057"/>
                        <a:pt x="532" y="1057"/>
                      </a:cubicBezTo>
                      <a:cubicBezTo>
                        <a:pt x="669" y="1057"/>
                        <a:pt x="803" y="1004"/>
                        <a:pt x="904" y="903"/>
                      </a:cubicBezTo>
                      <a:cubicBezTo>
                        <a:pt x="1055" y="753"/>
                        <a:pt x="1102" y="525"/>
                        <a:pt x="1020" y="327"/>
                      </a:cubicBezTo>
                      <a:cubicBezTo>
                        <a:pt x="939" y="130"/>
                        <a:pt x="746" y="0"/>
                        <a:pt x="533" y="0"/>
                      </a:cubicBezTo>
                      <a:cubicBezTo>
                        <a:pt x="532" y="0"/>
                        <a:pt x="531" y="0"/>
                        <a:pt x="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406775" y="2935175"/>
                  <a:ext cx="27550" cy="26500"/>
                </a:xfrm>
                <a:custGeom>
                  <a:avLst/>
                  <a:gdLst/>
                  <a:ahLst/>
                  <a:cxnLst/>
                  <a:rect l="l" t="t" r="r" b="b"/>
                  <a:pathLst>
                    <a:path w="1102" h="1060" extrusionOk="0">
                      <a:moveTo>
                        <a:pt x="533" y="1"/>
                      </a:moveTo>
                      <a:cubicBezTo>
                        <a:pt x="532" y="1"/>
                        <a:pt x="530" y="1"/>
                        <a:pt x="529" y="1"/>
                      </a:cubicBezTo>
                      <a:cubicBezTo>
                        <a:pt x="237" y="2"/>
                        <a:pt x="1" y="240"/>
                        <a:pt x="2" y="532"/>
                      </a:cubicBezTo>
                      <a:cubicBezTo>
                        <a:pt x="4" y="745"/>
                        <a:pt x="132" y="938"/>
                        <a:pt x="331" y="1020"/>
                      </a:cubicBezTo>
                      <a:cubicBezTo>
                        <a:pt x="396" y="1047"/>
                        <a:pt x="464" y="1060"/>
                        <a:pt x="531" y="1060"/>
                      </a:cubicBezTo>
                      <a:cubicBezTo>
                        <a:pt x="670" y="1060"/>
                        <a:pt x="805" y="1005"/>
                        <a:pt x="907" y="903"/>
                      </a:cubicBezTo>
                      <a:cubicBezTo>
                        <a:pt x="1058" y="751"/>
                        <a:pt x="1101" y="524"/>
                        <a:pt x="1020" y="326"/>
                      </a:cubicBezTo>
                      <a:cubicBezTo>
                        <a:pt x="937" y="129"/>
                        <a:pt x="746"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1038550" y="2847800"/>
                  <a:ext cx="452975" cy="312325"/>
                </a:xfrm>
                <a:custGeom>
                  <a:avLst/>
                  <a:gdLst/>
                  <a:ahLst/>
                  <a:cxnLst/>
                  <a:rect l="l" t="t" r="r" b="b"/>
                  <a:pathLst>
                    <a:path w="18119" h="12493" extrusionOk="0">
                      <a:moveTo>
                        <a:pt x="15255" y="3495"/>
                      </a:moveTo>
                      <a:cubicBezTo>
                        <a:pt x="15528" y="3495"/>
                        <a:pt x="15789" y="3707"/>
                        <a:pt x="15788" y="4027"/>
                      </a:cubicBezTo>
                      <a:cubicBezTo>
                        <a:pt x="15787" y="4318"/>
                        <a:pt x="15550" y="4554"/>
                        <a:pt x="15258" y="4554"/>
                      </a:cubicBezTo>
                      <a:cubicBezTo>
                        <a:pt x="14787" y="4554"/>
                        <a:pt x="14550" y="3983"/>
                        <a:pt x="14885" y="3651"/>
                      </a:cubicBezTo>
                      <a:cubicBezTo>
                        <a:pt x="14992" y="3543"/>
                        <a:pt x="15125" y="3495"/>
                        <a:pt x="15255" y="3495"/>
                      </a:cubicBezTo>
                      <a:close/>
                      <a:moveTo>
                        <a:pt x="12862" y="5325"/>
                      </a:moveTo>
                      <a:cubicBezTo>
                        <a:pt x="13136" y="5325"/>
                        <a:pt x="13398" y="5538"/>
                        <a:pt x="13397" y="5859"/>
                      </a:cubicBezTo>
                      <a:cubicBezTo>
                        <a:pt x="13397" y="6151"/>
                        <a:pt x="13161" y="6387"/>
                        <a:pt x="12869" y="6387"/>
                      </a:cubicBezTo>
                      <a:cubicBezTo>
                        <a:pt x="12868" y="6387"/>
                        <a:pt x="12868" y="6387"/>
                        <a:pt x="12867" y="6387"/>
                      </a:cubicBezTo>
                      <a:cubicBezTo>
                        <a:pt x="12394" y="6387"/>
                        <a:pt x="12157" y="5816"/>
                        <a:pt x="12491" y="5481"/>
                      </a:cubicBezTo>
                      <a:cubicBezTo>
                        <a:pt x="12599" y="5373"/>
                        <a:pt x="12732" y="5325"/>
                        <a:pt x="12862" y="5325"/>
                      </a:cubicBezTo>
                      <a:close/>
                      <a:moveTo>
                        <a:pt x="17449" y="1"/>
                      </a:moveTo>
                      <a:cubicBezTo>
                        <a:pt x="17032" y="301"/>
                        <a:pt x="13428" y="538"/>
                        <a:pt x="9047" y="538"/>
                      </a:cubicBezTo>
                      <a:cubicBezTo>
                        <a:pt x="6162" y="538"/>
                        <a:pt x="3614" y="435"/>
                        <a:pt x="2092" y="282"/>
                      </a:cubicBezTo>
                      <a:cubicBezTo>
                        <a:pt x="1339" y="203"/>
                        <a:pt x="835" y="114"/>
                        <a:pt x="667" y="17"/>
                      </a:cubicBezTo>
                      <a:cubicBezTo>
                        <a:pt x="227" y="1102"/>
                        <a:pt x="0" y="2264"/>
                        <a:pt x="3" y="3436"/>
                      </a:cubicBezTo>
                      <a:cubicBezTo>
                        <a:pt x="3" y="8429"/>
                        <a:pt x="4068" y="12492"/>
                        <a:pt x="9061" y="12492"/>
                      </a:cubicBezTo>
                      <a:cubicBezTo>
                        <a:pt x="14054" y="12492"/>
                        <a:pt x="18117" y="8429"/>
                        <a:pt x="18117" y="3436"/>
                      </a:cubicBezTo>
                      <a:cubicBezTo>
                        <a:pt x="18119" y="2258"/>
                        <a:pt x="17893" y="1092"/>
                        <a:pt x="17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1185675" y="2515500"/>
                  <a:ext cx="158950" cy="34450"/>
                </a:xfrm>
                <a:custGeom>
                  <a:avLst/>
                  <a:gdLst/>
                  <a:ahLst/>
                  <a:cxnLst/>
                  <a:rect l="l" t="t" r="r" b="b"/>
                  <a:pathLst>
                    <a:path w="6358" h="1378" extrusionOk="0">
                      <a:moveTo>
                        <a:pt x="656" y="1"/>
                      </a:moveTo>
                      <a:cubicBezTo>
                        <a:pt x="288" y="18"/>
                        <a:pt x="0" y="322"/>
                        <a:pt x="0" y="688"/>
                      </a:cubicBezTo>
                      <a:cubicBezTo>
                        <a:pt x="0" y="1056"/>
                        <a:pt x="288" y="1358"/>
                        <a:pt x="656" y="1377"/>
                      </a:cubicBezTo>
                      <a:lnTo>
                        <a:pt x="5670" y="1377"/>
                      </a:lnTo>
                      <a:cubicBezTo>
                        <a:pt x="5853" y="1377"/>
                        <a:pt x="6028" y="1306"/>
                        <a:pt x="6158" y="1177"/>
                      </a:cubicBezTo>
                      <a:cubicBezTo>
                        <a:pt x="6285" y="1046"/>
                        <a:pt x="6358" y="871"/>
                        <a:pt x="6358" y="688"/>
                      </a:cubicBezTo>
                      <a:cubicBezTo>
                        <a:pt x="6358" y="307"/>
                        <a:pt x="6050" y="1"/>
                        <a:pt x="5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013625" y="2549925"/>
                  <a:ext cx="502900" cy="635225"/>
                </a:xfrm>
                <a:custGeom>
                  <a:avLst/>
                  <a:gdLst/>
                  <a:ahLst/>
                  <a:cxnLst/>
                  <a:rect l="l" t="t" r="r" b="b"/>
                  <a:pathLst>
                    <a:path w="20116" h="25409" extrusionOk="0">
                      <a:moveTo>
                        <a:pt x="7765" y="0"/>
                      </a:moveTo>
                      <a:lnTo>
                        <a:pt x="7765" y="5559"/>
                      </a:lnTo>
                      <a:cubicBezTo>
                        <a:pt x="3314" y="6599"/>
                        <a:pt x="1" y="10587"/>
                        <a:pt x="1" y="15351"/>
                      </a:cubicBezTo>
                      <a:cubicBezTo>
                        <a:pt x="1" y="20906"/>
                        <a:pt x="4503" y="25409"/>
                        <a:pt x="10058" y="25409"/>
                      </a:cubicBezTo>
                      <a:cubicBezTo>
                        <a:pt x="15613" y="25409"/>
                        <a:pt x="20116" y="20906"/>
                        <a:pt x="20116" y="15351"/>
                      </a:cubicBezTo>
                      <a:cubicBezTo>
                        <a:pt x="20116" y="10587"/>
                        <a:pt x="16800" y="6600"/>
                        <a:pt x="12351" y="5559"/>
                      </a:cubicBezTo>
                      <a:lnTo>
                        <a:pt x="12351" y="0"/>
                      </a:lnTo>
                      <a:lnTo>
                        <a:pt x="11350" y="0"/>
                      </a:lnTo>
                      <a:lnTo>
                        <a:pt x="11350" y="6353"/>
                      </a:lnTo>
                      <a:lnTo>
                        <a:pt x="12123" y="6534"/>
                      </a:lnTo>
                      <a:cubicBezTo>
                        <a:pt x="15004" y="7207"/>
                        <a:pt x="17281" y="9188"/>
                        <a:pt x="18382" y="11765"/>
                      </a:cubicBezTo>
                      <a:cubicBezTo>
                        <a:pt x="18452" y="11794"/>
                        <a:pt x="18487" y="11838"/>
                        <a:pt x="18487" y="11859"/>
                      </a:cubicBezTo>
                      <a:cubicBezTo>
                        <a:pt x="18487" y="11879"/>
                        <a:pt x="18474" y="11899"/>
                        <a:pt x="18447" y="11916"/>
                      </a:cubicBezTo>
                      <a:cubicBezTo>
                        <a:pt x="18890" y="13007"/>
                        <a:pt x="19116" y="14173"/>
                        <a:pt x="19114" y="15351"/>
                      </a:cubicBezTo>
                      <a:cubicBezTo>
                        <a:pt x="19114" y="20344"/>
                        <a:pt x="15053" y="24407"/>
                        <a:pt x="10058" y="24407"/>
                      </a:cubicBezTo>
                      <a:cubicBezTo>
                        <a:pt x="5062" y="24407"/>
                        <a:pt x="1000" y="20344"/>
                        <a:pt x="1000" y="15351"/>
                      </a:cubicBezTo>
                      <a:cubicBezTo>
                        <a:pt x="997" y="14179"/>
                        <a:pt x="1224" y="13017"/>
                        <a:pt x="1664" y="11932"/>
                      </a:cubicBezTo>
                      <a:cubicBezTo>
                        <a:pt x="1622" y="11907"/>
                        <a:pt x="1602" y="11895"/>
                        <a:pt x="1602" y="11859"/>
                      </a:cubicBezTo>
                      <a:cubicBezTo>
                        <a:pt x="1602" y="11822"/>
                        <a:pt x="1650" y="11786"/>
                        <a:pt x="1739" y="11752"/>
                      </a:cubicBezTo>
                      <a:cubicBezTo>
                        <a:pt x="2842" y="9179"/>
                        <a:pt x="5113" y="7206"/>
                        <a:pt x="7991" y="6534"/>
                      </a:cubicBezTo>
                      <a:lnTo>
                        <a:pt x="8766" y="6353"/>
                      </a:lnTo>
                      <a:lnTo>
                        <a:pt x="87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1057075" y="2549925"/>
                  <a:ext cx="416100" cy="294175"/>
                </a:xfrm>
                <a:custGeom>
                  <a:avLst/>
                  <a:gdLst/>
                  <a:ahLst/>
                  <a:cxnLst/>
                  <a:rect l="l" t="t" r="r" b="b"/>
                  <a:pathLst>
                    <a:path w="16644" h="11767" extrusionOk="0">
                      <a:moveTo>
                        <a:pt x="7028" y="0"/>
                      </a:moveTo>
                      <a:lnTo>
                        <a:pt x="7028" y="6353"/>
                      </a:lnTo>
                      <a:lnTo>
                        <a:pt x="6253" y="6534"/>
                      </a:lnTo>
                      <a:cubicBezTo>
                        <a:pt x="3377" y="7206"/>
                        <a:pt x="1104" y="9179"/>
                        <a:pt x="1" y="11752"/>
                      </a:cubicBezTo>
                      <a:cubicBezTo>
                        <a:pt x="249" y="11656"/>
                        <a:pt x="830" y="11565"/>
                        <a:pt x="1656" y="11491"/>
                      </a:cubicBezTo>
                      <a:cubicBezTo>
                        <a:pt x="3203" y="11355"/>
                        <a:pt x="5605" y="11266"/>
                        <a:pt x="8306" y="11266"/>
                      </a:cubicBezTo>
                      <a:cubicBezTo>
                        <a:pt x="12516" y="11266"/>
                        <a:pt x="16004" y="11482"/>
                        <a:pt x="16644" y="11767"/>
                      </a:cubicBezTo>
                      <a:cubicBezTo>
                        <a:pt x="15543" y="9188"/>
                        <a:pt x="13266" y="7207"/>
                        <a:pt x="10385" y="6534"/>
                      </a:cubicBezTo>
                      <a:lnTo>
                        <a:pt x="9612" y="6353"/>
                      </a:lnTo>
                      <a:lnTo>
                        <a:pt x="96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1010500" y="2549925"/>
                  <a:ext cx="509200" cy="638375"/>
                </a:xfrm>
                <a:custGeom>
                  <a:avLst/>
                  <a:gdLst/>
                  <a:ahLst/>
                  <a:cxnLst/>
                  <a:rect l="l" t="t" r="r" b="b"/>
                  <a:pathLst>
                    <a:path w="20368" h="25535" extrusionOk="0">
                      <a:moveTo>
                        <a:pt x="7765" y="0"/>
                      </a:moveTo>
                      <a:lnTo>
                        <a:pt x="7765" y="5462"/>
                      </a:lnTo>
                      <a:cubicBezTo>
                        <a:pt x="3186" y="6575"/>
                        <a:pt x="0" y="10627"/>
                        <a:pt x="0" y="15351"/>
                      </a:cubicBezTo>
                      <a:cubicBezTo>
                        <a:pt x="0" y="20966"/>
                        <a:pt x="4568" y="25534"/>
                        <a:pt x="10183" y="25534"/>
                      </a:cubicBezTo>
                      <a:cubicBezTo>
                        <a:pt x="15799" y="25534"/>
                        <a:pt x="20368" y="20966"/>
                        <a:pt x="20366" y="15351"/>
                      </a:cubicBezTo>
                      <a:cubicBezTo>
                        <a:pt x="20366" y="10627"/>
                        <a:pt x="17180" y="6575"/>
                        <a:pt x="12600" y="5462"/>
                      </a:cubicBezTo>
                      <a:lnTo>
                        <a:pt x="12600" y="0"/>
                      </a:lnTo>
                      <a:lnTo>
                        <a:pt x="12350" y="0"/>
                      </a:lnTo>
                      <a:lnTo>
                        <a:pt x="12350" y="5660"/>
                      </a:lnTo>
                      <a:lnTo>
                        <a:pt x="12447" y="5682"/>
                      </a:lnTo>
                      <a:cubicBezTo>
                        <a:pt x="16963" y="6736"/>
                        <a:pt x="20117" y="10711"/>
                        <a:pt x="20117" y="15351"/>
                      </a:cubicBezTo>
                      <a:cubicBezTo>
                        <a:pt x="20117" y="20827"/>
                        <a:pt x="15661" y="25285"/>
                        <a:pt x="10183" y="25285"/>
                      </a:cubicBezTo>
                      <a:cubicBezTo>
                        <a:pt x="4707" y="25285"/>
                        <a:pt x="250" y="20827"/>
                        <a:pt x="250" y="15351"/>
                      </a:cubicBezTo>
                      <a:cubicBezTo>
                        <a:pt x="250" y="10711"/>
                        <a:pt x="3404" y="6736"/>
                        <a:pt x="7919" y="5682"/>
                      </a:cubicBezTo>
                      <a:lnTo>
                        <a:pt x="8016" y="5660"/>
                      </a:lnTo>
                      <a:lnTo>
                        <a:pt x="8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1035450" y="2549925"/>
                  <a:ext cx="459250" cy="613325"/>
                </a:xfrm>
                <a:custGeom>
                  <a:avLst/>
                  <a:gdLst/>
                  <a:ahLst/>
                  <a:cxnLst/>
                  <a:rect l="l" t="t" r="r" b="b"/>
                  <a:pathLst>
                    <a:path w="18370" h="24533" extrusionOk="0">
                      <a:moveTo>
                        <a:pt x="7768" y="0"/>
                      </a:moveTo>
                      <a:lnTo>
                        <a:pt x="7768" y="6254"/>
                      </a:lnTo>
                      <a:lnTo>
                        <a:pt x="7089" y="6412"/>
                      </a:lnTo>
                      <a:cubicBezTo>
                        <a:pt x="4259" y="7071"/>
                        <a:pt x="1889" y="9049"/>
                        <a:pt x="753" y="11698"/>
                      </a:cubicBezTo>
                      <a:cubicBezTo>
                        <a:pt x="724" y="11762"/>
                        <a:pt x="698" y="11824"/>
                        <a:pt x="675" y="11885"/>
                      </a:cubicBezTo>
                      <a:cubicBezTo>
                        <a:pt x="228" y="12985"/>
                        <a:pt x="0" y="14163"/>
                        <a:pt x="3" y="15351"/>
                      </a:cubicBezTo>
                      <a:cubicBezTo>
                        <a:pt x="3" y="20414"/>
                        <a:pt x="4122" y="24533"/>
                        <a:pt x="9185" y="24533"/>
                      </a:cubicBezTo>
                      <a:cubicBezTo>
                        <a:pt x="14248" y="24533"/>
                        <a:pt x="18367" y="20414"/>
                        <a:pt x="18367" y="15351"/>
                      </a:cubicBezTo>
                      <a:cubicBezTo>
                        <a:pt x="18370" y="14157"/>
                        <a:pt x="18139" y="12975"/>
                        <a:pt x="17690" y="11870"/>
                      </a:cubicBezTo>
                      <a:cubicBezTo>
                        <a:pt x="17668" y="11818"/>
                        <a:pt x="17646" y="11762"/>
                        <a:pt x="17624" y="11717"/>
                      </a:cubicBezTo>
                      <a:cubicBezTo>
                        <a:pt x="16489" y="9058"/>
                        <a:pt x="14117" y="7076"/>
                        <a:pt x="11280" y="6412"/>
                      </a:cubicBezTo>
                      <a:lnTo>
                        <a:pt x="10602" y="6254"/>
                      </a:lnTo>
                      <a:lnTo>
                        <a:pt x="10602" y="0"/>
                      </a:lnTo>
                      <a:lnTo>
                        <a:pt x="10351" y="0"/>
                      </a:lnTo>
                      <a:lnTo>
                        <a:pt x="10351" y="6454"/>
                      </a:lnTo>
                      <a:lnTo>
                        <a:pt x="11221" y="6655"/>
                      </a:lnTo>
                      <a:cubicBezTo>
                        <a:pt x="13981" y="7302"/>
                        <a:pt x="16289" y="9230"/>
                        <a:pt x="17396" y="11822"/>
                      </a:cubicBezTo>
                      <a:cubicBezTo>
                        <a:pt x="17420" y="11869"/>
                        <a:pt x="17439" y="11916"/>
                        <a:pt x="17459" y="11964"/>
                      </a:cubicBezTo>
                      <a:cubicBezTo>
                        <a:pt x="17895" y="13039"/>
                        <a:pt x="18119" y="14189"/>
                        <a:pt x="18117" y="15351"/>
                      </a:cubicBezTo>
                      <a:cubicBezTo>
                        <a:pt x="18117" y="20277"/>
                        <a:pt x="14111" y="24283"/>
                        <a:pt x="9185" y="24283"/>
                      </a:cubicBezTo>
                      <a:cubicBezTo>
                        <a:pt x="4259" y="24283"/>
                        <a:pt x="253" y="20277"/>
                        <a:pt x="253" y="15351"/>
                      </a:cubicBezTo>
                      <a:cubicBezTo>
                        <a:pt x="250" y="14194"/>
                        <a:pt x="473" y="13048"/>
                        <a:pt x="908" y="11975"/>
                      </a:cubicBezTo>
                      <a:cubicBezTo>
                        <a:pt x="930" y="11917"/>
                        <a:pt x="953" y="11862"/>
                        <a:pt x="981" y="11800"/>
                      </a:cubicBezTo>
                      <a:cubicBezTo>
                        <a:pt x="2087" y="9221"/>
                        <a:pt x="4394" y="7298"/>
                        <a:pt x="7145" y="6655"/>
                      </a:cubicBezTo>
                      <a:lnTo>
                        <a:pt x="8017" y="6454"/>
                      </a:lnTo>
                      <a:lnTo>
                        <a:pt x="80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1050525" y="2828425"/>
                  <a:ext cx="428425" cy="35975"/>
                </a:xfrm>
                <a:custGeom>
                  <a:avLst/>
                  <a:gdLst/>
                  <a:ahLst/>
                  <a:cxnLst/>
                  <a:rect l="l" t="t" r="r" b="b"/>
                  <a:pathLst>
                    <a:path w="17137" h="1439" extrusionOk="0">
                      <a:moveTo>
                        <a:pt x="8568" y="250"/>
                      </a:moveTo>
                      <a:cubicBezTo>
                        <a:pt x="12567" y="250"/>
                        <a:pt x="16053" y="451"/>
                        <a:pt x="16804" y="719"/>
                      </a:cubicBezTo>
                      <a:cubicBezTo>
                        <a:pt x="16150" y="952"/>
                        <a:pt x="12987" y="1186"/>
                        <a:pt x="8568" y="1186"/>
                      </a:cubicBezTo>
                      <a:cubicBezTo>
                        <a:pt x="5809" y="1186"/>
                        <a:pt x="3215" y="1091"/>
                        <a:pt x="1626" y="933"/>
                      </a:cubicBezTo>
                      <a:cubicBezTo>
                        <a:pt x="851" y="853"/>
                        <a:pt x="502" y="776"/>
                        <a:pt x="336" y="717"/>
                      </a:cubicBezTo>
                      <a:cubicBezTo>
                        <a:pt x="584" y="631"/>
                        <a:pt x="1146" y="546"/>
                        <a:pt x="1928" y="475"/>
                      </a:cubicBezTo>
                      <a:cubicBezTo>
                        <a:pt x="3563" y="332"/>
                        <a:pt x="5983" y="250"/>
                        <a:pt x="8568" y="250"/>
                      </a:cubicBezTo>
                      <a:close/>
                      <a:moveTo>
                        <a:pt x="8568" y="1"/>
                      </a:moveTo>
                      <a:cubicBezTo>
                        <a:pt x="5975" y="1"/>
                        <a:pt x="3548" y="82"/>
                        <a:pt x="1906" y="227"/>
                      </a:cubicBezTo>
                      <a:cubicBezTo>
                        <a:pt x="1045" y="304"/>
                        <a:pt x="479" y="395"/>
                        <a:pt x="218" y="494"/>
                      </a:cubicBezTo>
                      <a:cubicBezTo>
                        <a:pt x="165" y="514"/>
                        <a:pt x="0" y="578"/>
                        <a:pt x="0" y="719"/>
                      </a:cubicBezTo>
                      <a:cubicBezTo>
                        <a:pt x="0" y="825"/>
                        <a:pt x="94" y="881"/>
                        <a:pt x="124" y="900"/>
                      </a:cubicBezTo>
                      <a:cubicBezTo>
                        <a:pt x="191" y="938"/>
                        <a:pt x="396" y="1056"/>
                        <a:pt x="1600" y="1181"/>
                      </a:cubicBezTo>
                      <a:cubicBezTo>
                        <a:pt x="3196" y="1340"/>
                        <a:pt x="5802" y="1438"/>
                        <a:pt x="8568" y="1438"/>
                      </a:cubicBezTo>
                      <a:cubicBezTo>
                        <a:pt x="12393" y="1438"/>
                        <a:pt x="16534" y="1244"/>
                        <a:pt x="17039" y="881"/>
                      </a:cubicBezTo>
                      <a:cubicBezTo>
                        <a:pt x="17125" y="827"/>
                        <a:pt x="17136" y="755"/>
                        <a:pt x="17136" y="719"/>
                      </a:cubicBezTo>
                      <a:cubicBezTo>
                        <a:pt x="17136" y="589"/>
                        <a:pt x="17002" y="530"/>
                        <a:pt x="16957" y="511"/>
                      </a:cubicBezTo>
                      <a:cubicBezTo>
                        <a:pt x="16290" y="215"/>
                        <a:pt x="12764" y="1"/>
                        <a:pt x="8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1180075" y="2512325"/>
                  <a:ext cx="167700" cy="40725"/>
                </a:xfrm>
                <a:custGeom>
                  <a:avLst/>
                  <a:gdLst/>
                  <a:ahLst/>
                  <a:cxnLst/>
                  <a:rect l="l" t="t" r="r" b="b"/>
                  <a:pathLst>
                    <a:path w="6708" h="1629" extrusionOk="0">
                      <a:moveTo>
                        <a:pt x="880" y="1"/>
                      </a:moveTo>
                      <a:cubicBezTo>
                        <a:pt x="664" y="2"/>
                        <a:pt x="458" y="87"/>
                        <a:pt x="304" y="239"/>
                      </a:cubicBezTo>
                      <a:cubicBezTo>
                        <a:pt x="71" y="471"/>
                        <a:pt x="1" y="821"/>
                        <a:pt x="126" y="1126"/>
                      </a:cubicBezTo>
                      <a:cubicBezTo>
                        <a:pt x="252" y="1430"/>
                        <a:pt x="550" y="1628"/>
                        <a:pt x="880" y="1628"/>
                      </a:cubicBezTo>
                      <a:lnTo>
                        <a:pt x="5894" y="1628"/>
                      </a:lnTo>
                      <a:cubicBezTo>
                        <a:pt x="6344" y="1628"/>
                        <a:pt x="6707" y="1265"/>
                        <a:pt x="6707" y="815"/>
                      </a:cubicBezTo>
                      <a:cubicBezTo>
                        <a:pt x="6707" y="366"/>
                        <a:pt x="6344" y="1"/>
                        <a:pt x="5894" y="1"/>
                      </a:cubicBezTo>
                      <a:lnTo>
                        <a:pt x="5627" y="1"/>
                      </a:lnTo>
                      <a:lnTo>
                        <a:pt x="5627" y="253"/>
                      </a:lnTo>
                      <a:lnTo>
                        <a:pt x="5894" y="253"/>
                      </a:lnTo>
                      <a:cubicBezTo>
                        <a:pt x="6192" y="269"/>
                        <a:pt x="6426" y="518"/>
                        <a:pt x="6426" y="815"/>
                      </a:cubicBezTo>
                      <a:cubicBezTo>
                        <a:pt x="6426" y="1114"/>
                        <a:pt x="6192" y="1361"/>
                        <a:pt x="5894" y="1379"/>
                      </a:cubicBezTo>
                      <a:lnTo>
                        <a:pt x="880" y="1379"/>
                      </a:lnTo>
                      <a:cubicBezTo>
                        <a:pt x="868" y="1379"/>
                        <a:pt x="857" y="1380"/>
                        <a:pt x="846" y="1380"/>
                      </a:cubicBezTo>
                      <a:cubicBezTo>
                        <a:pt x="537" y="1380"/>
                        <a:pt x="283" y="1128"/>
                        <a:pt x="283" y="815"/>
                      </a:cubicBezTo>
                      <a:cubicBezTo>
                        <a:pt x="283" y="503"/>
                        <a:pt x="537" y="252"/>
                        <a:pt x="846" y="252"/>
                      </a:cubicBezTo>
                      <a:cubicBezTo>
                        <a:pt x="857" y="252"/>
                        <a:pt x="868" y="253"/>
                        <a:pt x="880" y="253"/>
                      </a:cubicBezTo>
                      <a:lnTo>
                        <a:pt x="1145" y="253"/>
                      </a:lnTo>
                      <a:lnTo>
                        <a:pt x="1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1205550" y="2451025"/>
                  <a:ext cx="118400" cy="67650"/>
                </a:xfrm>
                <a:custGeom>
                  <a:avLst/>
                  <a:gdLst/>
                  <a:ahLst/>
                  <a:cxnLst/>
                  <a:rect l="l" t="t" r="r" b="b"/>
                  <a:pathLst>
                    <a:path w="4736" h="2706" extrusionOk="0">
                      <a:moveTo>
                        <a:pt x="4484" y="252"/>
                      </a:moveTo>
                      <a:lnTo>
                        <a:pt x="4484" y="2453"/>
                      </a:lnTo>
                      <a:lnTo>
                        <a:pt x="250" y="2453"/>
                      </a:lnTo>
                      <a:lnTo>
                        <a:pt x="250" y="252"/>
                      </a:lnTo>
                      <a:close/>
                      <a:moveTo>
                        <a:pt x="1" y="1"/>
                      </a:moveTo>
                      <a:lnTo>
                        <a:pt x="1" y="2705"/>
                      </a:lnTo>
                      <a:lnTo>
                        <a:pt x="4735" y="2705"/>
                      </a:lnTo>
                      <a:lnTo>
                        <a:pt x="4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1211975" y="2786175"/>
                  <a:ext cx="108425" cy="6300"/>
                </a:xfrm>
                <a:custGeom>
                  <a:avLst/>
                  <a:gdLst/>
                  <a:ahLst/>
                  <a:cxnLst/>
                  <a:rect l="l" t="t" r="r" b="b"/>
                  <a:pathLst>
                    <a:path w="4337" h="252" extrusionOk="0">
                      <a:moveTo>
                        <a:pt x="1" y="0"/>
                      </a:moveTo>
                      <a:lnTo>
                        <a:pt x="1" y="251"/>
                      </a:lnTo>
                      <a:lnTo>
                        <a:pt x="4337" y="251"/>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1211975" y="2912900"/>
                  <a:ext cx="108425" cy="6250"/>
                </a:xfrm>
                <a:custGeom>
                  <a:avLst/>
                  <a:gdLst/>
                  <a:ahLst/>
                  <a:cxnLst/>
                  <a:rect l="l" t="t" r="r" b="b"/>
                  <a:pathLst>
                    <a:path w="4337" h="250" extrusionOk="0">
                      <a:moveTo>
                        <a:pt x="1" y="0"/>
                      </a:moveTo>
                      <a:lnTo>
                        <a:pt x="1" y="250"/>
                      </a:lnTo>
                      <a:lnTo>
                        <a:pt x="4337" y="250"/>
                      </a:lnTo>
                      <a:lnTo>
                        <a:pt x="4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1211975" y="3039650"/>
                  <a:ext cx="108425" cy="6275"/>
                </a:xfrm>
                <a:custGeom>
                  <a:avLst/>
                  <a:gdLst/>
                  <a:ahLst/>
                  <a:cxnLst/>
                  <a:rect l="l" t="t" r="r" b="b"/>
                  <a:pathLst>
                    <a:path w="4337" h="251" extrusionOk="0">
                      <a:moveTo>
                        <a:pt x="1" y="1"/>
                      </a:moveTo>
                      <a:lnTo>
                        <a:pt x="1" y="250"/>
                      </a:lnTo>
                      <a:lnTo>
                        <a:pt x="4337" y="250"/>
                      </a:lnTo>
                      <a:lnTo>
                        <a:pt x="43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1077075" y="2786125"/>
                  <a:ext cx="60525" cy="288425"/>
                </a:xfrm>
                <a:custGeom>
                  <a:avLst/>
                  <a:gdLst/>
                  <a:ahLst/>
                  <a:cxnLst/>
                  <a:rect l="l" t="t" r="r" b="b"/>
                  <a:pathLst>
                    <a:path w="2421" h="11537" extrusionOk="0">
                      <a:moveTo>
                        <a:pt x="2091" y="1"/>
                      </a:moveTo>
                      <a:cubicBezTo>
                        <a:pt x="1548" y="594"/>
                        <a:pt x="1094" y="1262"/>
                        <a:pt x="745" y="1986"/>
                      </a:cubicBezTo>
                      <a:cubicBezTo>
                        <a:pt x="652" y="2170"/>
                        <a:pt x="567" y="2362"/>
                        <a:pt x="484" y="2574"/>
                      </a:cubicBezTo>
                      <a:lnTo>
                        <a:pt x="717" y="2665"/>
                      </a:lnTo>
                      <a:cubicBezTo>
                        <a:pt x="798" y="2460"/>
                        <a:pt x="879" y="2276"/>
                        <a:pt x="968" y="2097"/>
                      </a:cubicBezTo>
                      <a:cubicBezTo>
                        <a:pt x="1308" y="1395"/>
                        <a:pt x="1748" y="744"/>
                        <a:pt x="2275" y="169"/>
                      </a:cubicBezTo>
                      <a:lnTo>
                        <a:pt x="2091" y="1"/>
                      </a:lnTo>
                      <a:close/>
                      <a:moveTo>
                        <a:pt x="164" y="3537"/>
                      </a:moveTo>
                      <a:cubicBezTo>
                        <a:pt x="98" y="3781"/>
                        <a:pt x="44" y="4031"/>
                        <a:pt x="1" y="4279"/>
                      </a:cubicBezTo>
                      <a:lnTo>
                        <a:pt x="246" y="4323"/>
                      </a:lnTo>
                      <a:cubicBezTo>
                        <a:pt x="288" y="4080"/>
                        <a:pt x="344" y="3838"/>
                        <a:pt x="406" y="3600"/>
                      </a:cubicBezTo>
                      <a:lnTo>
                        <a:pt x="164" y="3537"/>
                      </a:lnTo>
                      <a:close/>
                      <a:moveTo>
                        <a:pt x="282" y="7263"/>
                      </a:moveTo>
                      <a:lnTo>
                        <a:pt x="39" y="7313"/>
                      </a:lnTo>
                      <a:cubicBezTo>
                        <a:pt x="104" y="7646"/>
                        <a:pt x="192" y="7973"/>
                        <a:pt x="297" y="8295"/>
                      </a:cubicBezTo>
                      <a:lnTo>
                        <a:pt x="535" y="8216"/>
                      </a:lnTo>
                      <a:cubicBezTo>
                        <a:pt x="431" y="7904"/>
                        <a:pt x="348" y="7586"/>
                        <a:pt x="282" y="7263"/>
                      </a:cubicBezTo>
                      <a:close/>
                      <a:moveTo>
                        <a:pt x="798" y="8910"/>
                      </a:moveTo>
                      <a:lnTo>
                        <a:pt x="567" y="9008"/>
                      </a:lnTo>
                      <a:cubicBezTo>
                        <a:pt x="967" y="9945"/>
                        <a:pt x="1535" y="10801"/>
                        <a:pt x="2241" y="11537"/>
                      </a:cubicBezTo>
                      <a:lnTo>
                        <a:pt x="2421" y="11363"/>
                      </a:lnTo>
                      <a:cubicBezTo>
                        <a:pt x="1736" y="10649"/>
                        <a:pt x="1186" y="9819"/>
                        <a:pt x="798" y="89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402325" y="2932025"/>
                  <a:ext cx="34100" cy="32775"/>
                </a:xfrm>
                <a:custGeom>
                  <a:avLst/>
                  <a:gdLst/>
                  <a:ahLst/>
                  <a:cxnLst/>
                  <a:rect l="l" t="t" r="r" b="b"/>
                  <a:pathLst>
                    <a:path w="1364" h="1311" extrusionOk="0">
                      <a:moveTo>
                        <a:pt x="705" y="251"/>
                      </a:moveTo>
                      <a:cubicBezTo>
                        <a:pt x="706" y="251"/>
                        <a:pt x="707" y="251"/>
                        <a:pt x="707" y="251"/>
                      </a:cubicBezTo>
                      <a:cubicBezTo>
                        <a:pt x="931" y="253"/>
                        <a:pt x="1111" y="435"/>
                        <a:pt x="1111" y="658"/>
                      </a:cubicBezTo>
                      <a:cubicBezTo>
                        <a:pt x="1110" y="902"/>
                        <a:pt x="910" y="1062"/>
                        <a:pt x="703" y="1062"/>
                      </a:cubicBezTo>
                      <a:cubicBezTo>
                        <a:pt x="603" y="1062"/>
                        <a:pt x="501" y="1024"/>
                        <a:pt x="418" y="941"/>
                      </a:cubicBezTo>
                      <a:cubicBezTo>
                        <a:pt x="165" y="685"/>
                        <a:pt x="346" y="251"/>
                        <a:pt x="705" y="251"/>
                      </a:cubicBezTo>
                      <a:close/>
                      <a:moveTo>
                        <a:pt x="709" y="1"/>
                      </a:moveTo>
                      <a:cubicBezTo>
                        <a:pt x="538" y="1"/>
                        <a:pt x="370" y="68"/>
                        <a:pt x="245" y="193"/>
                      </a:cubicBezTo>
                      <a:cubicBezTo>
                        <a:pt x="58" y="380"/>
                        <a:pt x="1" y="661"/>
                        <a:pt x="103" y="906"/>
                      </a:cubicBezTo>
                      <a:cubicBezTo>
                        <a:pt x="204" y="1152"/>
                        <a:pt x="443" y="1311"/>
                        <a:pt x="707" y="1311"/>
                      </a:cubicBezTo>
                      <a:cubicBezTo>
                        <a:pt x="1069" y="1311"/>
                        <a:pt x="1361" y="1019"/>
                        <a:pt x="1363" y="658"/>
                      </a:cubicBezTo>
                      <a:cubicBezTo>
                        <a:pt x="1364" y="393"/>
                        <a:pt x="1203" y="153"/>
                        <a:pt x="960" y="51"/>
                      </a:cubicBezTo>
                      <a:cubicBezTo>
                        <a:pt x="879" y="17"/>
                        <a:pt x="793"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1342650" y="2977925"/>
                  <a:ext cx="33950" cy="32675"/>
                </a:xfrm>
                <a:custGeom>
                  <a:avLst/>
                  <a:gdLst/>
                  <a:ahLst/>
                  <a:cxnLst/>
                  <a:rect l="l" t="t" r="r" b="b"/>
                  <a:pathLst>
                    <a:path w="1358" h="1307" extrusionOk="0">
                      <a:moveTo>
                        <a:pt x="708" y="251"/>
                      </a:moveTo>
                      <a:cubicBezTo>
                        <a:pt x="928" y="251"/>
                        <a:pt x="1108" y="432"/>
                        <a:pt x="1108" y="654"/>
                      </a:cubicBezTo>
                      <a:cubicBezTo>
                        <a:pt x="1108" y="897"/>
                        <a:pt x="909" y="1058"/>
                        <a:pt x="701" y="1058"/>
                      </a:cubicBezTo>
                      <a:cubicBezTo>
                        <a:pt x="602" y="1058"/>
                        <a:pt x="501" y="1021"/>
                        <a:pt x="419" y="939"/>
                      </a:cubicBezTo>
                      <a:cubicBezTo>
                        <a:pt x="165" y="685"/>
                        <a:pt x="346" y="251"/>
                        <a:pt x="705" y="251"/>
                      </a:cubicBezTo>
                      <a:cubicBezTo>
                        <a:pt x="706" y="251"/>
                        <a:pt x="707" y="251"/>
                        <a:pt x="708" y="251"/>
                      </a:cubicBezTo>
                      <a:close/>
                      <a:moveTo>
                        <a:pt x="705" y="0"/>
                      </a:moveTo>
                      <a:cubicBezTo>
                        <a:pt x="535" y="0"/>
                        <a:pt x="367" y="66"/>
                        <a:pt x="242" y="191"/>
                      </a:cubicBezTo>
                      <a:cubicBezTo>
                        <a:pt x="55" y="378"/>
                        <a:pt x="0" y="660"/>
                        <a:pt x="101" y="904"/>
                      </a:cubicBezTo>
                      <a:cubicBezTo>
                        <a:pt x="203" y="1147"/>
                        <a:pt x="441" y="1306"/>
                        <a:pt x="705" y="1306"/>
                      </a:cubicBezTo>
                      <a:cubicBezTo>
                        <a:pt x="1065" y="1306"/>
                        <a:pt x="1357" y="1014"/>
                        <a:pt x="1357" y="654"/>
                      </a:cubicBezTo>
                      <a:cubicBezTo>
                        <a:pt x="1357" y="390"/>
                        <a:pt x="1198" y="152"/>
                        <a:pt x="955" y="50"/>
                      </a:cubicBezTo>
                      <a:cubicBezTo>
                        <a:pt x="874" y="16"/>
                        <a:pt x="789"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34"/>
            <p:cNvGrpSpPr/>
            <p:nvPr/>
          </p:nvGrpSpPr>
          <p:grpSpPr>
            <a:xfrm>
              <a:off x="637623" y="3278136"/>
              <a:ext cx="151208" cy="151143"/>
              <a:chOff x="4917425" y="1708800"/>
              <a:chExt cx="176500" cy="176425"/>
            </a:xfrm>
          </p:grpSpPr>
          <p:sp>
            <p:nvSpPr>
              <p:cNvPr id="476" name="Google Shape;476;p34"/>
              <p:cNvSpPr/>
              <p:nvPr/>
            </p:nvSpPr>
            <p:spPr>
              <a:xfrm>
                <a:off x="4926575" y="1717950"/>
                <a:ext cx="158150" cy="158150"/>
              </a:xfrm>
              <a:custGeom>
                <a:avLst/>
                <a:gdLst/>
                <a:ahLst/>
                <a:cxnLst/>
                <a:rect l="l" t="t" r="r" b="b"/>
                <a:pathLst>
                  <a:path w="6326" h="6326" extrusionOk="0">
                    <a:moveTo>
                      <a:pt x="2067" y="0"/>
                    </a:moveTo>
                    <a:lnTo>
                      <a:pt x="2067" y="2069"/>
                    </a:lnTo>
                    <a:lnTo>
                      <a:pt x="0" y="2069"/>
                    </a:lnTo>
                    <a:lnTo>
                      <a:pt x="0" y="4257"/>
                    </a:lnTo>
                    <a:lnTo>
                      <a:pt x="2067" y="4257"/>
                    </a:lnTo>
                    <a:lnTo>
                      <a:pt x="2067" y="6325"/>
                    </a:lnTo>
                    <a:lnTo>
                      <a:pt x="4259" y="6325"/>
                    </a:lnTo>
                    <a:lnTo>
                      <a:pt x="4259" y="4257"/>
                    </a:lnTo>
                    <a:lnTo>
                      <a:pt x="6325" y="4257"/>
                    </a:lnTo>
                    <a:lnTo>
                      <a:pt x="6325" y="2069"/>
                    </a:lnTo>
                    <a:lnTo>
                      <a:pt x="4259" y="2069"/>
                    </a:lnTo>
                    <a:lnTo>
                      <a:pt x="42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4917425" y="1708800"/>
                <a:ext cx="176500" cy="176425"/>
              </a:xfrm>
              <a:custGeom>
                <a:avLst/>
                <a:gdLst/>
                <a:ahLst/>
                <a:cxnLst/>
                <a:rect l="l" t="t" r="r" b="b"/>
                <a:pathLst>
                  <a:path w="7060" h="7057" extrusionOk="0">
                    <a:moveTo>
                      <a:pt x="4259" y="732"/>
                    </a:moveTo>
                    <a:lnTo>
                      <a:pt x="4259" y="2798"/>
                    </a:lnTo>
                    <a:lnTo>
                      <a:pt x="6328" y="2798"/>
                    </a:lnTo>
                    <a:lnTo>
                      <a:pt x="6328" y="4260"/>
                    </a:lnTo>
                    <a:lnTo>
                      <a:pt x="4259" y="4260"/>
                    </a:lnTo>
                    <a:lnTo>
                      <a:pt x="4259" y="6328"/>
                    </a:lnTo>
                    <a:lnTo>
                      <a:pt x="2800" y="6328"/>
                    </a:lnTo>
                    <a:lnTo>
                      <a:pt x="2800" y="4260"/>
                    </a:lnTo>
                    <a:lnTo>
                      <a:pt x="732" y="4260"/>
                    </a:lnTo>
                    <a:lnTo>
                      <a:pt x="732" y="2798"/>
                    </a:lnTo>
                    <a:lnTo>
                      <a:pt x="2800" y="2798"/>
                    </a:lnTo>
                    <a:lnTo>
                      <a:pt x="2800" y="732"/>
                    </a:lnTo>
                    <a:close/>
                    <a:moveTo>
                      <a:pt x="2070" y="1"/>
                    </a:moveTo>
                    <a:lnTo>
                      <a:pt x="2070" y="2070"/>
                    </a:lnTo>
                    <a:lnTo>
                      <a:pt x="1" y="2070"/>
                    </a:lnTo>
                    <a:lnTo>
                      <a:pt x="1" y="4990"/>
                    </a:lnTo>
                    <a:lnTo>
                      <a:pt x="2070" y="4990"/>
                    </a:lnTo>
                    <a:lnTo>
                      <a:pt x="2070" y="7057"/>
                    </a:lnTo>
                    <a:lnTo>
                      <a:pt x="4990" y="7057"/>
                    </a:lnTo>
                    <a:lnTo>
                      <a:pt x="4990" y="4990"/>
                    </a:lnTo>
                    <a:lnTo>
                      <a:pt x="7059" y="4990"/>
                    </a:lnTo>
                    <a:lnTo>
                      <a:pt x="7059" y="2070"/>
                    </a:lnTo>
                    <a:lnTo>
                      <a:pt x="4990" y="2070"/>
                    </a:lnTo>
                    <a:lnTo>
                      <a:pt x="4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4"/>
            <p:cNvGrpSpPr/>
            <p:nvPr/>
          </p:nvGrpSpPr>
          <p:grpSpPr>
            <a:xfrm>
              <a:off x="2251461" y="4193315"/>
              <a:ext cx="135487" cy="135551"/>
              <a:chOff x="3440975" y="957025"/>
              <a:chExt cx="158150" cy="158225"/>
            </a:xfrm>
          </p:grpSpPr>
          <p:sp>
            <p:nvSpPr>
              <p:cNvPr id="491" name="Google Shape;491;p34"/>
              <p:cNvSpPr/>
              <p:nvPr/>
            </p:nvSpPr>
            <p:spPr>
              <a:xfrm>
                <a:off x="3510900" y="957025"/>
                <a:ext cx="18300" cy="158225"/>
              </a:xfrm>
              <a:custGeom>
                <a:avLst/>
                <a:gdLst/>
                <a:ahLst/>
                <a:cxnLst/>
                <a:rect l="l" t="t" r="r" b="b"/>
                <a:pathLst>
                  <a:path w="732" h="6329" extrusionOk="0">
                    <a:moveTo>
                      <a:pt x="1" y="1"/>
                    </a:moveTo>
                    <a:lnTo>
                      <a:pt x="1" y="6328"/>
                    </a:lnTo>
                    <a:lnTo>
                      <a:pt x="732" y="6328"/>
                    </a:lnTo>
                    <a:lnTo>
                      <a:pt x="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3440975" y="1027025"/>
                <a:ext cx="158150" cy="18275"/>
              </a:xfrm>
              <a:custGeom>
                <a:avLst/>
                <a:gdLst/>
                <a:ahLst/>
                <a:cxnLst/>
                <a:rect l="l" t="t" r="r" b="b"/>
                <a:pathLst>
                  <a:path w="6326" h="731" extrusionOk="0">
                    <a:moveTo>
                      <a:pt x="1" y="0"/>
                    </a:moveTo>
                    <a:lnTo>
                      <a:pt x="1" y="731"/>
                    </a:lnTo>
                    <a:lnTo>
                      <a:pt x="6326" y="731"/>
                    </a:lnTo>
                    <a:lnTo>
                      <a:pt x="6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4"/>
            <p:cNvGrpSpPr/>
            <p:nvPr/>
          </p:nvGrpSpPr>
          <p:grpSpPr>
            <a:xfrm>
              <a:off x="1829406" y="3429268"/>
              <a:ext cx="232185" cy="232108"/>
              <a:chOff x="2909075" y="5346425"/>
              <a:chExt cx="129200" cy="129150"/>
            </a:xfrm>
          </p:grpSpPr>
          <p:sp>
            <p:nvSpPr>
              <p:cNvPr id="494" name="Google Shape;494;p34"/>
              <p:cNvSpPr/>
              <p:nvPr/>
            </p:nvSpPr>
            <p:spPr>
              <a:xfrm>
                <a:off x="2915350" y="5352650"/>
                <a:ext cx="116700" cy="116700"/>
              </a:xfrm>
              <a:custGeom>
                <a:avLst/>
                <a:gdLst/>
                <a:ahLst/>
                <a:cxnLst/>
                <a:rect l="l" t="t" r="r" b="b"/>
                <a:pathLst>
                  <a:path w="4668" h="4668" extrusionOk="0">
                    <a:moveTo>
                      <a:pt x="2334" y="0"/>
                    </a:moveTo>
                    <a:lnTo>
                      <a:pt x="1443" y="1446"/>
                    </a:lnTo>
                    <a:lnTo>
                      <a:pt x="0" y="2334"/>
                    </a:lnTo>
                    <a:lnTo>
                      <a:pt x="1443" y="3223"/>
                    </a:lnTo>
                    <a:lnTo>
                      <a:pt x="2334" y="4668"/>
                    </a:lnTo>
                    <a:lnTo>
                      <a:pt x="3223" y="3223"/>
                    </a:lnTo>
                    <a:lnTo>
                      <a:pt x="4667" y="2334"/>
                    </a:lnTo>
                    <a:lnTo>
                      <a:pt x="3223" y="1446"/>
                    </a:lnTo>
                    <a:lnTo>
                      <a:pt x="2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2909075" y="5346425"/>
                <a:ext cx="129200" cy="129150"/>
              </a:xfrm>
              <a:custGeom>
                <a:avLst/>
                <a:gdLst/>
                <a:ahLst/>
                <a:cxnLst/>
                <a:rect l="l" t="t" r="r" b="b"/>
                <a:pathLst>
                  <a:path w="5168" h="5166" extrusionOk="0">
                    <a:moveTo>
                      <a:pt x="2585" y="498"/>
                    </a:moveTo>
                    <a:lnTo>
                      <a:pt x="3379" y="1789"/>
                    </a:lnTo>
                    <a:lnTo>
                      <a:pt x="4671" y="2583"/>
                    </a:lnTo>
                    <a:lnTo>
                      <a:pt x="3379" y="3380"/>
                    </a:lnTo>
                    <a:lnTo>
                      <a:pt x="2585" y="4670"/>
                    </a:lnTo>
                    <a:lnTo>
                      <a:pt x="1789" y="3380"/>
                    </a:lnTo>
                    <a:lnTo>
                      <a:pt x="498" y="2583"/>
                    </a:lnTo>
                    <a:lnTo>
                      <a:pt x="1789" y="1789"/>
                    </a:lnTo>
                    <a:lnTo>
                      <a:pt x="2585" y="498"/>
                    </a:lnTo>
                    <a:close/>
                    <a:moveTo>
                      <a:pt x="2585" y="1"/>
                    </a:moveTo>
                    <a:lnTo>
                      <a:pt x="1600" y="1598"/>
                    </a:lnTo>
                    <a:lnTo>
                      <a:pt x="1" y="2583"/>
                    </a:lnTo>
                    <a:lnTo>
                      <a:pt x="1600" y="3566"/>
                    </a:lnTo>
                    <a:lnTo>
                      <a:pt x="2585" y="5165"/>
                    </a:lnTo>
                    <a:lnTo>
                      <a:pt x="3568" y="3566"/>
                    </a:lnTo>
                    <a:lnTo>
                      <a:pt x="5167" y="2583"/>
                    </a:lnTo>
                    <a:lnTo>
                      <a:pt x="3568" y="1598"/>
                    </a:lnTo>
                    <a:lnTo>
                      <a:pt x="2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277;p51">
            <a:extLst>
              <a:ext uri="{FF2B5EF4-FFF2-40B4-BE49-F238E27FC236}">
                <a16:creationId xmlns:a16="http://schemas.microsoft.com/office/drawing/2014/main" id="{7C365598-2A70-FA6C-6EFA-9FC3548E6F9B}"/>
              </a:ext>
            </a:extLst>
          </p:cNvPr>
          <p:cNvSpPr txBox="1">
            <a:spLocks/>
          </p:cNvSpPr>
          <p:nvPr/>
        </p:nvSpPr>
        <p:spPr>
          <a:xfrm>
            <a:off x="874709" y="1223823"/>
            <a:ext cx="5192958" cy="129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1: </a:t>
            </a:r>
          </a:p>
          <a:p>
            <a:pPr marL="0" indent="0" algn="l">
              <a:lnSpc>
                <a:spcPct val="120000"/>
              </a:lnSpc>
            </a:pPr>
            <a:r>
              <a:rPr lang="vi-VN" sz="2000" dirty="0">
                <a:latin typeface="Arial" panose="020B0604020202020204" pitchFamily="34" charset="0"/>
                <a:cs typeface="Arial" panose="020B0604020202020204" pitchFamily="34" charset="0"/>
              </a:rPr>
              <a:t>Kim loại Fe phản ứng được với dung dịch HCl (đẩy được hydrogen ra khỏi acid).</a:t>
            </a:r>
            <a:endParaRPr lang="en-US" sz="2000" dirty="0">
              <a:latin typeface="Arial" panose="020B0604020202020204" pitchFamily="34" charset="0"/>
              <a:cs typeface="Arial" panose="020B0604020202020204" pitchFamily="34" charset="0"/>
            </a:endParaRPr>
          </a:p>
        </p:txBody>
      </p:sp>
      <p:sp>
        <p:nvSpPr>
          <p:cNvPr id="16" name="Google Shape;2277;p51">
            <a:extLst>
              <a:ext uri="{FF2B5EF4-FFF2-40B4-BE49-F238E27FC236}">
                <a16:creationId xmlns:a16="http://schemas.microsoft.com/office/drawing/2014/main" id="{EFBEB31B-6EEA-6AAB-B439-78635829D864}"/>
              </a:ext>
            </a:extLst>
          </p:cNvPr>
          <p:cNvSpPr txBox="1">
            <a:spLocks/>
          </p:cNvSpPr>
          <p:nvPr/>
        </p:nvSpPr>
        <p:spPr>
          <a:xfrm>
            <a:off x="874708" y="2452393"/>
            <a:ext cx="5667852" cy="1128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2: </a:t>
            </a:r>
          </a:p>
          <a:p>
            <a:pPr marL="0" indent="0" algn="l">
              <a:lnSpc>
                <a:spcPct val="120000"/>
              </a:lnSpc>
            </a:pPr>
            <a:r>
              <a:rPr lang="en-US" sz="2000" dirty="0" err="1">
                <a:latin typeface="Arial" panose="020B0604020202020204" pitchFamily="34" charset="0"/>
                <a:cs typeface="Arial" panose="020B0604020202020204" pitchFamily="34" charset="0"/>
              </a:rPr>
              <a:t>Mức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sắt</a:t>
            </a:r>
            <a:r>
              <a:rPr lang="en-US" sz="2000" dirty="0">
                <a:latin typeface="Arial" panose="020B0604020202020204" pitchFamily="34" charset="0"/>
                <a:cs typeface="Arial" panose="020B0604020202020204" pitchFamily="34" charset="0"/>
              </a:rPr>
              <a:t> &gt; hydrogen &gt; </a:t>
            </a:r>
            <a:r>
              <a:rPr lang="en-US" sz="2000" dirty="0" err="1">
                <a:latin typeface="Arial" panose="020B0604020202020204" pitchFamily="34" charset="0"/>
                <a:cs typeface="Arial" panose="020B0604020202020204" pitchFamily="34" charset="0"/>
              </a:rPr>
              <a:t>đồng</a:t>
            </a:r>
            <a:endParaRPr lang="vi-VN" sz="2000" dirty="0">
              <a:latin typeface="Arial" panose="020B0604020202020204" pitchFamily="34" charset="0"/>
              <a:cs typeface="Arial" panose="020B0604020202020204" pitchFamily="34" charset="0"/>
            </a:endParaRPr>
          </a:p>
        </p:txBody>
      </p:sp>
      <p:sp>
        <p:nvSpPr>
          <p:cNvPr id="21" name="Google Shape;2277;p51">
            <a:extLst>
              <a:ext uri="{FF2B5EF4-FFF2-40B4-BE49-F238E27FC236}">
                <a16:creationId xmlns:a16="http://schemas.microsoft.com/office/drawing/2014/main" id="{7F87DDAF-04DE-7591-075E-CA1DE9D1E786}"/>
              </a:ext>
            </a:extLst>
          </p:cNvPr>
          <p:cNvSpPr txBox="1">
            <a:spLocks/>
          </p:cNvSpPr>
          <p:nvPr/>
        </p:nvSpPr>
        <p:spPr>
          <a:xfrm>
            <a:off x="924669" y="3435380"/>
            <a:ext cx="6865619" cy="8423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accent6"/>
              </a:buClr>
              <a:buSzPts val="1500"/>
              <a:buFont typeface="DM Sans"/>
              <a:buNone/>
              <a:defRPr sz="1500" b="0" i="0" u="none" strike="noStrike" cap="none">
                <a:solidFill>
                  <a:schemeClr val="accent6"/>
                </a:solidFill>
                <a:latin typeface="DM Sans"/>
                <a:ea typeface="DM Sans"/>
                <a:cs typeface="DM Sans"/>
                <a:sym typeface="DM Sans"/>
              </a:defRPr>
            </a:lvl9pPr>
          </a:lstStyle>
          <a:p>
            <a:pPr marL="0" indent="0" algn="l">
              <a:lnSpc>
                <a:spcPct val="12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3: </a:t>
            </a:r>
          </a:p>
          <a:p>
            <a:pPr marL="0" indent="0" algn="l">
              <a:lnSpc>
                <a:spcPct val="120000"/>
              </a:lnSpc>
            </a:pPr>
            <a:r>
              <a:rPr lang="en-US" sz="2000" dirty="0" err="1">
                <a:latin typeface="Arial" panose="020B0604020202020204" pitchFamily="34" charset="0"/>
                <a:cs typeface="Arial" panose="020B0604020202020204" pitchFamily="34" charset="0"/>
              </a:rPr>
              <a:t>Mức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sắt</a:t>
            </a:r>
            <a:r>
              <a:rPr lang="en-US" sz="2000" dirty="0">
                <a:latin typeface="Arial" panose="020B0604020202020204" pitchFamily="34" charset="0"/>
                <a:cs typeface="Arial" panose="020B0604020202020204" pitchFamily="34" charset="0"/>
              </a:rPr>
              <a:t> &gt; </a:t>
            </a:r>
            <a:r>
              <a:rPr lang="en-US" sz="2000" dirty="0" err="1">
                <a:latin typeface="Arial" panose="020B0604020202020204" pitchFamily="34" charset="0"/>
                <a:cs typeface="Arial" panose="020B0604020202020204" pitchFamily="34" charset="0"/>
              </a:rPr>
              <a:t>đồng</a:t>
            </a:r>
            <a:endParaRPr lang="vi-VN"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99CBE7-9AD1-D146-CC38-BDFB2AF292C1}"/>
              </a:ext>
            </a:extLst>
          </p:cNvPr>
          <p:cNvPicPr>
            <a:picLocks noChangeAspect="1"/>
          </p:cNvPicPr>
          <p:nvPr/>
        </p:nvPicPr>
        <p:blipFill>
          <a:blip r:embed="rId3"/>
          <a:stretch>
            <a:fillRect/>
          </a:stretch>
        </p:blipFill>
        <p:spPr>
          <a:xfrm>
            <a:off x="5922854" y="1597138"/>
            <a:ext cx="2164577" cy="2645593"/>
          </a:xfrm>
          <a:prstGeom prst="rect">
            <a:avLst/>
          </a:prstGeom>
        </p:spPr>
      </p:pic>
    </p:spTree>
    <p:extLst>
      <p:ext uri="{BB962C8B-B14F-4D97-AF65-F5344CB8AC3E}">
        <p14:creationId xmlns:p14="http://schemas.microsoft.com/office/powerpoint/2010/main" val="865680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7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21" grpId="0"/>
    </p:bldLst>
  </p:timing>
</p:sld>
</file>

<file path=ppt/theme/theme1.xml><?xml version="1.0" encoding="utf-8"?>
<a:theme xmlns:a="http://schemas.openxmlformats.org/drawingml/2006/main" name="Science Subject for Elementary - 4th Grade: Changes in Matter and Energy by Slidesgo">
  <a:themeElements>
    <a:clrScheme name="Simple Light">
      <a:dk1>
        <a:srgbClr val="FFFFFF"/>
      </a:dk1>
      <a:lt1>
        <a:srgbClr val="BAE8E8"/>
      </a:lt1>
      <a:dk2>
        <a:srgbClr val="68D4D6"/>
      </a:dk2>
      <a:lt2>
        <a:srgbClr val="2BA3B4"/>
      </a:lt2>
      <a:accent1>
        <a:srgbClr val="F88252"/>
      </a:accent1>
      <a:accent2>
        <a:srgbClr val="F56E2E"/>
      </a:accent2>
      <a:accent3>
        <a:srgbClr val="CE572D"/>
      </a:accent3>
      <a:accent4>
        <a:srgbClr val="FFD992"/>
      </a:accent4>
      <a:accent5>
        <a:srgbClr val="F9C04F"/>
      </a:accent5>
      <a:accent6>
        <a:srgbClr val="073533"/>
      </a:accent6>
      <a:hlink>
        <a:srgbClr val="0735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TotalTime>
  <Words>1543</Words>
  <Application>Microsoft Office PowerPoint</Application>
  <PresentationFormat>On-screen Show (16:9)</PresentationFormat>
  <Paragraphs>137</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Grandstander Black</vt:lpstr>
      <vt:lpstr>Roboto Condensed Light</vt:lpstr>
      <vt:lpstr>Fira Sans Condensed Black</vt:lpstr>
      <vt:lpstr>DM Sans</vt:lpstr>
      <vt:lpstr>PT Sans</vt:lpstr>
      <vt:lpstr>Bebas Neue</vt:lpstr>
      <vt:lpstr>Mina</vt:lpstr>
      <vt:lpstr>Nunito Light</vt:lpstr>
      <vt:lpstr>Calibri</vt:lpstr>
      <vt:lpstr>Science Subject for Elementary - 4th Grade: Changes in Matter and Energy by Slidesgo</vt:lpstr>
      <vt:lpstr>BÀI 19:  DÃY HOẠT ĐỘNG HÓA HỌC</vt:lpstr>
      <vt:lpstr>Đồ vật nào dễ bị gỉ? Khả năng phản ứng hóa học của các kim loại này như thế nào?</vt:lpstr>
      <vt:lpstr>Xây Dựng Dãy Hoạt Động Hóa Học</vt:lpstr>
      <vt:lpstr>Xây Dựng Dãy Hoạt Động Hóa Học</vt:lpstr>
      <vt:lpstr>HOẠT ĐỘNG NHÓM</vt:lpstr>
      <vt:lpstr>PHIẾU HỌC TẬP 1</vt:lpstr>
      <vt:lpstr>PHIẾU HỌC TẬP 1</vt:lpstr>
      <vt:lpstr>PHIẾU HỌC TẬP 2</vt:lpstr>
      <vt:lpstr>PHIẾU HỌC TẬP 1</vt:lpstr>
      <vt:lpstr>PHIẾU HỌC TẬP 3</vt:lpstr>
      <vt:lpstr>PHIẾU HỌC TẬP 3</vt:lpstr>
      <vt:lpstr>Qua ba thí nghiệm ở trên, hãy sắp xếp mức độ hoạt động hoá học của các kim loại Na, Fe, Cu, Ag và H thành dãy theo chiều giảm dẩn.</vt:lpstr>
      <vt:lpstr>K, Na, Ca, Mg, Al, Zn, Fe, Pb, H, Cu, Ag, Au</vt:lpstr>
      <vt:lpstr>Ý Nghĩa Dãy Hoạt Động Hóa Học</vt:lpstr>
      <vt:lpstr>PowerPoint Presentation</vt:lpstr>
      <vt:lpstr>PowerPoint Presentation</vt:lpstr>
      <vt:lpstr>PowerPoint Presentation</vt:lpstr>
      <vt:lpstr>PowerPoint Presentation</vt:lpstr>
      <vt:lpstr>PowerPoint Presentation</vt:lpstr>
      <vt:lpstr>K, Na, Ca, Mg, Al, Zn, Fe, Pb, H, Cu, Ag, Au</vt:lpstr>
      <vt:lpstr>K, Na, Ca, Mg, Al, Zn, Fe, Pb, H, Cu, Ag, Au</vt:lpstr>
      <vt:lpstr>K, Na, Ca, Mg, Al, Zn, Fe, Pb, H, Cu, Ag, Au</vt:lpstr>
      <vt:lpstr>PowerPoint Presentation</vt:lpstr>
      <vt:lpstr>PowerPoint Presentation</vt:lpstr>
      <vt:lpstr>K, Na, Ca, Mg, Al, Zn, Fe, Pb, H, Cu, Ag, Au</vt:lpstr>
      <vt:lpstr>PowerPoint Presentation</vt:lpstr>
      <vt:lpstr>VẬN DỤNG</vt:lpstr>
      <vt:lpstr>PowerPoint Presentation</vt:lpstr>
      <vt:lpstr>PowerPoint Presentation</vt:lpstr>
      <vt:lpstr>PowerPoint Presentation</vt:lpstr>
      <vt:lpstr>PowerPoint Presentation</vt:lpstr>
      <vt:lpstr>LUYỆN TẬP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19:  DÃY HOẠT ĐỘNG HÓA HỌC</dc:title>
  <dc:creator>DTC</dc:creator>
  <cp:lastModifiedBy>Administrator</cp:lastModifiedBy>
  <cp:revision>11</cp:revision>
  <dcterms:modified xsi:type="dcterms:W3CDTF">2025-02-26T09:44:17Z</dcterms:modified>
</cp:coreProperties>
</file>