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642" r:id="rId2"/>
    <p:sldId id="384" r:id="rId3"/>
    <p:sldId id="258" r:id="rId4"/>
    <p:sldId id="594" r:id="rId5"/>
    <p:sldId id="578" r:id="rId6"/>
    <p:sldId id="584" r:id="rId7"/>
    <p:sldId id="585" r:id="rId8"/>
    <p:sldId id="579" r:id="rId9"/>
    <p:sldId id="589" r:id="rId10"/>
    <p:sldId id="588" r:id="rId11"/>
    <p:sldId id="38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6" clrIdx="0">
    <p:extLst>
      <p:ext uri="{19B8F6BF-5375-455C-9EA6-DF929625EA0E}">
        <p15:presenceInfo xmlns:p15="http://schemas.microsoft.com/office/powerpoint/2012/main" userId="af5733f6af535ab8" providerId="Windows Live"/>
      </p:ext>
    </p:extLst>
  </p:cmAuthor>
  <p:cmAuthor id="2" name="user1560" initials="u" lastIdx="18" clrIdx="1">
    <p:extLst>
      <p:ext uri="{19B8F6BF-5375-455C-9EA6-DF929625EA0E}">
        <p15:presenceInfo xmlns:p15="http://schemas.microsoft.com/office/powerpoint/2012/main" userId="S::user1560@sfzcs.onmicrosoft.com::45d4f237-e327-4f49-9f64-a56319b951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b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CHƯƠNG II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376AE-E702-BF1F-E78A-209C71E14F61}"/>
              </a:ext>
            </a:extLst>
          </p:cNvPr>
          <p:cNvSpPr txBox="1"/>
          <p:nvPr/>
        </p:nvSpPr>
        <p:spPr>
          <a:xfrm>
            <a:off x="504825" y="228600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</p:txBody>
      </p:sp>
      <p:sp>
        <p:nvSpPr>
          <p:cNvPr id="10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89784E-BA8C-EA24-6346-CC8DDD167D3B}"/>
              </a:ext>
            </a:extLst>
          </p:cNvPr>
          <p:cNvSpPr txBox="1">
            <a:spLocks/>
          </p:cNvSpPr>
          <p:nvPr/>
        </p:nvSpPr>
        <p:spPr>
          <a:xfrm>
            <a:off x="3256159" y="5324946"/>
            <a:ext cx="3611366" cy="531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Thị Thu</a:t>
            </a:r>
          </a:p>
        </p:txBody>
      </p:sp>
      <p:sp>
        <p:nvSpPr>
          <p:cNvPr id="11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4023AA-2015-5413-47BE-CA45F7AFDF78}"/>
              </a:ext>
            </a:extLst>
          </p:cNvPr>
          <p:cNvSpPr txBox="1">
            <a:spLocks/>
          </p:cNvSpPr>
          <p:nvPr/>
        </p:nvSpPr>
        <p:spPr>
          <a:xfrm>
            <a:off x="3208534" y="5877396"/>
            <a:ext cx="3611366" cy="53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2024 - 2025</a:t>
            </a:r>
          </a:p>
        </p:txBody>
      </p:sp>
    </p:spTree>
    <p:extLst>
      <p:ext uri="{BB962C8B-B14F-4D97-AF65-F5344CB8AC3E}">
        <p14:creationId xmlns:p14="http://schemas.microsoft.com/office/powerpoint/2010/main" val="17308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81062" y="951693"/>
            <a:ext cx="2191682" cy="5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fr-FR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5B6181-397B-4C3D-B540-D9729182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7B0C739-07AD-462F-A0A0-4749A0B08E1B}"/>
                  </a:ext>
                </a:extLst>
              </p:cNvPr>
              <p:cNvSpPr/>
              <p:nvPr/>
            </p:nvSpPr>
            <p:spPr>
              <a:xfrm>
                <a:off x="653144" y="1565765"/>
                <a:ext cx="10252462" cy="4870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10000 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func>
                      <m:func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func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5000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15 –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(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100000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15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mệnh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10000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5000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10000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5000(15 −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100000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10000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5000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75000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100000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5000</m:t>
                      </m:r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25000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tờ 10000 đồng.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7B0C739-07AD-462F-A0A0-4749A0B08E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4" y="1565765"/>
                <a:ext cx="10252462" cy="4870564"/>
              </a:xfrm>
              <a:prstGeom prst="rect">
                <a:avLst/>
              </a:prstGeom>
              <a:blipFill>
                <a:blip r:embed="rId2"/>
                <a:stretch>
                  <a:fillRect l="-1486" t="-1752" b="-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56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0" y="66224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2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25EC20-DCF0-4E06-BC62-6F3AD580AC3A}"/>
              </a:ext>
            </a:extLst>
          </p:cNvPr>
          <p:cNvSpPr/>
          <p:nvPr/>
        </p:nvSpPr>
        <p:spPr>
          <a:xfrm>
            <a:off x="342900" y="1883875"/>
            <a:ext cx="869178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chuẩn bị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nhà mỗi nhóm tự tìm 1 đề bài toán thực 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8,9,10 SGK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làm bài tập 3; 4; 9; 10 SGK chuẩn bị cho tiết ôn tập số 2.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572562" y="1526491"/>
            <a:ext cx="4411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4" name="Picture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3BB7C-EE36-46F0-BE86-B1DA5E29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9" y="6013450"/>
            <a:ext cx="15636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37AE43-1E23-41C4-B877-CF35F914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5481639"/>
            <a:ext cx="193675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B61278-D09A-44D5-9712-51466F34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5668963"/>
            <a:ext cx="1473200" cy="7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99B257-8665-4ADE-995A-A8C2ABC0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943475"/>
            <a:ext cx="172085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8CB14F-F6FD-4C90-9301-68C3B382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5332414"/>
            <a:ext cx="1817687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176A4F-69F9-40D4-8FC8-06CAF5DE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986213"/>
            <a:ext cx="2468563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016ECD-8B3A-41AE-A073-60B836C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722563"/>
            <a:ext cx="2355850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C2D431-E992-45C2-BCB8-3CB00C30B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3" y="2527301"/>
            <a:ext cx="1720850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9B652B-48E8-4E00-AC70-0098FAAA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3" y="2527301"/>
            <a:ext cx="1892300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185B43-B78B-420A-962B-1764720A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2041526"/>
            <a:ext cx="19589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B45E1325-FD38-4492-8156-2027ABD1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4" y="942976"/>
            <a:ext cx="2027237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293A0EE0-CDE5-4D9E-88E2-C62ECA82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1354139"/>
            <a:ext cx="1473200" cy="16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88CB8C83-3B1D-450E-9825-587E3B2DF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590551"/>
            <a:ext cx="17272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69551540-6892-4153-B458-3354257B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9" y="987426"/>
            <a:ext cx="2154237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91EFB6E-A3B8-46BC-9A29-393AEC64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0"/>
            <a:ext cx="3282950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66B03A8E-AD93-4E9B-92B3-7EF9B5C4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4" y="785813"/>
            <a:ext cx="3222625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C4F321A2-1DF8-44E0-B0AA-3CDAAD7E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2220914"/>
            <a:ext cx="2168525" cy="13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75B8F5-A0AA-4705-83ED-274AB8A4DDD8}"/>
              </a:ext>
            </a:extLst>
          </p:cNvPr>
          <p:cNvSpPr/>
          <p:nvPr/>
        </p:nvSpPr>
        <p:spPr>
          <a:xfrm>
            <a:off x="522514" y="983707"/>
            <a:ext cx="108911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Chia lớp thành 6 nhóm, giao nhiệm vụ: Mỗi nhóm trình bày sơ đồ tư duy toàn bộ lý thuyết của chương II vào giấy A0 hoặc bảng phụ nhóm trong thời gian  8 phút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55D9C-FECA-4AF4-BF6A-19582E0C699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F6241C-18E5-4EFA-81B2-CFEE36AE370E}"/>
              </a:ext>
            </a:extLst>
          </p:cNvPr>
          <p:cNvSpPr/>
          <p:nvPr/>
        </p:nvSpPr>
        <p:spPr>
          <a:xfrm>
            <a:off x="522514" y="2730364"/>
            <a:ext cx="968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4E0976-05D9-447B-BC48-C191F1C9D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153" y="2609903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65" y="2303901"/>
            <a:ext cx="4961164" cy="7852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LUYỆN TẬP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 flipV="1">
            <a:off x="682486" y="2963223"/>
            <a:ext cx="4749323" cy="7617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08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51888" y="3234830"/>
            <a:ext cx="7333944" cy="6523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DF3F8D-0B67-42AD-8C97-92B4A0D058BC}"/>
              </a:ext>
            </a:extLst>
          </p:cNvPr>
          <p:cNvSpPr txBox="1">
            <a:spLocks/>
          </p:cNvSpPr>
          <p:nvPr/>
        </p:nvSpPr>
        <p:spPr>
          <a:xfrm>
            <a:off x="0" y="258655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225A7E-F514-4FF7-A323-4407AB70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A79457-4E21-44B4-B8A2-715866F4D300}"/>
              </a:ext>
            </a:extLst>
          </p:cNvPr>
          <p:cNvSpPr/>
          <p:nvPr/>
        </p:nvSpPr>
        <p:spPr>
          <a:xfrm>
            <a:off x="1116468" y="589868"/>
            <a:ext cx="10346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&gt; 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 –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2 –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B. –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–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 &lt;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3.		D.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– b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 0.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DDE2F-5DB5-4AB2-B547-B2FC7C3A4BF8}"/>
                  </a:ext>
                </a:extLst>
              </p:cNvPr>
              <p:cNvSpPr/>
              <p:nvPr/>
            </p:nvSpPr>
            <p:spPr>
              <a:xfrm>
                <a:off x="1116469" y="3067363"/>
                <a:ext cx="8697232" cy="1031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2DDE2F-5DB5-4AB2-B547-B2FC7C3A4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69" y="3067363"/>
                <a:ext cx="8697232" cy="1031051"/>
              </a:xfrm>
              <a:prstGeom prst="rect">
                <a:avLst/>
              </a:prstGeom>
              <a:blipFill>
                <a:blip r:embed="rId4"/>
                <a:stretch>
                  <a:fillRect l="-1402" t="-5917" b="-15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3407E4-725A-4382-8802-8354C31BA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63669" y="5608300"/>
            <a:ext cx="1223057" cy="1223057"/>
          </a:xfrm>
          <a:prstGeom prst="rect">
            <a:avLst/>
          </a:prstGeom>
        </p:spPr>
      </p:pic>
      <p:pic>
        <p:nvPicPr>
          <p:cNvPr id="4" name="2p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305F7A4-0FE8-4581-89B9-383BF444A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5060" y="6219828"/>
            <a:ext cx="1059484" cy="5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23055" y="3461768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08368" y="1805865"/>
            <a:ext cx="1223057" cy="1223057"/>
          </a:xfrm>
          <a:prstGeom prst="rect">
            <a:avLst/>
          </a:prstGeom>
        </p:spPr>
      </p:pic>
      <p:pic>
        <p:nvPicPr>
          <p:cNvPr id="4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  <p:sp>
        <p:nvSpPr>
          <p:cNvPr id="9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B83060-6D85-4298-8773-E882AAA5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F1C2CB-4A90-4775-820E-1A6052C77C91}"/>
                  </a:ext>
                </a:extLst>
              </p:cNvPr>
              <p:cNvSpPr/>
              <p:nvPr/>
            </p:nvSpPr>
            <p:spPr>
              <a:xfrm>
                <a:off x="543339" y="485164"/>
                <a:ext cx="11648661" cy="3311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 + b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 0  v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 0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 + b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 0  v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 + b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 0  v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&lt; 0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ấ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ax + b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&lt; 0  v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F1C2CB-4A90-4775-820E-1A6052C77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9" y="485164"/>
                <a:ext cx="11648661" cy="3311932"/>
              </a:xfrm>
              <a:prstGeom prst="rect">
                <a:avLst/>
              </a:prstGeom>
              <a:blipFill>
                <a:blip r:embed="rId6"/>
                <a:stretch>
                  <a:fillRect l="-1047" t="-2026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9F191B-D82D-49A4-8A44-390FBBA85B76}"/>
                  </a:ext>
                </a:extLst>
              </p:cNvPr>
              <p:cNvSpPr/>
              <p:nvPr/>
            </p:nvSpPr>
            <p:spPr>
              <a:xfrm>
                <a:off x="543339" y="3876106"/>
                <a:ext cx="11288086" cy="2908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Đúng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b. Sai.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hay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BPT.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Đúng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d. Sai.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hay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BPT.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19F191B-D82D-49A4-8A44-390FBBA85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39" y="3876106"/>
                <a:ext cx="11288086" cy="2908489"/>
              </a:xfrm>
              <a:prstGeom prst="rect">
                <a:avLst/>
              </a:prstGeom>
              <a:blipFill>
                <a:blip r:embed="rId7"/>
                <a:stretch>
                  <a:fillRect l="-1080" t="-2306" b="-5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VẬN DỤNG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3" y="3242445"/>
            <a:ext cx="5716590" cy="13088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sử dụng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để giải.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ACEF63-D1E4-4745-95EB-B59136463B5E}"/>
              </a:ext>
            </a:extLst>
          </p:cNvPr>
          <p:cNvSpPr txBox="1">
            <a:spLocks/>
          </p:cNvSpPr>
          <p:nvPr/>
        </p:nvSpPr>
        <p:spPr>
          <a:xfrm>
            <a:off x="0" y="125117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90" y="2806548"/>
            <a:ext cx="2093844" cy="2093844"/>
          </a:xfrm>
          <a:prstGeom prst="rect">
            <a:avLst/>
          </a:prstGeom>
        </p:spPr>
      </p:pic>
      <p:pic>
        <p:nvPicPr>
          <p:cNvPr id="6" name="3 Minute Timer with Music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DB9A996-E0C2-426C-3980-0BA0F45F9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1364407" y="4900392"/>
            <a:ext cx="1632611" cy="492443"/>
          </a:xfrm>
          <a:prstGeom prst="rect">
            <a:avLst/>
          </a:prstGeom>
        </p:spPr>
      </p:pic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4DB7EF-2681-4FC5-B852-34A91747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</a:t>
            </a:r>
            <a:r>
              <a:rPr 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II</a:t>
            </a:r>
            <a:endParaRPr lang="en-US" sz="280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754035-7E75-42A2-ABD0-603B4EE67785}"/>
                  </a:ext>
                </a:extLst>
              </p:cNvPr>
              <p:cNvSpPr/>
              <p:nvPr/>
            </p:nvSpPr>
            <p:spPr>
              <a:xfrm>
                <a:off x="564491" y="974796"/>
                <a:ext cx="1085692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vi-VN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100000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mệnh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10000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5000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Hỏi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Mai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tờ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10000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754035-7E75-42A2-ABD0-603B4EE67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91" y="974796"/>
                <a:ext cx="10856924" cy="1569660"/>
              </a:xfrm>
              <a:prstGeom prst="rect">
                <a:avLst/>
              </a:prstGeom>
              <a:blipFill>
                <a:blip r:embed="rId6"/>
                <a:stretch>
                  <a:fillRect l="-1460" t="-5447" r="-1404" b="-1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5864</TotalTime>
  <Words>669</Words>
  <Application>Microsoft Office PowerPoint</Application>
  <PresentationFormat>Widescreen</PresentationFormat>
  <Paragraphs>57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 ÔN TẬP CUỐI CHƯƠNG II</vt:lpstr>
      <vt:lpstr>BÀI TẬP CUỐI CHƯƠNG II</vt:lpstr>
      <vt:lpstr>PowerPoint Presentation</vt:lpstr>
      <vt:lpstr>PowerPoint Presentation</vt:lpstr>
      <vt:lpstr> HOẠT ĐỘNG LUYỆN TẬP</vt:lpstr>
      <vt:lpstr>BÀI TẬP CUỐI CHƯƠNG II</vt:lpstr>
      <vt:lpstr>BÀI TẬP CUỐI CHƯƠNG II</vt:lpstr>
      <vt:lpstr> HOẠT ĐỘNG VẬN DỤNG</vt:lpstr>
      <vt:lpstr>BÀI TẬP CUỐI CHƯƠNG II</vt:lpstr>
      <vt:lpstr>BÀI TẬP CUỐI CHƯƠNG II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CHU THU</cp:lastModifiedBy>
  <cp:revision>477</cp:revision>
  <dcterms:created xsi:type="dcterms:W3CDTF">2022-08-03T11:07:12Z</dcterms:created>
  <dcterms:modified xsi:type="dcterms:W3CDTF">2025-05-19T01:15:59Z</dcterms:modified>
</cp:coreProperties>
</file>