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70" r:id="rId3"/>
    <p:sldId id="258" r:id="rId4"/>
    <p:sldId id="259" r:id="rId5"/>
    <p:sldId id="263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3" r:id="rId27"/>
    <p:sldId id="294" r:id="rId28"/>
    <p:sldId id="295" r:id="rId29"/>
    <p:sldId id="296" r:id="rId30"/>
    <p:sldId id="297" r:id="rId31"/>
    <p:sldId id="284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455D-8EB4-4F6A-9E4C-C2D13EB2E301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AF8B1-82EF-4F70-9029-55018AF3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09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0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2" y="1267001"/>
            <a:ext cx="6650784" cy="217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7" y="1253937"/>
            <a:ext cx="3563123" cy="467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4" y="3498149"/>
            <a:ext cx="5603370" cy="164574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4044645" y="237960"/>
            <a:ext cx="4263332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857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" y="1240985"/>
            <a:ext cx="10021390" cy="92033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8676"/>
              </p:ext>
            </p:extLst>
          </p:nvPr>
        </p:nvGraphicFramePr>
        <p:xfrm>
          <a:off x="985167" y="2929162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2164" y="2300559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7" y="3926309"/>
            <a:ext cx="2740166" cy="29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358441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019364" y="1302167"/>
            <a:ext cx="11080277" cy="2677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 = 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686" y="4052709"/>
            <a:ext cx="910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3772" y="4573643"/>
            <a:ext cx="9337082" cy="1865894"/>
            <a:chOff x="623772" y="4573643"/>
            <a:chExt cx="9337082" cy="1865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8" y="4573643"/>
              <a:ext cx="9208656" cy="186589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23772" y="4628056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95" y="5036258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1136474"/>
            <a:ext cx="9208656" cy="1865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4438" y="1190887"/>
            <a:ext cx="1163280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529" y="30023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3400555"/>
            <a:ext cx="7940247" cy="8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4214601"/>
            <a:ext cx="7391927" cy="34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72" y="3162643"/>
            <a:ext cx="3012494" cy="3610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914" y="1357142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" y="1308719"/>
            <a:ext cx="466790" cy="495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9491" y="1240986"/>
            <a:ext cx="8223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85   81   65   58   47   30   51   89   85   42   55   37   31   82   63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33   44   88   77   57   44   74   63   67   46   73   52   53   47   35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433" y="2491262"/>
            <a:ext cx="1152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[30 ; 40), [40 ; 50), [50 ; 60), [60 ; 70), [70 ; 80), [80 ; 90).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03235"/>
              </p:ext>
            </p:extLst>
          </p:nvPr>
        </p:nvGraphicFramePr>
        <p:xfrm>
          <a:off x="595431" y="4009433"/>
          <a:ext cx="10092997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836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117597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240516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27102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310152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3677" y="3350937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4740" y="934757"/>
            <a:ext cx="1367375" cy="13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3" name="Pentagon 2"/>
          <p:cNvSpPr/>
          <p:nvPr/>
        </p:nvSpPr>
        <p:spPr>
          <a:xfrm>
            <a:off x="2492829" y="1365956"/>
            <a:ext cx="1532145" cy="349956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8962" y="1761064"/>
            <a:ext cx="919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605" y="2105377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6" y="2785763"/>
            <a:ext cx="5883943" cy="302501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5131" y="1328490"/>
            <a:ext cx="1785822" cy="291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991" y="5094514"/>
            <a:ext cx="3434468" cy="17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" y="1991546"/>
            <a:ext cx="6068087" cy="1706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188" y="369764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3099" y="4159310"/>
            <a:ext cx="5434180" cy="978146"/>
            <a:chOff x="353099" y="4159310"/>
            <a:chExt cx="5434180" cy="978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trăm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 = 40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10" t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244" y="4559420"/>
              <a:ext cx="1622948" cy="5780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12,5%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blipFill>
                <a:blip r:embed="rId5"/>
                <a:stretch>
                  <a:fillRect l="-109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637867" y="1949719"/>
            <a:ext cx="33866" cy="4733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79734" y="1888164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16361"/>
              </p:ext>
            </p:extLst>
          </p:nvPr>
        </p:nvGraphicFramePr>
        <p:xfrm>
          <a:off x="7224888" y="2541576"/>
          <a:ext cx="416533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3907328904"/>
                    </a:ext>
                  </a:extLst>
                </a:gridCol>
                <a:gridCol w="2472000">
                  <a:extLst>
                    <a:ext uri="{9D8B030D-6E8A-4147-A177-3AD203B41FA5}">
                      <a16:colId xmlns:a16="http://schemas.microsoft.com/office/drawing/2014/main" val="2676314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4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9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95083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80454" y="5873358"/>
            <a:ext cx="41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3689081"/>
            <a:ext cx="5908313" cy="2728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574" y="1455393"/>
            <a:ext cx="2933651" cy="959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421" y="4659352"/>
            <a:ext cx="1478243" cy="22769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98332" y="318048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20102" y="359414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4935" y="40078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63642" y="439533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46223" y="476980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50583" y="517769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5" name="Oval Callout 34"/>
          <p:cNvSpPr/>
          <p:nvPr/>
        </p:nvSpPr>
        <p:spPr>
          <a:xfrm>
            <a:off x="6847253" y="2763160"/>
            <a:ext cx="4475598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8" y="1967799"/>
            <a:ext cx="8386002" cy="3202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73" y="5094514"/>
            <a:ext cx="3434468" cy="17239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60" y="3792542"/>
            <a:ext cx="1785822" cy="2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2" y="1953479"/>
            <a:ext cx="604056" cy="60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20112" y="1901564"/>
            <a:ext cx="6195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246" y="270944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6648"/>
              </p:ext>
            </p:extLst>
          </p:nvPr>
        </p:nvGraphicFramePr>
        <p:xfrm>
          <a:off x="564000" y="3378819"/>
          <a:ext cx="10656995" cy="1097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001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148670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71123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52" y="178517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46" y="2346968"/>
            <a:ext cx="2933651" cy="9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6" y="2920141"/>
            <a:ext cx="4068538" cy="312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26" y="4123827"/>
            <a:ext cx="1478243" cy="227697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650758" y="2227635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445406"/>
            <a:ext cx="8259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pPr algn="ctr"/>
            <a:r>
              <a:rPr lang="en-US" altLang="zh-CN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GHÉP NHÓM.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TƯƠNG ĐỐI GHÉP NHÓM.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58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1763" y="3188523"/>
            <a:ext cx="7860309" cy="3071077"/>
            <a:chOff x="251581" y="2300248"/>
            <a:chExt cx="7860309" cy="3071077"/>
          </a:xfrm>
        </p:grpSpPr>
        <p:grpSp>
          <p:nvGrpSpPr>
            <p:cNvPr id="9" name="Group 8"/>
            <p:cNvGrpSpPr/>
            <p:nvPr/>
          </p:nvGrpSpPr>
          <p:grpSpPr>
            <a:xfrm>
              <a:off x="251581" y="2300248"/>
              <a:ext cx="7860309" cy="2402380"/>
              <a:chOff x="251581" y="2300248"/>
              <a:chExt cx="7860309" cy="2402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00" y="2397845"/>
                <a:ext cx="7547890" cy="2304783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1581" y="2300248"/>
                <a:ext cx="1163280" cy="33251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595" y="4663439"/>
              <a:ext cx="74847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34. </a:t>
              </a:r>
            </a:p>
          </p:txBody>
        </p:sp>
      </p:grp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8178344" y="1688109"/>
            <a:ext cx="0" cy="4947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347" y="2232649"/>
            <a:ext cx="955569" cy="975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40" y="2521131"/>
            <a:ext cx="3795257" cy="30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34.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[0 ; 20).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blipFill>
                <a:blip r:embed="rId2"/>
                <a:stretch>
                  <a:fillRect l="-825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8" y="3115233"/>
            <a:ext cx="706352" cy="369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8230596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62" y="2232649"/>
            <a:ext cx="1293203" cy="931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07" y="2506108"/>
            <a:ext cx="3713904" cy="3071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9" y="4079519"/>
            <a:ext cx="1478243" cy="2276972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898241" y="2183327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95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3968" y="3408307"/>
            <a:ext cx="7616743" cy="2966368"/>
            <a:chOff x="333968" y="2324090"/>
            <a:chExt cx="7616743" cy="2966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70" y="2392778"/>
              <a:ext cx="7270541" cy="289768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33968" y="2324090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21588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4960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97" y="2360140"/>
            <a:ext cx="1469085" cy="10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65" y="2632759"/>
            <a:ext cx="3994757" cy="28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8" y="2326978"/>
            <a:ext cx="3017521" cy="445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" y="2326978"/>
            <a:ext cx="504895" cy="50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6271809" y="1910178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7200" y="2117760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347" y="3571313"/>
            <a:ext cx="1989533" cy="650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9" y="2632760"/>
            <a:ext cx="5777448" cy="38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522421"/>
            <a:ext cx="10234277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6249" y="1821151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9" y="2495946"/>
            <a:ext cx="9748793" cy="3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70" y="1776548"/>
            <a:ext cx="9298049" cy="26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0569" y="167892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1" y="2211493"/>
            <a:ext cx="9128517" cy="2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474" y="1214846"/>
            <a:ext cx="4336869" cy="5225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87840" y="2037311"/>
            <a:ext cx="4595950" cy="391886"/>
            <a:chOff x="653140" y="2116185"/>
            <a:chExt cx="4595950" cy="391886"/>
          </a:xfrm>
        </p:grpSpPr>
        <p:sp>
          <p:nvSpPr>
            <p:cNvPr id="5" name="Rectangle 4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1" name="Heptagon 10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9465" y="2612085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18026" y="3317474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68" y="519905"/>
            <a:ext cx="1347569" cy="2199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056857"/>
            <a:ext cx="5580402" cy="28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591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242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8" y="928668"/>
            <a:ext cx="5469305" cy="5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3223" y="2404533"/>
            <a:ext cx="2533710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889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SGK</a:t>
            </a:r>
          </a:p>
        </p:txBody>
      </p:sp>
      <p:sp>
        <p:nvSpPr>
          <p:cNvPr id="7" name="Rectangle 6"/>
          <p:cNvSpPr/>
          <p:nvPr/>
        </p:nvSpPr>
        <p:spPr>
          <a:xfrm>
            <a:off x="7898350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“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2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755" y="2188585"/>
            <a:ext cx="82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06" y="1254037"/>
            <a:ext cx="7882979" cy="33179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02690" y="456377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669" y="4985904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669" y="5408032"/>
            <a:ext cx="1102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4" y="2520854"/>
            <a:ext cx="1396575" cy="1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39" y="1476110"/>
            <a:ext cx="3041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839" y="1876220"/>
            <a:ext cx="828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x ≥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&lt; b;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839" y="2337208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– a;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3222" y="2981894"/>
            <a:ext cx="8367024" cy="3133966"/>
            <a:chOff x="1336535" y="3512472"/>
            <a:chExt cx="8367024" cy="31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881" y="3512472"/>
              <a:ext cx="8117678" cy="313396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336535" y="3550693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242" y="3713431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46" y="1264696"/>
            <a:ext cx="7265772" cy="280507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67609" y="1309854"/>
            <a:ext cx="1093157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2492" y="4047208"/>
            <a:ext cx="888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669" y="4447318"/>
            <a:ext cx="1112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– 40 =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[40 ; 45), [45 ; 50), [50 ; 55), [55 ; 60), [60 ; 65), [65 ; 70).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0818" y="5948251"/>
            <a:ext cx="914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1182" y="2015232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2" y="1476110"/>
            <a:ext cx="530934" cy="55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158210" y="1336488"/>
            <a:ext cx="11033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6,6   7,2   8,0   8,0   7,5   7,5   7,7   6,6   7,2   8,0   8,0   7,5   7,5   7,7   8,2   8,3   7,8   7,9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8,2   7,4   8,3   7,8   8,7   8,6   8,5   7,9   7,7   8,1   9,0   7,0   8,1   8,0   8,9   9,4   9,2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9491" y="2491262"/>
            <a:ext cx="1059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7694" y="298910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201" y="3389215"/>
            <a:ext cx="1108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 – 6,5 = 3,0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[6,5 ; 7,1), [7,1 ; 7,7), [7,7 ; 8,3), [8,3 ; 8,9), [8,9 ; 9,5).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472" y="5497484"/>
            <a:ext cx="110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3881143" y="1076366"/>
            <a:ext cx="6111595" cy="2068790"/>
          </a:xfrm>
          <a:prstGeom prst="cloudCallout">
            <a:avLst>
              <a:gd name="adj1" fmla="val -80687"/>
              <a:gd name="adj2" fmla="val 60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2" y="2758925"/>
            <a:ext cx="2381215" cy="366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38" y="73609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64846" y="1476110"/>
            <a:ext cx="10820591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50" y="3637175"/>
            <a:ext cx="1127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6" y="1476110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468172"/>
            <a:ext cx="4682259" cy="23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6" y="1330862"/>
            <a:ext cx="9315997" cy="855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2161317"/>
            <a:ext cx="883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9971" y="3081649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blipFill>
                <a:blip r:embed="rId3"/>
                <a:stretch>
                  <a:fillRect l="-793" t="-11842" r="-53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658576"/>
              </p:ext>
            </p:extLst>
          </p:nvPr>
        </p:nvGraphicFramePr>
        <p:xfrm>
          <a:off x="400751" y="3700191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42196" y="4492671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0751" y="4970885"/>
            <a:ext cx="11002370" cy="1240347"/>
            <a:chOff x="400751" y="4970885"/>
            <a:chExt cx="11002370" cy="12403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1" y="4970885"/>
              <a:ext cx="735555" cy="7184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numCol="1" rtlCol="0">
                  <a:spAutoFit/>
                </a:bodyPr>
                <a:lstStyle/>
                <a:p>
                  <a:pPr algn="just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(hay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2, …</a:t>
                  </a: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…,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628" y="1384104"/>
            <a:ext cx="1305352" cy="940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3316" y="4040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8249" y="40398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7071" y="40310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28538" y="4050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11158" y="4070195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40</a:t>
            </a:r>
          </a:p>
        </p:txBody>
      </p:sp>
    </p:spTree>
    <p:extLst>
      <p:ext uri="{BB962C8B-B14F-4D97-AF65-F5344CB8AC3E}">
        <p14:creationId xmlns:p14="http://schemas.microsoft.com/office/powerpoint/2010/main" val="20255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2940</Words>
  <Application>Microsoft Office PowerPoint</Application>
  <PresentationFormat>Widescreen</PresentationFormat>
  <Paragraphs>302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hung</cp:lastModifiedBy>
  <cp:revision>120</cp:revision>
  <dcterms:created xsi:type="dcterms:W3CDTF">2024-06-13T13:47:58Z</dcterms:created>
  <dcterms:modified xsi:type="dcterms:W3CDTF">2025-03-15T14:53:45Z</dcterms:modified>
</cp:coreProperties>
</file>