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53" r:id="rId3"/>
    <p:sldMasterId id="2147483765" r:id="rId4"/>
    <p:sldMasterId id="2147483801" r:id="rId5"/>
    <p:sldMasterId id="2147483813" r:id="rId6"/>
  </p:sldMasterIdLst>
  <p:notesMasterIdLst>
    <p:notesMasterId r:id="rId13"/>
  </p:notesMasterIdLst>
  <p:sldIdLst>
    <p:sldId id="397" r:id="rId7"/>
    <p:sldId id="423" r:id="rId8"/>
    <p:sldId id="413" r:id="rId9"/>
    <p:sldId id="422" r:id="rId10"/>
    <p:sldId id="419" r:id="rId11"/>
    <p:sldId id="396" r:id="rId12"/>
  </p:sldIdLst>
  <p:sldSz cx="12192000" cy="6858000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0CDD2"/>
    <a:srgbClr val="0FB7BD"/>
    <a:srgbClr val="A6A6A6"/>
    <a:srgbClr val="C0E6EA"/>
    <a:srgbClr val="05A0B8"/>
    <a:srgbClr val="048DA4"/>
    <a:srgbClr val="A3E7FF"/>
    <a:srgbClr val="89E0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BA9B6-A501-480A-80EC-7FBE4F253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90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BA9B6-A501-480A-80EC-7FBE4F253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24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7BC60-C1C0-4D12-BCFD-FDF7F262A6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31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6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8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57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53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1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06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2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8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27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6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40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305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238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505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13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3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0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8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2"/>
            <a:ext cx="2052165" cy="2192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Hotline  hỗ trợ  Hiclass IK600: 0936 329 933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4113298" y="72389"/>
            <a:ext cx="378501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UNIT 1: MY NEW SCHOOL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3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174840" imgH="1806840" progId="Paint.Picture">
                  <p:embed/>
                </p:oleObj>
              </mc:Choice>
              <mc:Fallback>
                <p:oleObj name="Bitmap Image" r:id="rId4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3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1" y="6627223"/>
            <a:ext cx="1398140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 TY CP TBGD HẢI HÀ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86" y="77918"/>
            <a:ext cx="1587138" cy="365259"/>
          </a:xfrm>
          <a:prstGeom prst="rect">
            <a:avLst/>
          </a:prstGeom>
        </p:spPr>
      </p:pic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3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7" y="6458551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74E085-C3E7-48CC-9491-05E230004441}"/>
              </a:ext>
            </a:extLst>
          </p:cNvPr>
          <p:cNvSpPr txBox="1"/>
          <p:nvPr userDrawn="1"/>
        </p:nvSpPr>
        <p:spPr>
          <a:xfrm>
            <a:off x="10252767" y="6232933"/>
            <a:ext cx="1939233" cy="36933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63500" dist="762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Created by Mr. Tuan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1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93391-0ADA-4100-AAE8-B945D4507F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367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86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26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26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0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7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6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05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37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18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10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79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88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36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5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6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7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82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26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56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46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84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9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5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97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7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267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84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41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25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09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96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9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90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20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89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9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66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901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2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2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292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031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2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28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730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09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9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7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1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3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1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6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69165" y="1810402"/>
            <a:ext cx="85377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PERIOD 5-UNIT 1-MY NEW SCHOOL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LESSON 4-COMMUNICATION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9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4A73D8-FB78-4077-A060-370F77170794}"/>
              </a:ext>
            </a:extLst>
          </p:cNvPr>
          <p:cNvSpPr/>
          <p:nvPr/>
        </p:nvSpPr>
        <p:spPr>
          <a:xfrm>
            <a:off x="5319253" y="4529514"/>
            <a:ext cx="375592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43EDA-8179-4EBD-94C5-1B5376679F8B}"/>
              </a:ext>
            </a:extLst>
          </p:cNvPr>
          <p:cNvSpPr/>
          <p:nvPr/>
        </p:nvSpPr>
        <p:spPr>
          <a:xfrm>
            <a:off x="5240594" y="3496324"/>
            <a:ext cx="2989006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41E68-7D08-4690-8CAE-02D7411C7360}"/>
              </a:ext>
            </a:extLst>
          </p:cNvPr>
          <p:cNvSpPr/>
          <p:nvPr/>
        </p:nvSpPr>
        <p:spPr>
          <a:xfrm>
            <a:off x="4454013" y="2463134"/>
            <a:ext cx="18288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65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1314" y="74840"/>
            <a:ext cx="76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24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6303" y="2463134"/>
            <a:ext cx="7139397" cy="2651155"/>
            <a:chOff x="827312" y="2074513"/>
            <a:chExt cx="7139397" cy="2651155"/>
          </a:xfrm>
        </p:grpSpPr>
        <p:sp>
          <p:nvSpPr>
            <p:cNvPr id="8" name="TextBox 7"/>
            <p:cNvSpPr txBox="1"/>
            <p:nvPr/>
          </p:nvSpPr>
          <p:spPr>
            <a:xfrm>
              <a:off x="827312" y="207451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/>
                </a:rPr>
                <a:t>Vy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Phong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, this is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Duy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, my new friend.</a:t>
              </a:r>
              <a:endParaRPr lang="en-US" sz="3200" b="1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2" y="310770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/>
                </a:rPr>
                <a:t>Phong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Hi,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Duy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. Nice to meet you.</a:t>
              </a:r>
              <a:endParaRPr lang="en-US" sz="3200" b="1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312" y="41408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3200" b="1" i="1" dirty="0" err="1">
                  <a:solidFill>
                    <a:prstClr val="black"/>
                  </a:solidFill>
                  <a:latin typeface="Calibri" panose="020F0502020204030204"/>
                </a:rPr>
                <a:t>Duy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Hi,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Phong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. Nice to meet you, too.</a:t>
              </a:r>
              <a:endParaRPr lang="en-US" sz="3200" b="1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24732" y="4903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0650" y="77216"/>
            <a:ext cx="758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470651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Are you from around here?</a:t>
              </a:r>
              <a:endParaRPr lang="en-US" sz="2400" i="1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70651" y="2219037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Do you like music?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70651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70651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What is your favourite subject at school?</a:t>
              </a:r>
              <a:endParaRPr lang="en-US" sz="2400" i="1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470651" y="4048486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Are you hungry now?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70651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470651" y="5249426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How do you go to school avery day?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470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850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850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850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850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850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850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850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850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8790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b="1" dirty="0">
                <a:solidFill>
                  <a:srgbClr val="00B050"/>
                </a:solidFill>
                <a:latin typeface="Calibri" panose="020F0502020204030204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8790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b="1" dirty="0">
                <a:solidFill>
                  <a:srgbClr val="00B050"/>
                </a:solidFill>
                <a:latin typeface="Calibri" panose="020F0502020204030204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8778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b="1" dirty="0">
                <a:solidFill>
                  <a:srgbClr val="00B050"/>
                </a:solidFill>
                <a:latin typeface="Calibri" panose="020F0502020204030204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8778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b="1" dirty="0">
                <a:solidFill>
                  <a:srgbClr val="00B050"/>
                </a:solidFill>
                <a:latin typeface="Calibri" panose="020F0502020204030204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8775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b="1" dirty="0">
                <a:solidFill>
                  <a:srgbClr val="00B050"/>
                </a:solidFill>
                <a:latin typeface="Calibri" panose="020F0502020204030204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892549" y="184426"/>
            <a:ext cx="8406903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white"/>
                </a:solidFill>
                <a:latin typeface="Calibri"/>
              </a:rPr>
              <a:t>Write one or two more questions on a piece of paper. Then share them with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2548" y="1566246"/>
            <a:ext cx="8406904" cy="421143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4400">
              <a:buFontTx/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What’s your name?</a:t>
            </a:r>
          </a:p>
          <a:p>
            <a:pPr marL="342900" indent="-342900" algn="ctr" defTabSz="914400">
              <a:buFontTx/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Where do you live?</a:t>
            </a:r>
          </a:p>
          <a:p>
            <a:pPr marL="342900" indent="-342900" algn="ctr" defTabSz="914400">
              <a:buFontTx/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you like your class mates?                         </a:t>
            </a:r>
          </a:p>
          <a:p>
            <a:pPr marL="342900" indent="-342900" algn="ctr" defTabSz="914400">
              <a:buFontTx/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What’s your telephone number?</a:t>
            </a:r>
            <a:endParaRPr lang="en-GB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0172" y="30228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1901" y="1401417"/>
            <a:ext cx="60131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GAME-WHO IS QUICKER?</a:t>
            </a:r>
          </a:p>
          <a:p>
            <a:pPr marL="285750" indent="-285750">
              <a:buFontTx/>
              <a:buChar char="-"/>
            </a:pPr>
            <a:r>
              <a:rPr lang="en-US" sz="4000" dirty="0">
                <a:solidFill>
                  <a:srgbClr val="002060"/>
                </a:solidFill>
              </a:rPr>
              <a:t>Work in group 4.</a:t>
            </a:r>
          </a:p>
          <a:p>
            <a:pPr marL="285750" indent="-285750">
              <a:buFontTx/>
              <a:buChar char="-"/>
            </a:pPr>
            <a:r>
              <a:rPr lang="en-US" sz="4000" dirty="0">
                <a:solidFill>
                  <a:srgbClr val="002060"/>
                </a:solidFill>
              </a:rPr>
              <a:t>Write questions and answers on the paper</a:t>
            </a:r>
          </a:p>
          <a:p>
            <a:pPr marL="285750" indent="-285750">
              <a:buFontTx/>
              <a:buChar char="-"/>
            </a:pPr>
            <a:r>
              <a:rPr lang="en-US" sz="4000" dirty="0">
                <a:solidFill>
                  <a:srgbClr val="002060"/>
                </a:solidFill>
              </a:rPr>
              <a:t>In three minutes-Which team is fastest and has the best answers will win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32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9FA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6387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188913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9884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267200" y="2590801"/>
            <a:ext cx="711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Revue" pitchFamily="2" charset="0"/>
                <a:ea typeface="+mn-ea"/>
                <a:cs typeface="Arial" pitchFamily="34" charset="0"/>
              </a:rPr>
              <a:t>+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Revue" pitchFamily="2" charset="0"/>
              <a:ea typeface="+mn-ea"/>
              <a:cs typeface="Arial" pitchFamily="34" charset="0"/>
            </a:endParaRPr>
          </a:p>
        </p:txBody>
      </p:sp>
      <p:sp>
        <p:nvSpPr>
          <p:cNvPr id="16391" name="WordArt 9"/>
          <p:cNvSpPr>
            <a:spLocks noChangeArrowheads="1" noChangeShapeType="1" noTextEdit="1"/>
          </p:cNvSpPr>
          <p:nvPr/>
        </p:nvSpPr>
        <p:spPr bwMode="auto">
          <a:xfrm>
            <a:off x="3790951" y="617538"/>
            <a:ext cx="6650567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 HOMEWORK 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2133600" y="2743200"/>
            <a:ext cx="1097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239184" y="2233735"/>
            <a:ext cx="1153078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marR="0" lvl="0" indent="-265113" algn="just" defTabSz="4572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30225" algn="l"/>
              </a:tabLst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Learn by heart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lesson.</a:t>
            </a:r>
          </a:p>
          <a:p>
            <a:pPr marL="457200" marR="0" lvl="0" indent="-45720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baseline="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Do exercises</a:t>
            </a:r>
            <a:r>
              <a:rPr lang="en-US" sz="3200" b="1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in Work book, Unit 1.</a:t>
            </a:r>
          </a:p>
          <a:p>
            <a:pPr marL="457200" marR="0" lvl="0" indent="-45720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the next period- Unit 1-Lesson 5-Skills 1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65113" marR="0" lvl="0" indent="-265113" algn="just" defTabSz="4572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5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651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5149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2471</TotalTime>
  <Words>278</Words>
  <Application>Microsoft Office PowerPoint</Application>
  <PresentationFormat>Widescreen</PresentationFormat>
  <Paragraphs>53</Paragraphs>
  <Slides>6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Edwardian Script ITC</vt:lpstr>
      <vt:lpstr>Impact</vt:lpstr>
      <vt:lpstr>Raleway</vt:lpstr>
      <vt:lpstr>Times New Roman</vt:lpstr>
      <vt:lpstr>Verdana</vt:lpstr>
      <vt:lpstr>VNI-Revue</vt:lpstr>
      <vt:lpstr>Office Theme</vt:lpstr>
      <vt:lpstr>2_Office Theme</vt:lpstr>
      <vt:lpstr>5_Office Theme</vt:lpstr>
      <vt:lpstr>6_Office Theme</vt:lpstr>
      <vt:lpstr>9_Office Theme</vt:lpstr>
      <vt:lpstr>10_Office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233</cp:revision>
  <cp:lastPrinted>2021-09-22T14:46:44Z</cp:lastPrinted>
  <dcterms:created xsi:type="dcterms:W3CDTF">2020-12-09T02:04:09Z</dcterms:created>
  <dcterms:modified xsi:type="dcterms:W3CDTF">2025-09-11T03:00:55Z</dcterms:modified>
</cp:coreProperties>
</file>