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9" r:id="rId3"/>
    <p:sldId id="258" r:id="rId4"/>
    <p:sldId id="260" r:id="rId5"/>
    <p:sldId id="261" r:id="rId6"/>
    <p:sldId id="262" r:id="rId7"/>
    <p:sldId id="263" r:id="rId8"/>
    <p:sldId id="27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EFF"/>
    <a:srgbClr val="A3E7FF"/>
    <a:srgbClr val="F16649"/>
    <a:srgbClr val="0D9FA3"/>
    <a:srgbClr val="0FB7BD"/>
    <a:srgbClr val="53C3C9"/>
    <a:srgbClr val="79D1D5"/>
    <a:srgbClr val="62C8CE"/>
    <a:srgbClr val="FFFFFF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326" y="60"/>
      </p:cViewPr>
      <p:guideLst>
        <p:guide orient="horz" pos="2184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970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544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5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248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389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694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598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171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1363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198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453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4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p4"/><Relationship Id="rId7" Type="http://schemas.openxmlformats.org/officeDocument/2006/relationships/image" Target="../media/image10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326874" y="1513705"/>
            <a:ext cx="640328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FFFF00"/>
                </a:solidFill>
                <a:latin typeface="Calibri"/>
              </a:rPr>
              <a:t>PERIOD 3-UNIT </a:t>
            </a:r>
            <a:r>
              <a:rPr lang="en-US" sz="4000" b="1" dirty="0">
                <a:solidFill>
                  <a:srgbClr val="FFFF00"/>
                </a:solidFill>
                <a:latin typeface="Calibri"/>
              </a:rPr>
              <a:t>1-MY NEW SCHOOL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rPr>
              <a:t>LESSON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rPr>
              <a:t> 2-A CLOSER LOOK 1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5037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41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242102" y="959388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D9FA3"/>
                </a:solidFill>
              </a:rPr>
              <a:t>Vocabulary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5286768" y="1204429"/>
            <a:ext cx="3781038" cy="2625095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5544413" y="1606677"/>
            <a:ext cx="1748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shool</a:t>
            </a:r>
            <a:r>
              <a:rPr lang="en-US" sz="2400" dirty="0"/>
              <a:t> lunch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544413" y="2026266"/>
            <a:ext cx="1284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English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525620" y="1606676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excercise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544412" y="2453707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history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544412" y="2893715"/>
            <a:ext cx="1607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homework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521924" y="2013343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science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532810" y="2469876"/>
            <a:ext cx="1284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football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521923" y="2879830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lessons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521923" y="3310602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music</a:t>
            </a:r>
          </a:p>
        </p:txBody>
      </p:sp>
      <p:pic>
        <p:nvPicPr>
          <p:cNvPr id="2" name="Bản sao của B1_04">
            <a:hlinkClick r:id="" action="ppaction://media"/>
            <a:extLst>
              <a:ext uri="{FF2B5EF4-FFF2-40B4-BE49-F238E27FC236}">
                <a16:creationId xmlns:a16="http://schemas.microsoft.com/office/drawing/2014/main" id="{584BD03F-55D3-4E4C-ACB0-A5E25A9F67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11300" y="218080"/>
            <a:ext cx="487363" cy="48736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13486" y="170286"/>
            <a:ext cx="5781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words.</a:t>
            </a:r>
          </a:p>
        </p:txBody>
      </p:sp>
      <p:pic>
        <p:nvPicPr>
          <p:cNvPr id="4" name="U1- CLOSER-ACTIVITY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72062" y="1407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31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4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3485" y="170286"/>
            <a:ext cx="87312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10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Put the words in </a:t>
            </a:r>
            <a:r>
              <a:rPr lang="en-US" sz="2500" b="1" spc="-100">
                <a:solidFill>
                  <a:srgbClr val="F16649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500" b="1" spc="-10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the correct columns.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298811"/>
              </p:ext>
            </p:extLst>
          </p:nvPr>
        </p:nvGraphicFramePr>
        <p:xfrm>
          <a:off x="535708" y="2768143"/>
          <a:ext cx="8072584" cy="234768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18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8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8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81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play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do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have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study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A3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04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" name="Rounded Rectangle 31"/>
          <p:cNvSpPr/>
          <p:nvPr/>
        </p:nvSpPr>
        <p:spPr>
          <a:xfrm>
            <a:off x="1812471" y="1030256"/>
            <a:ext cx="5519057" cy="1600200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046553" y="1171830"/>
            <a:ext cx="1748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school lunch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046553" y="1624983"/>
            <a:ext cx="1284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English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101166" y="2040901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exercise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101166" y="1171830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history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101166" y="1624982"/>
            <a:ext cx="1607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homework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961517" y="1603481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science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961517" y="1154698"/>
            <a:ext cx="1284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football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961517" y="2023707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lessons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046553" y="2025376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music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4E5A80E-CF33-46FB-87F1-2C22A5DF985A}"/>
              </a:ext>
            </a:extLst>
          </p:cNvPr>
          <p:cNvGrpSpPr/>
          <p:nvPr/>
        </p:nvGrpSpPr>
        <p:grpSpPr>
          <a:xfrm>
            <a:off x="1366157" y="4959404"/>
            <a:ext cx="6406243" cy="1898596"/>
            <a:chOff x="1366157" y="4959404"/>
            <a:chExt cx="6406243" cy="189859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6157" y="4959404"/>
              <a:ext cx="6064944" cy="1898596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2122753" y="5398599"/>
              <a:ext cx="564964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chemeClr val="bg1"/>
                  </a:solidFill>
                </a:rPr>
                <a:t>Can you add more </a:t>
              </a:r>
            </a:p>
            <a:p>
              <a:r>
                <a:rPr lang="en-US" sz="3600" b="1">
                  <a:solidFill>
                    <a:schemeClr val="bg1"/>
                  </a:solidFill>
                </a:rPr>
                <a:t>words to each column?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2AEA2D3-5145-4F14-9146-54AD448FB8A0}"/>
              </a:ext>
            </a:extLst>
          </p:cNvPr>
          <p:cNvSpPr txBox="1"/>
          <p:nvPr/>
        </p:nvSpPr>
        <p:spPr>
          <a:xfrm>
            <a:off x="5961995" y="1159563"/>
            <a:ext cx="1149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football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831D91-D198-4FA3-BE8F-E2B8934618EE}"/>
              </a:ext>
            </a:extLst>
          </p:cNvPr>
          <p:cNvSpPr txBox="1"/>
          <p:nvPr/>
        </p:nvSpPr>
        <p:spPr>
          <a:xfrm>
            <a:off x="993951" y="3962567"/>
            <a:ext cx="912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music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1CD7F3-CA9D-4675-A92A-8DEAFF1DD045}"/>
              </a:ext>
            </a:extLst>
          </p:cNvPr>
          <p:cNvSpPr txBox="1"/>
          <p:nvPr/>
        </p:nvSpPr>
        <p:spPr>
          <a:xfrm>
            <a:off x="2827488" y="3427396"/>
            <a:ext cx="1531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homework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8E94B1-9BC3-4FA7-9B64-FC9B7BF5EA5C}"/>
              </a:ext>
            </a:extLst>
          </p:cNvPr>
          <p:cNvSpPr txBox="1"/>
          <p:nvPr/>
        </p:nvSpPr>
        <p:spPr>
          <a:xfrm>
            <a:off x="2964095" y="3954383"/>
            <a:ext cx="119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exercise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27308D-8FC9-4259-A642-E050CB437756}"/>
              </a:ext>
            </a:extLst>
          </p:cNvPr>
          <p:cNvSpPr txBox="1"/>
          <p:nvPr/>
        </p:nvSpPr>
        <p:spPr>
          <a:xfrm>
            <a:off x="4716879" y="3411027"/>
            <a:ext cx="1766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school lunch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560369-AAD5-44AB-8A66-AB13018C4A5B}"/>
              </a:ext>
            </a:extLst>
          </p:cNvPr>
          <p:cNvSpPr txBox="1"/>
          <p:nvPr/>
        </p:nvSpPr>
        <p:spPr>
          <a:xfrm>
            <a:off x="5002471" y="3962566"/>
            <a:ext cx="1093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lessons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C59E83-B689-4EA2-9EF1-02AE0C20A1F6}"/>
              </a:ext>
            </a:extLst>
          </p:cNvPr>
          <p:cNvSpPr txBox="1"/>
          <p:nvPr/>
        </p:nvSpPr>
        <p:spPr>
          <a:xfrm>
            <a:off x="7093632" y="3393840"/>
            <a:ext cx="1064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English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82F2E1-D7A0-490B-A8FD-3709E93203DC}"/>
              </a:ext>
            </a:extLst>
          </p:cNvPr>
          <p:cNvSpPr txBox="1"/>
          <p:nvPr/>
        </p:nvSpPr>
        <p:spPr>
          <a:xfrm>
            <a:off x="7093632" y="3941985"/>
            <a:ext cx="1043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history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7DE447-0360-4C10-A2BE-3E24CEB0268B}"/>
              </a:ext>
            </a:extLst>
          </p:cNvPr>
          <p:cNvSpPr txBox="1"/>
          <p:nvPr/>
        </p:nvSpPr>
        <p:spPr>
          <a:xfrm>
            <a:off x="7073594" y="4482402"/>
            <a:ext cx="110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science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314DAF-261C-47C5-813B-C4ED0712225C}"/>
              </a:ext>
            </a:extLst>
          </p:cNvPr>
          <p:cNvSpPr txBox="1"/>
          <p:nvPr/>
        </p:nvSpPr>
        <p:spPr>
          <a:xfrm>
            <a:off x="973143" y="3427396"/>
            <a:ext cx="1149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football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27D091-9B5D-4F4E-950A-344662BCED65}"/>
              </a:ext>
            </a:extLst>
          </p:cNvPr>
          <p:cNvSpPr txBox="1"/>
          <p:nvPr/>
        </p:nvSpPr>
        <p:spPr>
          <a:xfrm>
            <a:off x="2051666" y="2019936"/>
            <a:ext cx="912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music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48BD0C9-C1EC-4F61-A272-4444F9EDA26A}"/>
              </a:ext>
            </a:extLst>
          </p:cNvPr>
          <p:cNvSpPr txBox="1"/>
          <p:nvPr/>
        </p:nvSpPr>
        <p:spPr>
          <a:xfrm>
            <a:off x="4101166" y="1624982"/>
            <a:ext cx="1531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homework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9CA416-DED5-4B77-9F6E-5AD249A8A0E8}"/>
              </a:ext>
            </a:extLst>
          </p:cNvPr>
          <p:cNvSpPr txBox="1"/>
          <p:nvPr/>
        </p:nvSpPr>
        <p:spPr>
          <a:xfrm>
            <a:off x="4101166" y="2040901"/>
            <a:ext cx="119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exercise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19CBDEF-9471-4932-97D7-624B3274ECBA}"/>
              </a:ext>
            </a:extLst>
          </p:cNvPr>
          <p:cNvSpPr txBox="1"/>
          <p:nvPr/>
        </p:nvSpPr>
        <p:spPr>
          <a:xfrm>
            <a:off x="2050530" y="1174733"/>
            <a:ext cx="1766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school lunch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A5A6842-10AB-4672-8F1F-7BFA25CDB678}"/>
              </a:ext>
            </a:extLst>
          </p:cNvPr>
          <p:cNvSpPr txBox="1"/>
          <p:nvPr/>
        </p:nvSpPr>
        <p:spPr>
          <a:xfrm>
            <a:off x="5957325" y="2019178"/>
            <a:ext cx="1093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lessons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2FC9F4A-BF2E-453C-A599-C40C18E1A19C}"/>
              </a:ext>
            </a:extLst>
          </p:cNvPr>
          <p:cNvSpPr txBox="1"/>
          <p:nvPr/>
        </p:nvSpPr>
        <p:spPr>
          <a:xfrm>
            <a:off x="2048903" y="1626020"/>
            <a:ext cx="1064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English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1BA6D98-FECD-4487-AF24-FDA15DAD4F2E}"/>
              </a:ext>
            </a:extLst>
          </p:cNvPr>
          <p:cNvSpPr txBox="1"/>
          <p:nvPr/>
        </p:nvSpPr>
        <p:spPr>
          <a:xfrm>
            <a:off x="4099867" y="1170507"/>
            <a:ext cx="1043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history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675CA22-45BD-4BC9-B29D-D7CE01E30303}"/>
              </a:ext>
            </a:extLst>
          </p:cNvPr>
          <p:cNvSpPr txBox="1"/>
          <p:nvPr/>
        </p:nvSpPr>
        <p:spPr>
          <a:xfrm>
            <a:off x="5956697" y="1607490"/>
            <a:ext cx="110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science</a:t>
            </a:r>
          </a:p>
        </p:txBody>
      </p:sp>
      <p:pic>
        <p:nvPicPr>
          <p:cNvPr id="5" name="Đếm Ngược 60 Giâ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15474" y="5542654"/>
            <a:ext cx="1395162" cy="105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6 L -0.54531 0.3310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74" y="1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-0.1151 0.2833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16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-0.13924 0.2652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2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55112E-17 L -0.12413 0.2791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5" y="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5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1.11111E-6 L 0.29167 0.3259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14" y="1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9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-0.10451 0.283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2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3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55191 0.25834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87" y="1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7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0.32726 0.40439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54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1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185 L 0.12239 0.41921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1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4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6" grpId="0"/>
      <p:bldP spid="44" grpId="0"/>
      <p:bldP spid="46" grpId="0"/>
      <p:bldP spid="48" grpId="0"/>
      <p:bldP spid="50" grpId="0"/>
      <p:bldP spid="51" grpId="0"/>
      <p:bldP spid="52" grpId="0"/>
      <p:bldP spid="53" grpId="0"/>
      <p:bldP spid="54" grpId="0"/>
      <p:bldP spid="18" grpId="1"/>
      <p:bldP spid="18" grpId="2"/>
      <p:bldP spid="18" grpId="3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29" grpId="1"/>
      <p:bldP spid="29" grpId="2"/>
      <p:bldP spid="30" grpId="0"/>
      <p:bldP spid="30" grpId="1"/>
      <p:bldP spid="30" grpId="2"/>
      <p:bldP spid="31" grpId="0"/>
      <p:bldP spid="31" grpId="1"/>
      <p:bldP spid="31" grpId="2"/>
      <p:bldP spid="33" grpId="0"/>
      <p:bldP spid="33" grpId="1"/>
      <p:bldP spid="33" grpId="2"/>
      <p:bldP spid="34" grpId="0"/>
      <p:bldP spid="34" grpId="1"/>
      <p:bldP spid="34" grpId="2"/>
      <p:bldP spid="35" grpId="0"/>
      <p:bldP spid="35" grpId="1"/>
      <p:bldP spid="35" grpId="2"/>
      <p:bldP spid="37" grpId="0"/>
      <p:bldP spid="37" grpId="1"/>
      <p:bldP spid="37" grpId="2"/>
      <p:bldP spid="38" grpId="0"/>
      <p:bldP spid="38" grpId="1"/>
      <p:bldP spid="38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6649" y="229619"/>
            <a:ext cx="5758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one of these words in each blank.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154963" y="1230083"/>
            <a:ext cx="5330823" cy="864428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5992" y="1284508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lessons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971793" y="1632845"/>
            <a:ext cx="1199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football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84163" y="1284507"/>
            <a:ext cx="1164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science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02622" y="1632845"/>
            <a:ext cx="1208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exercise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71222" y="1284507"/>
            <a:ext cx="1923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homework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63373" y="242894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38203" y="2376750"/>
            <a:ext cx="689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Vy</a:t>
            </a:r>
            <a:r>
              <a:rPr lang="en-US" sz="2400" dirty="0"/>
              <a:t> and I often do our                      after school.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3604369" y="2707940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63373" y="314762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38203" y="3095424"/>
            <a:ext cx="650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Nick plays                     for the school team.</a:t>
            </a:r>
          </a:p>
        </p:txBody>
      </p:sp>
      <p:cxnSp>
        <p:nvCxnSpPr>
          <p:cNvPr id="49" name="Straight Connector 48"/>
          <p:cNvCxnSpPr>
            <a:cxnSpLocks/>
          </p:cNvCxnSpPr>
          <p:nvPr/>
        </p:nvCxnSpPr>
        <p:spPr>
          <a:xfrm>
            <a:off x="2233766" y="3442934"/>
            <a:ext cx="1280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63373" y="391526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38203" y="3906613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Mrs</a:t>
            </a:r>
            <a:r>
              <a:rPr lang="en-US" sz="2400" dirty="0"/>
              <a:t> Nguyen teaches all my history               .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5164234" y="4253780"/>
            <a:ext cx="10058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63373" y="468067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38203" y="4672024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They are healthy. They do                  every day.</a:t>
            </a:r>
            <a:endParaRPr lang="en-US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363373" y="546087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38203" y="5460872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 study maths, English and                 on Mondays.</a:t>
            </a:r>
            <a:endParaRPr lang="en-US" sz="2400" dirty="0"/>
          </a:p>
        </p:txBody>
      </p:sp>
      <p:cxnSp>
        <p:nvCxnSpPr>
          <p:cNvPr id="58" name="Straight Connector 57"/>
          <p:cNvCxnSpPr/>
          <p:nvPr/>
        </p:nvCxnSpPr>
        <p:spPr>
          <a:xfrm>
            <a:off x="4169416" y="5808039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155867" y="4999741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6896BBC-ED70-42A7-8FAC-4A0ECD1047AC}"/>
              </a:ext>
            </a:extLst>
          </p:cNvPr>
          <p:cNvSpPr txBox="1"/>
          <p:nvPr/>
        </p:nvSpPr>
        <p:spPr>
          <a:xfrm>
            <a:off x="3517712" y="2370967"/>
            <a:ext cx="1531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homework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B53949-C7E1-4E3B-BFA3-40907027FD49}"/>
              </a:ext>
            </a:extLst>
          </p:cNvPr>
          <p:cNvSpPr txBox="1"/>
          <p:nvPr/>
        </p:nvSpPr>
        <p:spPr>
          <a:xfrm>
            <a:off x="5164234" y="3906612"/>
            <a:ext cx="1093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lessons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79B1FA-66AC-4BDE-B9A1-BA3C1D51D83B}"/>
              </a:ext>
            </a:extLst>
          </p:cNvPr>
          <p:cNvSpPr txBox="1"/>
          <p:nvPr/>
        </p:nvSpPr>
        <p:spPr>
          <a:xfrm>
            <a:off x="4165103" y="5462550"/>
            <a:ext cx="110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science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82957EF-E0D8-45A8-A910-B23337DF937B}"/>
              </a:ext>
            </a:extLst>
          </p:cNvPr>
          <p:cNvSpPr txBox="1"/>
          <p:nvPr/>
        </p:nvSpPr>
        <p:spPr>
          <a:xfrm>
            <a:off x="2277244" y="3095424"/>
            <a:ext cx="1149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football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E5B4BA-D41A-4A86-B119-2AEE181504FE}"/>
              </a:ext>
            </a:extLst>
          </p:cNvPr>
          <p:cNvSpPr txBox="1"/>
          <p:nvPr/>
        </p:nvSpPr>
        <p:spPr>
          <a:xfrm>
            <a:off x="4112429" y="4672024"/>
            <a:ext cx="119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exercise</a:t>
            </a:r>
          </a:p>
        </p:txBody>
      </p:sp>
      <p:pic>
        <p:nvPicPr>
          <p:cNvPr id="5" name="Đếm Ngược 60 Giâ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47860" y="5564814"/>
            <a:ext cx="1641042" cy="124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5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" grpId="0"/>
      <p:bldP spid="16" grpId="0"/>
      <p:bldP spid="17" grpId="0"/>
      <p:bldP spid="18" grpId="0"/>
      <p:bldP spid="30" grpId="0"/>
      <p:bldP spid="4" grpId="0"/>
      <p:bldP spid="27" grpId="0"/>
      <p:bldP spid="28" grpId="0"/>
      <p:bldP spid="29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2219" y="62542"/>
            <a:ext cx="759863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repeat. Pay attention to the sounds /ɑ:/ and /ʌ/.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2102" y="1024704"/>
            <a:ext cx="2283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Pronunciation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0784" y="1487149"/>
            <a:ext cx="1733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/ɑ:/ and /ʌ/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24BD10-4264-4C37-B6FD-8FBA0BB7196D}"/>
              </a:ext>
            </a:extLst>
          </p:cNvPr>
          <p:cNvSpPr txBox="1"/>
          <p:nvPr/>
        </p:nvSpPr>
        <p:spPr>
          <a:xfrm>
            <a:off x="2505716" y="3236267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sm</a:t>
            </a:r>
            <a:r>
              <a:rPr lang="en-US" sz="2400">
                <a:solidFill>
                  <a:srgbClr val="FF0000"/>
                </a:solidFill>
              </a:rPr>
              <a:t>ar</a:t>
            </a:r>
            <a:r>
              <a:rPr lang="en-US" sz="2400"/>
              <a:t>t</a:t>
            </a:r>
            <a:endParaRPr lang="en-US" sz="2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796F94E-2D24-4800-B79C-F1ED35D4F277}"/>
              </a:ext>
            </a:extLst>
          </p:cNvPr>
          <p:cNvSpPr txBox="1"/>
          <p:nvPr/>
        </p:nvSpPr>
        <p:spPr>
          <a:xfrm>
            <a:off x="2398832" y="3655782"/>
            <a:ext cx="799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ar</a:t>
            </a:r>
            <a:r>
              <a:rPr lang="en-US" sz="2400"/>
              <a:t>t</a:t>
            </a:r>
            <a:endParaRPr lang="en-US" sz="2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E17B53-2C2E-4CA4-951A-A1678A2E06DC}"/>
              </a:ext>
            </a:extLst>
          </p:cNvPr>
          <p:cNvSpPr txBox="1"/>
          <p:nvPr/>
        </p:nvSpPr>
        <p:spPr>
          <a:xfrm>
            <a:off x="5430968" y="3232437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s</a:t>
            </a:r>
            <a:r>
              <a:rPr lang="en-US" sz="2400">
                <a:solidFill>
                  <a:srgbClr val="FF0000"/>
                </a:solidFill>
              </a:rPr>
              <a:t>u</a:t>
            </a:r>
            <a:r>
              <a:rPr lang="en-US" sz="2400"/>
              <a:t>bject</a:t>
            </a:r>
            <a:endParaRPr lang="en-US" sz="2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603DED4-23E9-4747-81FC-D800CB72DA18}"/>
              </a:ext>
            </a:extLst>
          </p:cNvPr>
          <p:cNvSpPr txBox="1"/>
          <p:nvPr/>
        </p:nvSpPr>
        <p:spPr>
          <a:xfrm>
            <a:off x="5530901" y="3694102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st</a:t>
            </a:r>
            <a:r>
              <a:rPr lang="en-US" sz="2400">
                <a:solidFill>
                  <a:srgbClr val="FF0000"/>
                </a:solidFill>
              </a:rPr>
              <a:t>u</a:t>
            </a:r>
            <a:r>
              <a:rPr lang="en-US" sz="2400"/>
              <a:t>dy</a:t>
            </a:r>
            <a:endParaRPr lang="en-US" sz="2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E394D01-89A6-4CCC-B2D8-9967CCFF224E}"/>
              </a:ext>
            </a:extLst>
          </p:cNvPr>
          <p:cNvSpPr txBox="1"/>
          <p:nvPr/>
        </p:nvSpPr>
        <p:spPr>
          <a:xfrm>
            <a:off x="5677863" y="4143784"/>
            <a:ext cx="1279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M</a:t>
            </a:r>
            <a:r>
              <a:rPr lang="en-US" sz="2400">
                <a:solidFill>
                  <a:srgbClr val="FF0000"/>
                </a:solidFill>
              </a:rPr>
              <a:t>o</a:t>
            </a:r>
            <a:r>
              <a:rPr lang="en-US" sz="2400"/>
              <a:t>nday</a:t>
            </a:r>
            <a:endParaRPr lang="en-US" sz="2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8AA07E9-C842-426B-B925-195247E54DB6}"/>
              </a:ext>
            </a:extLst>
          </p:cNvPr>
          <p:cNvSpPr txBox="1"/>
          <p:nvPr/>
        </p:nvSpPr>
        <p:spPr>
          <a:xfrm>
            <a:off x="2472645" y="4127635"/>
            <a:ext cx="1082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c</a:t>
            </a:r>
            <a:r>
              <a:rPr lang="en-US" sz="2400">
                <a:solidFill>
                  <a:srgbClr val="FF0000"/>
                </a:solidFill>
              </a:rPr>
              <a:t>ar</a:t>
            </a:r>
            <a:r>
              <a:rPr lang="en-US" sz="2400"/>
              <a:t>ton</a:t>
            </a:r>
            <a:endParaRPr lang="en-US" sz="2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8D49F80-5C94-4BE2-A45E-4625EEBFEA67}"/>
              </a:ext>
            </a:extLst>
          </p:cNvPr>
          <p:cNvSpPr txBox="1"/>
          <p:nvPr/>
        </p:nvSpPr>
        <p:spPr>
          <a:xfrm>
            <a:off x="5430968" y="4549305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c</a:t>
            </a:r>
            <a:r>
              <a:rPr lang="en-US" sz="2400">
                <a:solidFill>
                  <a:srgbClr val="FF0000"/>
                </a:solidFill>
              </a:rPr>
              <a:t>o</a:t>
            </a:r>
            <a:r>
              <a:rPr lang="en-US" sz="2400"/>
              <a:t>mpass</a:t>
            </a:r>
            <a:endParaRPr lang="en-US" sz="24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27682B1-1C7B-4B8D-BE52-D4E08704CE58}"/>
              </a:ext>
            </a:extLst>
          </p:cNvPr>
          <p:cNvSpPr txBox="1"/>
          <p:nvPr/>
        </p:nvSpPr>
        <p:spPr>
          <a:xfrm>
            <a:off x="2199855" y="4549306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cl</a:t>
            </a:r>
            <a:r>
              <a:rPr lang="en-US" sz="2400">
                <a:solidFill>
                  <a:srgbClr val="FF0000"/>
                </a:solidFill>
              </a:rPr>
              <a:t>a</a:t>
            </a:r>
            <a:r>
              <a:rPr lang="en-US" sz="2400"/>
              <a:t>ss</a:t>
            </a:r>
            <a:endParaRPr lang="en-US" sz="2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1247367" y="2482441"/>
            <a:ext cx="6662070" cy="2647406"/>
            <a:chOff x="1240959" y="3799111"/>
            <a:chExt cx="6662070" cy="2647406"/>
          </a:xfrm>
        </p:grpSpPr>
        <p:sp>
          <p:nvSpPr>
            <p:cNvPr id="14" name="Rectangle 13"/>
            <p:cNvSpPr/>
            <p:nvPr/>
          </p:nvSpPr>
          <p:spPr>
            <a:xfrm>
              <a:off x="1240959" y="3799111"/>
              <a:ext cx="3331029" cy="544286"/>
            </a:xfrm>
            <a:prstGeom prst="rect">
              <a:avLst/>
            </a:prstGeom>
            <a:solidFill>
              <a:srgbClr val="79D1D5"/>
            </a:solidFill>
            <a:ln w="19050">
              <a:solidFill>
                <a:srgbClr val="53C3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572000" y="3799111"/>
              <a:ext cx="3331029" cy="544286"/>
            </a:xfrm>
            <a:prstGeom prst="rect">
              <a:avLst/>
            </a:prstGeom>
            <a:solidFill>
              <a:srgbClr val="79D1D5"/>
            </a:solidFill>
            <a:ln w="19050">
              <a:solidFill>
                <a:srgbClr val="53C3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240959" y="4343397"/>
              <a:ext cx="3331029" cy="2103120"/>
            </a:xfrm>
            <a:prstGeom prst="rect">
              <a:avLst/>
            </a:prstGeom>
            <a:noFill/>
            <a:ln w="19050">
              <a:solidFill>
                <a:srgbClr val="53C3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572000" y="4343397"/>
              <a:ext cx="3331029" cy="2103120"/>
            </a:xfrm>
            <a:prstGeom prst="rect">
              <a:avLst/>
            </a:prstGeom>
            <a:noFill/>
            <a:ln w="19050">
              <a:solidFill>
                <a:srgbClr val="53C3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2593774" y="2493319"/>
            <a:ext cx="8306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/>
              <a:t>/ɑ:/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027389" y="2473115"/>
            <a:ext cx="625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/>
              <a:t>/ʌ/</a:t>
            </a:r>
          </a:p>
        </p:txBody>
      </p:sp>
      <p:sp>
        <p:nvSpPr>
          <p:cNvPr id="48" name="Oval 47"/>
          <p:cNvSpPr/>
          <p:nvPr/>
        </p:nvSpPr>
        <p:spPr>
          <a:xfrm>
            <a:off x="1320007" y="2553416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9" name="Oval 48"/>
          <p:cNvSpPr/>
          <p:nvPr/>
        </p:nvSpPr>
        <p:spPr>
          <a:xfrm>
            <a:off x="4691537" y="2553416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2</a:t>
            </a:r>
          </a:p>
        </p:txBody>
      </p:sp>
      <p:pic>
        <p:nvPicPr>
          <p:cNvPr id="2" name="Bản sao của B1_05">
            <a:hlinkClick r:id="" action="ppaction://media"/>
            <a:extLst>
              <a:ext uri="{FF2B5EF4-FFF2-40B4-BE49-F238E27FC236}">
                <a16:creationId xmlns:a16="http://schemas.microsoft.com/office/drawing/2014/main" id="{7C09F9EC-9A1E-40AE-B885-5D956D7B72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64168" y="10900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2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46649" y="77215"/>
            <a:ext cx="7642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repeat. Then listen again and underline the words with the sounds /ɑ:/ and /ʌ/.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36387" y="129241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11217" y="1283758"/>
            <a:ext cx="61863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My brother has a new compass.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41055" y="237992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90447" y="2332058"/>
            <a:ext cx="61863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 Our classroom is large.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36387" y="343167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04720" y="3416775"/>
            <a:ext cx="61863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 They look smart on their first day at school.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36387" y="454137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04719" y="4541378"/>
            <a:ext cx="61863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 The art lesson starts at nine o’clock.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36387" y="566010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90446" y="5660108"/>
            <a:ext cx="61863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 He goes out to have lunch every Sunday.</a:t>
            </a:r>
          </a:p>
        </p:txBody>
      </p:sp>
      <p:pic>
        <p:nvPicPr>
          <p:cNvPr id="2" name="Bản sao của B1_06">
            <a:hlinkClick r:id="" action="ppaction://media"/>
            <a:extLst>
              <a:ext uri="{FF2B5EF4-FFF2-40B4-BE49-F238E27FC236}">
                <a16:creationId xmlns:a16="http://schemas.microsoft.com/office/drawing/2014/main" id="{CC707E9C-4AD5-43EE-BF76-672F226349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788827" y="448110"/>
            <a:ext cx="487363" cy="4873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E481F6-47E8-4135-902C-815484B55D26}"/>
              </a:ext>
            </a:extLst>
          </p:cNvPr>
          <p:cNvSpPr txBox="1"/>
          <p:nvPr/>
        </p:nvSpPr>
        <p:spPr>
          <a:xfrm>
            <a:off x="2946184" y="2888330"/>
            <a:ext cx="726576" cy="457200"/>
          </a:xfrm>
          <a:prstGeom prst="round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/a:/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01C8FF-36A4-4911-9E83-107B5538EEFA}"/>
              </a:ext>
            </a:extLst>
          </p:cNvPr>
          <p:cNvSpPr txBox="1"/>
          <p:nvPr/>
        </p:nvSpPr>
        <p:spPr>
          <a:xfrm>
            <a:off x="2621492" y="1809576"/>
            <a:ext cx="755124" cy="457200"/>
          </a:xfrm>
          <a:prstGeom prst="roundRect">
            <a:avLst/>
          </a:prstGeom>
          <a:solidFill>
            <a:srgbClr val="00B050"/>
          </a:solidFill>
          <a:effectLst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/ʌ:/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4D3C86-1A70-4057-9AE1-6947A464FB06}"/>
              </a:ext>
            </a:extLst>
          </p:cNvPr>
          <p:cNvSpPr txBox="1"/>
          <p:nvPr/>
        </p:nvSpPr>
        <p:spPr>
          <a:xfrm>
            <a:off x="4277792" y="2879425"/>
            <a:ext cx="726576" cy="457200"/>
          </a:xfrm>
          <a:prstGeom prst="round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/a:/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A643089-6B04-4774-A77D-94C0569BCA00}"/>
              </a:ext>
            </a:extLst>
          </p:cNvPr>
          <p:cNvSpPr txBox="1"/>
          <p:nvPr/>
        </p:nvSpPr>
        <p:spPr>
          <a:xfrm>
            <a:off x="5247389" y="1809576"/>
            <a:ext cx="755124" cy="457200"/>
          </a:xfrm>
          <a:prstGeom prst="roundRect">
            <a:avLst/>
          </a:prstGeom>
          <a:solidFill>
            <a:srgbClr val="00B050"/>
          </a:solidFill>
          <a:effectLst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/ʌ:/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6268F62-0FE7-4FD0-8105-4E852DD4C3AB}"/>
              </a:ext>
            </a:extLst>
          </p:cNvPr>
          <p:cNvSpPr txBox="1"/>
          <p:nvPr/>
        </p:nvSpPr>
        <p:spPr>
          <a:xfrm>
            <a:off x="3475152" y="3923818"/>
            <a:ext cx="726576" cy="457200"/>
          </a:xfrm>
          <a:prstGeom prst="round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/a:/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5938D9-FA42-474E-863F-934DEF8B508E}"/>
              </a:ext>
            </a:extLst>
          </p:cNvPr>
          <p:cNvSpPr txBox="1"/>
          <p:nvPr/>
        </p:nvSpPr>
        <p:spPr>
          <a:xfrm>
            <a:off x="2459152" y="5102976"/>
            <a:ext cx="726576" cy="457200"/>
          </a:xfrm>
          <a:prstGeom prst="round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/a:/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411922-E718-45D0-B9F5-1815D0316C81}"/>
              </a:ext>
            </a:extLst>
          </p:cNvPr>
          <p:cNvSpPr txBox="1"/>
          <p:nvPr/>
        </p:nvSpPr>
        <p:spPr>
          <a:xfrm>
            <a:off x="3981112" y="5102976"/>
            <a:ext cx="726576" cy="457200"/>
          </a:xfrm>
          <a:prstGeom prst="round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/a:/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A4BCDA-565A-4114-B85E-7D661EC4B9CD}"/>
              </a:ext>
            </a:extLst>
          </p:cNvPr>
          <p:cNvSpPr txBox="1"/>
          <p:nvPr/>
        </p:nvSpPr>
        <p:spPr>
          <a:xfrm>
            <a:off x="4836372" y="6184127"/>
            <a:ext cx="755124" cy="457200"/>
          </a:xfrm>
          <a:prstGeom prst="roundRect">
            <a:avLst/>
          </a:prstGeom>
          <a:solidFill>
            <a:srgbClr val="00B050"/>
          </a:solidFill>
          <a:effectLst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/ʌ:/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A77AF18-A2D4-4820-B451-98AB77B36362}"/>
              </a:ext>
            </a:extLst>
          </p:cNvPr>
          <p:cNvSpPr txBox="1"/>
          <p:nvPr/>
        </p:nvSpPr>
        <p:spPr>
          <a:xfrm>
            <a:off x="6521066" y="6184127"/>
            <a:ext cx="755124" cy="457200"/>
          </a:xfrm>
          <a:prstGeom prst="roundRect">
            <a:avLst/>
          </a:prstGeom>
          <a:solidFill>
            <a:srgbClr val="00B050"/>
          </a:solidFill>
          <a:effectLst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/ʌ:/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89289B-DAC3-4AB7-9719-9CD3AC970BD7}"/>
              </a:ext>
            </a:extLst>
          </p:cNvPr>
          <p:cNvCxnSpPr>
            <a:cxnSpLocks/>
          </p:cNvCxnSpPr>
          <p:nvPr/>
        </p:nvCxnSpPr>
        <p:spPr>
          <a:xfrm flipV="1">
            <a:off x="2501433" y="1700916"/>
            <a:ext cx="100584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3B1941D-49D8-47F4-86F0-74DB9661F03F}"/>
              </a:ext>
            </a:extLst>
          </p:cNvPr>
          <p:cNvCxnSpPr>
            <a:cxnSpLocks/>
          </p:cNvCxnSpPr>
          <p:nvPr/>
        </p:nvCxnSpPr>
        <p:spPr>
          <a:xfrm flipV="1">
            <a:off x="4996673" y="1703276"/>
            <a:ext cx="118872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4959194-AE27-4F0F-B7E9-D3A9FB892FB3}"/>
              </a:ext>
            </a:extLst>
          </p:cNvPr>
          <p:cNvCxnSpPr>
            <a:cxnSpLocks/>
          </p:cNvCxnSpPr>
          <p:nvPr/>
        </p:nvCxnSpPr>
        <p:spPr>
          <a:xfrm flipV="1">
            <a:off x="2621492" y="2770468"/>
            <a:ext cx="13716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C822197-A2F6-4B95-9500-9385BC62A112}"/>
              </a:ext>
            </a:extLst>
          </p:cNvPr>
          <p:cNvCxnSpPr>
            <a:cxnSpLocks/>
          </p:cNvCxnSpPr>
          <p:nvPr/>
        </p:nvCxnSpPr>
        <p:spPr>
          <a:xfrm flipV="1">
            <a:off x="4318432" y="2784824"/>
            <a:ext cx="73152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1F90B6F-A13C-4091-B6C2-F196AA83DA8C}"/>
              </a:ext>
            </a:extLst>
          </p:cNvPr>
          <p:cNvCxnSpPr>
            <a:cxnSpLocks/>
          </p:cNvCxnSpPr>
          <p:nvPr/>
        </p:nvCxnSpPr>
        <p:spPr>
          <a:xfrm flipV="1">
            <a:off x="3434512" y="3814196"/>
            <a:ext cx="82296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C204D28-975D-4497-A009-C00826013352}"/>
              </a:ext>
            </a:extLst>
          </p:cNvPr>
          <p:cNvCxnSpPr>
            <a:cxnSpLocks/>
          </p:cNvCxnSpPr>
          <p:nvPr/>
        </p:nvCxnSpPr>
        <p:spPr>
          <a:xfrm flipV="1">
            <a:off x="2584136" y="4962403"/>
            <a:ext cx="4572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0956B5F-B010-43E3-9A6B-A7E8BE896208}"/>
              </a:ext>
            </a:extLst>
          </p:cNvPr>
          <p:cNvCxnSpPr>
            <a:cxnSpLocks/>
          </p:cNvCxnSpPr>
          <p:nvPr/>
        </p:nvCxnSpPr>
        <p:spPr>
          <a:xfrm flipV="1">
            <a:off x="3982932" y="4962403"/>
            <a:ext cx="82296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202B6CE-B9D8-41CC-A03E-D46D8DBCF5D9}"/>
              </a:ext>
            </a:extLst>
          </p:cNvPr>
          <p:cNvCxnSpPr>
            <a:cxnSpLocks/>
          </p:cNvCxnSpPr>
          <p:nvPr/>
        </p:nvCxnSpPr>
        <p:spPr>
          <a:xfrm flipV="1">
            <a:off x="4767738" y="6095616"/>
            <a:ext cx="82296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1A45A10-C55C-4AB2-B504-BAEDF62BD01D}"/>
              </a:ext>
            </a:extLst>
          </p:cNvPr>
          <p:cNvCxnSpPr>
            <a:cxnSpLocks/>
          </p:cNvCxnSpPr>
          <p:nvPr/>
        </p:nvCxnSpPr>
        <p:spPr>
          <a:xfrm flipV="1">
            <a:off x="6453230" y="6090909"/>
            <a:ext cx="9144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Đếm Ngược 60 Giây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916135" y="1014471"/>
            <a:ext cx="1238751" cy="93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607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0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050925" y="646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76600" y="22860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130300" y="1863610"/>
            <a:ext cx="724852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.VnTeknical" pitchFamily="34" charset="0"/>
              </a:rPr>
              <a:t>*  Learn the vocabulary.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.VnTeknical" pitchFamily="34" charset="0"/>
              </a:rPr>
              <a:t>*  Write the exercises in your notebook.</a:t>
            </a:r>
            <a:endParaRPr lang="vi-VN" altLang="en-US" b="1" dirty="0">
              <a:solidFill>
                <a:srgbClr val="0000FF"/>
              </a:solidFill>
              <a:latin typeface=".VnTeknic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.VnTeknical" pitchFamily="34" charset="0"/>
              </a:rPr>
              <a:t>*  </a:t>
            </a:r>
            <a:r>
              <a:rPr lang="vi-VN" altLang="en-US" b="1" dirty="0">
                <a:solidFill>
                  <a:srgbClr val="0000FF"/>
                </a:solidFill>
                <a:latin typeface=".VnTeknical" pitchFamily="34" charset="0"/>
              </a:rPr>
              <a:t>Prepare for next period: Unit </a:t>
            </a:r>
            <a:r>
              <a:rPr lang="en-US" altLang="en-US" b="1" dirty="0">
                <a:solidFill>
                  <a:srgbClr val="0000FF"/>
                </a:solidFill>
                <a:latin typeface=".VnTeknical" pitchFamily="34" charset="0"/>
              </a:rPr>
              <a:t>1: </a:t>
            </a:r>
            <a:r>
              <a:rPr lang="vi-VN" altLang="en-US" b="1" dirty="0">
                <a:solidFill>
                  <a:srgbClr val="0000FF"/>
                </a:solidFill>
                <a:latin typeface=".VnTeknical" pitchFamily="34" charset="0"/>
              </a:rPr>
              <a:t>Lesson </a:t>
            </a:r>
            <a:r>
              <a:rPr lang="en-US" altLang="en-US" b="1" dirty="0">
                <a:solidFill>
                  <a:srgbClr val="0000FF"/>
                </a:solidFill>
                <a:latin typeface=".VnTeknical" pitchFamily="34" charset="0"/>
              </a:rPr>
              <a:t>3 – A CLOSER LOOK 2</a:t>
            </a:r>
            <a:endParaRPr lang="vi-VN" altLang="en-US" b="1" dirty="0">
              <a:solidFill>
                <a:srgbClr val="0000FF"/>
              </a:solidFill>
              <a:latin typeface=".VnTeknical" pitchFamily="34" charset="0"/>
            </a:endParaRPr>
          </a:p>
        </p:txBody>
      </p:sp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156412" y="477258"/>
            <a:ext cx="8229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 dirty="0">
                <a:ln w="3492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99CC"/>
                    </a:gs>
                    <a:gs pos="50000">
                      <a:srgbClr val="008000"/>
                    </a:gs>
                    <a:gs pos="100000">
                      <a:srgbClr val="0099CC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</a:p>
        </p:txBody>
      </p:sp>
      <p:pic>
        <p:nvPicPr>
          <p:cNvPr id="8" name="Picture 7" descr="!hp8ls2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83513" flipV="1">
            <a:off x="8118475" y="5029200"/>
            <a:ext cx="10255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!dk8_1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544" y="4931251"/>
            <a:ext cx="1431925" cy="14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!dk8_1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731" y="5175020"/>
            <a:ext cx="1266825" cy="124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9" descr="data:image/png;base64,iVBORw0KGgoAAAANSUhEUgAAAfQAAAF3CAYAAABT8rn8AAAAAXNSR0IArs4c6QAAIABJREFUeF7snQe8HGXV/7+zszPbd29vKZCE0EsCofcihCIoVXoTBQQbCqJ5XxUVFRu9KyAIAqGFAIIgvUjvpNeb3N627077f84zu8kl8v6VSJG4A/ezN3d3ZmfOPPP8nnPO7/yO5nmeR22rWaBmgZoFahaoWaBmgc+0BbQaoH+m71/t5GsWqFmgZoGaBWoWUBaoAXptINQsULNAzQI1C9QssA5YoAbo68BNrF1CzQI1C9QsULNAzQI1QK+NgZoFahaoWaBmgZoF1gEL1AB9HbiJtUuoWaBmgZoFahaoWaAG6LUxULNAzQI1C9QsULPAOmCBGqCvAzexdgk1C9QsULNAzQI1C/zHA7rjOOi6ru6U67oEAgH1ats2pmmq12AwuOq96i21LAvDMNaJO1yVCtA0TV1PqVRCfpfrH70VCgVCoZCyUblc/of31wlj1C6iZoGaBT4zFpC5Wuaq6ty15on/MxmU/2u/z4wBPuET/Y8H9Ko95MaPvrlVoB/9d/ldBpC8CqjJz7qyyTVVr7lqhzVtsq5ca+06ahaoWWDdtYDMW2s6Kf/X1dYA/cONg88EoFdBuuqpVwfEBwF2sVhUnum6AubVqITcVok6iA2q1yaeevV3GfgSqZDPyE80Gl21APhwQ6L26ZoFahaoWeCjt8BoIK8e/Z8B9j97/6M/y8/2ET8TgC5hdQEyubnipVbD7fJvATwBMAFx+beAnISdqwD4WQ+7r5k6GB3CGu2hV1MPYh8BebHFupR2+Gw/ZrWzr1mgZoEqoI8OwddC7h/tuPhMAPpoYKp6pVWgrubTBfCrHryYSAaK5JGr4P7Rmu2TO5pcn2yjIw5V8B59Fh8UtchkMiQSiU/uZGvfVLNAzQI1C3wIC9QA/UMY61/46GcC0EcTvEZ74Pl8XoWWqwBeDc+Ilyo/a5LG/gV7/Ed+pMoNGL1gkdSC2CIWi6kohVzraDvlcjn1Xm2rWaBmgZoFPi0L1Ehxn6zlP9OA/uKLL3LzzTcTj8dJp9MqzJxKpejt7VVAv/fee3PwwQd/shb9iL+tGlaXB0MWKRKZkN+ffvppHn74YfX78PAwLS0tZLNZFZGoRjFmzJhBXV3dR3xGtcPVLFCzQM0C/5oFRqcAq3tUo6ry+s8iqLUc+r9m5+qnPmVAd/Gw8NDQMEEauWrqf//3ymaVHQxTl7o1isU84ZjO8MgyZt13K6edegGpJKSz/r7xBGTSEI/BV047hp//8iogDF5QAtf/YB1Pk6+SM6hu/1c32Q/6u+z17zHp3/+98h0VI8hxPSgWLMIRv/zOKmYxIhrlwhC/+d2F/PCHV5Gsg3QaJFCRz/u281xobIRXXn6WjrGTANlffsQG8iNlgNXztisXLn9bfTYgf5dwv5yPfFb201jVbLfy0dF7fLih5x959RXLPfB/Vm9y9OrPqPujTuL9dlLvftiTUffe39Ycc+8bDaOOu/pzlT0rpYQf9tprn69ZYN2wwP81L/qTuKrMCcikrmYmNTk5ZYtyuYRtOyRSqcp7a1qjOsGs+fyvzYO+blj6X7mKjxzQP6gcQcLD4XBYnc/oXK9LkSL9gIlJC5oL5TJEhNM2arZ3SqCH4OJfXcRNf7yetrEB9Ogixo+z2WunyWhuL64+TMmGSAxyWZ1kbAqPPryYziUhMuk43/3uT9lvv0PQ1MGhlINQDApemWAwoCZ027MJCNFOBp3jEAzqXHLJJVx11ZXowQBNTU08/PBfiIViODjohNAwSA+XSaX8mvBcziUWWw3ykgLP5x3icZ0DDzycxYsXq9C4bNdeew17770TxWKZcFgA1amAaADXCaJXQF3hqhwykOX4I3YhX1xCxziT3feajKMton+gm4b6FAEtyvBgmXFjNmagv8wffv8SYnaNMLab4M47HyHVOAHXNgjoUem1h0tGLadG0japZD2OBXrQA03+7oN6oWQRCbXgeTqWJfcQgiYUix7RiOy9dptcliU2K+eJq5RBlphpqPNxbAvXC2AYUTx18fJXmRCc1T+yMPH8+/mB25on9gH/diqgrsslV+emUXOUK+9XPiO7K0UE9b7cKw/HdglUoibC9ZBKA/mR7YO4DmtnqdpeNQv8J1pAHoTqot8HXv/RqT5o/gK9kMsQiUXwSkUe++vDvPDcs9xz9100NDSSrGtgm223Y/r06Wy99dZghrDyefSgQcCUZ3vUol4WBao02UOrEH8//Cr+P9GOH905fSyAvmaYpBo2FmAXclc1t523hjCMAgJvpWwjyUgIXQOrpO6r+uW5Z5/g3XdfJxLW6epewLwFL5EuvEOJEltPhW+ftgOu1YPFAAUrTSgSIpsNkohvyd+fH+DmG+cRj46jXGzka1/7Idvt+DlKRY1QTAANSp6jwFo2y7EwdH8yXrJsMY8/8Tjz589TIfxQyGTevLl87nOfo6WthROPPZE/3XYb+XSJRLxOhb0jkYhauEhuX/LdQkrbYost2H777VVq4L333mPJkiVsueWWvPHGG2y44YbssfseHHTQfjL9U7bzGEEdDZ1C3iUajmIXIKh5PPyX28nnFzD7wUvo6e/nqGNaOeTQbcgX51EsD1Jf16KAurd7hJDZQE9XhvtmLWRgAAYHwXFg550PpC61MeutP4199j0K27YIGjmKTomQ3qqQK5t2SCR1Zj/4Z9raU0wTI2Ny+x1/IaAlOeywg7BsyBchmfTXGWsL6AKJAugOHgYuQWw0z/IZ+uUyhhnFIYiHvipOoHt2BdDlVeDVXyi+bxt9QqN+F2Be7ZN7uFpAfb9sciQB9UB1ISlTlVZZYlVAXQG6J5910dSolclFJ6CvFvipaQN8dJNT7Uj/6RaQh8Vf2FaBd3SsU/6ez2aIxSOUsxkuvfg3PPbIw2RGhtA8l6amZrxAkP6BQeVATd16G0488US2330P5bUP9fSSqmsgEArjli1sx8WM+PO257oUCkWisfi/MQP9p9v3w5/fRw7oH3QKkisRktZoxrXyZgyXgfxyUtF6NOoIeDoBcQo9GBxaREMrHHPU7jzySCflEnzl9Ba+evZ0Uo0ZegffJhGxIJtG3pTJ2tVcgiGNXDFPLFXH0uXDpFIb09G2Ez/70UwWzHW4/8H3wKsHL8LwQIa6xkqOWRPv2vfK5XyvueYavvXtb/KTn/yUH8z4LrlcWa0KBYQFrJcsmU8imSCfyxIKi3qbf+V1dQGGh31mugjcbbjhGN596120YIrnn3+YHbbdgZHsCKl4ioMO/iLBQIJ7771XPRiWXUALeAQDJpl0gUQi5RtDy3H0Ybtw/wNvcs99+7HdTg0sWf44ZauPaChKgIDiDLiug22VSCTiENBY2dVPNNbMmLFbMTQQ5fhj7+ClF+BLR+7EH65/GAx5OIaxXBsj0EIxB+HKolg3NG784xV86ehDMfQoh3zxeJLxVq6+5lrCEcjmysRiplqArS2gVz30fL5IMhpGF2h3LP865OENSyQkoHwA36KVQIWCeJlIxGo+vK7efESW/0aD9+qQj/+uD+0arkpFyBLKVcuGQCUBJL+5BFbFTFYH+G1kGaBjoclnXIMAxvuqED4ob/jhH83aHjUL/Kdb4J8Dul0uYZhB/vaXh/jB+ecyPNBPJBSkvbVV8Z70oKmeONux1ev49dZXTtOhhx1OfXs7brFEQCYcidqVyuiqJFmjXCpihoUQ/e+4FP/p9v3w5/eRAfqankmVmS1euYDj8uXLueCCC1Rt9OzZsxXAH33skcSTfny9bGnkhlzqwkmMCJx33sEY4cUY4ZVEoyUK+RzTtp/I1tvXMZJbQNlKo7tgWmB4JkEjiabLNF+k4KQxYx5lV5zOONHwJrz3hsGLz2dZMEfjxpseAy8GXhhxtCSErI1WidXglpvu5MRTT+KqK67mK6cfj+tAQIdItJliqcCBBxzEkUcejO0M0tOzlIaGBkR6VbxLIa6Jxy7gL3a47LLLePXVd5gz5w31uWhUVpUuZ33tW7zyyhyefOpZRKVW0zxK5QIhM4LwBoJ6AE13+Z/zTycaG4LAQvbYp4n2sRny1rs01BsM9eQwAhEsq0xZFkk6GCYYIQhFTNLZMvmcTl3dpsy65y0K2Q5GBusx9UkUigaTNp3E6aedw9CgTn2qkXLBj47ccuvt/O2J2eyx906ccNxJ/P4Pt7FgYSchM8r5P/gOwaCH45YwApJ2WDtIX5VVcVELA3/zwdYRyUh1P1cnIqqfqD7CfjCuCvXVfVfD9fuz9KuPXf2EvxTxQ/wC6D6Yj86qC6BX/yp7ydLBUakI/1XOJKTSFFVhH/kWCbWva0qFH35qqe2x7lugCujVK/VZMBUmT2XJ7JFND/O975zDc888RUdrM46EYF2HgYEBGhubsGxxpII4nktvXz+hUJiDD/kCxx9/POttMBkkheW4FPN5wlKG63o4lo0eioA2mg+07lv8n13hRwLoHyQYUGUydnZ2cvTRR7Nw4UIWLVqkgO6iiy5Sk94vf/VLAoauCBINyXo0L8CLT77KyMgcfn3psbz1Hlx4Eew3fStcx8Jxh8mVVtI/CG2tEApAcQRMFTGPUrZdSnZRgbMThFhKcr11PPv0MEFvMl3L6njuqQFu+P3D5DIBGuo6CBphn/8lkXZXcusWJcviscce4ze//S1HHnUUW02ZQjKVYkVXF1dfcw1yTeKFXXftVeyw41Q/nl3Rm7dLJYIVYZv00BA33nADt99+u5rwzzr7bKZMmcLg4KBKO1xx5RVsuNHGnPu9cxWQR6MR0pk0yUQdeAGK+Rym4XLwIbswdesmtt2hgYDxLh3jc2jGUvW1qShEwuDY/lo1ZIbI5Upks6jIQSIVZGDQxgxJjr2Vse3b8dCDr3HhT94hm4cJG8T5xc9vZsvN9scuhNSCQIGSCwcdchDxpMHMO+9UC67LL7+aX//mN8yd9w7RqJ/TFjKjwOFabaOdaFs9p2rRVD1ctmBhRiUYvzpTN/p75JaFVApvNDGnctBVCfHVQL/KY6++5wXADfpJcvkWYROqQ1X9cZmbRrH/ZD+1b/VVg4CsBANqPFQFfeR3ud/rilrhWt3b2k7/BRb4oBz6+6NlMkfMfe8djjnycHTNI2zo2OUirm3R2tJMoVhkaGiIYNCgublZgbqE4CORKOPGjef7P5jBpA02wHEdenr7aKhvJNncvHqSMsVLX8v5Zx28Qx8ZoFclSkfXgos3LmVkDz74oCohGxkZYb/99mP33Xfn29/+Ni2trauzLx645Qw7bLsxI+mVXHntAWywcZ6y8xb1DRZdK9LKi00kxQNC5Zp7ux1aG3WMoEnZgpIlbrRGqqGBlb19RGItFIpJfnHhHJ76G4xpg+efnQO0gRf3c7Ayh+dLaBJrrnLZKmNysHeQM752JrMfeJBCuUQ0GuOll19m0qSJFAol6uqSPDT7AfbYfXfliYfD0izGbyAj1y6e+bXXXsv8hXNID+fYZpttWLlyJcVykUQswY9//COOOe5omlubyOezCtAHBoZoaGjySXqWS9CAXHoZ3z33OG68+VkamuDc8+Ho43YmFh9i4cJ3EQqAgHtQWP5R3z6Kh2DCSBomb9hGJmexvHOAcLiZaKSFefNXsv32h3H3PQv4xtlPkBnqBbeZwR58Il0Qdt51ZyZu0MGdM+/A8zR+MONH3P5n8dTfw3JHMALi3YbR1GpoLTYPynkLM2RgFR2MkK6eTbU+qhyySkhbM4Au3ya3S6I07yPGjz6NfwgcjD6K7KfyNO+PzKv9hXxXBe7RvBzJLwTeR7xX0D86T1/pOVDV3q8S5NbCOrVdahb4D7fAKOZyxTNfnUOvpL4cm9defYWjjziMukSMXGaExrqkiri2tjSRTo8QiYQxzZBy8iyZvCoRP3kEN950Uw4/4gimTp1K54qVKgq61VZTMFMpnHwJPVbvT1a1TVngYwN0uTnC5hZxkwceeIADDjhAkcWEEHbMMcfwgx/8QNUgyuQtcdVCLstdMy/h6WeuwnZXcO73dqKpeYhSeR6242CVISqeaMnEtsLEoinyhTSWM4JEXgqWispghjRisfV58P7F9HQHaGnanoULSyxelOPww09jt90PorFhPQwzzFB/lvomCdtU4u5KVtYhIHrpFYblzJl3cu+s+2loamLxkiXcc7fkuzU6V3Zy/XXXY5UsDj/0MKZNm7ZqSPX09HDXXXepqERraytnnnmmqpW/9NJLmTNnjsrRSyrixBNPYq8991D7OY4vb5svFDGMMEFdW8W6lrzyTTdewutvPAKsQDf62GSzZgaH3+WkL4/BclZQzEOp6JO6DB0F8lKqZ5VdyparsKu5rVHl6QfTeYaGYYstp/DIwzmefHyYrTY9jMMP+TaNjZNXOai/uOgyogmds88+U2HmrFkP8cYbr/H1r38V3bRIRGJoSH5rLR8otcAXb3c1Ivb3D/PMM88osI6GDexSQWWzhUQjq32V5ZZKBAl6azpWwFTkttVblWcroLz6r/43vB/QNU9D98TOq7/fjzpUv088bdePEGgadkDH0gysQBBbC6rz2m6zDRnf3rKK6Dma2V5juddm2XXbAmsskCsxu9HPojxPjz/6V75x1pkYUonrlBnT1srgQB+uY5NKxdVeuVxekYjNUEhpZ4hTlM3myOXz7LzLLhx66KG0tbWpMP2YMWOYsMUWfimuJvP3Ws4/6+DN+UgAXQBKfqp662In8VAF0CWPfN111ylAl01WWnJzzj//fOXZ6TIXu7Bw/utst8NU/nT7vuywU5TFi56iLpkHitiWkM184B/oNjH0ZqLxKPniCJ6eIxz3yJfzfshWa6SQbeOC/32H556EUgFuv/1uPnfQF/35PCDnhvJ8JS/ueXmC5ui8qYSbK6QsI1TJqmrk7RKhYJj5S+YTiydob2pHqui3nbYD07aeprxxSScIy/2JJ57gqEMP5Yyvf51LfvdbRjLZVTnVWCSsAKJUKhMNmapUzy4LAcwHJTkTIYQV8hbJeAi7jIpMqJVPoAB6jq99+Qhuuulpph8IP/jhVHRzCZGoSzBYxnEKhCWHHghSyNoYQRGasTHDERyvxFDaor4JJKq/rBPi8e1ZsrCOg/Z7mPnvPsq48XuCG6BYBMlGBIIS+ZASMskYS4WClPjJFRRI59KkYhL+WtsHqhqy8y9PSvxuvuVPzDj/fPp7VhLVfFZ5tYK+CtvVzJ0w1GWECEXt/ZOI/68PIru/v869GpSp5v58wpxcXzUzJ8eofl9Zg7KE2AMSzQmpEP1DD93L1ptvrIR9ZBtdorkOzhe1S6pZYA0LVEG9umR+f1hMnqy77ridi37+MzLDgwrQU/EYAc3DFM/Ds5UzYxhBVSVUfYb8zpJBYvE4CxcuUhHeU089lbq6lEpnjV9/fYjXgRZbgwD1332DPhJA//+ZsL+/X3mnAnQShhQ1M7lZwspW5WuegO4QoeggsegG3HpnO1tupWMVu0lEUOSHkIkqlRoehES4GdOoJ50bIJaKUCgXFau9qbUJiGME1mfbrR/k5t//D1O3OI7+viTrT25Ts3sm5+fVM3mIyjioRE+H032qBlum8lwxp4A6Fo5XHLwAf777dpX/DpqmImtlMxki0Zgika2ctww9mlTXImQ4WVlKasErFgnGYuo66+vrWbpgAeMnTVJkQGF3Pvfcc2wwYTwRHUQzR5xE8aRLVoGgqWMYpgLQbDpPKhGlmHMJGQEFsCN9/Ri6x3PPzeS0r57JIYfCjB8eQdldgM0C0rLSDaKAXRZBsiiQ8m3hC2i6g+VaCskk41ByWunpruegfefw5it/YIOJB4HWrOwleXTJafskstXUN/+RLVcIZH4Oee02n+cux8+VLEKhKM89+wJ77bILQpVsluEhkZlRsjjVWnAJzBVXAfr7PfHqlDL6VX5XQYvKR8U0siCoRuxH5+nls1UZompKX75LChnkVYvEGCl4BCIR7pt5K/vvt/eq/HnVKx/dJW/tbFPbq2aBz4IFRvNX1lwuy/xd5p233uToIw/Hsy2SsYgiyTU21JEeGSIRDysysE8iXbNvus9DEdwQz3zqlCmcc863FbG4XQBdhET0JKWyt2ruHW2x/8YI2ccO6OKxCNBVdcjFyHKDJLfo1xuXcOyV3PDH8/jbE3fylTPibLG5ENVGWLHMoqnODx8LoIfDkmeJYNkuesijfyiDrjcycdJU7r77UcLmGHLpJv70xze4+oqHmLzp9Eo4H8Jx5XjSPeDQ3OrXNY8einMXLlN14q1tbYTCITLZrC+Co8FfH32Uyy+/XAkemIm4Am/hT+VW9hFuGIMe8HXUZRKXVaZEJ0rCSpMkkJDlXJdYXR25TEbJuUWam/nJT37CnrvuRnZwiGx6iEjMYMKkMYwZ0yRyJQpq/MdDp1gqEwtFCIxCn/wwzJv7Oud+53g22FDnyOO2pGfwUbbfLYqnLVb590QM8hlUFEBEcPRARJWEWW4BT7NxdWhsX4+HH1nKXbfC6aeeTUfLvmy6xX4s7+xhzLixlXOR8/C98CqH1ffSKyGPtWS5q1I9L0dAEza7r2L31FNPsd/ue9ER19l8TDN7bDGZlFck5pbQy2UVHg8Gw9ieTsnxcM2gSoP7xDZ/0aG4a5VzFZKg1LSbIlShBSgWSko8SMZfoVwgGNYRcRlXzkHT1GGEwR70LHTPwpQyQiNItmTjhuvot0IsHSpz32MvUNRN/nTXn9ln/31rgP5ZwJ7aOX4MFnh/dHP0nFqdL3LpEQ495PO89/abJGNRwqauwu1GUFPTowJ0XcBbQ9f8TpHVrSrWJM9sqVRk8uQNFPt9zy98AQo2ViCJZsZWiTmN7mfhe/n/XYS5jx3QqzfmgwU3fA/t4Ueu4fSzvsFNN2/N+HEFspk5BD2P+qSQpsS7NLAdnbrGBIO5PkoOjBlv0Nvrkoxuy6svjvCzH7/H269DyIClS+YSqevAdfxceOeKbhpbOxTRSr6x6Ph55lwJlZsXQt2MGT/m1ptv9pFAFZULCgYUICcaGmhqblZhIcu2yGYzNDc2k0nncco6ISOqAF2uMZlMqgVMtXe5AEdfX59SmZPPyL/FSxdyXGmwj0R9isxQN5qpcdiRB/Pr3/2M1iapPy9TVGCnESJMgKBKUThWgJCscKoupQs3XH0NZ51zOqlmuP6msWy/cx2dK96mkIO6hB8BCCLlHsJZkPiDDZqFG7Toy9g0NLaT7tuQr5z8JD0rYMmSPsxofQWyxYOWTQhwInqzGjBXIfxaThNyHg6FSvGZ1KPq3H3PXRx/6FE0aDBlTIhzTzyMtqBFg2ZjlIt4toum8uayqHIIeWV0CT9U4bwK5pIbl7N1PcolH9BlsihJXWsgsArQtZCLHUDlxCUXL4sDWawERUHQswg4RRX6K7o6erKN7lKIlxf0cendT9AH/PG++9j1wANrgL6WY6C22zpgAT+Ap7Y1AV2cGcHnn/3wf/nVLy9U+XOl7uBJQynpkKkp7Q0F5noAXXnqfixNgL2Qy6t0lihH9vX1qr9vu+22HHjggex/9AmgJUCTec2fA2T7bwPx0SPoEwP0NUt5FAvYFoCD2/78E3544c+4654dKBcX0tLggDPoq3Y5QeyygUcUPexSYIii69dZ61ozyxc28MsL5vKNM77BRRfewSsv97DRJtvw4CP3EUoESKZCKoReJEChpGGGkhx0yGEkUnFWrOinsX59HMdg/vz5SnM4n8+RyaTp6GhnZGRYSaouWjAfIxTCymUxohGsfI5Efb2S/bQtB9MIK4am/KioQy6nqOaBeBxXerVHIpSHhtTiIFDpDjdp0iQh5DPQ20c0YhKOmhTKGaZO25zhdC8eJbSAjetZ3DVzJuV8ieakPAwG2VyReDjG268v4Ufn/5oX//43EvXdzH74Ik4+7TQ23AQuvWwPyqUuers7CQlhwAmoc/U86UIn6mYuFgUc3cY02yllp7D/Pg9hFWB55zCaEWM4myYeFyU2uREC6H7N9io1taobvNZzkmjElSiK9x1IqOD73XfexWnHHE3UBkmi/OK0XVkv4tBuuoTtEnZZgu06biCsymBCTkYBr7/5REJ/0eGT3UwzjFUoKjAPSP5AmJPCopR8nSsswqJK1DuaoUh2Qn7zAb2ELvF+UduRhYATxKgfz8pSlOfn9XLpPa+wArjh3nvY5aDP1wB9rcdAbcfPtAXe76D/A6CXCyVCYZPX/v48Rx5+KPFIiOHBftpamslkR1RliwC+qHXqAV1pb/jln76QrDhHnuMqjz4pQl75nPLUJex+6ZXXM27T7XDcoGK/CwG76t2P9tQ/0/b9kCf/iQF69bwkLL1K7131+daZOfOX/O/Pvsdd9+xFPjuHukQBxxpSOU8pcegfKGDZIYpOkZbxUTw9yPyFGdqbd+Sv93dy6a8XsWDhMo4//Nv8+a6/oRPmL3+byRbTJpEtd9Pa2EqZIHlLY/6CHnabsp2fUQ1GoRSEUJxQKslGG05WAymfyyjyxdBgPw31SebNnUM8FqFz0UKCEvYXt17qjk2BjoICx2oLU+EKiAcuYd54IqEGmuTQ+3t6FKBLSF4+K+V8Tc0dQIRotE4R4eYvXKjyyfneLtDEi7ZVXdbTr77IhPXHETYM+nr6mNCxvhI1+fNtMzn5+DPxnBJHHLkX1133EzbbfEtEi+G8c/eiscEiEs0Rj5bxSJPP94EmLVeDSq9dabTHQ6SHJRSyPV85dTalQpKnn1lCJFlPySmh66LgJOF/iRCIKlpwVSn2Kg/9H8rD/tVR6EdoMvkc4WiDigi89tqb/O85X+eVx5+kEfjdV3diUtxmfFwj6pVxLQfHC+DqEdyArMozaJrk8/2wexXMAxUPPRA0KaazeFK9gBD6NEypfRSWpSZcgrzPvNNMnwGoGPPiQYj4hZAPRGJWseEg2s7CIZ2n3u3h8j+/QRdw86x72OOAGqD/q3e89rl1zALvT6H/o4fu+I9UOZvmW984m0ceekDVoY8GWMvCAAAgAElEQVQfO4bBof6K3rLvVYuHLoDuh919QG+or1POVn1dira2VpYvX0ZHexvhUJjNp2zH4cefwdgJG71PhVQsXAP0T2icVRXk1CpMhUThwQdu4oxvnMSf79yT8eOzDPS/juZaNDfp9PU6SgyooWkMsWQL2ZLHvfe9ziWXwNJFsPsO8NCs18iMxIlGxtHf77DRJluQLQ7w+1uu4ZhjD+OkM0/k9ptuRUs00ta+AcFggqAZU0QxxyoqtuXypUspq5CO68eUVRjXz2V//vBD+dlPL1Cfi0VCJOIxBgcHGD+2g66+xUTjYT9vXiopAqBfjueLi1RJgNXa9MbGRqXnfsopp/DSK+9BQLqcCBiF0OtaGdMxkfqGFlXK5Xo26cwgudwQxcIw2cwg7W3N3PHnW5k/dx6nnHCC6mZzxtlf5/vnncfYtkZKhX6eevJujv7S2Urx7YYbpzFmvEMylaFUXonl5BE5ZMkm5HN+M5y6xGYM9kzmxOPuZfkyWLpshERjsqJl7vPIxStWEqfSkGY0AeHf8tL97kvlYhk9ElHWzuddLv35Bfzhoh8TKsM139qDDZMOHSkNgqoswReS0EIVckABAtIxxvfQV79WBNjLNsWBIUqFEp7j9/VLpeqgoQF08fYzfq2fsNaVly7j0iFQBXSVntDBMiHSxtvdHg+/upxL73mPEeDO++9jr/1rIfdPaPqofc1/mgX+CaBXNZxEy/3Jxx/ltFNOwtA1QkZQPVaO5qAFfPKbH3LXVJpRAbpwmFxRZBSNDxG9Cqi6dXGQNpg0iV333I8VAyVOOPUMFZaXOVjm3WojsFoO/ZMeLC6M9EMh38Wf7vgWr755O1/7ZjuTJ4Pm5OjvS1NfH6ZYdhnOlkmmNuWpJzO8/GKBzTY9lHIhQSreyBcPOYxkg5RPCTc6yg03zuTSy28iV3A58phjueOeO+kdXKn0RUd6Bog0dVDIakTjUrvWRTzmsfPOO9Hc1EhLY4MKs/d0r6CxPklfbxe777Iz0/fepyL36TA0PMBFF/1SDcKTT/4ykydtRDo7wqxZs3j77bdVflbek7r77bbbTonppBJ1DAz1K9a7vHfDDTcwkEljycA24hTzBn29ZW78wz04JQP0OKGw6LOXse0cY8c2MjLSTbpzAYefdCydy5fQ1bWQU047jClbbMH0Pb6IRJ6FvZ1LZ7jj9t+Qzb9KV99f2HHXFJttFSYQ7FWd3aQMTqRWiwVobliPhfPg+iuXsvkmX6ChbneO//I3KZbAiAlZTHLc0ohEYgJVQPdbu/7bHnq1ak1wXcRxKp7+76+4lhlnf5V64OIztmPDpMUk0Y+Q6L9i0YgnLWVjQjoUF6Cq8FYB8Yq3rg4aCFLuH6SQK7wf0OvlgLIQGEGxDQNhPM3AltC8lK1VAV1a/SlFuTDEx/Nub4CHXu3k4jufZwi4+/7Z7L3/9FrI/ZOeO2rf959hgTWS5qMkHfzpofK+dFobGuhV9egvv/gCuUyaVH0KW3P9x1Ry6ArYfUFlX97ZI5NOs974cRQLeVXelkzE6excrnLoF/zsV/zh1lkcccxJiKMkBGzx9CVM/98I5r69q/Hvj3l4fFBb1Wrni9yISyw5QLy+hTvu247xE3IUsktobgyTz46QSDQxPKwxbuw+/OTHT/LGGx73znqDmKgEOUVViiX6rSP5PLFoCyVHZ/r+p/HMX59XzOlJU7eirsEkk+3HDOm8/cJLYEnNmqCWUJtsrr/1eo499EuUvSIRzaBgZYiKKLrQtgpZ4pGoKimTleUrr73M7rsfTqEIt91xGYd94QgGB/v5zrfO4bZbHlaD2Az7zPwp20zkoYcfoi6ZUgHf1crkGq5dYNgrETaaGCm6PDj7Ob78pTMgIFAWBctnvm207Taks/2MG9dONjfM0GAfXXPnsN2+2/HAQ9chbU1GshpN8Qa8IrgliMbF61zC7jtO5AuHpfjcAROI1+XIFXuVPrweDFEuRtCsMQx0JTj0kL8y993HaerYFWzFolN+eUCXcL2EtH3Fcz+PrmrZVgP62o4dOYZ8SaWmzJLIdxBuvPYGzvnqKQrQf/XlHdkoXmTDepdwVPLfATD9/u5CjlThOfX9fthgdP5clTXYkO4fplgo+gIymkZdfQqjLuXXxKmwuywMglgByaEHlGdgeDaaK3q6DkjeXqIo8XHMHQjywOsruOiuFxSg3zf7AT43fb8aoP87Y6C67yjRPv9Pq3UKqoPNn+4/gH2lyRwgC88KOcrzm+747NESaBJpErKrRGVkq2onVLuF+VUWq1UP5Pdq0aIPMX7rHl/bv7qtVo+otj72B/M/yiFXSVuyGPYjk6NKRtbWep/+fqPmgdF3q/pneYTEeVB6I1aJWffM5PvnfVe1VE0kopQkraXQ28+dq7SYegZ980hUtFzMK69emrpI9Ez+fe6557DPfgcwlHcZu94GeHLvtCC6lDOhk83kiCdjHyAi6Z/Z6ju41vnCT9/2H3AGnxigf+DVVyf0AOTy8NrbT/HdGV/EjAwyOASXXzye1roI45s34uzTZ/HOm7D7Xp/nyOPPY7Ntd1Y10oVclyqFGMjmicfbVNuM4758Ln9/aQ6aLiUSIZYtmY/TtxSiHi31Jn/+4/WkB/toa2+AiMOSzsXsvututKaayRezqga9kE8TMk0CQUN1MFOa70DvYA/xZJLnXnie6Z8/nmtu/jWHH3Q4UQzeeesNVi5aTn2ynpb2dt5dMJdFK5fy2FOP8adb/kg+O0RrPEV65VKSbW1IJxQvpFEWhrUXZqAvz/KlA6xYMUhDQzs9fUPqu44/8WTMSIy+pSsg2USqvpVksolcsYuO9UscfsT+fPOU/6HsCHsgTFTmDGm7GirR+c5jXHXVDB5/5jUaO2D/Qxs55KjpvLfkXX444zX0gnDDGvjVRdew2aY7EI+3qmuWLZsXoolEPaoNUBQlbg3Jln9jXCvSY2WOlbWTj79ccvFvOP9b36FNg02jcMGpe7BVfZlQSj6cg1SETKlMKFFHIO8SdKUk0cFTk7qnJoOAcvklVK5T6Bsmny0oFUAMjVRTinB93AfqgN+O0TEtLKUjK6S/AAFpiyohP0WOkzSMQa4ny4jWykNzejnv9lcY0GD27PuZvu/+NUBfm2EwCgHUCKsAupL7Va6d3wTHwUZXKR+fx1EqOJhBXZFKV2Va9CwBtcSSlZdEVJKoukwrC043WO9hWcvQtCxBKXdx4irPWnCH0A1dtRw2Qi1gtoAhdMykv6hWUT/5MSlLjz3XFxaq6hqoktCAdN4rqIWvP4LCBBFp6VHAocl5SSQp5I/LqsLpvyPjsDY2/8j38Snu1VtZXR5VZ4yS6EgIPUUedXlmg3DGqSdxy023sdFGHVh2noHBYcaOG8/Krl6SqSYlkCEKlyHDUCXL9ckoQwMrCVIiLCRe3eGXP7+ASZMnEo7H6OzuY4NtdvNFZvQkblHDC0ZUNlOqVkRPw/VEkturdIeUZVmlCmbVquojN8yncsBPF9DV8BfSkalUwqSMbP+D9+XZZ//KepNhxnkbcuh+u3HvbY/wyH3LePcdOOkrM/jG939CKeSRKQzTGImoW9OfKeAFY6zsTbPtjnuAHma99SeyonMpY1rrGexewkj3YjaZ1M4bLz2JEZUEThFLcyhKl7KATsSI0tO1gubGJtIjaeoaGpWcnBqyyluHbKlANBSna6ibSRttww23XMquO+1MVDNpiAmNS6dvSSfNHe2qgP7+Rx/k4INP4e15f2WT8RPo616oat0V2UqFiuU1TNl2KBZcIqEUhpmsSLkYqlf4JltNYcHiFXh2kETLeujBJOtN2JRCaYQFi5/lkC9M58Kf/prGZDtRTSM/4lEX0jDEycj3c/UlP+byqy5nKAeHHT+O47/6JV586++cfdZTRDzYcZu9ueOOOxRzVCY5CV1Jq9s1+9p/5CN01ILOj7M5pEs5rrzySs7/9vlI8d5k4LJvHMim4UGSqTLEbGTFkhHoNiNEizpB18OTigABdMnJCaDLZC4despByn0j5DNFpQAosnPJ5hRmfUwk+VQbXQm5W+ECtm4jZLqAG0RzRKNegu82huznahRXpslozTw4r59zZr7OgA73z7qf/WuAvnZDo4ICKrayBv3BF9yV/Kn8ZuO5HiEFpIYvtW/5JaeiTeWrAHWCoikOUM4OMNxdID+coZDpwzQGCQQX4zideF4GI2AScBtwPA8zYaklg+eJelmKoNGCGW7FCDUTMBswo80Ew40EgqIEmMQmiUNM4bF4n5GggJWcaw6vwjWRBYDqcVBxU/2y6twoQBelrIrJ5Pw/s6XSo8k0q1sNV0G96glLZkz4w0r9wy3zix/N4NY/3kgmPUhQ3tAgEkthhmL09AyTSDaQzwm3SXo8FKhPhnFLaQytREgrs9XmG/Cj/zmP5knjoZShf2CYhpaJBCKtEB+jStkcO0DOcogmfc2R1REVqXny5whddWr7t0hAazfuP8a9PmVAlxCYUIsM8oUkZlhnyfJ+xo+P0t3zJMd/6QBefx4mdsDNf7ia5pYtiDSsT6KtjSJF1fAyl3YwtBjb7bQTAyMjDPX3M3nKlixcsgh3oBfqYvziZz/iyC8eRDKs45WyNDXUcduN13LyqTNoGQd33Xs3207ZlpXdK/jySSfzykvvccjBe3PtDTf5sT1pZSZenFRwS/2kHsbBpaV1PBdf+ENOOPk0RZyyh9LceMPN/M8Pf8pIzg+7b73tptx3/90kUgksSxrMyCCy6Vo6l/b1JqinuXegj4t+8RuuuvIBttyig6eeeoaAHqzUU2qsGOgmUd+I7QUZGCrw5dO+zlMP/k21f914293p6x1mYKCfsR1tvP7Ko8RDfuAwNzRAImVQGlyONIAbyfTzy99exBXXPcge+27MxZdcR1vjpgwNFOnoEMb96k0IJsLGF4Lfx7bJxCxR0grJXAA975R48smn+N63zmXJm2/RLkzy7xzKes5yWuIFaJPOMSUKoRAlL0DSMQgozV+74qHLwyohTfGCDLCC2D3DFHK+ToAX9Eg0JAg0JSqLSYkJWpRDRVXCpzsBdNdAd6JKC1+xcxwPKVYvrsiQ9lr5y/xhzr3n7/Rouu+h71cTllnbMVJtlCce+erGt6sb3PpiQVKCWIm8KLfcJ1OqMtKY5La6KJbeIVt4l3x+PrlMJ6XsCFYxo7y6eFQWykU8N69KoAwtQlBrUGFeiwyWV1by0o4nRK0IupkgGEoSMFJ4eopIdBzJuo0wwxsA44AWXNtQTZCCfnvuSphJZghZmfoRLuHV+romUiUiIX8BfhMcaUpRsVhVknBtDfip7lclDwtkSgpTmhC/vzOiH2kvEwp4FDJDDHQt5/57ZvL4Y4/w9ttvUrBdkvVxtbaeNm0Hnn/hZZLJOvL5AoauEzaDlPNpnHIWzbbVAuqUE77AUYd/gXgiTLaUIVeyCYYaad18p0pkJe4/t1pl3VTJ0kgcQRZfIq6liHeV8P7oAPynas6P4Ms/ZUDPk84sIJmop2w3oQcj5AsQjQjMZbj+ml8y1L2MlvoWjjj0VKJtE0E3KVLG1iyGi0XiNHHB/1zBrbffzFCmn/UmtDN/0buccZbo/oZVidbBB+7HxPFj1WOmua7qEta1fAlXXX01P7voJp55/i52nLajqvm+7pprueziS9hu22n84Y9/VIPUs4rKgwgERdvdpm+4n/q6BtZrn8iNv7uYfQ/7EuRyXH31tXT19dPU2qbC1aVige23ncb++++rys9EZ13Osa4pSVCXs/FI57Mko428/vprfO+8H/D223PpXNFFqZghENQYHO6jtamVjFtgcDhDW8P63PvIX3j73YVYpSS/vvAO2lsnoxseS5fO5ayzTiGV1Pn+984gHLCl+h6nlEVXDdd1Xnn+Ze66+37Grz+Z0792thrLqimCaSpGvjRGEGLJJ0IqqXhoTllS2K5isYtaW8m2+foZZzPz+usVoP/p+0czpriYpuAQ+oQ6sHO4ySSZokVSJmEJiUuuW4XcKwQ58c4F0MtBnJ4Ryrmyys25AY+oeOeNCTDEQ8+BUaRkFlXY3nA0go4JtgC6ieonW3b90P3yDFmvnYcXpDlv1gt0YTD7gVnst9/naiH3tZqMKiJHaqm8GsRFYMh3u3WskkfY9MsRRQbatrKEpGeuLgg8RH5wAdnMAvqH3iadmYvtLscwMkRMi5Dp4FkFIqEAYSXG5JcumnoUIxBX/QlsTzgiviKkhGdl7SZaBKJJ4HgmthdHN9oIhSYSMjcgbGxCNDwZwuurklPPcytn7zO1pUSr6hHKukPWHwIr2iqpZOGfSCy44pZ/hBmstboF/9ZOlQijSklVqGzV11XHlXi3Td/yxbz20vOsWDyfFUsXsXL5MnoH+nl7/gL0UFjdi0MO+QIv/P1Furt7VGmw5N0FgIf6yjSmYL2OOiZPGMePZpxP/dg2SoO9hBoTrFzexZLOIXba93AF6IWCRiRVryIfJZkaZF2uZltZ7EvY3V8kisiWiEatS9unDOjCoB5Q9izbCYLBlGqwMtjv0JDSlejMqh7VkhPVoCClRyGNDHkMojz/+HIO2OsANtliIyIxWRKnefXvf+Px52azy7ZTybuDxAMhil6egOThXAOr5BCLNijloTHjt+Lpp+9j+2k7qFtezGc57NBDaW9r4ZqrrkJXcWvPX9Wp+J5GvpQhaAZpTW3ELZf/igOPOpbc4ACHfOkoOtafyE03/alSkicAo2EPDRKsiysvUkhYmeIQTghCmmS8Q5RFfCYY5sYb/8hPL/gpc+a8i2XlVQMaIfrY5Ck5RSJ6XEmkyvQQJMb9D7/E4dPPIxybyLY7TGFlzyK6+xdRX2/y0stPUB81sews0aCpQkzFnE0kItT1Su56NOdnjVEt4C4leB/rVk28yTPv2mhBB0+XEFmAb33j29xw6SVM1uCycw5jQ72XuNVFZGIjODmob6BQKhORGVgBeiWF8Q+AHsJbOYSVt5Xmgau5mIkwNKcgLKGBLJ4C9IK6N6YdIOAYYEdAiFUC6EJOLGuUlmXI0MEj8zOcP/tlVqIza/b97Du95qGv3TgRjQPJLcur77L6Hq48Z2GVS5WMlOocKJ8qlXDdfnR9hFK5h2J+LovnzUJzV+C6WbRADsMUqekSRrCMrkkMz+c8yuElcyJ8SmkPLEBbCbz5MW9dZH+Fce0qLqUP7hInjmPbCWy7GdwxhI3JpBKbEEttDLHxQJ0K13uuqQIHVTxblUKo8AD8/oB+vGH1Jr9/hpPoEoJQok4yocj8XA1fj7pG6eMc1HjliUd54N67yA33I12S8+lhQrE4j73wMit6h4hGQxxw4P5KzOuxx55Qj7QEM5vqQxSyJTbbaD0233hDNlhvHEedcDzksvQN9BJtSNA3nKGrO8uOnzsUTEl7Sgc2P6MmeXQ/MeBhO2WVWvWJtBq2ZRNUna/Wne1TBvQy3V1zaBE5QC1FOita6FFFXBgZdKiv99nUhYxDJKqrtJOlw9LeEY499QSGh0p0JDehZ1kvS5e9rRq6yALh7vtuYPfdt6IhGSad7yYZlfCqbDJRhFRmTidKZ1cXW0+dxq233so2W08lHo1hmCEO/+LBipBx/XXXKAUjMxbDs4sUS0UiMf9Y6ewg49q35rJfzeCEr56pnuRd99yDZ56dw7Y7bsJQ/wCmsM+7ezn4gP35za9+QaQ+jhMoYxvCkw2SdrI06A309ffRWN/M3XfdzQ/O/z7zFy7AtTKkJf8nDYg0CyOsYxAmY+fJ5S1akmNZ3lNi6cIQt936F66+4rfKE2ia0KE6t226xYaq9O7ee+6msa5e9Q2XdJViAjggWvDSoEacBU93GRwcVOF18dTl9YOlej/igS/ekPDSql5KwKZglTGNCGeefha3XHMlGxlwzmE7sM8EyZd3khiX9OvHkynVVjfoSOlZhY0unASZXNRsLB66CeUQCKDnHEWGslwbM2aCyOvGZSIv4hglykYeDYuwJEdlXwmLSvcaaTIv5Qq2AHqaLO38dV6a82e/pTK2986ezeem18rW1m5kCJD7ZLLVMWgZDBLHjqE5PttZMKNYkBsziGH2UbKWsGLlK/R0PU/QfgczMKC6J4ZCogQpfSJEsbGsQCEalnvp4ZQdH9BFTsBv6qVy8HJ8UQ1V60J51IIQNAMEpRNiMEjJEiAQMakotp1E85qJmB3EImPQQxMxW3cFxoBbp4gAAupqGR+sNjWq5JSQdrsV4SM1k6k2PxXi3WcUVNYEdLkeheW+P+wbw28E9dxD9/PEXx9Cdy0akjG6VixFM8K8+M5CXntnjiLfTt16S6ZstRlPPvEYmmcRDgXZcOIE8qLc2dpK1DSV8ub648YTNsNMmDyJREsDmhlhcNjC1eJkcgHaxm3A+AkbqmdXrwC6cso8P9QuURo5R9G/MFUHq3Vn+5QBfXX5SaFYQAvomNJaTQBzJEtd0vcQlUxvELIFeHdBNzPv+wu/vfRaYpEEuWXLGT95Ap/ba3tWdr7LxAkpLr/sQkYGFhIK2YSl1lxKTdwynmaSzpaJxKSzmsmKFb1sOGlHHnv0LvbYbTfl6YnE4OcPOpCQGeTuWbNUyE6TusZy3u/GLU0EdINcdphzv/99Tjn9dDbfdColbP7whxt54bm/Y+qGkmo1NJ14OIxVLHLllZdRKOWI1cVVuH1e5zw2GDtZ8QCCagILcPkVl/Gtr/+UkeE5RBPinQvHQHJvDoXiAEHTwAgk/K5wZYu42UqmpDNn7nIuvuRyHHTeemc+vQMZ+rsHIBLn5FO/wgnHHc/Wm7UpX0DKq4V1qlTQNE+xSY1wZYZTthaCkKfIcQLsH7cucqEAEUWkl562wkj1lFb7V047g1m33ESyWOCLmyc5a/+tSJa7aGiLQcxAVjoSPtfkgjQLT1julYY2AQXo4mUL+SiMu3wAW9jwuoHlWOihIMHmJKqdX1DDNiysYJ6AViYklFgRdxc2s9KkVOpDasYvLh8m57Xy6LxhfjBrASuBe2bfxz7Ta8IyazclChNFxrgAnAB2JReLRJTifgbFlgW9aFXIYr2LsjOH4fTr9A28Sj49n/GNQQJuGk8TxUaLoOEocJdbp+SlLQ9Dl1JLESmxVcDFlK6FmqeqHnxw13CVhx0WCRMCunQlNND0AGXJB4mLr3mq06LrCGgLw14IqxNoaD8S3dwa3ZwIXkqtJ6X8UrXqlnGp4F2g3BxVpSYuRbpyvTLHfVZBRULu1XK9D+q4KO/7YfmuOW+zdMFcVi5bRDQUZMnC+fQMDNNXcHnhldco5DPE4ybHH3sEw0M9ZNODxKPiErlkR0aISfvnso1dsunt7mOrLaZw3MknEe9o45XX3+Kddxfz+JMvs6I7TduYSey8255svuWWbLLFJtTVixPmN7vyR5hfOug6nkprrkvbpwvonu+Jp+p0v8tVwKNUzmKaBra4bkKykBKigHjVkCkKge0pzjzrfFL16zG2o4WomebFx+5lRe8y2ptilAt9GFpedELAklZjMllUluChBJbjYOhxsk6Z4aEsk9ffhscfnc2207ZBDwZVjePpp3+VFZ3LePDB2eimtHLNKVGDcExatpUpFwuY0TiFUhbL0IgG4hSKGRJhadoeoNw3gFnfqJq8WJ6DEY+TLQwTj8TJ2zly2TTNdc0MpweJJRp8B7DscOstt3L9Ndfx0osvUCqkCSdCOKVh9NCqIhlKpbyacHQ9oiYVmfGGimlMM0nZCtGQmARGgmm7HaTaxM59byHf+f73+dbZhyiHVFLNpjuEaYi0qZyuVHuHVMtXkaMdHWr/uL30KkdWvKRCZphoMqoatEg38uOOO4VZf7qJOlymxeDCL+9Ik9dPa2NIER2VC2RKTlxy37JYc9WPypHJmLGlkD4EdhhbAD0n992kZJcJmAHC4qGnoqrZvB20fUDHImSLVyEPvOkTIXVLeQsBxyW7YoiC28Jj7w0wY9ZCBGLunn0fe9cAfS3nRJ/B7vu08pz6JVAK/ETIx4XsQBnHyuLaveQLc+jqfZy+gecJGMtUkMUse5iaQzBcxAh7qtmHhFqLRcm/B3BsjVg0rNQRNVk8eBZBXbp6SbdHWdRm1T56oB6NOmxbytkMCiVXpcIamhMEgiU0PYen5XDcNI4rHaNsLGcMgfCBRGO7kqqbCsZ4kPC8PFchf97xIcSnsqvqC7lC5cgKGVg+GPsMA/polnvVM5fXincu1yd5DRFukihaPsOTD83GtYr0rFzBvMVL0RNNvPDyqyyY9w4D/VlOP+0QxrQ3sHTxPOJhA7tcoFQoUJdIkYgllRP3t8eeZKstp3LmN77J3BWdXPX7m8hkHSzHoLV9EgNDOUq2S2NzE1//5tmMGddOUlpPyh2xJVJX1Sj46Cpw1/IB+Mh3+9QBXRZw0hVMZEo1vURAL6DJ5Kz8rQBFNIq2RiiYYuasx7jyqttYsKCf1pbJ5LJddHc9wU1/+AU7bLMNjcmYqklXS3pJvCk5tEq5SESYpZK/LpKI11PCZcny5WwycXeefOwutttuW6VSZJgGp335ZF5//VVeevkVBayhSBSrmMUI+4xvO59W3rJyBXApDw9gxht57+4HWPLGHNYfux6bHHu0P5ClAUgyxrLBTtoaOhTdp6dvOR3NY9RoKlllQkaSwfQwt992B98/90K6V84jJIkmlTy0yA52EW+Q2lgltUAxVyAcayKX64bIILGAyXC5zNCgx+OPv81rb3Zx+TX3MGGj7ciVg7S2t7Hl5htwwYxTaRMCqN1DJCiFX3L81sqk8pGPrX96wGoZusqXiXyrmuCCDGfyPPro05xxwrHEssNsHIFLv/E5WrwB4oE8wZZ6CMdU1ESPiw6OAHpFMU4kJtwAmhDixEMvBLFWjlAYFtasWVGkc4g3JtA6pO+7S0FKYhISihPJVwOyFpm0RWLsOEWc6+3ppKWhns63FhGKTuCvb3Xz43vfUc1ZZuE8Fg4AACAASURBVM66l+mfP8QfF7atIhpS7lddIP1TI/yXfWBNgSlphayiXpV0iapkLFqU8+KNWeRGhomGLIqFhSzvfIqB4acxw0uIJfsI6TYpvY2AK42G+lUFSiQWJRLu4PWX+5g9a4RsBnbYEQ48eArxhEXnivdoamiguX4MS5bMxQwXaW2tp5gXEmQzjt3E7Puf4dHHiohC8Clf3okttlqfkewiLLuHphaNQrGbspVXi+HB9CaEwtvR0rgj4YYp4LWo6I6jSJpBtTj1RsklrwJ0raRSPIorsErk5rM1GKpwXiUBrskOUB6xLYwfSWZXGPHlAv3LltC1spNMrkjO0egfGuKnP55BX9cQe+62CTvvMJWRwW7sYo6mhhSD/f10tI1hi822ZPGSTrq7+pg2bTva1pvA+T+9kEhdE1HpBeEJH0kYcAaazM0BKJYLnHXWGeyyy46UVTovrDhUpaJDPCkVM58tm/+zs/1UAV1SLMUiql5aEeCkGYkKMZcp2kUsCUcHUzhEeOLvr3DRr65iwfxuAsQZGsxjBEc46KDx/PLCb9KeaOWtd96kOJzDKzlsssHGpBIplTBb9N47ChxFlah7qJc999hLMeV7+/s59vDjuOKSK9lyqynK2122bAlXXHGZ6tP+299drBqfaHoQu5hRusKGpAQEgWTAlPI+02Y4A2/O5683z+TdZ15m4w03Zr/jvgTbbA6T2sjn+jEbm9TjW/CyNGgSZvPwMhmyAQjFkpSKNs8/83fumXkvF//md34oy5OewRCISB1mQXnkr7z6DvF4o9/h1ShQCiylZI+wy5R9gARdfSVW9LicfvZPeWfBIA0dk1nZI2p4JU445iBmfPt4JjQFCarmnzKaKySSfzZSPob3q9w8FX+wJYftoQXDahIcHC7xtZNP4G/33sGWUfjd1/ahXRsiYg0Rb22EuK8SWA4WsIKSP/NJcXIM3Q1g2AZBAXQvjtOdppAuqdCrEq/RHGJ1URBhofIweSeDmTCUFr9pGxhmvYp2mPVNLB7sIlUXJ1TIs2JhF3qgncff7ubKx99ibs5j9iOPsMMuuyjrSOOd6ia1/FVN6Y/BdOvMIUV/ojqpyu9S4iTVIVahoNJdTnkYx+oik36HwcEXKdlvEIosJxItKhgMeaafmzaFfCUBlzilQjOPP9LD7bfmkTW4eOf7HgR77jMWwxwmoDmkYm2qj4PrDRAKiSJllKDewcBAiBtvfJ7HHgNZz+03vZmDDt6DeLJEsdhJKJylXO5FF0UmPU7BasPzJhKLTqGhYRrENlZEOfHIHaQlcMRXMasQQKuArngjijvw2a1bqz6/flxl9ValxlWpMa5jEZD5TFH+KyF6y/JDFUaYcj7Hued8nRee/hvJqM52Uzdjm602pXPpQpYuWkB9KsWYjrE0NbXQ2zeIZXtEognenDOfeV29RFLNxGINKtIobbZVlYQW8KN2OOy40/YceNB0Jqw/Ud2XUsEipObxVRqz68zz9OkCugxpqQuVlnliequIioaoKm/5z2CgaGFpUY4+9is8+9wrTFh/EuWC6AL3sOvOk7npxu/RGNIYLqQ5YJ/P897rI8hcffMNt7D79INVu8yvnHgCt9w+Sw2lTbZq4b4H76W9oxWBNfGk6qXEYdWQ9BWqRtLDpJIpHLuEHpQypmJl1SEKODmfWZPJKZ3voWv/yJ9/dSUbptqIFFzyhSLFVJi9v3ocka98CSTH19TACBZFK0ebId8HXiaNlkip7E4Ak3Quy/DACOPHS72r1D6LjqvtF7SLbEXeYquttmfBgmF/fhCSWwpOOGE3rrnkeoaGRlTusa5hEq/P6WHq1D1p3XQHim4Q27HxymkunHE2Zxy3D14ujRFwCEREEevTUbbwe635opqanVMa+FL77WpBda+O+PwRPDV7JtvUwy9P24/xwRECI100NDeCNLCRT4X9vu4iKiNeug/oGlo1h54FqzdDMV1WJSpewMMNuERSEYKtUTDT4Iyo8HsxU0C3YxhNkyhlgywbzpOY0IEledShIdLdaax8jKffXMnPH3yFEQL86c47+MLhh62aEES/v8o9EI9dXVNt+0ALKA+v4t7J/F4uegrMy8UsdmkE3GFCwREGet+gv/8lHHsekUgnoVCfWk9LAM7wW96rFFtA/qaHyY2M4fG/ZLjr9l5SKR9C9p4Ohx01gWji/7F3JnBu1PXffyeZTO5kk727vQ9ooYXSUqD04iwULCAU5BBUDrlBLgHlFFBEkVNEkVPEgnIo5VAKlEuQQoGW0ot2e+52z2zuZDKZPK/vb5KyVPwrFJ/+fR4H9rXbNskmM7/5fa/P0UM8npRpDT6PV+05pZITy6qhNjaazi4Hd9/9Bq++CqN2gIm7R/jqV2cp5kg61Y7mzOEoi+iJ7F0ZnLpFJqdRLo+gJrY7obo9wT0EiFAS0SJH2Ma3VzyfqkHuswDh/2nLpCIL9pkq0Fs+Z2VnNYtFhVtQMi+K5ibbjqasUD2SdZVNHvzFHbzx8l8Y1BijJqDT09FGfSyq6GvJZIpUJkM2b1Bb34Sme5j/6l9VYu+vaSAUjKlRpKUCutOmE0pBpIvpC0yZOpnTTv226pqIJoXP58UolNG9VSDff9rZ/+z3u50Dumg0SakJ6USWgB7ErYKXzENNSk43Cxa+z+tvL+G2Ox/C4/ETjfjpaFvFPtPGMn3qDpx78hEUiaMT4Kc338aKD9fy2wdf4bcP3sEuYyeyYMFrfLx6Nb2JHly6g1DUz4DBjYweuwOz9ptpox0LGQpGAbdyABInIAGklUlnpd3nsR1/LAun+GgL/aG3F03cuvImhd89wcaX3uT9p1+kyeFHz5g4PTqbKeAbP5J9LjoV56HTKLoK9FoGNVqUTL6PmJiLeGw5WaVVJUW/w4Pm8GGZRZyyCqVkcblI9/Wo8+Lxx7jy+9coRzKn049ZNoln2tBcJgdOn87Xjj1BBedsn4G3ZhBnf/cG5s57DbwxBg4ZwfIli9l9zDAuPP1Ejp410V4R25EHq/S1SkU8QlUrJFWlJAIfhniPezWmTJrO6ndeY88Bbq48bh92CpcodqyhLloDMrJQ7z1bCegiLGOpcY2A4pxVHnpOw+pOk0vaqGIB0om4TCAawFXvAVc3JaMHVzhAtlBWgiNuXwsLFrXyzFuLWZGAjm6IiYR8Afbc1cOAUXty6X2vYgU1fnnfbzjq6GPVqaxW5f+/Wjd+1hYj4kRyyBhia+XBastWxqxiFJTPFinkshQLScqlXpx04dE72Lj+dXq63sartxMO9aG5ZHwCUmTJZi8KvjIpUaQEyZ+sYaxaGuDN19fz0ktJRowSBUone0yuxensQpIHUTTWXVLdlyiaAooLEa4ZRvvmIg88sITX/gqNjXDhhVPZcYeR5HNJlWgEvbqahLmdTjLZTfgiPcr+N19owhfYhbrGabjCu9rId2qx8KuEoyoDq/B11RP1GSyv/6Sw0r9C7/+++38s+/KXlfHK32uyyVjVHrxl+noJedyseH8R9951B6OGDlItd6G3pVJJ4ok4oUgY3e/H7fUqVsL7y1bRmTUJRhuJhOtwa2JN7VJJojhVmqZtRJXNpmhubuSKK66kZeAwtc68Pg9GoVIr/T/Udt+uAd1SHOuUgsHkMxohr+gvi3duGZd4k2gODj/2W/xl3gKCA3ZiwICBbFq/lGFDfLz96lx04pj0KRR50CutY10VtMOH7cj9v36Yjz9u5Zxzv8dDD93N175+vEoUlix+hz32OoAZ++7Cgw/+msY6mU1Lq99GaRpmDqNYUO1TIYrZNKii6groQmBV5EbZOdyweh2L7ryXxY8/QzBt0qyHCVkamUIBraWWj/JxfHuM4ZgffBdGtlByeRQuIG0k8ZlOvP4QBSuF7vTSk4gTDkTRtZDiwotVoMzpS6btICTqCNmcgd9Xp6g0uVyZZDpH84CB3Pjja3nwl7ezdNHbeCJByBWx3GEyjhCT9p/DiuUbadlpdyyjTPuyJRw5exa/v+8aVR6La+j2miPZdhpyRkT1q5dgIIRlOnFoHlW5H3rg4fxt/p8YH4XzDtmVfUbEsDpaaYiEICbSugKMk6RHgDfScq/M0aV1UVWKE7/73iylhLg1WVguC4fuwKPEZXTwZCDdAQKa0eSrgU2dBnc88heeeBfiGoweB+U+6G61J57Ng+CtTZB2wYvzn2XatIMV7U9cnsLhsFLYE3Ch/Pz/+1G1Ed46oCsbZUGhi+KbUSaXtShkihj5ApaZxOnoxuVswzSWsbn9ddKJ9wj6BFiaV8m17oKgMi0IkjezWG5TufVJUPf5BRzbxKaNOV6c38aOO8JuE2uIRS3l0SDj+qAeUEpkTgG7qU6hB7enjrzh5d33VrFydRkhfxx33GyFiu7ukpm9TtATVDN+nzuAZXWi+VZRMJPkjBgObRShmr0IRieDd1coN6k2sArolUJQxY5PK6Zut/tvW9fm1jP0rfMU+bNllRU2qXpI4aLqiIoAT072Wrdb+SWc9+1v8+ZLL+FzOqgPh5i8+wTcMgfPZUhmk0Trojh1TYlxCb11fUc367oz+CP1RMK1ePQADgE7SnOzJOp/wpwy0XWX6gScfPKpHHLoVynmLdy6S001Fa74vwF9W5eC/XyhrOTowS2gETOGW6DuUqFlQY/apl8nnHYhj93/ODtMPlzNQJe++ifqh2m0rX6BQmkTAVcN0s4xjBL5vICSdBqbduGNN57hhRde4tprb+bJp37L1ClT1MISWlpNzQgOOngCzzzztPLDNoyMXV35feiaHxODbC6jgrpIRYqylKJVGTL3Ed6Lh0J7Ow/fcgfv/OYJrjjpW7ScejYdV1zLi398linTpjHk8kvonv8M33vgLnY8aDoX3fFTCEXoK6QIe6IUChl8Sr40g8fhwbCK6E7bKcg+bPeGVKqLUEhmcg46eruojw3inO9cxL33Pk5tfYz2jb1885TjuenqS6hvikIxYzvd+KNYej3DJ+3Puk0pBo3ZQ4EBP5o/nwMPOYhnH/0ZuaR6S9ttQQsGWIg9AppxWTk06ZmWdUqWi7wFsw44hEWvPqfU4k6a5OekfXbFk9hMrVfHHaqzkyrl/CBJllybflaqYoAhbXeBZCQNyBqKkqfASroDPeyBkNvmomfi4NMhFMMshfnzWx9yy++WszwH5/9kH8ZOGobZvYLZB+0D2SL3//IB5r3XxfOvwWMPP8DM/Y5XwVzkcuW7BCuZx/93hi4bunRNPl2dq2Bu2S3RvJHBKFoUsk6MrEWpYOIop3E5O9DdG+joeJlU4l2s4iqC3jQ+t2T8tulewF+DZbkxrCwOT0Z5nuTl8vpkll6jJmPhUEzdu1LVa04Dy8hSyJi4LI2AX2auGWSiVjAdOLQwvlATuAIYJUmofRTEXaQMhVyBWDgGRQfJ3jTRYAyvN0u2sAhxOMqbYQqlFjTPRCLR6eg104EhaoSkLEWV0Z89zrPnZRXu+XbskH05u3j/V6nC46pZi+rN2Hu9VaZolpRipa1tvwVWwBNPPc6dP72FeHsHDcEwq5YsIezxMKCujgm7jiNWGyFfzKF5Xbi8Iqxlki8ZrGnr4OO2OP5wg7rOXo9f7SFqUl8yKCqqcYFIOKDUMCdPnsIll15JuWj7rffzaf3yT8V2esXtWqGXMMgRR8OPoxBSbGwjAboUNjq8+NoCfnjb3bw0fxFNQ6eSz5qKqjJlrybuvP1kgoJuLgZsikuFvy5pQm1DE3+a93uee/55brj+Xh5/4i5mzToEr8tHsWjg9w5iyuTRzJv3OIGQcMv7wzosjHJR0VqkQs8baby6tOArd55U6C6N9Lr1PHjXL3D19nHI5KkMnn0k71xzA2++uIBJEyex13XXwbIP+dUj90NDjG9fcSnUxpTcYUNdi1qQDkcJq5xVKml+t+gZC55Ap2xZlMvyb0U0zUXBTCtBlKAe5Z2lS/j1fb9RKHBfoEaJM5x03NFcfMYpbF69mKYRgwTaCd4oiZTFN86/hndWbCZR0IjFGuhr38Teu43l0rNOZcZeE7drcioBvaDY84IDrvioKqSqk/aeLGeffiqvPP07ZaM6awBcdvxkIvk4IUcZt3JJc5EpCG3NoiRa7lKly8SyDJrlQitpeF0hKJRt+VZFQysrzXZhpQnAsVR0kC2a5H0aRY+f9niRB55+i5c2wZhpPs677SJ+dNv1vDoPfngZXHDxGVDM0prI8uz8TZCaStg7jhNPPFHdwoLJEIU96ar8d4Zuc8G3brWrxEq+ygbJXBemWcbIujFzTiUA4yyncWvt6Po6Vqz8A5b5EW7HBkJeC/FUkuuqlQLobg8OV5FCKY3LK6OUEtliWXWdZMZaKJQJ+iNkU2LHnMXvgYiICsm9Z0E47KIk4zSnHdDzRY2yK4RTD6n7yul2YxTzaJrA7ixi4bDSl8ins0RDMSwzgZFfo2SXjXKQdL6esnNXQjX7EIzNBPeOtuuMmhfLHiPZpY0awap4BfxHB/T+Wu7VCNY/qDsom6JrIVAjp8IiVav6ts2dtK5byw9/8mOWLF5MU7QWK50n0xUn5gvQun45QVHRJM/olmGEogEaWurVV8ll0ZdNsGzNerqzIrdRp4oej1sKMl1Ju1qWHdCdrpLiuAf8foW/uvm2u5RI1JaNr+rPsp0C8Jf9a7drQBcOasLsJaBFKefdKLq1AD/dEE8mOOjoo1iyMc7QHSaR7C3T9u67nH3+17n8kuNoaRIN5iQOohSSeTzhkEKkC389HB3Gk3/8NWvXr+Oss67jscduZ87sOWrm/NGHHzFpwsFMm7oT819+wa7Qiwm1OQgML5VJEwqId7m0dvoI+2PkcknlBK77QqJwYes7Sj+uu8dWvQnXKOGRJ75zKSv+/BozZuzD3rfdaKP2BcYvbX1B8MhydokghUyO5M9FBP7Vm+okFmokm8/g90bUYnQ6BWhTUFl9rpjF5w7Sm4mz517TOeXUM7jg/EsV+KMgVaFUJqluYtJuF0xCNgH+GoyMhSswjG9+5woe/uVcPCPGMLC5iY1rljMo5mPJwr/hrugm/aOF9Q+7UVtDW7/AypSWuwR0mWOKpEe2L4nHH8Gh66o/8etf/YbrLz8Pq7eP/erhxtMOYkAhgVZIUbBMBXZyqZ5Zf/tUAcYJY9CJZmm4DNk8bSqLQsdUpMdEk990aBimj5KuUfDliePi/fUGP3/iXTq9cOUvzyCyY5azL3yIzR+Dz4KrLoBzzj2Oki9IV5+PJx9byZWXP8+Pb7yQM06/ZItkqeLJqySw+t22mKwqfcv13zJTVOdSepGVzVBkjj+Vasng9RMLW/W6n943Pyl5+l+Hz7x41SdWL+C29hv794//p0VQ/T2ioV1SyU6pXCSe7sQsWhTzwiQpUzbEfyChArpbX8sHHzyMy7kGj9aNKPYG3U50hw+XGVTdM3+gTLbQh0Nz4NQdGGUDl+5E90kwNpUQTMgfxhS8SzaLV3ehOUpK9lOBrAVGIeh4NXryYZREq8BF2aXbeB7pLjjLSnvCL+At0f/GQcDrZ3NbK5GgGIOUKZRdpPIhLOfOhGr2IxI5FPRd7PWg9GclkAuFVr67oSRdt+2LYfkCt+xWT6kA3JTmbXVdVQBv6pH9LPQUXNVJMpNh0Qcf8Lu5j/Ls888TCAQYPGAQ++49jUIizS9vvRNv2YFHtPTNPNFQWLXn2xKb8Gk6sfoazLLtkJfIF4gMGIInFCPoDykMjoBQ3ZrTrtDNvBIIW758GaNGjGTgwCHcedevt0xYVcu9MnLsfzt97r1w20/kl/YK2zWgy0nMFMQ8wafkHcWfg2wWq2jgrKth4PgDaHM1KiR2s9/Fxlee4OQT9uHeB26hYCQFzoJfd1PIZ/F4xc2soLLB5gE78ZOfXM3xJ5zICy+8wNxH5pJMJpT6WdHIc/3116kLP2HCLjaVfIv10dbn9X/Y7Kr7mKi3BAJKR/LZi69i8z3z2GfWTIbf/wOIiW66bL7CPRMdccnzVb9NkVocKmxVpSEr5gZbUGp2T0hafi6XG03zKenZ0aN3wrKcDBs2krpojL6ODmobGxiw40guv/oyYoLeLHUTkOCVy4OrnjPP/QF33/ssoVETGDhiFGtWLyeo52j94C3VFUnE+5QpSzabISQ8fmkMlkRVS/yn7WOLBvWXGA+qKFkV9mTQKP+LMMiW3wlTp05i2Rvv8JXhHq4+8hB2yPaC0U1KT2BqZcJaDal4Gp/fo8YkwYAPq1TC4w+S7o4ry02XeJsL0DFr2BwmscLt64NIPWVPlM25TqxAG0lfhEvu+oD3+qDLB9f/fA7HfM1DNvUeT839iAd+BZs3wpyvwKxp45lzzEEktU08M/9FVn2UZ4fh+3HAvidS3zyuIhaiYxpunK4ATpdecaKq4vrtGZ58WF35kBjk0314AyFKWROXpypXXA32ojUvcG6xlJSq11tZu1sRNP5RQN+ylKuJQ5Uvti0lig1o+iS76L847FUjFbBL3DEEKSEqgKKj7bDXdSqdVtIruZxUvYYSIfFoJpqzj1JpLaXSKj7++FlKpTV43D3UhJ343BL4RSjKg9ftIZPoZujQARhmnnUbetlhTJTu3rg61zVRTdFB7XdivwdHWRDQFdS5M6dYNTJFE3CdrS4nX5pSjpM2juby4fMFMQomhngHeH24NU2N6ErFDLqeQ/MYZCyDkuYiY7Tg8U2lZdCpwDiw6mxrWIcoagg1U96Zv2L+U5mwfZbI2pe2xf8bX6gMfd1xamqj5As5dAGalQzcat8oq/1YtAQCyhPCwYJXXuH2X9zNXxe+rYDD0XCUc04+ixPnHEu8o4upk/bEbTlwO5wKyBbw+BEXPs0txY2lGBCmYIpsYprC30QHtuAO+fH5fQRCAdwejVQmSalcIlYbY9OmNrV/ul1eZu5/CN/4+ikMHNZiL1lZul7IFwvKs8PltK1WRQPFLuxC/fY/O8XegoGontZtzYe/5MuzXQN6tV5J9OWoCYsZhpzkvKIWLP24g9mnfpfWDpPasWMpdX1E38I/cfWFx3CNgMyEr6WeIAYvJrl8Gq+IjZiw664TuO4HP2TGjH2prWvijNNP5d57n1GnbvLeA3n66T8SiUhfX+6kakD9omfWJTq1wrnhpRtup/zQy+w8eRJND19Dviag2vZS7X8iHiGBXKpS2WiqX9VqqX9Ql59l2epYJRHf8NLXG+eQQ77C2rXrSCXLFMWZTkAjFuw0dQeeWfCCCuRleglJe09VehEuP+96Hnj6XazgQAINLbSub6U2qvHu6y9QTiUYKHMMOfVlQXk71GxTzq3qFDqkHrH/U8ff79lfeAbf3yNGdcurMur9kASDR7TQu6aNEyYO4opDDmRovAN6VpFpzEHQQWpzioZoE06Zd2YKePwBssmUUvYL+n2qulJdFIdGOSEgGbHyC0CqCEJ/C2sQEYnXOEa4mdN+9hxPLMmQlj6/D669FE47cW+ao7sx74VnOO+iteS7wdsNd/18HNOPGYYWge5Oiyd+/yYvPN/DWadfwEFfOY1cyoEvJLa0gr4VXXATt8eFIZu/Vcan+dAq5zOZ3EhYdVhsQZxcvIQvIiBMUd0pKs15G7dpG5eUSg4y6TLh8L+4o2x52NZQpm3p+f7zgG6VLZzKd9oO6NXRVT5fIJ3Jqjshl81j5Ao4Sga6S1y2erFKa7Gs1Xy07I84HBvxevoI+C1lp+mUdV1y48JFNBhQngV19VGKZpa+ZIEBA8WUSEZadoDeQhGTUFB2U1ZIaEksRMhKEmYbpCXYLfVYeX2ZfVsuXE4dt9vW9S+K25tZUq5qMlIRGVlRF3T7TDLlhML8JHP1uPXJDB5yOpR2A0fzloAuLXfbpCVQMf/5zw/osh9khO7pdaN5REjHLljyRha/7kFC+zPz5vHqq68plc717e10JxMcMOtgTj3xFCIlLz63zvfOvIDnn3qavnQndZq4b4o9trDIy6qVLuMxMciSe1leUys7MBwmVkQnUB9RDTHpwIq0ttvrJpPLqO5ltKaWZCKrDF4OPWg2p3zj2wwaOcjWsBLii2x9tmWIAmiqnVhcGStk4moQ7/99y9xgS4T/orHjy3/e/46AHk9TEwlSyoqYRIGuRI5955zM6kSJmhHjifd1UVq/iJuvPZuTD98Tv14iYUKkNqpMTESoXw4BPoRCdbyzcCG7T5qs8qm+eI/6e5/PQ21tjNVrVjFy5CgKBbFhVKLm23BWbX1oh2HI0I4XLriK3vueY7dpk9nhqdtIusUhLaKqA7GDsbfOigyiEqqu6iD3b39+OqgXCtI2lMJSVp6Tj1euxO8P4PX6yWcyuMtl3H4vWZeL2toGciTRMXDlE3jkvGQdEBzImg15Dp5zCqvWbGLXafuwatVHZDe2ctwxh3HrjdcTjQbJZgv4fZ6K5aPtTmTrYP+DgL6NC7oaDtQnrvhDC7BJrkgVGrjLxJ1pX/YRe8TcXLDPFGYKOj3fDkOFR5aBUBB60xRNH253FLPoRvMHlQa7me5EC4j8pOgFmOQ6+igbfjzOGEbOh29gkHJgGY4hzdAWIl4Kcu3v/8Czq+Gu52by3kfv8uDNPTRGYN+ZOmdeeDSrul5i9ZJ2Lpujimqiw+EHN+/IpCmDaYoN5qof3MsTv4eLz/823zz1OuVZL3ICIiUaqhEhW9Eh6iMcsvOgbFYj6PfjIK7WQzJRJBxqUUvDzNnAe1y2pr9sMvmiE4/4dOMkkykQDni2Kw7is7O8T24pAb+Jy51a+VYFDFeyyOcKZPM5NX7K5w2MrOjll9BdJppDzsU6LGsVS5b8AZ9vMx5PD7pm4dHAo7mxDI1iwaKuto58XnAoBvUNUVat3kjzAA3NZZHJWspZTUmtqoTGHoGUpWsmK6yk4bA8OByCdpekuaS+HApgKbKwEsDtFrLPZ5fRgsYXKpSYSJWFv54XtopOjl6KTi/xdC1uz2SGDDsDHLsp0xZVoTvlGmZUV84hdYAYxAAAIABJREFUFXopaEeRbWmQbMPO9aU8tQypvgyhiFA+DVLZlKqKq54KLy+Yz9t/fQtDAMceH41NzQzfcUfGjB1LQGSmO/pojtTxzh/m862TjieKT2GqGomRI62GgUkyeAmgI2BlGViYKtDLf1kxU2qoIdAQRQZwWSOHNxxQPhhGycQwi2TTWXUvDW0ZSuuKNZx60imce+lFJFZ3EhnZUFXltWsV6QIYYtgiA0DZh4SBY1/3vwvo/63QP3sJFQxps0kFW8LMZNECIToSFk0NI2mcvC9OX4ByMcnm15/ioYdv4/jZ03D55C6w/cQtsRbNZ/F57baO/fcOctm0+i6KQvK4TDpOIBiir6+Lmhopv0wKRg6PaM5+wcPWabZR2hhlXr7watY9+DS77zONsY/eQkEr4NLDlJFqwolT3dmVQF5RNvt0eVtdNtWqSb5LZipBXdqVArQq4fFKW7wS8sompWIRl+6nM9GNPyC8+SIh4fWoxegin7FIFbwcfdLZvPruCoaNmUBvqkDf+jXM2GMn5v3hYaWoVV24RVMU6jTyConvqyzmftH7s+a3X+Ac/k8BvSrHstP4MbR+sFwh3c/bYwDnT9gFpyMBOwVBS9vsA0/AdkdzBsgnxazFheYuo0U8kO2Ccl61c5Nt3RSzGm5HDSXDR3RoCIIrIBig2NaMu34kH2bW8pPHn+Wb10zgyh8s4oaLz2beU6/xytuLufi6vRgwbiO7DRnNn+75kAd/sZnFq+1Ef69pcMZZDeyz70GUrQZ+fMOTNNRO5IjDT6alZYzI/eH21FAsuFUb2uMrkcjE8fmiFAxZv0VVcTpFZayS1SgnOikOHSLTW1SDmmS2jFsPoyugllxd2XQq2dCnBuv9d5xqt6dfh+X/0oa0pUKuiMhIlSujr0LeIG/kKZYLGIZJMVtWMAGp8dxO0TlfC6xiyYePEQoJ4r1DKcjIsvYJGaKokUmbLP1I1NyG0da+nubmeiwrR288QW2trF9TYWWrAV11mcrScbLvr3LJS7lYo7TjnZqJU6SntTwOkZ8WJTgnirMuh0fuD6FDmajglM0YrF9TYvggP76AB8OZpqSF6EvX4/FNYdDIM6AsLXevHdCFWqkougYOZQ1rG7lsTx2IL3DLfvoplWbP5rZOmgY2VEZKZT5cvoRXFrzM8mUfEQ1H2LBuA6ZRZNCgIQwfMYrRY3Zi5I47MiBQS+fbq7jpkqtoX7EGv+mgQeiEZpmseGN4gvQIZsbrp+x3k7IM+goZsqZBvlQkI45sLTG0iJ+sWbCdGoM+NJ9HgYilMhkxdBhrV63BWSyx1267s3FVKzsMHcH1d/xc/Ks/sZ+Ui2v7davnqd5vQRIRu1jsH9Q/E7+yzSfzy3mB7V6hCy/RJbPBQkrxTfqyLtb0FJk4cT9qdhqLke5icMzFyrfmcdM13+HMb5+oTDzk9kimUsQUpcskmUgSjtSq4F51CJM5eTKZJBQKqOAtVa3d5pZj61ni5z+htt58mXK6Dy1b5uXLrmPNUy8yfupeTLzvJgg4sXwhTDQV0m256kqjWXrMyqi5f8tz6waPE2lNSoUjbT7hUXs8ktnbKGH5/ZrmJVfIKgqcbIfSana5PAo4IoIMUcWFloWqM/uoE5j3p9cYMGE/nKEhbHztVY4+8RBuvu5ympvttru8vUwmTTgUVHMwO2Gx2++fylOrQf1f7Ph+1tm1s+DKGbCt421fFHnHldcfMWYEG1asQXThzp40gIsmjUdPb4LRQYh6KPRm8dTXq4RN0K/hoQMpJuJ0bG6nsa5RIdzdwkm3nPS1dSr6kczKxDmrcXAjNAawMjmy3RYuXwyrroHzf3QXI6Y18Ls/dtKxGY6ZM4uVm1p5adFy8d7g5puiHLbHEQxsiHDLr25l5cfwx9/DQQfBEceOYPp+uxMM13DF937Jc0/Dn568j9Fj9sYouNH1QRRzbqUaHJTYrVRBbdlbuUaJHgFcaTZpQ8nUJpW0r6Z7cSGqYwLe/OTQt4xvqmez2lKvXq9qMK+A8/p33D9Vdnz+9a+e0T+5+xdeQoBquVxOzaBNy6BQylIslijmXDhMGVA50BzCQ1+Pw7mS9xf/hmCwDV3vUveP0NUEHCc+yplMmZ//0mLmLNhl1wYoG/j8cs93E6nxUbbEjEVa/p+006vWmbLlCOWtXA6qbofDaeBw5SsB3ZaaEOxr9RRJl8w0dHSX0OD8LF+2joVvlTj+mAjSEMqTx3LHSGab8fqnMnDEKeAYq9ad6uCLf7EC8YqGuxQd8jr9bql/4dz9r3tIdS2JiU4uSyKd4Ff33cN999/Lscd+TZ33FcuWs+zDpTjKDoYNGY5pmLS3bVaa6iNrBjA5NorX5z3LpIE740hmafaGMeIJgh6fqrDF/Mryu8nq0J7toy0TJy40Y8sk7Syxweph/IQ9iNTXsaGjnYxp4IuEcWhO9fxkPE5A06gPhrjlhhuocetc/p0LGTdqRy68/joY0GADKAp5EL8P8VEvGmgCzJW9VNPsNny/oP6pdb8N+9+/43pu94CutqFCVupIcAeY862LaTMCvLmiQ233vsImcmvf4Y4fXsRxRx1M7cAWkqlewqEo8/48j2uvvJpIKEwmk+Wee+5h9OgdFQc4EIwoy1RHRdQgK6pv/mq2VcK0CmQyGSLCU/2CTUsJ593JLuqFn9pn8v7FV/PXR+dx0FGHMuJnV0NYVxryBpryRrd9uisBXZO2nlxS2971k6P/0pE2pbQsq/aKto9suVxUnGeXrtPW3cWS9z/gO6efSWNtI4Zh4Y/U4olEefypJyiX8xQySSJ+L2+/s4w77/0jz7y6EjM0GrNgUFfaxFEHT+HKK68gFNKVdrwYZghS1A4ytj76J+t26yjwxVf0pwJ6JUqJc6kcCiAJ/OhnN3LNpZfTWIYTxzfwval74U1tgDoTV0MQBo1k84rlRAfUKk33dDFNvphn6JCh9G3uQS9qeEtunCUnifZOivmCEu2RGWvd4GY6jCyBiI+QzKtzJh1JN9+46M/0gmqCV526LZ+LvKfEad8dx+IPlrD6XXjst/sxfo8W0uksF5//OI/OtYVNJk+DH/10GvWNzVx37WN43B5mHnC8Asx5PGOg1KTAzsU8dGX7aBwQoFjM43Ro3PjDm5UU8ejRO3DgQTNUq10St2JZo2h6cLttcJ2oo8k+JJ1gG49RRSRUE9VqpK0GdFlnlWFh/5i/LSP0fzGgqyq9cl0No0g6LdoPAmkqki0mKBbLWAXBC+hoZRcaKVyuDbicq1j0/v14vK3o7l5Vnfs1EOaZVjkfj8/LsGkzXHX1LqSSvfT2bqahMUrJzCp9Ca8uxi9lFVyEaCJ+2CrVUcI2gjfxUVYlvNikFuwgLrNxCehqni6MWFv4ylEOE/K30NtdZPH7q9i0weToIxvQfQUVSEquejKFwapCHzj8JCjvqJgVdkCX3yoVuoDj5A8R+y+/+O3z74gHn/s1e4VmVhtl2bLlnHfB+Xj9HvY7YD8GDx3MzjvvrCrzSDBEwBsgk0hjpPN4nG462ztZ++aHzPvxvbRYAZx5g0HBGK60GFFnGRwZSGtinepuml43CVeJTdk4G8s99JGrOMpb9JLlqmtvYNLUKTz5zDyefPZZcqUioViN0h2RDlZtMMDl553LxB12wFcXY8OCV7jykosZN2lPLrrpZ9DULFFcfHXV9chn0nhllFfJib+khuTnPrdf5AnbPaALGtEhfEGHmCsEcNSNhVyAmgPmEPJpbHj5N9C7nJ7Wt4kNqiOfyePwedUc8uGHHuYHV/4M6a6LEusjjzzIhAm74fMLfUHarjrFYga34qQIr1tU4PKqhS0WrZoApFTQ+qIwU8t2Y9P88H4rrXfcy1+fe569Zu7HiFOPhZ1HQH2EosOtKnQlZaUAWiVw28Ixds+n+vv//u62QUVCwckqPq8EeBkTyCYvrUJp1P7+qUc5ec6lNEchGPSxcm0Ob52PF157iXGjh+MhL/p0ylXt8qvv5Mabf49j6AEMGTSM7g+fo96b56Nl76iOU/UdmEItEhUnr8xo7Sr900nH1t2Ez7/8qnFFvVLl5YsViqhWaaQkC2lGDWvE0ZPlyNFhbpi5P1Gjm7zWg7clBI21dHV3UT9hdzpXt7K2vZ1lK5ZxwD7TCbggVLZwiZNNvkh2Yydlw4HbGcAsOvEPqVMKnTnaceTX4XX7QB/JK68soaNQpsfU0GuH0pZx8Nt5i2nthYUrrublV37LK89/TG87iG397+Z+i5Kzkz/8/jkWvm4x9xE4cBYM2xGu+dFXlezwLT95lfUfwz13Po1lDOG6q+9nrz1n8rVvHKwuv2A6NmxazEGzprCxDZqa4IjDDuSkr1/AxN0PUNqm8USRUI1bhW6Zyfs9ThUaVKNHXbgqLqOKzaheE3lUBZj5ZVfo/S/7P6jW1dtT70/ERQqqc2QYYnpUJpntwRSP8YLY5nlwWjISyeJybkLTVrP0o99SLn+Iy9WhNIQCQjGTu0bWiStMR7LEU89kmDEdRowYQirVQ03Ej2XlMfJJ/D4Nl0OQ9mUV0OV9VHMYtaqdYgYk70xosHJv2smHbZ5iey8F/D5yGQdevQ6PVst77y6nbVOOsTs3MqiliMudI1WwKGsDKJRG4QtMpWHIcVAarrKuTwK6dGKqAV06bf/5AV22hXQyw0UXX0Q4EuKsc87CH/TTuq6VTC6rdAhEW6PGH8Ln9OAta/idOsnOXrrfX8MTV93FhIYRtK1tpUkMl7J5tZ5dukZvIUknSSzNqyr0jkKKzaU+MirNdlJ0lgkNjvHda7/PntOn89zLL/KHp5+mI95DoCZMMOhn32lTmH3gfqz54H3y3R0ceNBMQfHxxzvv4LeP/4mTr/gRB596pn3/yMXWXBSzGdxBsWjux7yrrPP/7fnXdg/oOaGtyd2Zj4Mnwsi9j2b1il4YPRmP34mx7Hm8fUtZ8OSv2eOA6Ygm7J9fms/sw7/Jscfsz4O//g0Oh046GeerXz2CDz5YyuIlC2lqbsYopNEVOlLa1lLhiGCFBHeLdDaO1+tDU8bpXzygy1bwxp2/4v3bfsMYd5hEZwcZrUxp5ADGH3cEu57xDSxXBemu9tlKQNcEDiRTPQmY/c1R+u+KAkyz6WNCC/F6AhTNHG7Nq747NQ99ZhGraBIT7/i08NeDuKLNtMczDBw5lN8/fh+z952Kuyz1poczz/sxdz/4KpFxxyjcQTC5hPVLXyeTbVPzQrNYwi/qHfZ2tiWYfzqgV1JXteK3rcTr386Sn2VkKb/dVZldpo0soXCABi8cs0sLV+w9mWimg6Krh8BuQ+lNthMbNYK3lyznpTc+5LJbf8KfHnqIV+cvYexQ+OZhB8mOA+kMxvoOyLvRtRqsogfn0DqykW602gyl7Cp8up9SopaiGcE7YAgp00FS95HRa7nkhl+wcLnFzb88ivsffpxf3XUuf3vjde782Xtqvvr4vCOxyk42rwtx043388QfQQ/A7Dnw/SsnEg6M5NsnP0rbBmhp0Pjzs6aCU9xy63Wcfu7FUChx5lnH8qfn53HjzV9hwGAPN/7ocTxOHzf/+PfsOOZgTMOFS3wspNbLJgn6w2rzU8nQp3qC/QGX1WuluHH2kz8rN/v8+dhWGqb9MBZbvZbdZbLXkwAtE4k+1SFxuR30pXuUoUYp78dR8uGwJPXNobk249ZaWbv2aQqF98D6mIDHtAN50TZl0X1BilqUhe9v4Lln4ayzggwZ0sKmja001EWwSnkVzJ0OocJZuKpa/5WkUSm4aZqSoLWUkFPlI1Va9HJOZX/w+2pIJ4t4PTVkMxZPPdmqOrRnnzmBQmE5DmeeVEHDqQ+jxE4Ew9OpGXQUlAapM2HP0OUnabfLDF1OhgjL/D9gDFKGW2+5XXW95hw9hwcevI+XX11A88ABDBs5Qs3LpTp3Fct0rW+nb0MnjkyRjjUbWPf6B4xKh2guB4gEAvQmu4j5oyoBWppeSX1wIB+m1+Bw+Cn6NdVqjxdTSA2vRid6mU6jk9ETdmaHsWNpHjqEASOGUdvchC8UIBj0srF1DU/97mHCTotzTvo6I3Yerfy6215ZwHU/vRPX4PHcdv9cXLWxT6p0qdY9QofO4fHbDorVW+a/Af2fbBQiuh8VylqhD5x+Bu91FBs25GHsNHRHAWPx0zh6V7Hq7ScZMWGsWJqzsaeHx/4wl56uXjwOH+lkVrnn3HvfPfT2Quvat4hGw/j8MjPf0jSttCX7tyTVHf3FA7oMnAsGK++fyys/uJNBhohelCn43WwKuxh1xExmXC0UO0HxaJWxvciUlrCcJYV31fBUaG39l03/Xbd/SVU9mfbficaagVtN8ovd3dxyw08wDA13sI4e08ngHYZz6OzpDKj3EZUdsOzgnAt+ys8feo2WSSeRSmZVQNdybaxes0hJZUpiWj0KKonQP6NC//ICev/oIumDFObqitiePazv2MTe0yeS7urgkFFRrtt3H4aU0xSKmwmMaSYVtuh2wx0PzOfokw5l8gnfVPOw9a8v4MXH52K1ZTjlxIMpLVtJan0nNeGBlOImLpH4rPFiNZXJexJojl50AaMVxM/ar5S9Mm4X2UCYlLuGS2+4h78uhlvvOYnTz3sIsacX844zT5+J7i5x1ZUvsst4+PEtRxOsKeHUysw+9EmWfqAEArnwknr2mrITjQO8HHXkn6kJwIknTODeexdx5KH7ceY37mP4kDH4oznqh8B3rnAwcc8dMHNDOPfbf6E+PJFf/3K+UkHxhHSy+U783hqwgiKBoJDX1YpCmkDJVJxotErtrF6vSuL6pfUQbSUBCYaC9dB1L5oIJ5UEzV5WMrgiIGN3xJRrihKT6ezcrJQQQ5EgvX095POiFKdTlpGCGBRJNlfuwFFeSy7/HvGet0gl3sOrJZCtQuboao1ofixfLe3dCV6an1Tr5atfrae5sY5N61vxeTU1jtBcZYVJENtU+RKxJkU50xxYknyLmqyBMuuQ1rxyy5PKveS0z63mpbGxhSWLl/LMMzmlDT9z5jhyORHF6SAUcVAww+SKzYRrphGt2xeHbzI4hn4S0NWpt73BVUAXqcJqIva/PEpUFQ/7e9kLhkewSslkmsfmPqrmzi+88Bc2b26ntr6W+pZmQjVCJ9NI9SXJ9abR8haejEU5nsXsSRHoMRmZC1ErwEHKSj0z7yhR0CHlKtHnMFicXk2SAkFPDE/QR09Pt6SF+DUPOTNJw7AafDEv0w/Yj1Fjd+ZPf3mOfQ86kGAkxMaN61n0tzcY3FDLyMZ69pk4ngEDGu1Z1Yb1PPLwk9w97x0uuPonfPVb38RKJXEKnVmNWip2r/LY/wb0fz3dV8CyfAqXlQVPmKaxB9CxNk1s5jG4RBpy6Z8prH2bFQufZdTwZhzBCGheNnSu562//o3jjjpfKaVJK61o2q33l15+jp3H7qwQr07Vj+wPgNu651hFg//r73nLI2UnKMGiH93Gy9ffw27hCHUeLxsycVojTnY98SimXXVJJaBLdSQrxQ7oRXGTU6ap4vi0dYVe3XH7v9et+5kS0IUv6See7mXhiy9x7BGXKJqOGIs5wy4+WrOC+lo/fplVpjYRDA3g3Itu5M7bnyK65wn4vUHK7W+Tbl9GT2+rbe4m7V+jhEcXNHD/GfqX33LvXy7Kq9uacfYQwiHQcYER5TM0Dq0jn84zArhm2jCOGDsSM99OZFQ9G2o15r61gJLMyW65o3LraVjJNpymydVzLmP/HX1MH78HpE2M1W0YGROvN4I2bCCEyxSE/uaKK7lYV76xgpgvUHKb9OkWzlgLJ5/3Wxavh7oGWNNpqx+I9Ly46IpTmGAPRo6BWUfB7lNEEGdvNq01uOyCd3j/XUik4Cc/q6NxgI/Zh+xPphjH6/bS1dHH7+57k/vvSGLk4LhvDsbyrec7V7ZgOfrYtM7H0AGHc/C+93Lk4XM4dPYchgzbkWBEcP9BEr1OIhG7ihCrAZlXV4G5YhMajVUNYv4dNUaJbD6BXxbdFmFsp6J6CXJdlLtcLgFzijKcgUsTlTiDZKqPbDZtGyTrOvlciULOhWUKzl/czCTVjeNwbCYU6GLZ0mfo7nybupoCNYEi+UwPTgtCNX4SBRcDh40ik07zx6dWsmI5HDwT9tt3PJlUn7IfLpk5NVOXa+TxiI63GMLkZQpD1oRACBS8pixCQBpWSbQfxBjJidOhM3DgYJYuXcqTT/aJjQOHHeZn1A7DSSY3EwoVlVRAd9xNsTSYxuYDqamfAe5dwCGOazZ0xi7GbSMida4E/SnHtjW4vsCm9fmf0l/CeGspX5md//IXd5NJJfl45Sq1DweEguxyUBIgr/Qlsnkc+RJBU6PGcONNl/BkTKIpB80JNxFB/Xs0ClqZBAbd5SzdrgIJd4kRe+zKSwtfZ3XPOoKaH59Lo1TII2WGR7M4YPZkjvvGHLVPBKJhHnn8MTZ1tDNs1DCamuoZM3IYgxvraYkECYtLYyJu219rGp0r2znjuvuYuO9hfP/GH1XUhezEWObomkdXX19a/vv5T/3nfsZ2b7nLyUp0d1ATlU1JZ/DYGWxYEyc4eRZer073289CqpUNH/+NgTLzLJv0JePURGrJFgssX7yKpoZmNmxYx5FHHUFnp0X75nepq6+jt7edWExQ8FsH9GrOJQF2G4igEtDzFh/d+WsW3TOXgdky4bRBaypBYqcGxn/rGCac821bCkz13OSutlRALygakkzBbUrb3x+fVaV/+lGyPWTMMiFNABxlVixeQjZrUFPfTHc6y8mnncLtt/+EfffaG1P5jcc48+IbuPuepxk29WsUsjny6/6GVuhm3boVW2boQiV0u122Wu2/ERT3SUC3mat2ggIe+egSMRGKeZIdJoyip6uTWgMu2zXGd2btS6Z7NfqgGH1jhvDNH97P9b84nUl7TWVNfg25XIrkxnaMjV0k3m9l5V9Wce4RMxXWoe2dd2isjSnhCl9jreKxl/QMhnczjrILT3YwDlPaFFlwp+h1thNsHsS9D73B6vXw4SrQ62K8+XEv6TIcsM8Yxu5ax59feo0XXj2btz/8BXf9ymLUCPjZ1V+lgJNF77Ry9umLWL3cBvuddV4zMw6FcePrcRTCNMR25sfX3sPbCy32nwWHHFFP40AnPmcdF1y8lHAQpk0bTzgyiBt+9DTTp05nWPNRHHH4OTilXHVAb2+KWCykkjKp0BUeon/lt+Xn/gnuto5MRI89p7SzJTLZ0Ekl+7Gl8SLvRQ6RV7UPe76fSieUI53DKaprRRXUTdFhd4iYi+jxC66mj1iNwepVr7C57W94tE6CngRlsxOXI4vX78ZX08i6je0KSCiUuBdf6KOnG3afAKNGhvB5NLweEYGxME1B10uSL1gTF8GIjuXKqTVXyNlAZ0fZh1eP4RYPgLJOMBjh5z9/jY4OmHkQ7Dx2EF6hzTqKpNK9eLwaubyLTD5KtHZ3Bo86HNzjwGzCtKLKjEQCuhy2+GmlB19lGm7D9vO5d/sv+IT+AV3GJxLUq0yiuY8+xm8eeggjk8U0DAKiNOly0JNOUhChFvn8xRIe00m4qFGTdRJMW4RyDhoMDwOKAbRCGdPjJO+BDivLBqOPuK9MMeph1/335uPNG3j7vYVsaluHHye1ehCv8mHKMG7CIH5xz61EBzZBLMyiBfNZ376eAQObaBnQSEtzo11tp9NKhju9cSP5eIKI10tHEs6+4QGad9idux+4XxVeViGP0+fFNAoK6V6lsFVP3f/yZoqAPSWn336HIKqLuQx+ga+WnVxy5U1sSMKj8xcSrK2nmOmmsHkF3znlcE49/hB2HjuKfLYPrz/C62+9Rfv6TjKpDIGAl3cXLcQo5rjyyu+he5wEAhLopOVeDeif9Tn/8ezvn54VMeXNFaG1Hd58n5WPzSP11odqht50ymx2OP5w2Hmnyu5aqcK3BHRTtZl0pC24dUDvX6FXoLbqzWx9qVwULRerVq7h+WefJRKOUBOtJVcokMvnWbDgZS74znnsPmEvJZb41DMLuO2eP/Dae600DJvI5lUr2XlIkMMO2JvLLrsUr89RCeL2JzcM0UKuttztLenvkCLbtMIrWtAO6TZUA7oDr3xM8bEQKY6iwTlXnMuDc39FfQa+N3Ewp0/bE6O7FfeAMDe+8hKO0Q1cc/cddBmdBPUYcbr4+S03YbZ1c/ye+/P83c9x0j570OwLs3HZCgYOHIiME9w+N86aIHjSZP3dlBwantxA9KIHrCRoCQquDvCHyeda6OkL09brYeHqFL945i02ZLK8+tJzTNp3GJddPo3rf3QsBktZ17GIt//Ww7ynYfw4OPrwvenrqOPNVzZy608WKTO8UCNc/0ON4448gVQyTrHUTaxB9BFWqQ//7PyNKvfbb+qxXHXVXB5/Cu59cDI7jZvEaws2cN33n2fOUedzxnmnURurrYQKTYnN+H0RheaWNrLsSVuOCjDtE0Ej+ZdtGDmp4CyJqUnRsJTTodMhwkS2hrcEc9ldFL23snwKBane84pGKmwUXfOSl/VayCnjJBH3sFHpEtRtMKdGLz1di2nf8BaWuZraWA6/L0WukEL3id+4UnnA57Ollte2bmTdWigWYNhQaKj30jygjlBQFPby5PIpJSFadogegFuNB8oCxtOCePQwRt7Bpo2dbNoUp6cHVq+G3SbAjH1HkEp3USgmFS2uL5FD90jgrsOtD2fQ4Bl4YlOAgUCdshzqTzG0A7otO7vlH/4DAnrVAtemzorZitBlNeLxOD+47no+eP99Am4dh1XGFKqZCCSpwOih6HAoZT9fyUUo7yIUL+LvNYgZGg0lH02OEIV0Vhw1yLrKtJWSrKePQtCHPqgW6gLUtNTTGe9i5bKPVDAmk8NtlYh63QweEmDPyeM4/MjD2GXKJEr5JK7mOoodGzGLeSUoJrOUTLyPfF+KfCJFWeSAiybtfRZ3P/U39p55FKdVOl3mAAAgAElEQVSce46dGHd1EmsUkuwngLi/g6j034q3af/7pxHmcz9guwd0dbJU0VCxC01kSZY8DByxG5HR49FDESwjQc/787nm+2dw9WVnKnBJ3ijywEOPcM7pV9sS1y6YP38u02ZMo6trI/X19Urv3SPz609BGrYO4NuQz8hulRNFKTekDVZcfC0dc/+CI+Rnr9svxT1nlt1Tk96sfFcQWxsUZ2IHdAnnW2RV/+Hl6x/U+z9IdgM/113zA66/6dc2lUnMpEQXXwzGsktxKKkxL+2deY484Qw++HgzvugASk4vidUr2H+f3Zn3hweU/KWCBOTzBCr0Plt3uhrC+523L60HVXFrEu6nqt2EZOLAJ68vPhby3Q8vvftX9p85BW8Sbtx3FF/baRT+fA+umIsNdU7+vGoJEw4+lMlfmc1p3/0uXfEeNqzM8q3ZoyitWUU0DV+bsisBT4TepevUrNbjayAYC4I/CZ4kmUCRghhyGFG8QtuzusGRUegry5CxyFA2bcjirR3EH95YxVWPLyKBzhOPPUwyv4SZR9RwyfcvYsMmuOTSOnbfo4X77v9AObN2rIcZe01h6pQZfLRiPm+/9R4P/LJIogcOPgQu+O4kho3pQ/O3k8mm0TSdJe8ZPPOUzaY6fPa3mfWVXylA3Ne+HsO03Pz19Q4Onb0/vX0Jvnrk0ey153Rqg9LiFdyISM3qCsmvi6F09dhyCSsi8pWKettAoSX1nn3ekAKeyjWTSldGNyLDrOQRKoeQDQR4ptaaiLQYZaUYJ8yTnJHAKGUxLZm1SOATiVeh9uWpq9Ep5jfQ+vECurteJxDYTCjci1VOq22joSGm1N9EgtTvD6O7fWxu72LDhhSdHZBM2gIx9fUwahQ0NrmUjGgmDXWxRgU2zOXypFJpUilDBfH1G6B9M3xlNkyfMQqRsFi/YZXSfg+KVpUYu+i1dHYOwOPZhUBwNHX1E3HXjIdilHzJqwxf1JStcg9J/0m05LcE9G1sEH7u3X4bnlCt0uW7sG2kQl+4cCHf+/4VCpQb8nopGUX6+uK4PDp5h4XT7yWRz6GhEcZLOO8i0msSjps0FHUaXUG8ecgWsmSV82aZDlK0S3j3ePEOqiPlKVH0OnB4XUquu5hO8+4bb1IsZRgareXgAyexevViaqIB9j9wBqN3Gk5DU4z29nX4vG7lpR4OhtAcGn3dohQpjstBzEKJdMlHt6uB/Q871ka1yx5kFnFoLhxO6Th9+thy+3xp+982XJB/8NT/NQFdbAl1kSsrl0jGM0QaR1Gz6xSyvgYiNQG6Xnmcm2/9HheedhgU4nSlcqRzJo/PfZzmxiY2tW3ghBOOpWVQC6WSLS7T3dNGnSCSPhXQZYP7hLjyP1fv/+yEy+4lAd0pPCLmn/N9jEcWkC2bzHjkRuq/dgiYFbqQkFtVZ1KkJCWY263Hz07wtu6V/oM0UNr4ps6Cl1/lgzVr8EdDtK5byegRA0m2reWUr59k+ztrdZjUMmL8vqzf2MVOk6fS2rqS3MZWdh03inde+8uWDyriNbautdQT0gS3E45/hzmLui7K8ki8zwQQJzeR0w7owrKrBPQVXRsYPWowWh5un7UrXxsziqjRR8roRR/dwk8ffZpdDpzMYeeczx77H8uSleB1wE6NMGM4HD4xxp7DRkDRSWFtDz1dBSK1QwmIpqunCzwpMiHIiPWiGcRnmvhLXSDBRZRffC0UVxu0rovjikZ5r6fMeY+8q0R2X3jxT5z1nTnc+ouzWLbyZbzeMjuNa6JliEVLqIn23hwvPv8Ob72xivoGF+dcOIvaUBP3/PxtLr1osZp3DxwOt/8aJk2IEk8X8elDcZrD+fC9LF8/dr6Sic0VYN1GKFqgB0Ecfef+/nK6e9t5991FLFm8ikTc5M7bfsPEcftQNL3oIjLff3JTXUYqg67QCLapQrdfXIKhSKEqClPKBpYpcHDld0uiKLnvJ213SKUh3pPF7/VTEoqZFadQSmBYaaWpLeYrIsuqO/3KkdDt6COfWU775hfo7H4VTV9DXW2ZWDjEsg9TyHh0yOAWujr7lJpbQ4MkN6K5rtHauprly3LKHFESf+laiAuyJB66E8IBO/FQyYYGtXUwaJCfuvoIkaiPZErkoxP4Axo10SC5XJp4n6nOsabvQ1PTATQ27Y4jOBosafGCFIGKkVABssvdpNJVuWerFfp/QECvzsxF96IKcpTqXLorDz74IA8+9BtlTVrK5FSFLmycYE2EZLFA3mGTAd0ON0FLJ5J3Ee4yCHUbNBk69S4/LtOm4pYFX6E76bNydJkZsn4HVsxLLuCkI9dH2soTrYtSEwnR1d7O+o9XU8gnOWLmZGbNnMrrb7xMPN6OP+BUo9b6+jDhcIAjDj9MFSrSQeqLZwn5Y4SCou8uRhh1TD7sRAjV0tfbS42KFXKPlRDari4mTpWjX2/y71ki/yxM/F/89+0e0DPZIn6f267SBV1i5WldtpKLf3gHr67oIt+4E2kBMbR9wMnHTOPmC4+hpilINlPEH6jFLBbJpEXDPUAuL5xzB27dSTqdIBQSlG/VfKV6SbYO6P3doj7fmbdbMa4tc8Snzv4e4Uf/Rk86xfQnf0rjrP0qMp7VoF4RLRceuki/bnGq2hqw1L+LsHVHoV9wF2GMhIkjUsfG3m78tTWUyOAqJYlVcXYJi84eF8u73Fx4za28u3w1w0YNp3X5QiaNH83EHUdy649/qORIdclM1WUoKsU5+VlEUf5d5iz9A7rgfyWgyyYsNqXVCl02hEWbljJ5j3H4HXDOyDrOnTqZgR6LfLwL78Td6dmwjp/OfYZlCTjlioMYMmY4L//5GR64dT3XnVbHlCEjiAqHrCcJqZw9q/UFcNZ4ISDe8VnSNSWSuo7TDOM3S4SLcZvGYgiSqgU+LpLsM8l6HCzNOTjl/teIa/DkvIeZ+9hvWLZ8KTU1IvrSQyabUEZ3nZ1w4IFw3PEH8a2T/0x9AwwYACef4mHajF1V+/Ku29/lttvhzXc8tLQM4vBZHyNy9Tdd/3087iZOPf1cFr1nV5myMYXDTWSLabKlNGN2g+n7xZgz5xCGDRnLuWddwaUX38SMSUeAcpGXOXCFqvZ3VbptwGNjSL4obdN+UTmfmma32eM9qOAqP69ZbVfFgh5XjsOizuu0wXvSrJL8PZ2w30WRboxyHwUrWbE99VE2A3gcMcx8AY9Lgv9mUunX2NT+POnCQvzeNKLuK6p7gmgXZ7RC3iIUrlNjh87OXtVOl7luIOjF6ZKAk1bz+4KRUYGkp9OkoU6ntq4GlyYt47wK6uLeJ14PIlErHgfNTYMJBmJs3NCp0O/hUIy+VIhw7f7E6qeCfwcoxdSHKUqyIJ46ktRU1OakOrcDulTolSr9PyCgV9HsIgSki3qaaap2eyKR4LLLL2f5yhX4dA+97R3UBMMK7a4HfHRn08qW2OH14Cy78BlOIhkH4c4Cwc48DXkXUWxWhDidyWsKEajgKJFzFsnoFllPmbi4EPocdOX62NS7GW/Ay4gRw8lm0ix+92/sPLyJu+/8KZGIh3hvG05xtXPkGbzLjqp4Sq9bR1t7J5mcMDHs+6dc9pBMFxkxbhKNu01RmVdHZyf1DQ1b8l/RRxE8R/9A/qkKvdqH/2/L/ZOgWS0e/g975wElVZmu66d25Vydu2lyFlABwYAKoiBBTGAa4whmzIo5jGEccw5jHnUcM6KYRnHMGRQRyZnO3dWV866qu75/VyHjnDnXMOe47lq3XL3sLnZXV+29///9wvu9r4C5Oi+ZHIgkqslMd6TImAOOZWNG9LZ91LsztH3wPGfMnsx9t1+j/MizEmILU1y0vCmiZ5MGkaGU9Ylpg0OJlP9XgCl/UJ7/MaD/UE/ZvtVlrD3Ri9xu+k1lmBlDgsqsMf/0izG/9AWJZJJZL96JffxYw7KrWPLiVsdJGlBW9Sqfge175v98fv55wPifby81v15wkEvlMLv9pBQFK0s+F8JjNZNoa8NdP5izzryaex97neqhu1KwuFUZ1qxH+OCtBTQE7ErSWN6BmNj4hSSmLC+NiGBbUlf+7sft/V91Q/9Qci8bym4jxRmVV0V5//S7r9lz3zHY00UGp+GP04axb98a3EWdgmZFa6glmA2zNtLCc+8tpzsFI4bChNEjsHYn6O+pwl/dAzpDEI4aM17S4A3YEel0HBmSvgJxmxkt71Ald4+eEPsmsFZCSwZiTvKJAgmrxisrNnHVok20AgsWPsn4CfvgcteiZ1Lo+W65NVVdefTIvmxtk5E1K9FEjrPOHksmmeP2O5dyz8192BTaTEPFEDJpM6FoB421Y1i6xMpF5y1UZNxVq+DmW4/kppueo6NVQMtLMu0hKw0KU6eyfjQ54LTT4fijz2Xe+Xdy391Ps9OQfYjF83g9ki2WsowflwnVdfsPaI8KgMlcuExmKjlV455ZvSrDHbc9wQeLVpPXXdjsVlweB16fjcE79OXAgyYzdaqbaLcB7gVzN9lCWEnBCikzn7NT0B3k0jIKalGmLWatC7N5M5nc97R1fURn+1cU0mGGD62msytEV2eenj0GEQ/72breTnVVHZW1MUy2dszWCGZzAqvYs1qL2KxClJPxOnElLKj2gIzbidSnWCrrxTRpWdoWAQo7m9bZsZgGUhkYQUdnEpvTzLjx+9M4YHeyuXo2rDWxdrW8dx8Ojw1PJXgqMgzf2TDPKev1bdMNKAFCuQJfFlYyiIwSbEll7N/43v+8vONXHV0G8DKglwG+s7OT2bNnk0ylsFutdDS30ljfoGSjMwWdcCqp5Fjj2QzmgoZTN+PLaHhCOdyhLJUC6JqTQlb0+W1qSyzqco1NWB02ig6NhKYTMWVIOiBmzbGucyvNsQ4a+vWioXcj0Ugn4bZN9O1RxezfH83InQaTF1vtbIxEPEgw2EFtXT3haBJvRR35opN4ykRrRxSPv5b9jz1RcUiy0uBRc5+wpWkrvXr2UltPJpdRFr3lffD/l9z/L7eSOmm6OChpFLNZNGm8KeEVu/Kn8Pfbi4SjlqreffA4Cmx+5wVOnjuLh269glj7GrzCUsZMd7CLyqoehIJdVFTVqefmvzifNWvW4vV60PM5Ro0eyfjxE8hk4yTEFShQjV5IqRvQrzJ5jUIiSjFfwCw1TkVNElKOg6y65HnEuMuUt6pZl5VPPKcYlClrlrpJ+0C2wBeXXkPzoi/JJVIcedfNsNfuakRiyztvk/a5sNTX0H/yBLZs3UhjrwGKFWw48BoCLpI5eCXKFWENrKTywgI24zA5SRUk8pTvPaSLWVasXMUHH3xCMqkzad/9GTl8R6Ugl+nuxF5RgR4JYQnUoONm6jEn8O57i/H1HExNZU+CzR2ku7oJtX7xL8KzP75k/xavyxHqr9oujM+ulCRKVGBlhCVUA8OYWoHq4iVLGDthT9zoVObglt/tzqy+VcQ3ryAwoBF8kvrl6Y52E0xFKJgMFq6lYKLa6cNjdoJDauo6xdYu8pkCFpuTfDGBeVAA7BlyTgs5i8RbOSwFHbPUbeVaW6tQ1n5dMQrpAsGChU/adeY+v5R2bPxj0TuM33e8QQ4T8oKyLDd6BoOH1rP7PtBnIJwxdwd8zjypTIJqu4+O5EpqXU6Vt2nUkdH9PPTQ11jN46isGs3qdWt44YW3WbMCCtLVUXQGG1bNRrpgosLbj+7YMuUi/NdnJrP0ywgfvruRl1/8DJejBodI2JkKFPSskla1i796KX7sDkFFNSSSaTzuH8wnfsmlVMu1hFjinmaxOtVcd1NTnhuvfZXn/hIkQw/lW29x6HTGV1FRaePCy37PmXON+F3sU3WTGAtZ1JiYlENj0Yzqc1ssOSLhbir9lRT0PKZiHrenSCiyGj2/klWrn8Zi6cDutOO09yASrOXJ+5pY9ck4/N4AEw5czyHHOHD7VhMOL1VubdL18rlARo7L1QLpxeezdnTdZhipOFIqDk/rHgq5PTjt95+Sik8mHtsJq6uWvKOFux68kn2mOHjphSbOP/0pnKahNAfFSCfEbmN93HbviQzeEdzOH1y7hKgot4kEfVKtCMfT+D0OdX2l02CRKkEhokb4nFavEpVUjx+Nt23fm/8l1+2n/s6PS+7yewLqH374IX+4+mqqK6uIRaMkk0l1I0i2LS4TeqFA2TrXbrbgEOJiIgeRJFoii0PGBYXLkrBQYwvgyGvYskW8siOJ4RIFHBaXUoVz9aziu84NdNuzbMx00lGME8wn2X38WMz5JOGOJoYM6EOFR5KTHNV+NxaTTq/GRgYOHorN6WNre5it7RGl0bHb3pPpP2K0qr7YneLe80PK9+OxvB8nN/LZpR0pPfbyQz67tCRkakPaErW1BqlOqhjyfHV1tZI6VitYxjTFfU6NehoP+ZsiQy5VivLz6u9oYvH78zKm37TkXs6PVaFVXcQi2VCUlC6mJpXM/P1clm7qAKcHk6VAaO1SJu+3E4/edhm9PFnlX5nOZnB4q1UJxuWuVtro8UiMU0+byztv/4NQCPwBOPb4I/jDH64kEBDwNpS04qmw6v0VxF1MCD3ypRpgSVX6MdkdiL5JijQurHik35gtUPxqOTfMvZDQlmZGjBzIIQdMJVDdwNL5C/n875+LJwvHHXc0jNmF5LqVPP7mq6yMBRk0YRzn3H+XyrDMLj8t4U56BhrI61ksFit6PonFbKaju4WqykpE1TpnxI9saW2mb8MA5TTktHi54767uPCCu/DXmTjkgAP5yz33GM3LSETYOsqBLJGF5nSRMy+/lneefxWqG6mtaiTW1s2YwUN5Z+EjaqLuZ94zP3Uv+AnHGfY2qq+4XUtXRnRF51s5iRXMtG1s4dqbb+XRh+5R9sVXzxzFSTs0YgtvxlQhkZ9daebnYhGiyZixsZjFJhMqRGff7ACbF2JZ9OYuimkRPXGRLyYxD/WDLUfBaiVvKWARoxRBUKW7bwdrDUQyYniuAoHugoOP2+D057+hEy/zn3uJ6TMmY3WV9NSLNgp6jnwhyORpA3nwL6dS3RDEb42RpoVMKkYq0U7Pag/xTAu2YpFM0oHNNYKbbvmM+x6AYBj2nVxHLKLz9RdBcYJVICCtDzljTruHdKYWnY2M2bvIM8/O47AZt3DN5Y8yfcoJaHYzyVgMl4yCqtaOIWSSjOdxOs0IOc0u3Lltkqw/4VL9m0OkKyFxl2bN0Rlsx2x34fFWqucevb+N+24M0t5US15SUGuaWHYTNT00Dj92L2bNhN1GguLtmVFktLSIG7mUAifJFMQS3djsJhxWL53tcXJpK9XVbjFdpVDcCHxDKPItm1uXk0jkcViG8spfCyx5bX+CxS4Om7WKGUfEcXu/p6oyRH2VhWDrBlLxMOlUEfF2kvl0Q0LXo6oJuWKWnDUslAtyxXq6u3dl44qD+fO9CZpbd6RgqqPgbmOfqTtw/Jx67r/nc754r5N0ykmtrw6HK8zVf9ybg2aBU3IDzRArlFMg3ALVYpBJKukkNkOlX0Z3jcrGgKGGI7CKkaRy+U/jbVK2Mmjxsm6MO+LXt0x+ytXfflxNwObll1/m4Qcfwu1wEo/FlDlLUTOhWQ0zEwFCISUob7t8EUvpC7GDTmfJpzJoiSIDPL3xiuRvPIc9VaDK5MRVlB0vj1V8KywaG/Qmqvv2ZXl4M++FlxAWffbejbSG2hjYp5HqgJeRw4cyoHcPhvbrrb73Ou3kdZ1l363go08Xs8POYxm80xj6Dh2JyeUz/Am3kwEuA2t56Es+r3wJyAqolp8XkC0/yuz/NWvWUF9fTyAQoKurS4G4/K5MATQ0NKjXENCX7+X5DRs2KJDfunUrAwYMwKUE0KS6ZYwEKp8Os1kFBz/38ZsCujKZEJ/5ZJKACDXLTaBCTyt5zcTSdWHOvfomPn71dawD+xPwaKQ6VnP41N147O7rIRskV8hidXhVFO/3S7SYZvjwkVx22ZXMmXOSKiNLFn7/n+/ly68+491FbysmbTwexeMTRzHhmRcxSQlWaOKG/RvYzeQ1swJ04WDaseAVQM8U0Jeu4uHrbiG5YStDKwJ0rl6Lq6BR7fRizehU+QNEEgnak3HSXjuZKi+tZp1eu+3CMX+6FgJihm30i0VgQy6e3S51WiPQMDL07W1d5VijD58tFJgz+xQcTg9zTjqNPfaYxlFHz+CZvzwsZxKycRS91uQkkbNy0Ann8N3GLkLJIrW1PTBnsuzQu5Gbr7qEHQfVGtaSP/eu+Y8d/+8BvVgCdJM4pWWKvPX+Rxw0fT9VIb/xmD05pNZBpd6tPC6odIFE2umEKnubzOKeZWT9miCXSeZJnRBJk2vqVIBus7rRC0ksQysUoOetthKgJ4zgUnT3C3YwV0MoZQB6TnIvFx+15Jn74td04GfBiwvYb/J4nD5ZjDnyOenlmlWw+cLz97LLrhXcfsfFrF0bREZi5aUrKkV8A264bgwU4zx4zyqWrYSbbj+eS696kjfegA0yvSaGfKWNXT6eqJbJmpGScDpnpUfPHM+88jsWL/6Ubz4McNfNb+H31auPm0okcPrFVlbksRO4vFJ6N3rmUnyQ3roaJ/s1F39bz0yWbZ6tLZvJmzQqqhrVdMmbr2Y54/gP6IjUqGqU02JG17rQnBEq6/MEvBqTxu1NItqBzZ7C53fT3ZWhpSlIj/rejB07gAn7QmsrrFubIRpO47D6FZEwl48SjzbT2byegYNdNAyM4fCmCUeSXH/ZIjavmEGNs5JR+37AcSfXkk2tI59uF6sPEuFmBg4I4PUFyeW/USV4rSjKcB7yOYei8uhaGl1zkdZr8fsOwGmdw2uvWrnhj1+SLvakaDYpNbLevfqxcsVyMrkwXrfczy3MPnk6l10RUGvrTzcsobU5TFtLDg0PlVV1qv0QTbTR1RmieVMcv7uBXMpEXYPO0bP7cvCsPlRJ8bGIMqQxGrmdpVnO7efcZI+QiOGXW0D/lKVczlqFCCcqegI8d955J59+/IkyeBJRn0Q6tQ3QhdQoboYSwFhMGvlMFpPMopvMODULhUyOZCRGNpSkxlqJW7fhLpjx5i34ilaVvUugK1M2UrxL23Syfo1ue5r60QNY2rKajZE24tkUlT6/ej2P08awwQPxCLM9HqVnQz29e/fBbnfR1hnitKuuU5VfJehjc9HZFaGqxm+IwikHTKmY/HsuSRngZa/ePmsW58DvvvuOyspKlX0LGPfr10+BuVQxDj30UDZu3Kiy8iFDhiDg39HRwfjxUtVD/dy7d+9/ytglUJAveb2f+/jNAV0Ss0wuh09Jk4pHoYC6ODDYSJngmDP+yMuPPUn1mDH0qAuw7PVnwJmjEGpCz3ZhFXFn9FIZwxjR2m/ffTnm6OMZOXKUOvki0v/Xvz3FqtXf89yzz6owojvSSaW/hkgmoYhfDpWdl8gqatvUyRR1imYrWXKG/IueVQIJkumxcoNRxv3oM1688x6KiQz1/gqk8RaPxQmLTWeFi56jRjDusguhLgCpGAzqp7LJuACP3a5sBI0o0Ewk2onNYcVpc6MXM8r6VdS2LGY7dquXppY22tu6Oe2UufTq2Zc5J5/O4b87jmOPOYLjj5jGXhN3BdUThPauJBV1I2jceR+62rM0jthN+bFv/fhd9jlgIm/Pf0QhhLh3/XaPnwDocoNodt5972OmTt5bAfp9px/AnlqMKr0bS8CEpcZr1FDzWWP4WNI7CcrUOhXJXdkE7RBOkW4OYsqKypQLvZjCMlgAXUe3WZX9qmToAugmBegOA9A7YxS7OigWzYRx82GzztyXFtNJJX9/42322GsXHN48iURYSYY6HHIfSi06RTHfwacfL+KdN9/itltfVirAInZo98M3X49Wpf1VKzZx1gVRhHg7dYaPUKiWJx9fh1aw4bLbqa+t5O47b+L777/hhhtvojtsBAT9BsGtdx/Jq/Pf5PZrF0OuD5qYhatIQCcVS+L0VCnLWLtbsU63uftFohH8Pjmbv2IQugzoajfM09rZQq5QxOOrVpWvV14Kcd3Fq9my0U+8kFBVMH+1hcZ+PqrrNYp5nQ/f/kqRqnJ6F2lRjDRVUuHvQT6nEUq0cPUVx/Dpp0t5//0PcbsCOG1+gt1tmG0x0lkBhD4EKk2M3svOkSfsxuAdq5hz7A0s/mQotc4G9p7WwUEzG/nk/YV89tEbZJKtNNSZOPLIPejXT1wF16OZIsobXdThRDdcODk2lwuzrRKXbyD9+h9EPD5a8WHmzP6el99cisu6MxRrlNKcAh5WUVufpGe/NPfcM4vBg+DOW4M8+ufXyCS9pJMOCkUbFqsZzSoaeSLEIq5/XlxUkSVDtTfCOZcO56zza7EYmiZGlq6qLALokv5IqVbWrOxXcq1LLnr/g4u43DcX8HI6ZSSywLx58+hs76C7s4tUMkkqm1GALlwiORsK0OWdWqwK0IuiHCiAbrGh5Quk40my0RTRtjAek4M6t58qmxt7poBTeu6SZokUrJ7E3xDg+5ZVHPj7WRx7yRl8v3E5F153KXaPF6+riny2QCIWo1djD5o2b+SLz9ewx26DmDHjQKKxBGark7OuuoZCQlo7VmzKcttEJpvDbi/LExvZuIC6BDASvAg4t7W1qaQwHA6XksOEsv+VcyDYIqArvyfaFuvWrVNAPnr0aDwejyqzy+vJczvuuCO9evVSGfz69eu3zfL36NFDZfdy3PYCPnI5f1ya/ymX+DcFdMlH5RZVbGrpvGSSaMrGzkkkmsUe8DP9qLm8/8U3FDUzvQf0obNpDX3qfXzyzis4tIRaoB63LEQzFs1FMiVOTVZOPHEOzz//vjoH1dVw3PFHcv3112CzaaSzCZzSQ1XdHqeaCdcyOaVFrUBAtDztVqWIoXyOS4pu8m7F9ZSsqGZISdYEoQgfX3I5weYWNq9Zj8duJ5NJK6MAUSKrGzaIkeefY/R59YwxIyPMeNU9lYVpVg5UVouFeDKiRDVcqk4nu6VGd493b/wAACAASURBVLBT8QPUwi1q7Ln73ny9ZJ36Z8kk5Bx6PTam7T+GP99/IwEJHNSSqiJOJWMnHcPqtSF69BtBNpkg3LqGmVN346k/X4+lmEGzyN/aJuP1U+6Z/+AxAujSF5Xxu1Ijy1L2RM8arGAJoEw2Xpi/kN8dcTC1WpHT9h3KSSN6UZnrIkWUino/VEiPWDe+hHEtm4tUXdRgvjC9bSrTTrSGMetm5ayWK6SxSg9dMgBRtCoBurmgG4CeF0CvodAeJt/ZjtlkJap5+aApx9z5X9FJFQtfeZ3xE3fDodwWpdkts9gmMkIWEn9lKQ6HUzhcXi4682weefQe1Ztd13IgXl8X3c1h6vuMpGVLmhNPepml34FQOjZsMfrmzzz2GPvvewCBOi/ZRAfpXJQ7772Ba258lkcePYYrL3+azlboVRPAavYRS21R5fTRo3fk/vufwOPqjdNdASYjQJRjnG7J6MSsRx5y/X9hUCc0Bx21EZkdBaXLLufb5alUtsULXgxywWlf0BGsV3UnudetNgeNfaoJVNvIZVN8v+Q7fJWV1NQ7FX+lrSVBMpbColVSWxdgxE71NDWvZsXyJdjsAbIZueMT7DSqD51tYeLtFcQKQVzWBGdfPI0T59Zw6in38tlbVZgLNeyym5va2hxvvfYcSX0Ve+3mY/QYJ3vuVY/fk8RjyWPVRNvdhs1mV4Dl8Qbw+quxu6rQ3D3AVANaI7m8lU8/gaOPeoJYaCDxdB0ecx9i+a3Y7MvoMzjBn245hv32hWWLYb+97kEv9MVGL2yaeNkXFIs/TxqL1YLD5saUdWHThOAbx+rYyBkX9ue8iweoHnsyEabSFygxrUWYQYJTyTK34zP+Gl2gn7iSy4C+fYZ+6qmnKk5D69Ymw99eykfKWc6kxg4F0AWkzJpmcB90CZZNCtSlDG/KFyjmCkS6wiRCUZyY8VscOPMmql1uKpxO0okY6UyMpB5j2JihXPqny7CPHIge3MpdD9/N62//A4oB+vQerJIoMdnZsnUrW7Z0MmGfPdh//yn06z9Qgfr+U6fjFt1mCRR0HV2CikyWYChEsLubYFBGE2N0d3fT2tqKkP6kry0/l8FbgF5K59Irl4dUK+Q5+aqoqFAldHlUqfIKjBs3TmXjTU1NDB48WJ0PAfC+ffuq191ll11UNi+lenmUe/DyuvL4cT//p1yu3xzQYzJXK1UQ8likd1kmSZnsFDSNlVtiLFm5gRNOPImKhnqsmo7VlMNnL3LUzElced4c8sUo2UwOl8PHlqYtXHLxZYwduytjx4xRwNjZ2a6y81Q6zkUXnS+UDTwuF5FUgqLNjcfsU3FuIZkwrChlpraQJxkLY6/wktIz2C128vkMDiFYSXNPakHyfyHyiS5kVTXNC16hs0XEQRLsecBU6N0THDLYKiNE8kGN1RfOJNDMVpV5u0xeUukkTlGuMJyu1TEtrZvp0SCKU2bSiQSZdB5/VQ/eevUNTEULNpuTlSvXcfW1NzF69Aguuugk9t1vLCZLFt1kIZp1cPBRZ/Hld0Gq64cTjxeIdrRy7OH7c+acg9l1eC0mEblBAoxfuKH/lDvsvz2mBOiSJYpvqpz7bYCeKQG6gL3G/DcXcfjMAwhQoD/w3Jn70cuSIJLpoLLejyaa5dJwFOUIi6YSz4IQS+QFVbBgg2iWeFtUAbrT6iKjJ7APNgA9Iz7jCtBTmAs5NAkkSoCeawmS7xD3LwcJi4/3t2aYO38JXVTy8ssLmTR1HMrETzHXjLJdNBLC5wuQTRpWvVtX5DjvnFN4/+O/sMdEuO0hWcx5nnt8KUsXw177DCQab+Smmz6grRNCcRgzqifPPvYBvRv6Y7EVwB0il/sG3dzFrnv8jpUrQMtCtd9MsFOCU+g/FF5+9X6uvPIGln7dxKyZh3PuORfR0CBz2W7yaZ+KcdC6yMtnpaaU9f2Ci1nK0OU8m8x5QtEIFrtTtYPkTCx4KcwFp35OKjYYs9VLUQh9epailiebj6OnO+jZfwhnzK2ipg4euD/M159+jt0xiIpAPW1taxgyrBGbI8d3y74xdJk0C+MnjOGgQ6t54rFv+O6rNDZTJS5vjhmHD+X4uRbOPOsO1i/thSnbC4e9SD4XI55pZso+A5h3+ViGjBBQ/RaLKYo56cCpuVVFQUrhauRDSX5KMCYX1UFGNDJcLrL4yekmFr4Mp89+nWS8P25rH3LFVqyBL7jgssmccXaNugPuuy3DFRc/gcYYLPRUwbust7wWU4AuAaepKCVaWX3yXxGbaz1nXzqQeZc1qm1FWoEK/FTSI/uC9F1KhZbyrWbkBP8rjzKwy/9PO+00cpksLVu2GtlsXldgLl+5vKQrRQVgCgy38QGKxpCPJEhmsbU1mH5Nm7dSSGaw5gvoKSGNeqj2ekiEu6ip9tOjZxXzLjuH+rHDIBeiq2MzW9o38cBDT5JI+0hnLWzYtIWsnieRytIRzjJy5x2YdcSR7DJmV0KhsMq0/X4/7e1trF27FpvFQr5YZO3GzSRTYqldUMGc9K0lMy+r4QnQy/NSUpesW7JmybjlmO2BVwB95cqVKmMXUtyqVauoq6tTQbScr2HDhtHS0qJeS96HeAOMGjWKKVOmMH36dJXhq5SgNB74Sy/obwroErOLwqe6H/UUbmG7J2OYHE70RJasyYHZ42RzZ5HjT57LltY2kqmEYuY2L1vCgUdM45G7L6fWaycSj+B0OLFZXDictdx//w3MPnGOYh+LGcS1117NG2++yorlK4w+dSGhMvoEFhLpDMVEGkfRhMtkxiqDqLKoFQOyQDydwOKwkstk8ApbOCuKFHYQApb0/kv04WwoiM0r1FmRI3Io313c4sKUUJrGNgWeInFaRBzSm9vbsGseUsmM8jHP5YTJrlNX10AmG8Mu1p3xMG7xCcZMe1MzdaJCUiLCfP7+p4yfeDBnnnkyt9/zJ6Wgp9yvsPHGx19y+HHnYPf1p6HnMFZ9uwqv287V807lrDkHYjNJlClXQN7Tzydf/NIbbvvfEzgvi9coBlIJ0I0x3bSaADAVrcpM5YOvlnLErAPJh7rEwpwnj9uVEVVWMvluAvVeI0OX0mQhY3hrmotqIYnspEmx7OwQzRBri2KRDF1zktTjuIcKoOfIWO0UzKLcl8Kc19FUhi5U5CrSWzvJd7TitLtJWn38Y3OKM19eRic+FryykCkHjDeoFxKMSFFAFTyM4FS8oj3uKu7641Nce81FZApt3PfYOA45PofVLNrUPXhtwVI+/gTmvwz7Tx7Pk09+RCKp8eiDz/P7o2aqICcbgbnzJuPsvYibbjiVBx9dwgVzF6NlrJgIUB2w0xVpEsNCbr5tCpFwlqrKGha99yazZh2GZnIxbdLJBJw7q0KR2RVVbGqrRbKWX9GDVeNwUhcuEBeWl+bALPP8FnjpuQjz5n5BMNibjKoClQNHN3YhJZJAL3bgcOvk8mHyKvOpwevvTVG3Ek+0M2LnntidOZZ8+am6X+1OF2fM3Z9jfw/HHfsx676T5Vyhevizjt6Ji66DU055kW8/dZKL+zBRr+YIKt0Oxu0V4OyL3OyyF7SFPsDjyOFjAE5qMEugrjYiaVmJg5whBWMWS11xfdSCmDUPyXyFGrEaM/QtOpp6EMs6CXh1bBWf89Z7J1Jdbyz9S85ZzSvPbSDa2Z8C9UowSXghBUuMopY1rFrzViwFrwI/te8413Lmxf246PIaxYCXQtO2FroSZpBxS1HF2S5D/x+uuJezxO0d12RdXXDBBark3tbcQi6bVUIsqtwuqo8Fo/Yp/WYlEiQgLsxwIU8WDPlbNaqsyGaiR+BgYJ9+FDNZvv78c6KdnQSE1JaKcuhBU5l5yFRG7L0Liea12JwFgqE2ovEu1mxs44ulrXzxzVpWrt1MTnr2DhftoSS9+vThzHPOY8eddlZZ9bN/e9rQZ9eKyo0vHOyivaOTISNGEksaJfRyz1oCFHlvAr5SfZDvBbzL8/cCzJLNS8AiQD506FAOPPBAXn31VUUWlBK6vIbX61WBgAQT8pCMXwIB+TsC3PLvco7kXM6aNetfttSymM/P2Wt/c0AXgwvZf/WMiERYRevR0IZUG4CduGw+ThNbg3DmeZfwzjuLGDR8GMlEjLatKxg5wM3iD0TpzKT0oOVEWa0Wpk6dwiefrFLnorYGpk+fyKOPPKI80SWTS6cTeN3VtCQSzJl9Gm+9vBinySBMZ2Jw8skHcNODD6i+bK4oZiUyvpZRsXQsIQQYP5lCirCWxYGbRCFMleYTXiahRBdet0e2AyXwGisk8Wl+VWbP5TO4zU6K2Ty333oPN9/ykAIBGZ+RrwnjB/Lsc09RWelXlQQZhVKtgJKilzgNmWXuPpvjzTf/wcGHns6FF57O5Vdcgt3lUGv9u9UbmHLwUWCvxFfdj82bWhRB7J7bb+awaXtR65HeXMroOStp2N+m5P7vAV2ZKRpkRalPS6lz6fdcetH5LH7vbUa54JppO7N7Lz+ZXCeVdQLoQg0WdqkxbiTgLOI4dqsDk2To0nuMSIYewZwzY8dBIhfBO2x7QBfJXMnQ9VKGbgB6amsH+fZWXA43SZsAepIz56+gCyfPvvg8B82coYhmQjKTeWYF6KYcWT2mMoFvv17BxefeyCcf/53DfjeMpau/5s1PBqJpW/jkrSxN64XzAHW1u/Dt126eeOIjNNw8/eQCDjtkP27901OsX/8F36y9j1ueGEZ1g4f3Xvdz45WfUOncg8MOOZ5soZUefYps7fiQm297E5GwHjAIHn96Hv94/3X+dMMKrrviOE474Un0ZOmya+KA8+tSvHw2axB4HA7Vk0SziYyEKmAteDHEvLkf0d3RSAE3VpsYqFjFY01pTWQkoLClyGVbFKHT6QlQ1APKTlUkbANuFz162bHZ0yz//htsdrMi+512xgFccAn87silfLdEJl1kRlznpLm7cOFVMGPG86xe6sRa7Ec2J34JDrUW82zhvPPHMe8qG0VnGJ8tjlb0Y8l7VXFMOLnyUBIMpaxX8EhNUhEkpqewWXrS1gyn/G4xH32UwEE/UjTTd8hmHnn6KIbtbFA4br9hPbde/xaF9Cgs9Mdk8qh9JEO3QV61aDhE7i8rVYsMoocn6ndnXzKQi69oUHuCdGwM3qIQxCKlfd1fImyWepW/ggLxU4DC8LLXtvVzBdgF5K+88krWr1tHV3sHelYc58RFUlOc5qxk60K2lbEriUzkewFzmT4xSW9c5v51dD1PKp1lwoQJHH/MsZgKBR7785/59IP3VHJnM+ncdP1V7DVhN7q3rqG9ZT2mQpKA38amjWtwVzTw3lebaI8UaAuGWbluEwWzQ30JGfbAQ2fRp18/Bg0cxJIvP0cr5gm2N9O3Vw8i3V306duPvGYjkc4q0Ba2uQCsfEYBcMmkBdAFnOUcCMCXy+5y7uR4Kc/LMSeeeCLffvst119/vfpdkR4XYD/55JO59957efzxx9Xz8juSwQ8cOJBly5ap0rvwEY488khFjNsexP+fLLlLTmnoh0jWKjMw0gc1+sdqJZksiixkdsHr7y7nwUf/wvsff0rP3r0hGyLZ8R0XnHUixx1zHFVVlWiaCbvZyjPPP82yZd/gdNqUEt0ee4xl7NhR2KQcq5pQokxWIJgu8Pbf3+Obz76kwuVWxLYbrr2FfcbvyuPzXzJoyVKx1SSXNCCo/JBXCeoJvBZvaZ48q8bbhCQTTYeUlK2MlchMeUGNYZjJpdJYpeZpcXDSrGP4cMlqZh11LP369yIc6aShvpIjjzoUk6ZjFmsuU56izEVrkkUVCHV3UVFZr95/c1MLDz38DJMmHcjoXfbA5ariDzfcwtLla/l0yTICNfVsaWll1913ZcrkiUzae09GDmxU+ZhJJGulz/wvtlw/ZZn/Z47594AuOUsZ0G1kEnlMHgcP3P8IV559MjV5eObkSQx25jAVQ7i8GtaGKnCZKaZC6CJC4rCQy+eUhrMpJwYRdtCtEMqQ7IiJJBVWVxFrT5NqI+dsDuXHLKwJp0JmC6SlH+4jvKkNVyquUMpc1YMFy1s5d8FG2oGFr89n8pRpmEwOVVqUEqqw0AvKeztBNh/inbcWceiMk9Q41h5717ChpZMvlo0iV9jCpmUF5hwborUTJu0nif1EXnjpY9yeHI8/+iiHHjJb8TJE1P2E091ceet0Hnr4Ra65qIi96GPsqH344MNXjG6NytZiLFz4Vz7/4iNuuv0Zeg6AhW8eyeYt6/niozb00AT+dP1fyYuqrbCopff/K5ju+azcpzL7KGNnUZxun1Bg6I7ofPlZiLmzX6GztYIUeWxUYbVWkc3JOKbIplgokFVv22aX6oqGnpOM1RgStZqKjBrjJRyJsXTNFwzqOZDmpq0cdfTe3H437Lvv93y/DPyuGrqTS5l96v5cfBUce8y7fPZ+FzZTLXvvM4xxu9fxwF1f0ZVso5evjnse2pX9Z0kNJY7bImJMgooBQ49Kbu0SBcMogRrBidkqmoVmkmmzKr4cMOFjNq2pJJGsxWJP4qn7hkefPpjBOxlq0MuWdHPC7/5IIbkLmUx/TPTARiUmm05aD1MwR7FapMQs45kiBxWh0p3lrHnDOPv83kovXvidqkhoEkAXUpzslhLcyxkrqU/+L5Di5DxsX24XwDvvvPOIhMO0NrcocM7pusrGi5J1l7pn8vOP56jV+S0LiaGRSevMnHkY43bfnVgkTNPmTeQzKVLREB3Nm9h5hwHsNmoYfqeJrpYNSkhICcfEusliY3lTgljeTiSZxVdVz7sffUFFXU+yRTM7jR7DbruPUyPA4WAnK7/7FpddwyEys5kUDT0ayRQ07C6PyprlvQpwS9m93C74sXeZfHYBXUkc5ZwsX75cldV32GEHFZhIiV4CgDLQT5o0SYG2MN7l9SVbl6z9oosu4umnn1ZgvmDBAtVPL//9H6vy/Zzd9jfN0A2vpnKlVcqdhueWGiBW42tm0ildSQnGMpDKw4uv/IMLL72CQFUNVX4biY4VtGxayaqVK+nbq7cCvawuzk0ZvGJWja7KMz7ZTRUYZ8nk4tisFqUfLuVKob25EfA1moLHzZxJY0MD1113HVbxrizNDgmgC9SUvdtkmcl4mcyKqx58NqOIZ2I96nDJJmzMkcvvFAtFHFIPlc+WzCji3/mz59KVsvLkCy8rlTvRnq+t9aOJs4pavGW5NJ1oIqh6sQ6r9CdztHe0U1XdA5tWQziRx+tupLUjQa96cQ23M3zcXgTDQaLJIJdeej6/P+FIKmwiYKHjknqoMSFn7A2/YkP/OTfbj4/9F0CXA1R2J2daAF0uhyj/WYnl4d577ufqC+YiFMFnT53GQGsKq1ik2HM4hQwoo1lFaW8UMNlMJDMp1asTYp1ZAboNugXQ48IRU4BuGeQEW4asyUKmkMNSTGM3m9EKUi0SJbl+sLEZIt2kxSLSU8Ur37dx0RutdJtF+vUZ9p8yFRM+JeupuEEK0KUCmaKpfTnTp01j7fdBNfYm2d+t9+7OJ0s/568PTKSgV7F+VYxvlm3l0ktX0N4EbreTaCLF4IEO3DY3be1BBg2H2+4+ijfffZWHH0rS1SS66QEOnrEfL7/yorqWXR0Fqmo0TFZBpgg333YO36+bj6ciyV4TBjNjytGsXeah1j+eno1j/yPKr8IwNqsgWSQQsqrcLqZnyWyGdWvSPPuXJtavzrJmw1o6u6JEo0WSYlOKC5e1ApslQCGvoxdE1ElKsZVo+DCLwiI5Ghqt2O1ZvtuwFAsyRprk4rkncNW1MG3qYj76KlhKCJq5/sbZnHwGTJ/2Ap990kK1v57J0wfx0IOjOeuUdl5f8CXZtJthw3zMu25Hps+0KzsQVcMu1iMjkqpfXQb07dZFTu4Nzaqub7gTpk14lm/XR7AwXI3CNfbt5I4HDmfYKCk5Z2naEuSh+9/gndfayMT6ks/1wmyqUolBjhhYxVs9TT4bwWmz4bZXMHJ0LcfMHsDU6QHc7tK2IzG9elNCYpQG5fYsOFm8/zsts3KmLgBXBvRwKERLU7P6WQBdhGQE0MtCLYrpLn31/2KTMIBdI5cpKJ7HnuP2IBzqZvWqlSRjEawmIc0lWSWt1Sn7MLhPPZ1N69Dj3VR4JciPsLmtk282BYkX7QzbcTQFi5PX3nmPbNFCZzjB/tNmcMjMWaRTaYIdbdRXVykwb926iWgoSL/+/THZXMqlXkBUSvPyOSWTlq/yLLjP51NgKyXz8qy4ALOw1ZcuXaoAuywiIxm4jKeVgX7s2LEK+CW7l9cT8BeC3OGHH64Ic4899hh33HEHffr02RY0bU8+/O9G6f6rvfc3BXRjOKxU5lJ7uRAoSk4OpQtezBcxWQR8jUpTPAe33/0UN1x9HZ4qL4VUG1ZTljG7jKa9rQWTVmDxV59jVeYihsJbIhXCbC4qhns8FqJQyBHwywCzjYQuikZmtfHr6TTnnXk2VYEAJxx7HENHDC+Z3ktIWaSobD7LJFPVYcOGk0dvv5snH3+cupoqUskY4/Yex6W33EBnyxYqG2pVeTFbzGE2yfGyIM3Km3fWwUfz2tvfMmnyfnR1tVFbH6CxVy1333OLmpF2Kdlao4YhqnF6Qcdr9RPPGyxLt7lKKcG99Noirr7yTgYNHsvnn69QGXxHZ4eyeTzltKOZPfsIhvTpqdzGs5ksHrvv3ypQ/RqA/rm/K6GRVC6UH3yuVONUgC6NirQRZ2QFoFxEC3D3XfdzzQVzkfrEs6fNYLingJZuRzMlcVe5Mck8ukW02aWZJsJBxkiilNwtAug5YbpnSbYLoJuwOYuY+0u1JEVWWG1WCzaRLpPRyYJcJw+hpjiJzgiBYtaw2QzUsnBFB/Neb6ZLg4VvPMX+U6ZgUrrpDmNqTsjIUmOyQHd0PQ67ldv+9CD33X0foVCECfsFOPGM4ey1Zy8WvfYWH78f5t1/GMfPu3g2557zGC4JCgrgqoBF/ziSYjFKj4bBXHXF0zz6UBe6bmbs2PE8P/8OevfsRzrqU9rocioT4nPglf50Fw8+dCtXXvMgPXrDPfcfjM9bxfffxDnigNtwunr+qqk1pYQsE3KlSydiYYpT6pH/i9iIBZfmpLMDWjoka88R6k4SDmfIZTWsWiUvP/8B8ViaWKJNZcg2cy12SwUF3aaElhoabTicedavX0ewq1vFw3PPnM3BM/1ceOGzLPs6QyyWJlCb4Lx5xzBh3zpOPPFKVi4Lqrn2KTOG8+BDv+fdv8OtNzzLks+DmEgzcned5169mIqaiCKcmRQ5sOT8WAJyA4rUpDKxRASvO6D+vojAXHPZxyz+qpm2rrRSBuw30MUpZxzEkOEOHC4pJ6fp6kjx+oJv6O5wE+xwkU47FQegpiFA34E+hPOqmbuxaAWclmpl9Tp4uLLlJptNKfb7NnaLCvIlwC8X4Y33ZgjL/O9G5AJq5557rhrBkgxdAF3P68aomtp3jbdU/rmUlP/z21RZuoZWsLDr2N0YMHAA7e3tLF+2jI72VlUZlV1/w+rlDOrTwKTxuzGkXw86m9bT1bqFYYMHMGbPvbjnqedY9MkSBgzZgWA0ybrNLZgsTkKxFAccNJMDZhzMwIGDyKZS7DN+L8VLSMWihENdiBGV21+h+C8C1gK25R63lL+lZy5ldMmoBeCFDCfgLZ9R+t9lEp0A8+bNmxUzXgh3Mncu5fSdd95ZicjInLmQ6QTY5RgBdgF9OW9z587luOOO+6extTKg/9z91Lh/f0M/9PIYazmCM9ickvcqzv4PN6raHU2E4zlFTlu5poV9959GPNxNba2XqgoPmzZuUCNfspBef20BE8fvRVaPY1OGC8lSqb08i2vUBlLpDE6H+BZLGCFjZCLw0ov7772MOSefRiGdQJM5bcXgMOpEasZSgbpUFCxoMbj1mht57OGHlfeHvPcDpo/m8Zefo5AXT2AXaTLKNVodX9og7Ni5/ba7uPv2v9DSElbXTooSe40fxtN/exxvQNjCZrWRCOhVearU30zk09jMdtXLX9/ajNVRzcKFH3LOnPPBXEHvQaMIBaPE2ppxVDr4fvmn1FQ7sFpE9CSnFLc06ZuWjJqN6P+X3Dq//nd+AHQhURjWm0aGXgb0IiYBeouLpAluuf0BrrngDPoAl++3A9OHNuIzRdGKcVzVbqhyGoBu1SlY86RzaawWqwHoMlOuMvQsKQXoGkJN0HqawZ5T5EXVtMwlKSSTmPIWTJI9JqwK0L2FNLmcTiFQwysr2jn7hZUqt3vjzWeYMnUyJlUKdStAlx66kJ4EoHPFkKrKOLQqLr/kGr5ftozX35qvJAwmToRH/3wJbS2tPPfSe9z7wBal7idTH7mYQYoyueGFlwcwfdLe3HTHX3joThGNsbDjzvvx3EvPEAhIH1x4BjUq0lSiMdJJcUpGJ9UuL1ddfhY33vEwe8rf++vvCHVC74o51FRPUMHmr5IKLDPdRYxFEl2BHLts7EFVHi7mvQqo1dRl6T4TryU5T7KkpKQsDm3xpBHA2M1glQkFpa1uXBYxpolGDHc0yZCHDYNAFXz2eYRM0q94CxLI7DAC6nrAS/O/Jp91E4tFGTWmPyNHVSmS2arl8Ml7Xfh9FcSzqzh+znAFxsVSKbtcDjaQ3bi/05koLrvNIN3a/aSTNkWy3LAa4qJkl42TzmVw2h1UVbkR0S9NbAFNcerrqhWXQSoz8nnKulnitixz5oLNpRaz4aqs+vcymRETu27s5sAPGY8hZVfaIX+QKv2tlu/ZZ5+tALijvf2HDL0E6GUAV1n9dgD/40zdJOOdySyVFVVIFizqcqmkmCdlyesZCroICcHWjWvYfZcdOXDKRNav/JZ/vPMmw4f058jjjmV9excPP/k0ekEjGIljd/mx2N3UN/Zl4n5TqKyqZbfd9qC1uZV9J05UHAxhq6vITDX3fziDZUEXNW6neFwGcc+Ao6Iqp3/22WfqSz5b//79OeGE5tWSGQAAIABJREFUE/jyyy9ZvHixGlOTDF0ydwF0AW9hu0v2L0Q6CQgkOBAinZw76bM///zzanRN5S4lhrsEFWWFup+7y/6mgL5NXLoE42WAL59iWfDh7iCBSsNxyVLSv1WZehLaO0KsXL2SQw6cQU1dDb16NpDLJpQ16PyXnmXSxPHo+ThWs0mx2lNJEWoxY1OC+zlyYgKhC5daw+ky9NvH7b0b06ZNZd755yuyh8crmVfpnZVA3Si9y+1g5aD9D2P0jrtw/fXXGe5cIhTtkDGslLKTkkChPR3ELgx8HOrnrmgnPX0NhCIR6ry96G4PqUxeykgbNq9jxM4TmXHQaF55aYEKIOL5BE6zl3heysGu0vy6xsdLFjNp6kw1n9u/3zD1WTZvaGGHwUN4df7zeJwGCd+i5bAINVctLmH158mI+5FPQpjfDM/VWTQy9B8Deq6UoUuoZSeZKFJ0O7juhju56YrzqCvCfla4+LCxDKq2YC7GsNV6DUAvxsiJ45JTmjcl3WVdwyIsd93+T4Bud2iY+nrBLtdMWismCumoqtRYNScmexW5UJFwWxBbKkIilUSrauCt9WEufG0VQey8/vpLTJk6UVWGTNjI6TbF6ZSo38hcjUpDKqHhcdhIROG6667i9ruuU8eN3xNmHr4Tvz/1SI6fcznzF4BIiTsz9aT1FE5HRBGb17XuyPz53/H8o/DEo4vp2X+QmqPXC3J/e7EUa4iFZVPIUVUn3JNWdTtaig2kY3DXAxfx6N9u4fWPpvL239/GnT+M44+6Bc0qLPdfo+cu5EMBLZHbLfFZVQVerGssFPQao2dqFdZ/UjWpjD6PzPCWzIvl8hdTatM04zJwS2bcRdtcYs+ijlnm+8u9LoV8khVmMUsbq+x1JM9bIByJEvD7lMGN2DIIVyCejuDzeQmFispFy+czAhCRfS3v6WXCftlGQH7O6RFcdhOdoTY1LhoN57CZfQR8dbh8GnmzsAMk+HCyfnU3hZwFq8ycEaWhIYDVVsThcCk3uvLnlfdjiFLqWG1pHGbx5zaA3+6JYiKOqehAE8c8RegsD7YYu45xGgwGn/T/t1kb/9zd/yccXyZmbT+LLYB31llnKZDqCgYVoEsfvXxMOR4yRta2lTv+pfSu/qVQxGTSVA/b5XKrzFdc7uSiiiS2uOht2bSW2iovw4b0IxULsnXzOlKJiBqV6whH2LglS3WdRq/e/eg/YAhmq4PjTpjDmLF78tRf/8bQIcNpbmnnkIOFSa4pu1/JmOVvKeJsae67DNzbg3iZBOd2uxW4S1n+gw8+UJm4/HzEEUewaNEiLrzwQjVPLgIyknVLP13K6RIkSMYuQP7xxx+rjF3mzeUc3nfffUiPXYKHslxsebZdzl05qPgJl2nbIb8toKuVU4qUZGaxNI1RpsSpKUW1ykp9dUwE27sU+Lp8ouds3O9XXHkHL734HOFIEJfTwsUXn6dugnCoHbfbzHHHHsnokTuVFOUiasbTKmNnZR1kVQHQSKTjDBk2gjlzTuCay/9QOkmG4YZajdts4cpu5jYmTJyhiPmT9pmA224lEuyksUct515yIaFwJw6/m4ImhTErSTX3KyQ5oQNpvPTCSyz+6Bt87gB2h52tzVuwO630GdCXnn16sce4cfgqpe9mwW7y0CmezC4/Tzz5NxYvWUoipfPG2x/JbklVZbUySZh9wgk01tVy7mlHIx4h+VQeq6Q95VVmMka+hY+gsqFtk9M/57b5zxz7XwK60mURApJBihOw6e5OYa8McPcDT3D1BacTSKXYEXjolP1otKcx5yNYBdBrZHOPkikm0Fwy92NcNyNDdxoZejBHWnroaRN2Cf97eo0AzGwjkxeCUhaL3Bui/Y6H6OawUrTyi0WPIGRlHa+t6eLs5z6lgwCvLXyVqVP3xmSRsaIiuYJFqcWpDN0EmXwYu9lOIe9QbSCRWpDnH3nsAb76YiHPPPUm/kqYMA0efvJ6Hn/qGT5a1MTLT0bU3Sn9+EuugcsvncAjz37Aa38zc/9d36ixyR6NMsCXIxpP4XM3bKu6yB6ayKzG7ayBRKXRjLXBYb+r4S/PT+buB5/Bre/NOXP/JjIYhiPgL3oYla58oUghb8eizCRKEaJJRnWk1FBrrB+raOzHS3bCcte51IcrahLUSSk5WuK4iByzvB+boq1m8h2YzcKLd5PNSonMhc0mbBtR5ZNwV4DSSzFrBFLSasnkItitkoWJqJBRLUkWtuK0Szbuoqj6zk6DeV02l1FLRAJJKSWU3oqEY9k4RVOC7mCbKjGk4yZlICMe4EVLmlixA5sE66Y6Nq3twmWrxGm343BI37SIy2XCLjaimrQQ5NxYlPqjsYNIJUokYZ2Y8mLVKqqkXZiE4CGjGrrvh2BLZeiSShirQs6aimuMIbBfdPV+yi+VyXACMOWHgJFk6Fu2bCEUEf95HT2nKwlVAblypUN+lgy93Ln41166iGiJoI8h6iPXUrHllVmhWQXESk5Zl3FeGfMsYLOK0ZCJUHcnmzZuNnItCQ8dYopSj9MhnJMuDjzoUBrqe9EVjLLvflPo6ooybMRIevXuv/3lVdwmcXgrg/mPgXR7prl8L1m39M9FOU6CAsn2BYRffPFFNcom4jIC8jNmzFAg/9RTTzFmzBgmTpzIYYcdpsr61157LZMnT+akk05SQC8Pyc7l3JX128vn/adco+2P+e0BXV1AYaGYjRnG0loyblZjT450teGvrDAoxFLPFAJTIqWk/9JK3BpGjdyXVd8ukZSERCrKKScfz4KXn1VjXzffdDWzZx+Lwy7dWlnB8sq6wTi3St/VpkwzTHYrO+w0gosuuUj10KPhELUB8TiWwKN02srld0WvszNZmOpvfL7NVtXrgHG7Duetd98x5GNTMezCEhKBm2AblX7xXXaQ7g5yzR+u588PLSAl61fKpDaQP9fc0qZGWWwWt+LGB+NxfJ5apKuUShc4/oSTeGf+qyrTGT5hfzq7g3R8/zW4LbQFt+CR0ZFkmgopIZdVpbKQyYj6ng3dIOqqhffrhpZ+7u32z8f/O0AXRneRlLEx5K1kdBs5u4XPl6zi+kvPZvU77yCSQQ+ddzBV+W7yyU6cVS6QeXRrCl3IQ06Daa42mDKgC8mtO0umI6EA3SaZgHAlnTZimpWEnlMlUp/bQyqWo601hs/XU+n3V1uLxJMJUi4fr63uZN7CrwlSx8IFbzBt6ghMduE6JFRrxYxDXTfZalM5UTFzK5CSio4ASErGxmwJosF2PnnnE/5048U0R1rpvQPsuZ+N0049m4/easXt0HAHvmfwcJ3G+jzPPPc9c4+Hvzz8BIcffby6gLliXvWanXYXes6sZqSlio6ly7jCuSo6m9M4PBHGTarn2Tf3UJMTbz7tYMrES9lx9MRfMYcu10kCGan8uKFgLVeFQQsZkrtZEfwpt37TBlDJ8yUCjfjfCF3BJEQxBVJyQdScmHoUiGERERbEStVi6IOXo1BN7E/z6nMXciblty7rP52O4rD5jfaHMlgBq6ODNEGsiK68l/bOJPXVFWglb/aCpZWCSTJjj0yto0lFRxgsWZ1wtEWNQ2bTsmfYsJodmDU1VIqjQsZRRWlOI9jVgdOukYyHqK6UrDujxlv9gVqUQEC55yAVm1ScVDqKyyMOW5WI1Z9i2TtkrE04Mg4o+o2qkkI42RCVXMu2xEdO6/90hW17MlwZ3GRNnXPOOWzctIlwNPJDhi5OlSUAV8wDAfT/JtgQ7QA9n6Ki0o/HKyV3qZrklcOkTAiJ+2ZcuAs+Jzk9RTjcqc5ZJhMnk0ti1Uy4xZu9O668zqVV43FbVGujsqKGUCjG9AMO4cijTmDZ8jW89sYievTsx36Tp9Ozd18GDRyAhq6sdFU4VxKUUcFESQK2zDyXfxcwl365/LuYq0jpXIBdjhUgFzAW+VcZSROgFzAXtnuZFX/MMcewzz778MILL3DUUUdtk3otm7zI3yiT4Mrn/efusL8xoBslF6OXYdzvSkK7BDYCu8lYFK/HRV5MTCSSsjuIBUN4q2pIJ3NY3Q46glnWrVuLrudIZ5LcdvutyqI0k0mqi7/zyOFKoKW9vYXp06Yw98zTGdBb+hZ51cwzK1cbg3P9ydef4va42XHwsNJ0tsytlKw8SwIapbKB3AoMH7evskJ97M8Psn7FCnrX1fL31xfywL33MGfOiZx/ycVkE1Fsbpl1LdGcRWHOaqd51WrWrV9PdW0NqVKw4q+uZeDQ4Yrg4fM1oOPgkj9cx4bNbVhsHqqqG1j07vtK+KK7K0gyGmXMLjtx2eUXUFPtYdQOA8jlkvisDvRUBpsYZst5267sIUGQSNo6rXY1ZPfvLQl+7u308443znhp0Yv4S6mHXlDa1Rm1FeiZAla7V+VwUqq89uKLeeyWm5F6y81zpjDCnSYf3orN58DSWA1uuZekj26YpZgkbSvPoQt6hHJEOhMUhJTlcBHVUxTdLiIFE9FMWhEnBT5WrtzAV181EQobl81nhqjMBvtgQw4+S5lJWhpY8NLrTJ26k4xfSzEPXTQLTDKmKFUZuZMTSk8glcnjslcp4pwa2ZU9pARqLRu2cvDRo2gKBumKi2SkSjRV8er2u6fS0DNNIrWFRW9t4NY/wLxzrufEEy5Hk8q6FB5IYMZtFJCkj16AVG6D0kLIxquxOWQWOEq/oX6OOgXOO/doLj7tHxxx8LVMO+j4XwHoOfLEVJYo/IFi0UpRYm5VWhBGtkwK/ADOSsVPTpRKh0r/K0ntC4FVTojYFctDPotKCrWcGtsS3XOZ6VcBauleLvMU1GacMY4XjXSnTJgUzSVZWunpC5l2Cy4xXMJFNKbj99YQj0ntW+6yGHltM2hJNJMXq7kKm1ar5sklOGrvaFYudcHOELGwjsPuVpmlR+aUcxqReIwiwpBOKGW6zo6tDOzfFz0jipQVeFyVaDIfKL10acWouVH5EiF4IR4IB6JURbPIvLncn+JcVmk4/pUBXYi520rupZ77/3DL7McZarkcLWNr6zds+G8BvdxD/2FM7Ye8yLjIefLFDD6/B4dT7h95TuSB7WoELpNJEY52M2ToAIpajrb2rWhmo6rR1d1OSuxK82aC7RnlYicti4DfSY/6Rlpb2tm6NcbRx8zk6KN/z5p1W7j2+pvo6Ipgd3qprevBrFkzmXfBObic9v/SmEUqDwKwQlKTnnY5ey6PpglxTshw0v+XTFvOjZDmpLcu/xfJVynrf/3110o4Rnrv0jcXsBd5WHm98tTAj53V/h8G9O1AoFSuK88xGlGe+MJCIh7DLcOZRYhE42roX4kcFHJYlSuNsX3K18mnX8iSb5fT3hVU8rHReJxsqFtd8cYRwzl01iEMH74DyViQbKxNzb+7vS5lwXrM0Ufh97iwI8YJCfU7NumxKDUOC9lkCJtLhndF7cnCnfc8yvoNTew/aRLxSFSt2Gw6xZtvvsGBB85QZRanWzFliIWCeEW3V21Ikr0omDIqD+KJG4ry5vufEs5AayiLv64/oaSJ+QvfZf3mVtz+SmLxGKloGEfAQ63XyuSRA5m05y7MOmymyhISiSgemXlREZKA5A9e48YmUiJOlfqd/3PFup8G7tsXPlQpcZs3seERLyNNMrefy+jIWP4VF57PQ/ffywCng/vOn83wxCoc6Q6y6TS2IUOUTJfetBWTzaJ0/cWj2x+oIp0t4vRU0toVJ1Ddk+5ImrWtnVjrG2hPpNjY0sYrb3yJ7PFSFXL5oEkuZ+meKgc9EmrIVRO40txennr2eQ6eMVXJ/0t1RqxOf6jmyAybkOIk45L0S5zfKikWpOxb6hOXiGTp/Caa2r7j2OMOo6tTJmxdOB157rrvTF5/+y5CMZ3LL5vBg3d/yGP3R1m5uIOqnjXotg6VtenZaqOiJUJihSgmTdzapQXRaAgbukL036GSQAP8/e8Xcvacxzjj5NvZe+/DjfL3L3qUm9fbUsjtPnup8vZ/2HsPOLnKen38OdPrzmzPbjY9IUAICURqAAEpCjZApSoXBQG7IiiI4tWrP/nrvYpcQaUIXBBQEFFEeoeAIE0ISUgv28v0esr/83zPObuTTUBQwpa8h88wm5ndmXOe9z3v837b85UG96NYp9b36mzkR+IF9u+PzEvX/+1s+IYnjHPC7i9u9bpjJNR8D8M49m7ArjKx9cpqs9qde1FsXrrda8JUw07a4ZMdRku+YvhkXbp1g/1ic9n34Pa2zRJPdDRchxucs5CX5+n4J+Vvt8ZvFHz/0si91T9yFeLchC234QjLsuhabmlttdt9OjKvfJ9EF/D7h3t80x0vev9OS1A+k7B06kT46FkJIRKNi9udlSQUaqF8NntcLN5rD5x9zhm2/OsFX8JQqhvFUlpCUT1dA9CLIZQKFlJDaZl7zJOgGz2XLUhs/oADD8JJJ52K+vpmXHjht/DailXCI35/UEj3hOOPw29/e5MQNzPdGSt3r/WtCLvw2hlXt7t62mVtvB5+DrPgGS+nZT916lQhcf4+iZ8bhH9FCe6fjdvYW+g18SqXcIa36LRtdF0unrdKrlBANBIdXi95W8IqwCoVUNGpIxxCkO7SKnDEBz6OZQ8/IUSamD0Xuy5YAFOz8I9/vIzSxvXOjVS1S5zKOSBIIZEcXl7xKhqTUUxJJmFYRVGxS6V7kaiLScvVeDyG/v4+NDU1O+cWw7cuvhCXXnojmDxJ9coDDpiOxx+jVOXI0d2zRdw0HHzu0DjQdeyiUTHsVdgfxO9vugWnn/1VOf9g8wyUB+jGjSK262LEk00IhkIIR/xYueoVmN3r0TKrFSufuBvJsK2JbKfh07Sh1qIPIvrBeLC4PEaWSLNqNxTwshG1+6f/bKbsqPddS83xzLjTwVmSnaXXuSbTwtf+4zO44aYbmDqF8447Csd3VDEtUJIWiYbHD38sIfKPoUgUm7ZswazZc/DYU8vgDUWRrVowgnEEEk245sY/4/USbTO7MNClJrZ7LFskbRNev7QMQkNzI6ZN6xDXoK5XpDSRWgPReBRX/PoK+H1RtDXOGK7tZ4a6nx7oUhaeJH26pH9uBbjxrJM2nbTUHClrGS7LMwS/pqOrpw/trXNEqpYa/qF4Crr1Ep59+VrMm9+IW2+6C9+9sBPnfuo4fO8nV0NHtzTi8eit8hXMoKZGu9+bQkU3EdAYZwdu/t2PcebnLsCxJwCXXPJp3H7TK1iwy7E44fivOg1adtQAq8+dyAi4669LPm6vbrqYKVlKFzRjyVyjSdT8WfYfmibETMvTdWHTtczP48HXGTtnJQJ/ZvtolpEJMQOYO282FizYFRd96wIkExHxQt3022tw+x03CaEz7MI2u5Zej8H+IrZssSuFEomArM25bF42CIcc8l5p0pJM1OMnP/lvaXXq9fqQTNYL4dJivuSSSySJzc0TcN3ebyWOTfLn9fHBNdWtZye507Lnms/yPuq6c93nZ7o68ZOb0F2+GX4eYXru2hhXSWWySHAHBmDTph5Mb2uCR08BJCZWLRaqMLUgAtEofn/nA8iVDGTyZdx4y6147okngGAAdS2NCIdDoihX1U1kcyWUCwXpiZysC2K/9+yBxmRI9JhL+RSCAS8yqUEsXrwY53/5AmfnzAS6EqIhJreU8NJrz+H+++8XST/u1Oh+OfmEk1HQCzLQHFjZtTpa1hd99yIpgWhsnIbeXgPhSBO8oQCeeOZZrNvUiUyREqYBBGKNsKwgLNMLnTsF1hvVh3DkkQfj/UcfgtkdLTjmkAPE5ujq7kb7FFZoA6lUBvVJJtSMZAsLrK6ZyVJ/w66r9wh2Y3SM2szROq+1bexTZkzaYVzTwukfPQ53/eXPksy3dFYbvv+pI9DgLUn3dJJ5Z98QXlq+ErlSGWXePJoHf7p/pZA2yVu6sTopWHyuan4ULLuxSSLegFyxiCOOPgotbVMwlB5ENBbBpz51Cg47lP2LaU6zo5ptWW1a9Qr+euet2HvR3njP4cej0FNCpJnduQCdqrp0A2okdLujBoMbjAWbuh0LFg+UF8jmq/AFcogEpR8VYDp63Vz7gsArr9yG407+OL5+4UzMmFmP9Ws24X9/1o8H7r8cU5r3BTAf+lBCEu5ouXhdrRH69qXsD/ivH5yGq2+8CWd9wYczPn06vvmV63DiCRfj2GO/Iipp6lAIbA8Bl9BdcnMtba5pN9xwA6677johbpIziZACKyQsEhld0VznamPSkhHPsgiH9LkW07ghmdOi5pRlm9HTPnkqTjqJ3iMKZjNBVsfKNS/j7HP/A5qnijlzpyOTLqF7Swl9PTnZWEyZ0ib9BFi91NbWjmOOOVZIfbfddkddPIE///nPknHOLHc+eJ4UdKGn4fjjj5dz4rmQeEe3Mn07s4PXR7LmM9d9lqvRo+y62N3Eu7eyYXg73yuYjmUd+lbphu6ZD/vBRhxLAwNDSNbbLRkdjkK5bJdklVPdCMbp0g7AqljQgmHcfc+jmLvbnjA9AQym8/jpzy/HbbffDlCcPxFHMMws1CD8gTAC4XrRE9asitSzv/b4g/YCbJECHPeXB9hl993xk5/8BPl8AR0d09DV2Y3WKU0YGOxE65RGzJkzR2ImdKtwsj/00EMi58cdKweQLhi6eDhhPnbcqSP1pRS00GJ2u1Zdx5zDDkcqm8dAfwbTps1Gd2cfqls62UuRJh8SM1vw5S98Bqec+GF4NQOv/mM59lmyDxoSIw1WXAcfa3aZ9yV5h5YlyUXb5KiMpc+9ltCdDUdtpYMQnmXAT1PWslAaSuPC876OW2+6ya79BXDiAbNQyfSIdR5ONGJTdz+eW50Re5iNs9grYNj6Zs8d5lykS/J+JBJDqVDEJRd/VzZjK19fiY5pHfjkp05FU0uTnThZSMPPiVbM4LfXX40XnluGxvo4An4P+jatQUNQx4a163DsR0/HB875JlCNAKEGIeq+TBWhOr/d19qZ39QHEXE+J37O8KntVaUYKpUSA8ilgRBrYTlc5PbqAL7zwxPwx7sfxf/8fB8sPXhX/Oa6/8PmDcB3L/opIv4jgdICma5D3UA9pfRYJc/z1usBTwn33fNDfOn87+OeRz6Gwf4Mnnowj48ddzGmdCxVFvrbXTV3ot93Y7nusxtXJnmzxpqZ3Mz6JjmStEhS9EK6EqkkMbecjeRGq9iNS7PNNL2dNIBI6D6fH8ce+yF84fNfRHNLg5RgGibj1ywvtDCY6cZnzvwkevu2YO68GejtGUJ/TxkGG/nkchgYGEQwEJLP4rnQUt9jj4VYtGgxZs6Yhb///e9SbsZYPc/T7w/I+vzZz35Wysd41Gb1vx2VNrfszJWOrZ0i3PDw2t38g9pEw9HSuP/u1BpbQnfZ2fWvSvbEtj54Zmez3SglJjOZMjSPD7GoF7lMBYm6kdaf0p48B8ydvydCsXr0rF4PT0sbTM0jFlcimcSWri0obNxgd9EgiXJnQHe0mIYaZu2zv9S8B5jJWJ8UZbl8PgVDL2LT2hVANQeEfYgmo8j39NrlTSVX784ZDibZSaIdg60FBBoaUBkclGyhcEODuF+YIWkF6pBGEj3pMto72rF6+StMcbezmpjJw/Rc04vYwkUI+zQU0n2Ihy1khzqR37TSyRzy49yLLsYP//MLqDqJVK7KGAVKhqN3YlSS1N0p42yYxlZZZqtSKzcxsnYGUE7S53Rq4obn1edfwOfPPhsvvvQikkE/SmXa5vZ12r3m7BBooWr/HIqEkC/SDahh3oIF+OrXz0eyoRHtHR3YuHYNFkzvwPzZMxGtT9qZVYxf+jVkNm/AV754tijHWdU8klE/OlobEAt5oJfzCAU8mJII49C954u4xjU33wUtMQ2LDzsex5xyLjzJGSgyD6OmMRaT3NgAaLjTatVEQbdgaAaCIR2p1ABaGtuklllqsd1KIS/Q3/8Srr/lIszaLYsl+8fRljTx6PP3YeHcQxDBvqjzngQEdgW8GWmNCrBsTMOt1/wVDzx4L2694x+44dYDcOyHF+GKK26GlT0EXznvGsBnKyaqQyHwRgjUJmi5MXS62El+zOS+5557hCxJZjRoaJnzb1iiZXdUs0On7kP27h6PeEmj0YjE0g88YCnOOedzoqBWLleRzxXQ0Mi5yURAe7NL+es7/vg73HrrTfAHNPT2DmDF8k2ifnjkEUeivX0qYrE4rr76anR1dYvXoKGhESeffAree8ihkpR27733ipt94cI9sWDBAvz0pz/Dr3/9a8ybN284xu/i8Fas9DeKs/P6+SBOrlfjnSbv7Y3XOCB01xJ3lnG78Nw5NDsr1CPRcnn09KTR1JSQRLnnX1qLv97/ACqmhbapM2BqPmzpHcSvrr4emUJF1JkYQ/dEYmhubYEv4MfAQD9KlJ1iFlM2bbvrGfymNJNuItHYhGqpJPHLSNCPeIwddiowjQr6B7rFNV8p5aU9J3QLdcl2ZAYyCEajthXe3y9Z88xuTG3ciFh7u8RVKnS7h8MyuJzw8hp80OqaUR5MAU0NthSWqE/QZ+sUlfkiiExpR0tDPXyagWK+H73d61FNdbMnIcLRBGbPnI3PnnUm/ejIDPVDLxdgVUs4/yufHCY7t7zF0pnAwvita5rv6MKXN1koXdJyN3SjkiLdmZDLZZEQdSe72uB9By7F0888YzfkDPhRqlSlMqFQKqPInItACFOnz8Be79kHnz3nHCQb6uUmrlTKmMUe9XS551JIhrzwaiWgvwv33n0XfnPt1bCMMtIDvdh17kwsWbQrGutCyA52I+q3MHcGxyGKKkscLR2N0QD0VA+CsRgGixqeeHUDNhX8mPWeI3HMGeejP+eVjaWTHjZcJhiQfasFs1wUJUH7OstSbhkLx2CZdMnb2eGVHL0KTn2SdxO+cfH7sM9BYSxZGoVl9mCouw83XZPFMw/bjQp/dtlZmDazWWRfn3nmafzspy/jsMPrccppH0bH9BbccuutqOSb8KUzr4cW5gYMDAPuAAAgAElEQVTg31SKUzw46RGoJXRaorVKarz4J598EnfffbeQOoVTaPXSInUbnLi12nyd1jvfo6ubeSmMlbMme48FVJbQoOu2oIqsTsxBZD5LKS9Ntip6Ad3dm3H6f5wG06qiob5JQlh/vft+2Tiw9ptxciah/eUvf8Htt9+O7u4efOYzZ+KoI4/G008/LRsQhgPoUZ05cxY2bNiIa665RsaQ4VKu27So3c5q/4yE34jQudlxXevuZ/yzz3onJtIYE3pNOdiwdT5C5hxRxoOZwDBstTkl4WvX9uP+x57G+T/4HxQ2dbPQVAiWil91eyyS2HmioRnZYhleXwDBcAgVdsnJZeEJhRCLReHh5MwXpW1rNtMvJSebV72EeGME2aEuoJKXnufh1lZYpgdNjVNQn2yBrmvIZIqYMWOW9ATmQHGS0qXOZwoNMJbEWBAnCeM2bHBPtxBjPe7u1TAq8IfZFYw1Nwb8DQ1obu9AMFaPLT0ZtE6dg2LZi/4NXUBdPeKJOmQHuuGN+tHUFMdQ7xZ01Cew9rGHbU8DO9WRn40yWufPwf/95ios2HUmElHbBqMVy7p81gN46M8VsZwxlJZ5A0KXG9nZwPGZrrkgs2AYEzcNnH3mWXj5hRdls7d5cw+mTp2Gz517Nj72sROQbG5Epr9PWum2siOfJE6aGOzaDEsvIhENYt3rr+Haq67A2uXPwRjqBYsZ9t+3Fe89eCmSdVGU8xkk4yFEAhriYS/CPgtGKYtCuh9+zUAoFpIKhfzQACxuJuoS0BpbkTMD6NaD+N0Dz2Hm4iNw/OlfR1FrRizZbOclOnFzQs/cAG4eZHflSIXYQiMVFIp5xFgfx+xzI4jujTlMmRqTsf3Vr76O//rxf0uZ8gc/BJx0QiN23WUqunu68Ktf9WGwl5hAdMF3XQCcfuZBUkLXmNwNj96/Ec88WsS3v3kNfKEOaR3vibGJ0DuxlKjPmKwI1MZ6XQKr7ZPO9Y8kzPVv1apVEjOmdczXSPb0RtJylzyiQEA217SIEwnOcTueTlnlXK4graJptfOW0HULPmYly2EHzjLZFI448jAUi3lMndqBxYveA58viDvvvBOvvLIC55xzJq684krRlv/xj38s1vpHPvJRHLT0YCxfvlzamDIMQMOKMfvTTvukJPdx0+EmuLk5T2/V5U4s3GS30ZudWuxqN0ZvJYP+X5lP44DQnTSorSxzZ3smK42dhs1M4FLZQiio4cGHnsWXv/xVrNrcj+iMPZHRvWhumyodqsq5ImKt7ShVDXjZb9jrE0EVSSmWxuN2YNnj88HMpTAjHoJWzGD9mteAUhrX3HgV9lo0H7GIF0G/JpY5YztPPP4UTv7YSYjUNaHQM2SLTFN/1utBqD6JUn8/QIWoeNz+2dECFtc7y9LYvcfvh1EsYtnf/y5ehoCPCfZD0t7V8vvwuzvuxPkXX4LG9lmINU5D91AFnmAjApFGpPIVu2NbA3uAF2Hlh+CL+OHLDaI5Hpb+8JnBfrRPaYTP0rFhzQrEwz48+uC9mNIYR4JQEFaR0SRNunbjOCR0d3fOitxiwc6IpSa7nL+FfCaDaLwOxWwB4VgUxYyOcIwSc0L/QKWItS88K9no3ACw+cX3vnORWNooF5GMQDo47b/XLkCxG60NERQLeYSDfkmATMQjyGdTiIX8qJSyoqjnI2YsspbyM2eB4dfRfNYNlE0dlUAYeV8ElWATrrzxr1i+sYhf3XAfmjv2hLeu1U6WYw0668dZMC7KZOwlrcPvYf01hUMoqMMEOpK7B+VCCKFgg8QPKgUgwDXQ24nvfP9jGBh8DpmhKi699P2IN+WkEjKXDqI1sQdWrl+FptY4KtomdHYOYNWrBp54IINf/PRlVDPN8Edpmb8LyiT/yqqk/mZcIeCSUi0JucpmdCnL7epU0ZAM3Vakbka8+36thWoTIEvXynYmPBsf1JbcOO65SsWEz+8RjREqBPIe+ezZZ6Gzc7OIurS2tkmMnLKqjOnzHD/3uc+JEcXXqK1+1FFHiUufGutXXHGFnCs3G4lEUlzyLC0++eSTt5KAfat14G5+wGjrm+fhPlwJ19rP3BEJcYLzmCbFOdaTLfZc62rfmtCz2Twi0ZgshjRorr7mFnzpS19B/dS58LfvjqKXbktNYuXMiTY0qs45P4tFb/tyxeoTl7bd0c1vpGH2/wMdDUHkMnnMnzMf1/z6GjTVA/k00Mp8NefWevGljfjOJRdiNYkyEcWU9hasW7cWUbaWehMTh5b6zJkzxQ3ECb7nnnuK9N+MjnYR/C4N9CPZ2IBSIYdnX3oFX//Wd/H65j5kKn40Tp0P3ZNERYuiooWge3xsGW1nVFFyzCqj3lOFt8w2VwaCXk3kEa1KEfl0P8r5FC48/6s45eMfRVtTGOViCbEwJTWph+mI3Iyl+KsT1x9evVw/m+t6d94YTrFwka6dKqw6zFcR9OpYdu8dyPasx/rXXsSLzz4BzShJu9hwQMOZp5+MWMDC1JY4hjasQn0iKBs4mHkRuCgX8nZtaKUsWtJaLCohEKtcghandeyxu4Tw2TRRouuwpQ3FgRzC7W0wckPoTw8i0dyErsE82mYtQn82gMt+/Uec/53L0LL4UCDSJBKzhSJVDtm2sQKvRNptYRYuaNncIPxBHSHRPueFRpFNeRFn2zXTDvOzJC6VXY0rfvEdJOMmdtu9Geu3PCuNYCxPBZVqUWrwP3Ds+zFr9kxce+1tyA4l8KlTvo3pbUeIpGg2ayFe52TrKQt9XBHoznMytYkizk3vrqU193g+X0KUXjHJQs/j29/+Fh566EFHNlUbFnWhtnxfX6+4+hnWpKeUREvp1QMOOEBc6XTF01PKn+vrG8QzQNJnZ7QLL7xQft+tQ5+I4zAOCL3GuToqfk6iLBbLCIcjqFQtUUf7759chou/dTH2XLwEkfo2dJf9KFM7Wwhdg0UyJ2Vp1Dz2wOBOySF0KoC5usfUGA5aGfS98FdogSp+fOlPcPonT2O+m4TVmZQ02G+hsUEb1qfO5qnzrYm+cx1dNGYJQZpbb3Kwj7Lf40cqm5K4DHdmEdafOxIXXKSNbA5ekobmxf0PP4bTPn0uejcPAnVt6Nh1HyH0qhYUQmdo3aT+tceAz6oiRotbXPamSB/SmvRCh1Gm2lQB69eswP/8fz/EWWecIu8RFaNaQoluXXao2Kq/8rs8hYcV+Gq+103Sc0hm9DbP3eqJsT4sFUL/XBqH7tqBveY0Y357Au8/dD90NCfR39sJn6YjHvIiN7AFUU8Z5aEuxLxVeNm9hpmE8Trbe0NZYYoUUYOySgwr8CYb0bl2nXiAiuUq4ol6qe8ORqK4+6/3YsGeSyRZs7kxClNnrM8Ho0plOKq1BVE0k7jxD4+gafYSfPb879kp6PUtYoOXzTIiXkNyADSjQdqsyiEZcYMYzHSioa4VxaIfYX+9OAdyGSDGXCEfMNC3BQ11dejuWY0//OnX6EutEl34aJ1XcgTm77o7PnT4SUhVDIT9HQhq7bBQj0qFalw2wO4y+i6PvPo6hUBNUG1UEo17czsYVasm/E55bVU3cNlll+GPf7xDCJvrqdtulK76TCYtnczoJaCYC1cJ/kzZVVrIN998s4QG2traxMIPhVgro0lI4LjjjhPNdWbI89gRdeI7etjHmNCdpidyldtPiiuVqDwUHo6pplIl/PKXV+Pyy/8X3T2D8ESTkgxnr0417fDcn7faBDIbjFaJT1ziLPu69oqfopwfwvuPPhytzRGRG9QredTHo8jlUwgF2TShgmiMtbp2p6hyxRRlJJGVlzxmPt7ssCSm42ORMDOxjaqoCsWiCWnkUaAHoi7m5MN58Jsbb4E/lEDZ8OPsc75mFyMz1s2wAa1zumspQk1UXK12aXLD92i9W/BqzA438eUvnIOTTzwBe8yfYYeTWSBtsTzKgs9R2Bu7IGptDoWL39YtDUfd21uBzEsfKGbQEPbDj0GccfR++PwnjkCTv4imsIls/xaR6Ew0JtG/aR2CWhVxPysIqkApBcSTqPaW4a9vk/ZXQ6mUTdiGhVLVQiCagOkJ4q77HsZuey5BQ+tU/OraPwjkX/rq5/H8iy/i7ruflOqwkz66P+ZObUS2bwOmtzSglM0gEIjCE2pEwYrimz+6Ga9uAe5adi/CuyymzJxsNDWw/SnbjEYlBUKcVfSGS9trvkc5YxMhf3JYto77DS9T5d0dDbUHsn2IJdhVjx+iI18pIBJIcDkTfXQLticpnakgHPHB7yshX84iHmx0OqDt6KVGfb5CYDQCw5lRzhvbbi+rVZaX2ap9+XwRkXAYN9xwI6688kpbHIsJdLKsa5I17+p+9Pb2gA8mv7FE+eyzzxbX/uNPPCalayTwTDorcXQ7GU+XnCf2Jiep12apT6RxGweEXtON5Q3K1jo7u9DW3o6+/hSampJYv6EXi/ZcLDKBHhkQVzKUVjqrz5wWgyx3oqXOjGIKF1BfW2OvW7Y49IlUanfXcrFSSkULhcKgtOnTUEEq1Ytk0i6bcGUYqSsOLQivNyyTSDS5JRZqJ3Zs72BbQa8QpxQ52rs+pw0sPyRfqCIUCaJS1eFnL8eafWsqY2L6zPm2RrZTyWyx45IjViIeCYqQyOovWSS2oDEMubaAT8NLzz+HmdOYDUp3bdW2Ap12sOyPbp/bWPlca7PiZEc2ymYcOa/tWeq24jvjzoO47r8vxrpn7sbXTz0KSWMA5YENqI8F0N3ViabmRmQzaSTiYXhEM5xx9iyMTBneKXugWvBIKWS+VEaitR1DA2mUDA/aZu2CqhXAf156OR54HPjBj0/Cg48/g/sfWYepM4LY/8D9sduuc3DhedfisH2AH33ra+h87e+Y0RhBKBGC3r0ZmXwBViiOaPs83PPMa3ji1S6c9/2fA7E2tO2yOwaGehAKNSLoaZT+59yTCSoe8c6L0Cxj7JYRhp/i4tzDUau9lEUgEEGl4JUWoOL04ZxkgxijiICXLsoQLMuHYt4ecooGSh9u2YAWUKwWEfGT0N/cyzSRFjR1rhMNgTfzwTkNpaSdKgm9IAlzd/7xLglbkqBZc87qIsbjKRfLqhda2Kxooft91aqVOOSQQ/CRj3zY7juuWXjhheclvs46dF2s/8CwkAxd79/61re2iqdPJETHltBHb9CG1/St3+ju7kXrlCmy0KXTBdQlIqClXmHBviYNFKWxi11Kbv8sn0BjjyVvJjOKbWtQSN3jhV+sdDZK0BCJsBPW1u5H6cQWDKGUzUqiGycCuydx0WT5Gw9OBh8Xzu3NSWcWGFTvcvmcuXl0ENi9YDCYKiKUDIulP5jKoTEZQ1kvI+QLSsYna9DLJW4WvNBE65lqStT3rEqLUckT8ETg8Qbh83qlty97uDOTnSIyfq8XerWCpsZ6WfRNVgFwa8A4sJyz0+NzzGYswyGu+LkbDnFJ3PW5O8+1ew4Hb4YfUmYRXmMQF/zHB3HoLg04bt/pyG94Eb7iAOrro2ALrlKuAH84iqrO7nc5eM0KYk1x5HvTCNfvgi19BdQ3NmHT5i60tk+HLxRD10AWqzf2wArGseTAw3HCad9C5wDwnqUzEaxrxJ/v/ruceXs7cOR798N9tz8jPWFOP6IJnzj6INR5cpjSEkalNADL54EeiqHgTSLna8EZX/w5Zi9cgEsvvxrNc+dLm1ZL94OpECGncQenK+cNO1JJ174KZTNNRKWPgN1ydETjL2TvANhhwMwBnjwCHvZYpjphzFat45yTpinUlWe9PXcAw11CxmwGqC9WCIwgsO1C6rrTbXvILml7+OFHcMEF3xA5Vxp1hUJRjDYaREX2bygU0NjUgFmzZuK5557FwQcfJA1TjjjifZja0Y5SqYgf/OAHoKHo99n68Yy7cyNAdzwz4VnatqMy0XfkiI8PQt8m68ntmuAOsJ3l7uqRu69WClWE6Y6hu3l4/TeHuxSKtKm0wXOrHuw+btKWgX5NjwXLy8XRPgEmJ2UzOURDUXjl/RoWEcanP9R2bVeqZXg8fnit4Lb5fLUjxuR6dqDigur0YRh+m1nPYlUBxXJF6t5N9peu8rq4yfCI/o2rtTMsx+5Y6OR4ath7fUEJAQjls+OU9CEmXJ6tLoGbGt4gHo3tCenCH0Pj3JGMMB1Cd3MbavMc7ELUN/YeUEiItmYQafzwKydhQbKEw+dGoXe9hoZZLUDnBqCuAX3d/WiaNgfZEjPKDQT9HkQloSCI7kED3lACza1t+M/vXSNnc+Y5J6Ooe3Dm527CXgfG8fHTzsRDy17EL697WFRZ0yVbtCYc9yFX1FEfBypDwBQ/EGTHJyrYvS+Oo9+7B+bv2Y7eLaswVCwg2T4HJW8LutI+/PxXt2PxQcfgxHO/hhnzl8jmTRLeuPFyrHB/EMiX0tINijtJ6cdOiVthZ86aKipGGoW8gUSkQ7QZNIm/Uzu+KuKCYW+ypkc5+3tvQUg+rwnFbAVhCjONlYNmR65s6rMnKAKjrTy7JIxeVfvQ8MQTT+ILX/ii5FYF/GGpYvJ6bVEbelVpraczKdGJp2XO3KVCIY+lSw+Uub/nwoW47vrrcM8994qXNZVKi8t++vTp0v708ssvxx577DFcTz+RgBw/hD5snbvjZg+sW+xP2zpfZAzFFuIYGEyjqSFh5w85h2uZuwJbI9sBe80a7kPizhkNKOq2qFuxWEE0HLCtHibC61UpbZPDNCV+E43HUCxWhQyZpMcSureyFlYrLH3j7rGISDSKdCplJ15o9DikkUjEHc3iqmw2aGl7vSHks0VEmQHlXIictmOW2W1HDcnitlm7NjXc/Td3E6aoLlHT2C/m38hRLlYQZAD4rVzEDpjVtn1OHfXatEWeTo21/iaEzreG0hmsfvFxPHzjT3HonCj2m+4DUuuAxjCwYjnQNAWm4YensQN5etv9QZiWgQfvuwcLFu6BRFMblq94HfvtfyD+34+ux+PPAqee0oJ9DzwUP/jx7/DSBmDRngHsvvdBuOOeh7G222702dhSj87+ISDCXAo/zFRZ8tQbHd012tFMtzn5aOA/zjgMsakNWLNiLXzRaQjFZ6GiN+CC/7oChcR0nHPet/GBYz5U06kMyBfSiEaCyBbTIjbD/A1LHl5bytfZvAX8dlc6as0W8yaC7MfN/AzWKcrr7sAx+9Lp4sV8DP6zBHj50WMo578DppX6yImGQK1BN5wt5U7ckfwjqkbSdluzZq3ItQ4OpsRDSmKn233KlFbssccCNDc34bUVy/H444/hM5/5NBYuXAjTNKSHh2HqWLL33rj+hutx3333o5C3dd1J6MlkUvjmxBNPlDI2W81uYt0c44PQayfgsMd1hKnpQmHDe7rKs/mC1IUzWS2XKyLKRri1+ZK1vMb2m6Yt+u9l0kRtlNZp4CUdRmteHxwYEhe1uDUNux9ujYCqxLwjEca0nf2iyKOPkn6tuZ5KtSKxHlKUYRpyDVW9KlYWJxlV8HgGpUJWZEp5cANAnXlJwjPthBC3aYnwm4QUJIefRXq2h8KVVRLvg3ulzjODro7HgYlXoptMXdhxYaHTP2ITOg+XzO1/v7mFLuOuZ/DbKy/Flr/djXM/uC/i6ZVAegNglYDWNmCoCDROQ7YSQA5BhOoaJFTx7Yt/jRNP3BdNTS349Jfvwvnn7IaW1qn4xZUP4PVe4MxTF2HBon3w2QuuFk91xok8s4PvQNb2DNQ3+9E9UBUPSmsiAF/ZxCc+cAzakyHk+tegOWkiHivg0MOWIFMYwqsr1+ClVzdjIEXLO4wNfVUs/cip+ORnv4D5u+6KYokxQB+8bBzE+lwvCRwoV6uwLA+CAcYKvbbF7UzAStkQrWuGXIoFVoQE7YpEKdnlbrUCvZiFL2jH1FFlzwONqSAjdegTa82aaHSlzvdtIVBrods/F0tFhEMRWwdLpGSBc889FytWrEQy0SSxdddCZ8np4NCAZLrTKm9rm4KrrrpKVOlosbNELZUekg5ry199DcGgvSFgJjzL2agUx+z4b3zjGyKAM9GOsSV0l4m3R+hvgOToKItLBKNff6Pfc2hi+NPf+Pfe7BO2MqZGVtd/efRHu5ncs9yacbeNMNn5A1sH8WvN7VHx6NF4j5FlXgsTyXz0MXJa9k9s0kAPB7NY7Zva/Qu6lvtww4/OQ3Hd33HWMfujvPZZhH1lIMTyM25aEkDLHHTnvXh+9RbcdPtj+Mjx78Ojjz6CgV4DZ59xEr54wS1475I4vnvJD/HFL16Avv4iNueB+e0teLWzd7gnultQwO0TSZ5Vb6cetzumNjfD0DUsXLgYiboGSVqjiNDv/3A7Vq9fC9PrRa5cxdPPp4RIMyWgsbEODz36JObtvmCUh2T0grb1XBjZ+rgboFHobTNt3bPm5sjZnNb+zhhv6v7lW0b94SRGYGSC1taEu5KsvGHYj52d3kjqtLBpfbtNYmhld3R0iJ4Ek5DpPqe4zC67zBNpWmrPr1y5Uow1Xbc7orl68yxnY2Y8Nwxu+dpEAnrsCX0ioaXOdUwQqFVV4s92iQqTD5ipvhpX/fibiOY34gN7z0KTlmILPttrUfEg5Uni0quWYe+jDsSUeXvhk2f9AkcePUs2CH+663Vc9KUT8Yuf3ypR5+9/81w88sgjePDp14avk45r5kCmqsCcqcBZZ30SHR1T8PrrK8Xy3X1WG2ZMbUOuWMaDjz6JBx97QfrZ0y3/6gbbkmchQdEE8uwHFI1B84WwZJ/9cP/9d0kh5DjYV43JuKovVQj8MwRGq9OxvIxWNo+NGzeKnCvlZdndkglzJOylS5fK+sAEN7riXUlX/h1/Zv051xBa43Z8vSAWPYmcvct/+MMfYu+9956QAjOK0P/ZjFLvjzkCo5tDuP2V2QD8sbv/gAduvw5HLp6OGdESpsdKyHavQTxZhyoC8HfsjiOP+xlCbcCipUfhiuvuk/KwhmQUPUN5xJh5bmTtfASn5So9bSxomD4VWLQwjEMPPhiLFizGhjVbsGldD+bM3B1ehPHIY0/i6v97gp170ToF6OoFhthfx/WZeIGCAczbpR3FioXWqdPx5fPOx8GHHCYBk8bGpCLzMZ9d6gTGMwKj68FpcZPUScQ83L7jt912m/Rnp7XNBxvBcJ3gMxOBeZDcXWucr/Nz+PnUmnetev4u9d8ZJh3xCIxnhLY+N0XoE2esdsozpUXOB2Nc7g3Mm00Os4w/XXM5nvjzzfjCqR+CJ70RU0JlDHSuQ2v7VPzj9Y1YM6Tjf659HuuLtrXMbAc+0/kc0gCWh82fPwXJhiBeemkDliwJ4/wLzkW5PIign0llBl547kUk480Y6i/iqiufRipnF3zRqmdjVjeDgkROd/y0qTFMnzkLsbok9li4CBde/G0EYnWosC1vmKlztp+b2gie4ezdnXJ41UUrBP4pAqP7ibsETevdlnCtF2Jnb3Za2LTSqSLHJDdX7Y0Wu9sBzQ7f2fok/H3GzPkzE5TPPPNMnHDCCSL8xQ3ARDsUoU+0EdvJzte9CV0S36pHcaEbf7/jcjxy21U4/bhjYWUG0BwLoZotwB9vxpVX34zbniyjj+mFPqBXtwl3ycIWzJ83A729r2LGLAsnn3osgsE4mltm4A9/uBcrVm5GomEaKlU/nn9pJf72XLdkyIsqLEmc/nQNCISAXBE46eQTpVyGu33G4Kg0dfAhB0v5IWteo2zYU8hL+9zh2kJJhiSxu93cd7KBVZerEHiLCLh91EUVTtMkXCb7eUl4ZlWQLdi1fv16XHTRReIqd7un8XUaA/xdkjTfI9m77V35TFJ3//3LX/4S7e3tE9I6JyaK0N/ipFK/NnYI1MbRXELnc7HzFdz7i6/BP7QKRyzdF1qxgCBVBUwPfIkpuPb/bsev782xbTyWHr0ALdNnolQpYu6cGdhn74XQvEPY3Ps0Hl92P556Cpg1S8OTT1oYHLKVB3NVm8D5CIUjyBQL8vPue87Dx046HrG6Bvj8DTjrrDPFjU96ZgOhYqGERJwLxQBamqjEZiKTGRKVPp9XQzaTQbK+3pZPEEU3lWY+drNLffNEQsDttV57zoyVNzQ0yEu33HIL7rjjDmnh6obmap+l4khjj5CixM5J/Pzd/fbbDwcddBAOP/zw4Ri9EpaZSDNDneuERMCNp/NmTK95Dj849b248DMfQFtzFEYlg0ophYpZRTBRj5WbetFb8iJrRhBpnIm5u+2Nla+txT1/uRcbVq9DXWMD+itl/O3lHFgxSFGeAqXunRi4Xwugahmg+M3nzj0Hnzj5eAyl+9De0YqFixdKGVhPxod4XQSFop31zqNSBajbQ5oeGBxCU0O9E6N39Padb2CnJz9bpylCn5BzUZ30jkeAFvZoq5ybeZJ07Xv8t5v8dumll+KZZ54RNzpj7SRvuun5OSR0adfq9YrbnX/Dbmwf/OAHpeMaD64tTKDbyhu44y/1HfkGZaG/IzCqD9mRCLiZ7fwOV+iBN13fimX4yrFH4I6bv4nBjatRqeQQjgaRq5QxVKrCCMaRNgL484PL8Pgzm8RF/tpy25KmXczWJ3zo1DyHhUQ0IeUvPp8X//u/l2P3BbshlRpEU1MDWlqbHGEeVy7XBHs1m4Go3UwFQDZHXWlqHgCZrG2l8yiVi/BoFkKBIAyLCm45+AMBhANUA1Qu9x05d9RnT3wE3AQ3N+y2vfamoy33Bx54QEh92bJl4qInQdP1TmKn652EzteY2X7GGWeIzrv7GbTYGZefkBa6YTAtaORwG7W7z1xM1aEQGCsEeOPV7pprd+V33HgZnr/7MnzimAOwZUsPAsEENm4ZxK+vewQpyrOy3KwEVL1AqgDUJT3IZEzUxYBCDmhpBFoaliAea8d7Dz0QJ5/yMey+x1wUiymYVgVR/qL0APABVnBE3cdR+RGRH75VI1doC9vZ1fWUHnY1AlwVQ7udmiNmRL12S3N0+scKYfW9CoHJi8Djjz8uJW3PPvusEFls700AACAASURBVDs7qrW0tIhWOx8f//jHJ/TFu+ujexHKQp/Qwzn5T96tQadFzsQV10pfsWIFPnPqh3HasYvx4N234eV/WNKfRAicbm95aDA9/BsGuC0cddwH0d29XjquLV60Ky658HuY0bAL9BLgZxL9cK+SKkyzAg+7m0kHeSoD2qI2TqM6eZZ3hcDLjtqNU1EurXv5uv1vW5yVkXRbBsimfPtdpveoCPrkn8fqCscOAVrcXV1dsn4w1s5nJsa5RuvYndm//830IshK46htabouLbjEveC+WfsL//5Xqk9QCPzrCNC95gpJ8FNctxgTYf7fJd9B1/JXcP9Djw5/AUvJ6FNi5ek+B+6PfQ88CFUTmDp1Jr74xc+D3WNJpD1dFUxtDAgpO51/7L6kvBuCtiwum6SwoxsF5+wmOoym6/LM/4IwkGDLWt5CckPVyO5SopKbAc0Dg13xpKUv/22TOx8ey4LPMuVZHQoBhcA7jwBDdPTqkdvoch+tzc44+UQ+3Ix/9xqUhT6RR3MnOPdalTherluDyh22WShjcO1m/OfFl+DGO2+GDg2fO/dLOOCQg/D6+jXYe999sN/++yMSCaFYMOH3eZDPA4k6GziPCVSzafhjzGAL2KntbkDcIXSa0LZ4KtvhsPs6HxVYIlujgQ1KYThNfGo19OVnaX8mz7TOXQt9uA+AKlrbCWawusSxRKC2/ars3dmJ0mm4MhFj5KOxpMHjKmfyWevp6bF4kW69r1vbJ286NX5jOSDqu3duBJilOjAwIHOxtbVVEloymQzq6urgqVYQN6vo3dKJV1euhRaIYP+lhyEQiqG3fwAzZkxHb08XGurr4NFMsA18V88W+Pw+IWh/LAJEg6iYBvQqHzos6T9rSTMfPjSLCnIGPPKsw6Nx2+AWs3lhWWxabjdRcQVjxALX6Krnw7HIXYt9uCMO29BY0KxaR/zOPdbq6hUC7zQCtMppxZLX6N3jQWOAsWda5yTEiXzwWrhBcbP2tVQqZZHMeXEuqbtkzueJ7pKYyIOlzp1iLnaDBd6U7k1IXEQlKptGcywIo1JFtmgimmhCrqBD1zW0TWlFf08P6mIhFLKDyGYGEIkGEKuLIBqPIF8uIVupQg9HpHEKHeYRxtVgQS+XxRUfDYWgl8riEvdaljzzofFB177mQdnrhWEH0p38t9rWry7J8y23f1xtw5ztNeVRo64QUAi8UwiQv1zD1LXOuZZw/eC64ublvFPf925/Dq+PhO6uj9qWLVuGCd3VtpVlyGmAobLc3+0hUt9XiwDlGF0NZv7Mm5BdkFjCUtUNCXvD64eheRGOxjEov1PBlOZ6pAd64DGKqK+LIOSnrnNRwt0efxAl3UImk0MyFpNMN24WuHmwLO7ky7KRZUmZ30cL3La22XNcmvBatsqbqVmo+KowPLTenZ7uDtkzwZ3J77YVPurZVnSSeDpj6yqCrua8QmDHIOBKvvLTXdJz5aQng8udaxbXLl4bH1p3d7cQOhdKPriL4UEgSOruv3cM3OpTFQJvjgAnqxtHp3uMk5ZueJFx1E2Y3iASDU3oGRhAuVpBx/QO5HJp9Pd2Ynp7C/yoopBNiWs7EAhC8wSQyRel41mMuurlkmSac+4z3iY5ccEQfCR3MKHG7jxvic3utZ+F0JnoZkL3lmF57MQam7xtYh+25h3yFue7Q+xirzNjnnF6J0lOzQOFgELgnUeAHOa61Ul+7r9dkZnJwG8umYsKHmPoXMx40bXudbuRvLId3vkppj7xnUJg6/i0WzLmurHt+LSdjrZ1A3D77zx2NNsh4O2dk2Nzu1Q9HCMXJpY6cz4YT6/9/JGO5VKG7vy1/eweZHP7hdH9zd8pbNTnKAQUApMfAXI0iZybFUXok3+81RUqBBQCCgGFwCRFQBH6JB1YdVkKAYWAQkAhsHMhoAh95xpvdbUKAYWAQkAhMEkRUIQ+SQdWXZZCQCGgEFAI7FwIKELfucZbXa1CQCGgEFAITFIEFKFP0oFVl6UQUAgoBBQCOxcCitB3rvFWV6sQUAgoBBQCkxSBbQi9t7d3mzp0txWbqkOfpLNAXZZCQCGgEFAITAoE3Dp0UYpThD4pxlRdhEJAIaAQUAjshAgoQt8JB11dskJAIaAQUAhMPgQUoU++MVVXpBBQCCgEFAI7IQKK0HfCQVeXrBBQCCgEFAKTDwFF6JNvTNUVKQQUAgoBhcBOiIAi9J1w0NUlKwQUAgoBhcDkQ0AR+uQbU3VFCgGFgEJAIbATIrAVoff390sderlchmEY0gPdrUMnNrU/74RYqUtWCCgEFAIKAYXAuETANE3pgx4MBuH1eqEpQh+X46ROSiGgEFAIKAQUAm+KgCJ0NUEUAgoBhYBCQCEwCRBQhD4JBlFdgkJAIaAQUAgoBBShqzmgEFAIKAQUAgqBSYCAIvRJMIjqEhQCCgGFgEJAIaAIXc0BhYBCQCGgEFAITAIEFKFPgkFUl6AQUAgoBBQCCoFtCH1gYGCrfuiqDl1NEoWAQkAhoBBQCIx/BKgds1UduiL08T9o6gwVAgoBhYBCQCEwGgFF6GpOKAQUAgoBhYBCYBIgoAh9EgyiugSFgEJAIaAQUAgoQldzQCGgEFAIKAQUApMAAUXok2AQ1SUoBBQCCgGFgEJAEbqaAwoBhYBCQCGgEJgECChCnwSDqC5BIaAQUAgoBBQC2xD64ODgVnXoLkTsg86adHUoBBQCCgGFgEJAITD+ECBHsw49EAjA5/NB2x6hk8x5KEIffwOozkghoBBQCCgEFAIuR29F6ENDQ2Khl8tl0HwfrRSnYFMIKAQUAgoBhYBCYPwh4Eq/DlvoLqFXKhXouj58xsrlPv4GT52RQkAhoBBQCCgEXAS2IfRUKqUsdDU/FAIKAYWAQkAhMMEQcJPihi10l9CVhT7BRlKdrkJAIaAQUAjs1Ai8JUJXSXE79RxRF68QUAgoBBQCEwCBbQg9nU6/qctdZbpPgFFVp6gQUAgoBBQCOx0C2xD69pLilIW+080LdcEKAYWAQkAhMMEQqK1D93q90P5ZUpyy0CfYCKvTVQgoBBQCCoGdAoE3JHQ3KU7Voe8U80BdpEJAIaAQUAhMcARqy9a2stBrs9yVy32Cj7I6fYWAQkAhoBCY9AhsY6G7SXHKQp/0Y68uUCGgEFAIKAQmEQLbWOijCZ3Xqiz0STTi6lIUAgoBhYBCYFIisI2FnslklFLcpBxqdVEKAYWAQkAhMJkR2MZCdwldudwn87Cra1MIKAQUAgqByYbAdl3ubMpCQq/ttkZTXmW8T7bhV9ejEFAIKAQUApMFAUXok2Uk1XUoBBQCCgGFwE6NgCL0nXr41cUrBBQCCgGFwGRBQBH6ZBlJdR0KAYWAQkAhsFMjoAh9px5+dfEKAYWAQkAhMFkQUIQ+WUZSXYdCQCGgEFAI7NQIKELfqYdfXbxCQCGgEFAITBYEFKFPlpFU16EQUAgoBBQCOzUC223Owjr0arUqdeg8aqVf3dd2atTG8OI9Hs8Yfrv6aoWAQkAhoBAYrwi8oVJcLaG7J09hGbZkU8fYIcDNljoUAgoBhYBCQCEwGoFaQvf5fNBqm7O4SnHuH/GXFaGrSaQQUAgoBBQCCoHxh8B2m7O40q+uNejKvvJZuXzHdhDd8MfYnoX6doWAQkAhoBAYbwhs43LPZrPWm2m504xXx9ghoFzuY4e9+maFgEJAITCeEdjGQh8cHBRCf6OkuPF8MTvDuamQx84wyuoaFQIKAYXA20fgDS10EjrfpIvXdbOT/VWW+9sH+Z38C46JOhQCCgGFgEJAITAaAXI0veiBQECeNYuvAKCV7rZLJaGT2N+N9qkWtOFz1MB/WYCckpxWzbPU0426Hg2w+Jr7cP5i9K8N/9XIZ7q/Uvv943G6dHV1jcfTmjTn5I6/PffAG0Lm3PBcrJmF8qpMHJml28y7SQOKuhCFgEJgQiCwjcvdJfSxOHsuioVyFaGgXxbTarmMYMAHWCasUh5aKACYrI23AMO0CT3gH15IM6kM6uqaAMuu1c6ms4gn48LvsuBuh9jtpbh2w8C/fcMdwFjAstV3dnZ2jvk5TNYTEArXnBwRswoYOnww4fcCmmnAMqool4uy8/UGgoDHCx0aDIfu+W977o3f+TNZx05dl0JAIWBrxnB98vv94lkfttDHAhyXVg3TRKVYgF+zECCJWzpQLgAsgdcsoFSCUdVheTRYPGmfD75oDLBI/gEMdvYhWd8ITygoaytLt71+QDeA0Tl9NqHTje1a6/IlY3H5b+k7FaG/JZj+pV8ioZfKVQT8fgR8HnhgwceHV4Pfo8GjMeSkw7BMGKYF3bKE0KumCd0wYRgmwsHIuJ4//xIw6o8UAgqBCYHAuCJ0IVXLEIvcJlkDyGexcc0qdG3egHwmhS1bNiGXy8GChVAkCpOhAI8HUzumYc683RGra8XU2bvaiyrjzQ6D54sVRCKBbQZl2EKna1V4fHxbWMrlvuPuKw4/R98OMXmEpEvlCqq6DpP7Pc0Dr98HwzQkv8Tr9yIYZKzKy7dg0WukG7LnVIdCQCGgEBgLBMaNhU4iNwoZeMN+Ifa+1avw+CMP4OXnn0W5kEWllEddPIp0Oo1isShkXixXkcnn4fH5EI41INE8HV/+2jcxbfoMROoSsEAL3o9iqYwQLfZRx9Yxerpct46/j8WAvNl3KkLfcSPCuUAXO8ma84ZuHQNeGPDA9Pjg8QUkZk4Pkmw8YYrVrsGEZeqAYYAOe48i9B03SOqTFQIKgTdFYBwRug6YZcCqYMXTT+K2W27CS3//G+LhAA7Yd280JGLIZdPQqxUYlgV/MIR4sh6BYAjZQhF96QLue+J5DGbLOOro9+N7P/r/xNgvFMuIxOq26woVo7w26W6cE3p3d7eazjsIAY9lIugxZbNYNQFPIATNH4JueaFrXsDrQ6lSEQve66E1b0GzdFiMt1sGPJaFkM+vLPQdND7qYxUCCoE3R8DNch8XMXSJlZtFwKzgF9/7Du647VbMaG/BRz54ND780Q8BdRE7jk4LqVQGyhVJTIJhoa+vH+s6+/HKhl5cduXV6O7pw7XXXY9jP3oCSqUygqHYdt3pNqEP/287mfPjawopQt9x4+GBiZAPKNP7A8hGEZoXxUoFVcOAl+Ebbvg4adjXwKPJw+NMIk5L0xSn/Y47SfXJCgGFgELgDRAYf4RulGAN9uCLn/ssXnj2aZx24vH48LFHYuous4DMICqFHALRKBCvk5gmckVk0xnki2WU4MOrm/pw/2PLcOUvb8WHP3I4fv/HP4G7ALrmQ8HoNovtCKE7CI3ffDg5wZ6eHjWZdxACdLlXSwV4YCAaCiAa8qFazCI90Au9kkco4EVDQxL5fF68PrTYI9E4AqEodEtDscKczAQMjZUX6lAIKAQUAu8uAgwXjiOXuwGU80ht2YgzPnUK1qx8Beec+SksmD8L1VIGG9asQjaTQktzE6bPmIlQOIq16zZi+cpVMC0N9W3TsLY/i9c3bsHDj/wDHz3+cNx6+51C6Ha+sgbNTpUfRlkR+rs74cb7t1km4+AGgloZeqYXG177O1Y8/wRS3esQ1Kpoa21EJptFxdDQOGUa5i5YjOmzd0Mw3oiSFkUx0ISKFh7vl6nOTyGgEJiECIwzQreAagXVbApfOPdMvPLiszj26EPR07kOzckoXnv1RTDO6fN6cPwJH0Mi2YDLfv4LGKaGYCgKhKLYMJBGONmAp5atwrcv+TIu/u5/YXAwhfqGVjeHWRH6JJzI78QlccPn8wdhlnOImGnc//tr0L38cdSZg1jQUQdfOYWApiOVTkP3hNE0fRes680jZ4ZwxIc+jsTsvTGAZlQD9SLMxFg7FZtKpZL8OxaLKaXFd2KgJvFnUImT86W5uVmusre3F42NjZIIHI1GRZJ7Zz4ofe1onw0/uw2r+LyjlUw5Nu3t7TIu/K6mpiYMDQ3Jvc64tXtuYzVG48zlbsezc/19+M7F38CG1cvx6dNPRGMihKDXwPPPPgUvTBx4wP6YOrUD/3jlNbz48nLMnbcrhoYyyFdNDJR1vLh8Be697wEc+8EPY5fdF+DjnzgZM2fPg2V54PNuXbqmLPSxmnrj73tJ6PlCGfVRH1Y+cy+e+vN1aKhsRrs/jXmNGjoSXnj0AipVHRt6Cgg0TEEp2IzNKQNtcxehft5+aNjzA6iEmlGpVITEg8Gg3Pj8N2941S1v/I37eDojzheGdDhn+OC/efCZZLKz93Igcb4Zoe9oaWzex8lkUjZWHI9yuSzjk0gk5H4f62PcETqrgQq5Am649ldY9sSD+MCRB2P/JXugY0oS/T1b0DZnBpDNiLX9+qq1eOGlV3HAgQejuaUNGzp7sKFvEH++5z4h9HJVx5xddsOtv78NTc1tKFeqCAZCW2E+0ZLiVAx9x94yXExntCRw7X9fjFVP3onFU0xMD2YwNVTE7Gl1QDED1CXQvTYNMxJDy/z98HpPEev7iqjW74KDTv0mkJwuNzdv+FAoJDEt3viuO2zHXoH69ImMQDabRX19vRC3uyFkImw8HheCV+2rx3Z0eQ+T1LnBikQiMkZ1dXVyf/f398trY3mML0InEo5c3GMPPYzfXn8VElEPjjh0P8yf04G6qB/r167CS88/L4nuqXQOq1dvxL77LcWixUuwfks3OlM5/OW+B7Hs6WeQK1g49wtn47LLfyF1xaINMkoFbqKVrSlC33G3C8M5ejGL+pCJSy/6PEpbXsZujQamRfKYEa9gdgvVCCtArA6d6/qRNnyYuei9yKIOL63uwtpsCEtPuQCJ6XuIq53lb7zx+XC7F+7sFtaOG73J8ckkjHA4LAThEgdd7Zs3bxZXb6FQmBwX+m9exWhP17vl6uZYcNPvhtRcC53r8oIFC+S9sTzGLaGvWbkKt99yPTavfw2LFsxGIuZFwGOguSEhDTOWLXsajzz8BELhOizYYzF2mb8A/mgSTz7/Cm65/U5ksnl86CMfwVfOOx/7Hbh0WNh1NNgTTVhGEfqOu138VgWewiC2rHoBV/3sv1DvLyBu9mNKtIrFc1tQH9agmVWUKjrWd2WwsQ+oa5uC5um7o2uojOXdJbzvtG+gbf4SccHRQpeada93uHPhjjt79cmTAQESOsmCXh1a5YzPcpEmWVAhUx22Xvn2CP3dInWOjdieTmcz/pt5Do888oiy0LeaoBYbqlQQr6N+O7DypWdw712/Q8BTRsivIxLQYFaKqJZLGBpKY2AgA0P3IJUuoLm1HQXdg4ovjmtuuAX77rc/Hnj88eG6crsr1rbHRJN+VYS+45a0kFlEwpPFvbdcg7v/eAumNIRQGNwIrWph4fwEwkENfb0plKuA6QX6UkDV44cv0oDeoQIGqxF84yfXo2XWHrIY08LiTc8Fmu5SWu3v1qKz41BSn7wjEaB1TuLm3KE1SEKfM2eOEDzDN65FuCPPYTx/tkvmtW29RdnRsoYfO/L8+T10sbt5DrXfxXCJstBrEbEAim5RK4aMPrj5dVx39c9Rzvdh/ux2zOxoQSTox2MPP4xUKgN/IIzUUB5DqTwOe99RqCCEex5/AXc/8JgkxF174/+hq7MbDU3NCIRYuratbsxEa86iCH3H3a4RI4t4MIs//PT7ePml59HYVAddL+CVV9cgHKGnPYBsvoJwNIwEqyY8IVhaECtXrsf6jWnsc8jBOO/7/4tQsm0rq5yLM13ujK/t6CzcHYeO+uR3AwESApOueHC+kND5zNdI6PT6qANyf7lWOkn23bqv+L3udzHJlQ++RjLn2jzWG/btuNyNN1CirjVx30H1ldpvcxqfrX59CH9b9iB6u1/Hnbf9BrGQgUMP2huzp03B1CmtmD1jJnL5IgYGUkgkm/DUsr9h4+ZOPPfyKnSlPXhtzRbsvmAh2tqnYv5uu+GEj38CC/fcDex4OXw4lzCi3O52XLMj7e7jn/dHr/07/tWO7damCP2NlzO7a7mt0ub2L2d4prbXvd3DvHb+jvQ7jxkZRMsbcfP/fBddvRvR2taExuYG/PW+B7CpC2hq9WH6rDkIx+vgCQThC0QQq2vCAw8+he7uNL73o8uwYL9DoHtCKFWq0DweBEMRsaqkbI1JNNWK0z19ZOK73dZHzvutLdlb3ToUsJP+QpSjHfn7N/JMub+xvUYyb/Xu3t5C8Vb/dntX6I6NrRdR29LY7kg/MqojShJU97PHmPchYGoiyPvWABxnvyX5PSYQi8fQ1dOFQMiPaDwquRjTp0+HqbN5FdOB2RZz254TpmbBYiMBDirlrJ0BsueFjckIjg6+0ovAPmwBRLdFUS3+NSM9CtoRkU37jX8Hec3yQBtujjV6Xa3Nf+LV2A2UeLq6ZcBkNrXGltqjBnX0v2v7aFs2KvY94OBDDLeZFyMYkcAltyEQECKXPJmAnSPT2dX5hqHdd2uqbUvoZmnkeoYXPnt5tG8oe67IpOL7tKoN513v9obTgmUYsriJbCaz2UQ+05HHrOleahjA40+l8MorqzA0uBrxaBm51Gq8/PzD6Otag3jYj7aWFlTLOlpa2pDO5lHRq0hlM3jhpRXwhsLoy4bR0DwLoVAEmUxW2lwuWbIPPvnJT+GYYw8WS0uk2zXYkp3OKfHZq1mo6lloHgs+TxAa/LCEoO1kPSkBde8j9u6QS6hCRxGGWUHIE4YH/Dunp/YOGEXWP6pj+wiYoOZ6QOaqz9Lhswx4LXY/44Dz5vcgGI1j9bqNmLvLXAwMDiHg96JUzIkm+4w6D17963W468bLUN+oYfHiecikB9Dfn0Y6TbVhL3bZfU/EmxoRa45DC0fQk6rglt/fD3im4Krrb0WmUkCFs8LywvL4oXnZwtcDyzSlp7rHrMKnkYScBcvjERIyNZ9MLTlfx4Voa8bb9wndinbTGDuGyMnLxYybE3E38pYyLWhVHV4u34wzssRH+g1pMAUDO+5Xu/Dai/3Igs4lzl7YnUVs1Orm9XmlOY2UVcm9zMuz8wSkS5054voc/i4n5snz2J4F475msgmOLyBd7kyjKo1vqDlByV3L44XBBd8fRDZXQDgUglmtwCwXUBfyw2tUUNarMANhGNTdn4CHx/LAaxJfAwhYKBoFaEGOsYXprbNsgjYgv+OFHx53bZLlyUKZbwYNwGNA2gM6TSs9HCYZR252WPjL+eN0s3QIXZZk7gFkWvIe4h85H1CzrG93gzg8R2RC/suk7rF88Mn6yfNkCRgfxvA2nVdNg8k2mrzQYaECA1X3XL1coEeR+vYIXUiM7RE1eEzZGgxvIfXhG2L0hsbdTFkyz03DlHtTrtai+riJ3t4+GJYxpqTOe4mbDoZoxIthGQ6hu2TuNCuxx8zOFNd1A5ZhwaN54eMfbbVC1GzTOB9qAC2XTAQDJHaHICtAakhHZ2c3Ord0YWDQwKYuKroFUJ800D7FB7/Wj43rnsfyfzyFzetXYd2a15GI16FcMdDU0oKu3m6sWpPCzNlRhOJtCETmwUAdIpEogsEQioWy7OTmz98Ve+21F2KxCDqmtWPO3Gloaak5P0eiW3b8vDHgQaXKhcterKQZhz0Hhm0HE1VU9QJCkiRhoKxXEPElFaGP0WLKhbyqUWdAg9+qwmfqQpBsmsLxNOHDUL6I9o4O9A4MIRwOwqgWYepFNNZFkd/0Kh68+vsYWPc0pk6LYUp7Ar39vejomIv6+rkIhJrQtnBvWIUctPog2Pnu5RXr8eAjL2JwKIjzLvgOOmZPhRYMwPAEULF80C0fNI/P3kXqFXhJ6NK/jXOMROwVAjJI/oCcs2bqNqGSCJ3F0q1LDoXDMgdJ0NL5TXqz2w9uEqL+oH29JE/n3uPv2lsB21Upt2stkdf87K7NtSQ/vEI5c182GM73O3td2WDwM03W4taQunxXDaHXJhS508R9n4RerBjw+wMI+LwyYuVyCaVqFVVLg05JXX8YhuVFLBYXkalqPoOApSOo6bKxKHsDdiOdCXiQ0H2G3Z7XCpoomnkgSK+DiZmtc0YI3SDxcb7I1k3InCNc4Sj72VWIhM4H4DMg5oU9nuwcyH6C0h9QCFPTDLGvZNsoxMSnYA2h0/Id2fFtzytj7xQdS6dmLr3dISChexGQa+LaSlLX5GG38KAR6QfLju1VmnTPa9a9vGaSuT7sldh611pzJq41bjqbD1NMU7l+bmFtQnev0iV151kMWQteCtiYNPpcT4lD6D194i34Z16xt4vL2/n9bQldd8xtdxRlnGzL3D3Em8ONoNttdPiuBnKVIoLhkAwK20PbVqw9WTjH+DeDA8DaNWls2tCDdLoAy/TA5wtA80RRqoTFpaEhg7pYBY1JAy2NHrS1BNGQ9OGZZY8gnerHiy+/CI/Xh0K5jO6eXtTV16N/yMJuC49BNu9DtarLhoNGhGGYCIXCkqhUKOSRSMTR0JhAU1M92tpbRJ+7qpflcwf6OtHW2oRp06aisbEOPpsf7K6q3BFWS/KIRagLb6GilxGQX7Kgmyb8Hsp+7rjmHMpCf+PpzXa69mJuiYVOMvdaYo84lokXfUNpzN91Htat24S6eBiaUUA87EPn+tex4ok/Ye0Dv8HsRgtNUxtQgo6uwTSO/egpiE5fCHjrsPa11ehLDWK/pftg7drVeOShR7F65UasXd2Dww77AI7/xIkI1SWhBWMo6hoq3BD6A/DQCtcrCHnZXlUXMhLLmXPU4xu2KtmwFUbVtsYdK7k2sa7mVpNFmcRKUufv8G/KpeLwvWovQ/brQsCOdS4kO3wzj/wsBqCzaR252bd+37RMuxbaIenh7+Dns+SKDW0cC3+0hc7XGXpwE5jkPJzPkU0zl8uygYDdXB7VSkms9Ui8Ds3tM5BsmYqhooGK6RPcvJoHmqFDMyoIaKzR1lAhnq737+2shOPgd+lypvVtktADFkpGccRCb5lpnyHXUJPER4+OG5gw2fTXcR7SbqfQtd341yZCdwnmK37Qk8XtITzNqQAAIABJREFUpG39cq3lVko+GhV4oMsWYDsWes2Gzl3T7U923PROyGdrVn07wDo8Q88AT8j1hrqTnnzCMzOcb3CZ3r1IGpBVgHsal4q5Jtgc7sx4d+K7rOsQvHgnHK4bJqzhT3HYzyH0EQvdMWbJbZaBXiF0c7wR+nbuensz49yojsd8O5sYusytoD0xiO1Af0mygvO5KkzDB48WRiFvIpetIp0qoVSglR9CIBCBzx+CpvkRCGpIp0uwjCyCvjIK2U0o5Tdj5vQo9lo8EzNn1sOyCqgaZax6fZVMzsFUDnf/9QHkS2GEooyVt6JcqiCfL6C+vhEzZ8yC1+tDX18ffD4vvD4PDKMiyXdNTQ1oam5AuVxET1c3ooEI+nq7kc0NoqU1ib2X7IbdWTaX5M65Cq+XWct2C02Ph004vDCqtgXo9Tlm/tuZw2/zdxWhvzFgYrHKDtt0LHPTsc55U3OZ88Ly+oVU/D4NZjmLiE+H3yzg+l9fju5/PIwZ+nrsPS8JMxxGV6aAoi+G4z93HpBoh56t4i/3PSQbyLPP+jS2rFuLO2+9GQOdXVj+Yhdmz2xArK4FkUQzvOE6FHQNVVod/pCdJGdUEWQXVrHQnfuJZM5X6HL30JoypLe6kCFd6BLWGsmU52bXJVPX9T7CzRbjRiMLk/ypTeQuobtKWlt5Ih2rShbBmnu9tjTI/VkSgpzFsTYpSf7Osv5p0hY31bUZyfZ9ZHvBfAxY0WWrG6iUC7I54aa9sbUdM+YtQPO0OdjrgMNRhh89A1nZKDEvAeKJ0VGplKH5GCbbXujvbd5oY/DrjIuT1LlB09j1zyjD47fXlI6WDvuMaFEOx5pt692S2DFDOhqCVlBsd9qvpGbXFLOd5/QLBWTNtCncsdJRFa+k/S/nPXG385WtXdjCA1tZdw6ZD9u47t+9fQAZWnD3Bls9u4ReQ+zDn869B5dhko4OeMsMRvAFOxY+8rC9VPwOeWfY6zDa51C7a6l1u9sfRgud85VGos/O3rY9UyT0XofQ3/6lv2N/sa2FXq3JInI3X+41anYc2U8Q6Z7R7Y2Uc13yWk4HNnYV0NXdh1y2hGymhEy6BMPwIxxKIputwu+LIRyuRyQcQcBv77jyBYAJnKGQGCgI+Li46ejavAKrVjyNUmEDkskqLv722TCtNMrVrIA4Y5c98dyy5/GlL1+IjZsK2H/pSahvmCUuOb8/iCmtbWhv75AWqhs2bJCbfsaM6f8/e2cBJFeZtf9f922X6fGZyEQm7iFIIHiQ4BbcNostrruLh+AOi7sEWFgkQNAEXdiEECUJcSKTZFzavW93/+u8t3sysFLff+uj2P2KWzU1fvv2lfc55znPeQ5V1RXoutj3xdXxS1ScjGUJd2bwOL3k8jGaW3+gtW0DvjIze0wazS67jaZ//1r15rNpnaA/okRT6n0HwFPWzQ39r12gn+7oV0D/V4Aui1sGJFtTt7EIxAyhnAHoZjy+UrY2bGFAn2r0WBemRBeLv57L5x+8hT2ykQmlGUb21whmHWzqSuGrH8PB51wMnnJS6Tzzvl3C+rUbOPf0M4m2t7Los49wZhNsXLWIipJyEkkHec2LrtlJ5a2kZXERu+FC1inAYxCGBi2usiWThZwKDgWPhTbMKtCTrL5nDb3Y+iZAWqzfqfadQm1aWMS4nlKLltDP/6hX9585jankJC+UfyGj6wHaPffTHSAUavrqmOW1Cq9ntkrJzNh6An7xqhUz9OL3xfYjQy9gIi892GYZTSuPmdTSQTdZyFpcZCweJh14FH0GjyKUyGG2ubA7HMRjMRxWjUw69V9vjarkfbkcZotGOpNWtVC5Nr1qZN0p1GyLcKUy2QI4yR/Jt7pDMR2SqualuixrtxAexbVcgZ0s4AUiXgG3oKFkYzL/V+6Dn1DN3f/b49nrFuXJzovptBxLMZ37/18CuwG9mJkXY4We8ZkctlFaV+m62WlC6TqEqUmZMUcFzkX9XOSOjChA4FwxWsXPKggqnruikLAYrPyUijB+XjwMud/lWewGdDmcnAHoii37/3/r/2v/8f8N6MVXFso9q0u9q1CvykIolGbh8u00tkYIBsI4nF58JRVYrKJEkxvJTkYXL14xsTdOTzcfUBCpSbAg5zkehkgwikYajzONnmkiHPkBm8PPUcfsQ+++ZWh2B/O+WsS1195OJu1k8gEn4vIMIpN1qhp6dXUNbreXRDypejtFiSg2irW1NVRWVahEQ0BdXXCpRWYsaLkKUnGdRLKLZLqDdKadWKKZcGQ7sXgbBx24NyeecBx2h0Y6LjOzC3qAGFiFhZcb7udj3NVQgF+3f3IGTFK/SmOSemox6xRxmkCoycjQrTY7yViYErsJtznB+iVf8cKjd9O/ykOlqZ2B1lb6V1vpSHlZ3hCkfveD2OPI4zBXV4K7nHUb1vPD2k1Mnrg3ut9PvHkLvbxm1i7+hGQ0Sktrhg5/hmAiQ9bqIqs5SehCi0tkL3LJnBJ7yaKpQg6z0MfyIZmlbBnIS23TZAx80Czq6yKlLi1MPZML9XWPmrXDae+msSUg6B5c8ZNT9qNFp8hG5iXZEdDoYd5RNPHoZiwNwMnqumGWI7e7yYxVdCSamUg81i3E+1EGX3jQe/rZ96ytF5ddYd40zYTdasYuYjhZC5I6ndE0gWSe8r5DmXrGeXir6shbHKT1LO0dnZT5SgyFT+GY/hufEaWNMOUL9VkLuugJLFYVlMqa1V0vV0BeqG2rjKrwbgWj0jYF6FKDzmnCzxd+XwRJte5aId9zoSqI3wTQ9aKItCcF+9OzKUxCz8y8uHMJqAVt/z1IK0qvCzozFYx00+7daFqgf+WQhdGyaVjNmhKSomtkElITNzJO499/nKMboF4A9mIwJJ+Lx9wzKe8+BT8W+hmUexZNXrdwagTQO/4jAV3/CeVepNp/ymIVapPq/aTTrPr+e777bivt/lJ8pfW43B4F2prFriahSWk+Fk+S1nOqlcfpsqjMOK1DKm3UueXpdTnlAkFKMvYIuO1QUSa/yhAMrWN78yKGj6xm9Fihwct4+qnX+PjD+Rx5+G/YY9LhNLfHCYYSan8et0y3ytHV5VetQ06RuBcUw6rOatGULafNZlUJVC4r9QK3qrvreopUpotorIlgaBv+wBbi8TZamjdzwvFHcerJJ1Fa6jC0AWkQ3VO3euNnZPx+BfR/sVQrgY9ozA1A36HqlbqqZI6ayuDymQQucxpibbwz81G+mfMWe4wdTIXWRT9nG6UeB4F0GfNXtXDgyWdTv9tuaNUezB4XebONVFTHoZWxefEycv5Waj05Vi/5iJbG7fTuM5bVG5pp7Ahg9ZSjecqIpDKkMlnsDru6txVnoJIAoccNQJfapvwwqye6JUuKhpYMragOLwjlinmaAkSh5dUilEcT+UssiSUnIYyRuReTq7yonntuPZKQItWuFlCrqPOL6F1w5FKK+eK+jBKAAvMeCY5kLfJ/eaUeLajsC6/fk2KXoLpIs/cEfBUkyEIr+kGRbuWzSAXLKvtFI5XTiGetNPoT/P7G26nqNwTdbCeTBX8wSGVlBWkZXvJ35s7/PdCuwNxsALrNZCObymHX7IqGr+ktCl4Boix5s1Cjiv/dUWuWt6mDLSM1dKHWdXRZ04q4XVyTFCMukYOc6J6Ztay/xhpsZOg9t2IRYwdVu6O9rLgPtbIqQFcK+X9jk7ckaZ8RUhrUv1EeMGTKKoOXrySgUccq+ZP0Isl7FrbLRErunu4WTqPm3h0oFGh4Rb3LnlRM0lPFVyi+F4+9cBp6trXJ3gzKvZihG+dGZegd7era/ZLbP1C5/30NfYd+QBr4jYxW5T3y8ObztG7fxqw33uSdd/6GzTqGgw4+lfHjxyv71Y7OAE6XG6vDSTyRVBdGsiTNqqHndJIZuQQoFy1jspCJXEbqaWARWl/APiMmCznKytPEU5to2PYdx049hK7OIE88/mfKSwczZuS+xOJmXCJI0oy2MRHGyQIiYC4eyPKRSCQLxvrO7qEZ8jdOp4MSXyUWa4kEqWSzIsiJkM4ECIUa6epqIBJuoaVlE6lEkDPPOJHfTjtZXUzZp7TRqDfyM2bn8p5+BfR/9bgIoEs9sLCg5AUMioApgG5W7lttjVvoX1PCttWLeObeGyi3JrGnA/gsIQb3ymO3WolmKlm4uokLrp1B+ZgR4MoQToaUwrqsoo5AQ4R3Xn6TVGcbw/qVEgtuIBEP4ysfxLdL17G5uQNPZS2uilrCqQxJPateOyv6C5WhFwBdMnQ5RrMxBVBU93mhv1QpS1PUa88M3egqMSh3i6mg0JVsXsrnoryVdhq11heyCsneJUItZPHynMnW3a1R7NpQ2SGYhDLvCchF5WsR5CVYEMpfXrvwumrfAsgC9FLDNxuL3k8Bu9gjW6yZF+n/ot2p0JUWh0NabdD0FGZhz/S0YgLT6TypnJVgCq687hYcpTWkseD0+shkc5SW+uhs78BhE0Huf+cmgJ7RpD1RdOZ28kmwm+V8mKnpW2XAuSljAHrR7kLebBFDdOlaM6BWYDUjy+CPVXHdrWyifjTaw2TJLQrgCtTyP5BpF0Gt0LldOMdGDryjxz1HTgH6vwdqRUCXgERgWuA6r0R8ogYQKM8q5kFa7kymPOZcHk3atJT6XYKYPBFzygCOYqZdYNZ34PYOeFeFL4OOMm4YVS7ocexFrO+uVxjvtwjomibHabyQJI4dHW0FQP/l7sC/B/Riw2pBul+UFhifcwRCfip8PiNazKSRmtljDzxI4/ZtvPryh0RDVRx04IkcedTRVFXXEokmVZaezZtoa+/C5nSi2WyYpO4hMZVm1EAkA9CzulLI57NW8mmnoeiUvksTWCSBsYTRrF1Y7XHM5jQbNmwhHDBRXTkcl71OzZtOZFNk8xkVQUmNXWp2UjcXh6WMzFrP6Gq2sM9XYizuBXefvn374vH5SOdNuEu8qje5q6sFPRMjl40TiXSQSvjZuGklyUQnvXr5ePjhu3A68tg1kaAkVe3GhBsTPx7R+r+5vIiw79ftn50BiZaNvlUDtX4C6CYzyUSSvjXlNG36njWLvmD2i4+gxduotOto2aRigwYM6E1DYwpsZUy78CJc1R50R5TNTZtIpnR22v9IiHnAn2LFt4tY8PUn2KxhGlu3UVo1gLlfLsMfh3G7jydtdZIWwZvVSiwex+1yKFCXeq8sDnrOTFVNHzqDEbWQO60y4tekgtBYIqEA3eVxqxq1mFjI5pCRrOkMLruDoD9ARVk54WAQTdrwnBYsLjstzc143R4qSstoa21Vf1dbU6MCXJnnPn7CTmxpaFCq3JpetSSSSUL+AKZMltqqavX6qUwalzxTyYQ6dpnRnZDhIALgUm7TRG1twmYRejij+sBF/CJrQtFNSxY/v9/P4MGD1bMmAYUE1hK8Ky2ApqnXkoXI5XBjk4U8mSYd9lPqsOIyZRnQtw9N25txe8tp80c58PDjOODQo8la7Ige1WZ3qJKaMHDKfOW/FNKz5hwZLasYQicuEEA3ORXeVvWtlAYtdFMai1tT51s6uIRuzkQkAxHslkY2ueezZIxW7R09awVWXZDRabWQS0nng1Grz5mziumQjk+ZPdQT0wxqXcqgBnAXG7wUw2myqEQmmjA85gUjZE3XrCZ0dR3AYvn7r+12KaUYLE/x78rLfQS6QkIQIV1oJlWilYhEWugMQNeFebOJBjKmwFfakm1ZM9lUGpshJyXiTHW3RZs9ZnIRI+uWbs2smOzlweV0qjKs/KHN6iBdmDHv9bhI6yFKy7yEQxHkcZN3YbVoZDLSRSGshgHouvgkCCMlGKbY3Twdne2qnfuXvv+E1ZPSlgqq8/mCHVEPnaChCyz6WRnAHouE8Xi9rFmxgj+/9BINWzazasVGBvTdhZXLN7LPvpM56aQzSKZy6DkLlVV9CUUStHcFMVvsSo0q7SUWsc9zGA93JpfB5hQ1sJl8xgVZu7qZJeJUJTpLAswBuWzk8ym2bW0hnXTRq3oEFlMlVhtkNelMjBuAnpOZwgagSz9rOpMikYgrO0XxTBYrRflaXlsAvaS8HKvbpQxIpEYoi59kC3omQVdnKx0d24mEWwmFmvl+1TfMuOlKTj3pKHJIrV9XN5SNsl8B/ReMOIpg/neUu5gEichMM5OKhSh3mnnlqQf4cvYrhBq3Uu0WUxdwlUBpuYPOjjR1A4Zw6e8vxVvjBkeMcLiVDT9sIpd1kYy56NdnJE3b21i+YglpPcD8hfOxl1SwuaWTrNVJVf9BOMprCKUyeMrKSKSSWDVZRDTisShebwmBYAS700tKNyhyj81KIhahxOdTma5kzQKUgVBQjdWMRKOUeL3oqTQOq41oKGzkM5qFnNVMWyZKSVU5sUiETDJFma+UEreHyvIK+vTurYKCJUuXqmNxuF0KtAWAJXgo95XiNGmk4glSoqY3m9CshVJAYT63BMG5jC4cowIQg87KqYzdYrMSSSdJS++/2ayOt6urSwXVxSlVogGQhVy+lyC7OMBGAbrNTTaaxZYDVz5Dmc2EOR6irqqCztY27DYX8VSegw4/hsmHHklOKwC6w6HOiwC6CHV/6QX13739dwB6Hhce8glwmpwqgKqsq1A0elYyUCEyJZk0gcvqIBPN4MarWtlSpMmYdNKWDHlNMvlCcKu0byYsaRNOs4NcTlf0fUb2qhbYwlEXgb/wbdGRbofbnAC5pmr7qYyUh4zvpXshFAmRFqD+SYJaaNTAZjOTTkvbo+Ev5nAYwJ5KiRbLhNfnVh1LSoCmC/0u4Z1L5d/CHOVseXRbimQs0A3aclwu8XooXPeoNYOzr51EV0rJUVRuVQByb5mHaCiqgha71WjHknvTqbQYadX3ruh4qc1r4HLbiURSSGOHAKQcszD9ZrOmAF11Rxbc6aSkJRm6Qa79chm6EUT9CNBT6g7YkZkXA7YdBpXSviXvMqdnuOWmGWxYt14tLEIBlnpLWLdmAxN335sTTvwNuZyDhq2d+INijReifvAYkSaSEwsksx2H04PD5cGkaWSyCSxOQ2yTz0qGLoAuPbwiEs6haSlM5hipVEhR/+2tfjRTKb1rh5FNa+o85rU4WWIqO1c3bS6r+salLS2TSZHR03R0tKsbycgWEupiCaDLzPSkLu1DdjzuEkwmjXAwrBZfaaOJRvyEgi0Eg00sWfoFI0bV8dTT96JZkpSV2EnrSZwWTyGK/Xcf63/9f79m6P/q/Bh0mpFNFAxEJUuXHnBF35lVNtfZ1sTA3lXcc/PVfPT689j1MDYd0tJlUSJCG0glYJddRnLVVRdR3q8M7DIWMYEejrLsu/U0NISprhms7utwLEEmn+Yvb79JWM/gj6dwlFfRd+hIdtn3AOYv/Q6TDGYxQyYdp7TEozLq4UOH07C1UbFYNocHsyjykwn0ZBKnx008lUSz2zDZLHT6u6isqlKuaSlhm1JpVT/3ebzKzMVutRFPxBXlbZf/yUknRoYxI0ay16Q9GTd6DJ7CsI8VK1fy2huvE43HiCTiuLweFYxa7KLGN6ngQTEDUiKQs6ZUxNnuQFiA3KFZFbCLKj6dSGKTMpeU4BxWEpkd86Llfq2vr1esmGToAuQC9jKNTn4WDoepqakx7HHTAg4uJaopt5koIYMW81NfU0nU7yedSKk14+DDj2byIUeS1ayks3lsDqd6L47/I4AuWZ4TjwIiRwHQK+rKyIqNikOl4gZYSbads2PDYWT0aMTQSaEroJZ82aCRZUE3+vztymNOFTYVnKckBLBmhBIwwC9UCBaMvNx4lgrWsQJTwsaI94bb4VRthcr8s0iIKTRRbQ+F7Nt46SKjXSzmulyy7goVAG63nVhM2KoCo+ApfJbuzKT4xdiVyE0y/5x0sFh19RrmasgJUIcNkZwlCf379aE52ESiaHdfFPMXTeeKx5cyWC4tZy7oLowSlc/jprKvj9UbGhXolZXZ8QdSRq3eaiWTEUGr4YgobLJqXBHdjlncUKG9s5V8tigY/HnW///JXv8O0I3rs6OPr3BHqLgjmUooqk+2+V99xSUXXkRd7z44bHbSiRCBri2MGzuKnXeexJixu6PrTt5+5wu+XbiW8sqB7D/5KHImN9m8A5PmwuX24XT7MFssZLJJLA6ZUKWTz9nI5yyKehGaxyx9lmapkaZIxCVDzxPoCmOzlFBTXacWYNW6awqTMyUMMM+LQYeOnpUMPa7MYyQQkEhKhiBIb7rsR6ibXr160au2P2ZzGZm01Fq9qqUuHEqrxUao3HhcwL2Lbds3gCnKosVfcMttV3PYYWMRBkwkAEVh5v/kxP87f/MroP/zs2aEnEZxURm3dIO6yiMUsIszmzx9Wi7Nm688y0N33kj/ai+pUCeZJHhK7WgWm6pljxk1hDPOmMqY0QMx+8zgsUFGJ9rUwfwF37NlaxeBsI67pJp0zsR7c+aQd9tYt207Nl85Bx9zPBdfcz13P/QI21qaFTCmkhHKfF5i4TCHH3Y4q1evZfPm7VjtbvJpHbue44B991Ugu3nbVra3NhOIhpXYTFHZOfFxiDBi+HC2bNqMzWxUHOWZrB8wgFxWZ/2atQpsBeyPOeJIDj14Cm6zsztv8McCPPL4YzS1tuAq8bK1cbtiAxJpMQ/NUy4Cs6xOOBbtdpxzulzqGelob1f7NovINRSmX21vaiuq6FPbi0wuy5JVK2j3dyngFrAeMGAAhx56qAoGVqxYwbZt29SzJ5l6cbb3HnvsoeZ9b25oxOmtQPjfaqeZXKAdeyLIyH69yUYjdLV3YrN7OOiwo9jvkCOUu14qZ1L6HFHXS2dLVrjjXzhD+neea/kf6SkXyl2yQCduiR9xmByK1i3vW4ouQk7JzgWRE4aBijPrwYuPKkRTIDm8NKsp6Ff5pgHnUpEWDzbJdQ3zV2luy5CmnXbCREhbCj3I3Rm6Ia5QNHt3gGywpYpmVi2WBpiXeiUj1NT8AmknVDqpQveTZN9FUC8YGGK1mtH1HDabhWRSpdaKgVVfGXGJONygZSw4Um4F6PKa8v51tzEXQauGbFch+MjIo2lnr10mMeXAA3j11VdZsW6N0Yxn6OuwlrjIRIxZ8iah/OM6VrNJnUN5E3WV1Zx06vH4epXw/pz3WfDNannUu49d6PaMLvoRSfhEFCe1/EKGLja6/6mAnssrl5RuTUHhLRVui8KjUlDWPnT/Azz60MOMHDYcl8NJ4/Z15PMtjBkzhLFjd6Nv3XC2bQvx7uwvSWXcHHHk6VhtlaB5yZvcCtDtzhKc7hLMFqs6SVZrsY/RGFSgbinFbRjiA5Vxp1JYNAsBf0jpG8tKK8mkssowJpdPGv2X3YCeRs8mSaXjZJTLWwK/vxO/v0uBuYC6xWKlsrKSfn0GU+rqR1paH8xmJZSTm06i3FgsRCDYgctlYeu2H7BYdD6eM5t9992dO+8+V50fYR8tEuv8jIzLr4D+rwG96OOtLF9FTlMw7i8ay4jVhtRv49EIG9Z8xx0zrmHz2u+Qib01FRV4HD6cDhuJuFxrmDhxDPtP3pP6+n44+vWFeAJKSti6dDkrv19PWrfR5U+xZs1WVq7fiNnrYENTE1mbi2NOPYMbb7yP6x+8ndUb1qnl1ZTP4HZIbUjn/PPOY/78hSxf/j2pTB5NzzOidx23Tp+Bx+khmInx0Wef8NqsNzHZrQowJWuXWvYfrvo978+ezcJvFqgMSoLqa67+IytWLOflmS+RiMao79efs8+cxpiRo1RGnUwk8Dq9dIQ6mfPZpypAmDBxV267604C4ZCqLcqif8xRRyuw/+Krvyqg13NZ+g8YwG9/+1veeP11uto7iAZChDv9TNn/APbfex8mjt+FdF7nhVdf4a/zvlYXKRgMctlll7Hv7vuq73/Y9oNabNeuXavKWZJJSJBwxhlnsGjRIuZ++RVxzcbQIYMZWlvOxmULSLVspb66HHs2q2r8ZouLAw87mn2nHEHabCMpLpMycjSeUGW0nJTJ/l1E/YX/T0RxugB6VnDNbYji1GyCLGV9S8hKcbmYdabBo9vw5H0MZST79p+MJ+XCqdLlPEJYCpWeVWmkGWtWw5ozY8uZSKeiWEtMhC1BlrQvY01iHS20ERM3+GLPeqF3zAD0YqJihMxV5aV0+oPqPDuscOkl5+Ar9Sg75fsfnlkIIkTobFJixiJgG9S18TOp5MgEuQ6ZQQxMmDCG9mgHjc2txlWQgEWXs+DBhnEOhE8Q/iFqivX0s8WtOckm8tRaqrj4tHMw6Xk+n/8VCxuWITJsuSPSpMCpQSaBrcRDOhRVQYRUMGrLnFx2wQUMGlJP1p5Tz+pLL7/K5s1BdZwOhwSncSyaHV1EoZqUZH8C6Dlo62hREYSIGH/J7UcZei7frYr7O61iMfvMi11zJsvDDzzEnA8/UouHTSi4XBC7I4DDCaNGTyCVtvLVV99htVex195HUFYxED3nwmIvQ7N5MVlcKjOxuzxYrDZ1I9vNoleUTXqKCy0K6kgMhwQRJ8hwFjGNCQWCyn3L65UpVilVE5cISoBanOBUrJoTmj1OKhUjowugi8AtpGh3qasLoKfTGZVRDKwbTIWzF/17D8Cu6jsZXB6JDtPE4gFxbSCVjmE25/H7O2ho2MzmzZs5+eSTOfyY3Y2Iraeq9Ge4qr8C+j8/qYb1q/SF5bt93HdYvxotMGabU7VPerxu/F1tvPvmn5lx43QqS0yMGzocV96Gy2YiEm/CH+rA64ODphzAqFE7MWHCLrirKsHngVTEAPe8nbnvf8mrr3yEP5KiPR4mbbEgOqVJBx7C9Hvu4+a772Fri1CBUZw2sSzNUltZzhWXXsast95l8eJlxBNp6qp6c+YRx3L4gVOKxlds97dw70MPsr5hM/FMCpvDzugxY5hxxU3Mmfcxr8x8SdHrA/sP4K7pd7J843Luu+8+9bOdx43n8osuwYVRDnKpaNOIk79bu4Lm9jYO2PcLkjgfAAAgAElEQVRgbrxnBus3/kA+m8OtWbnrjjtp6+zgmeefIxSNqEy9ftAgbp4+g3vuvZtN639AT6ZwalbOOXMau0/YheqyCvWUNrQ18fTzz7Fu3TpF0z/11FOUuo1xoLLN/mg2H3zwAc0i2vN6GTlyJNdccw3vv/8+M//yOuE8TJt2JpNGDeH9l5+jafV3VNktuCSwSGZIZGDyocew98FHktLsxHNmNKebaCKJy+Ukn04qdua/cTPa1gTQTbhwGYCuiRlwhrI+PnJFnZisMylw6xoV1LKf60Cm7XsOfamhPGPFmjWREjGaZJKKkbJgyWpYcmbsJhOhWBeWcui0dvDRhrl807KAzfpWtkS3ESdBTg1u6ZmhF1otC4hQXeGjsytEeanGqJFDOe3UkzBJLVmz8czMN1i87HsF2k6nhUTCSHOVKE1mzvQA+eI1mjJlsuqKev+TD1mzfSPE81hiLkopo5oa3DgVkMeJqDpDAD9xYjjcTuXtrsfkybbjwU4ffEzd5xh8vSv5aP5nfLV9ITEF5zppiRJkgIuwEdm8wimnCc467WQuPvcc3nr7LZoDHfgqKpgz93MWL9qkfEbMJilnZbCJwFXP7gB0RQYWOgQE0DtbxAXpPw3Qdzg+F5X/cuIVmBen8WShaWs7n86ZS3tLG2tXrWF7w1ZsVum3bcJizdG7dz1btrax4vvN7Dv5CCbtdQgrV22hpreMn6zA6SnDbHMoxbvd5cJqE52iE3vGhzknUkdx/EqTF5pJpAoq0NMUDZ+MZ7BoViLhoOo79nhtZDIRnHY3FpNPiepk+lkunyabExCPkUxFyOgJksmoqqm3tjYTiYTVfg1hnJnBdXUMr6tj1NB6ojE/kWg7g4f3oaTUSijcht1hZtOWH5QJjVjVer2lvPP2ByTiOr877yL2OeSgHe0kP9OK8iug//MTK/RaRk38y2GVaWs/Hc5i0jDZXATDMcoqK4hGI7S3buexRx5gyYK/UWazUYlN2cHmrAG6In6aO2HoCCfVNYPYfdJ+jBgxnOpqH+UVVqxajq7WLt6b9Skfv/sNKd1GUE+JmobWUJT9jziaS6+/kXsefpj2QKcqV9kthmZ3t53Gccn5F/LQQw+z/LvvMZltHHnAIVxw6jSFuPFwCKvbqWrvn3/zFS+89grhRFxZ2+67336cfdpZrFr/PU8/+ZSqxw8dPIQbr5/O2q0buOOuO3BabEzabSIXnHEemVyStd+vpq5vXwWyvap788U3f2XtDxv4zW/O4sXXX2buF58pilzo80cffZRYMsF9Dz7AD5s3KVHeqDGjufzyy3npxZksmDdfDYEZM2wEl51/IV6HC5fZTjAWUiW0T+Z9xmuvvaYEeI899li3SEcyrebOZh5//HFWrVqlMupRo0Yx/Y/TmfXhLJ59YSaay8vNN17P+IF9eOjm6wlv/YFaWbhzOdJJnWgqz/6HHsueU44iYXIQk9qwy0MkkcTtdEI6pmx//xs36bPOCkBkDco9n8qpRClrSuPrU2ZQ7RKTCd4KUZS1UUMfDnUfyXkHXkyvVBWurhx23UpKM5MR8ZZ4yIr9sOBtTgIE6Iz6sfWy0O5sZ9bad/lr8zwazNvZEt9M1hQHqVXL1k25/xjQi4ld394uDjv0INLpGMFAJ3361TNw2M488/wrrFy5FpfLSiKRUWtsURgnu5Wfx+OSiDnUwKxx48YpNueNN98BzY0paqWSSoZZh7Jzr50ZVD0Ql9NGWkvQlW9lW7iBD7/7iDhJVUTQcHD4yKMZ02sYrq4U/Wt603vkQBZvXsnDs59hKy1odjutqVawCJefBBEM5uHAvcbyh0svwpbP8fzzz9MWCtK7bgDr129i8aLNxnlQEzkL5Tyh3EUjoMt+fky5/0cCukrQe0wU+xGoS39rXkQw8NH7H9Pa2MROY8fS1tjMG6/9hfXrV5Azh8madLJZUc7mcDjLGTF6V/r1H0kibSaTs+Etq6aktBKLw4XZalWiFhEr2c0erGmZoiR1ioxy/eIngG61uIiE42hmC7FYGIslR0mJnVQ6jN3mRKOUnC6iDCM717OJbkDX9TihUJf6eUvrdoJBP+l0kpaWZmWzOKiuN+OG9MduzvD1158QT/o5+5yTGDtuCOvWLaetvZGmlkYWfLuQnXfZneHDx7Hw2+V8881Sdt5lEo889hR1Q4fuUIH8DKvKr4D+rzJ0yCgFZc4YnVoE9EJmobysxcRFXONMJnXNPW4nsWiIiy44lw3LvmOQrxSHWcdbaSFtSrJsVatqlYmnYNeJOzFkyCD69iln2LBa4qEOvl/6HZvXbqWzKUYeN2nNTmskxuaOLs666FKuuPY6br77Dra2bVOK42w6hd1k5qgDD+O3J01jxj23qmy2vMzHlRdcwrjBIyEt3KSFeCKG3eVma3sT106/gVRWJxiJcNbZZ3PwQQcTCgW5/dbbWL9uHXvuMYlLLr+Mxs5Wbrr5JlXnnjB2PDf+4Trmf/M3/vLqa0oINHz4cFUjX7h4Mb3q+nDZBVfyzmezefKZpykp8bHL2PFcfcnVhIkx/ZYZLF62lMqaag6eMoWzjpvGXz54lTf/8jp2s4V9Ju3J78+/gng6is/mLTS2QiAZ5J577lGujLfffju9ynr9iO176OmHWPDttwroRTB38zU38+YHbzJz5sv4SsqZft01lLrN3HTFRZRmk4zq0wdTNK7amrI2D/scdgx7HHIUSZODhAy/cXqIJFO4nQ7EvvG/GtClT1fEbpKhp/JKbKibMpT2KTdEa4W5KZJkVmZKqaEvR5dN5Yw9zsbV6aA8ZceRkd4uh6ofF6l3NUZXwFSDNums6G2j1dXG62ve5MvWr9luaWZrcotRvJZ1V/wclMlMsRlOlBpSO08rDxKXXUy/zFx0/lls3LCSdLKTypo6Tp12LX+88Q4+m/91DyW6CYfoUpSS3DBVcrmtHHf88QwfM4bX33yDJYuXG1VVkw9L1k015Yy3jGW/ofuwc90EetmqlQNkyNLJ8q5l3PPVfURJUa7OQD9+d8h59LNVU4qFZCpFlxD0ZWnWxBYzc+6LbEq3qy6QRM6Po1o6LMIQg1uvv4BTDp/Mc3+6hUBHKzmri7TZxaamEN+vbyYYE1bBoXAvlU4q3afU0MX7QNEOxS58XadLjGUKDpA/w9L/P97lj0VxOamhG/PKjYpJoZRd2J1k6V98Mp9F3/wNl1Uj2N7G0PoBhPydLFuxhLVb1mK2W3E4SojGdDb8IO5Zgxi/055saWhn0NBxeLxVWGweXO5SKqp6YXd4wKThsLkwizGCysbFqEKGVAjtbtS6BcSlgV/6ddXnrPF7MRkQpaESLORtaGabqqGnUwLmcZWlC+2eTkdIJkNk9CgbfljFNqF3yBCJBAhHAnhddo485EB611Rw04zrKXVZGTa4H6Z8Gs2cY+jQegYNqichfbK6tDdYeXv2R5gtTtZvauSdd9/h8KOP/lmL6NIG9Ov2j8+A8sHudkczhkQaJjMGBWuYSAh7kyMjKlWToQiXrbOjnc6mbbz/6ktk4nFjrIXFxvLV61i/eQsWp41AOEC//rU4HSYqfQ58Lhv+liZK3W5iwTAOu49I0srGlgDZsnKOOP4EbrrhOm6+cwZrmtdgcdnIJrOU2co5aOeDOfWkM7nj0QdYu2Elmh7mT/fcTWlJJeFghM6uLgYOqsdpdaujv/62G1m1Zo0qDU055FBOm3o6wWSQSy+9VL2Puj59uW367UoYNe2CaWTSaQb0789d0+/iwScf5PPPPlMUt8TrXf4uqmtrmbj7RC4561Le+fxd3pw1i0wiyeTd9uTKC65gY+sWbrhlhqqzSyvPkYcfztSDj+OpFx9j4fz5qqPlwQcfoKW1lbaOdtUCN37MeBxiBJLL8sSTT7Jo8SKeefZZJWLq8vvp06uPGvv51aKveea5Z1XvuK+slKcefYqPPv2IZx5/mv332IeLLjqfhWsW8Oxj91OVSTHA6cYbE5oUgmYL+089gbH7HAB2N3rGEDxmCz3tUmIxdBP/fZuI4rKaXqihC+UugG5Fz6fx9e4B6KLVSUE/+uLK+7h6/A2M9+5GlV6OU5KuUB4PZWoZF41gyp0i4ZTunzzWhAOZ/JJ26KxPbeCNH96gwd7A4vYldBFS59Lo8wopIbBQ2RbEblhElTlsZNAJKt35pNGjOGTfiaxYPIeq0jiJlMYRU28lmPdy6lW/IZPPYbP6sOMkk4xT6XARTrZSU+bixJNPJmezMuvTT9mwZbPxiMpls/sg6qAs76UfNexUOo5jRh7DPo69yQcy6KURvox+wSWLryTuyKIlPRzmmcI5fU5g15qx4DPxfVMD1r71zFn3FtbRy+m0bubtOd+yPRQh64DDTjuIlWvWEWxs5enpt1AaayS24UOG9i3hq29X8t0WSFUM5ONFDQQSDuxllaQCTbhsOYSA06yQUF7y0rZpQ8sLR5DF39xBwiIOfb9cyado3rSjD13moSsRmoQiooc0znPxEJctWcNdt99GU8MmnJqJoQP6MmRgP6rLS5k1exZpCwTjcQL+CKFwgs5AjBJPDSNH7UpnV5zxE/aivLwPTnc5bnc55ZW9lHI1Jz2SFgvGuHTjgSzOgJavi+5SauSkuFIV+mKLBQLDmUoUHWLvaSWfy6pWNQXoWVFGCqCHCYU7yGajbGlYx/bGjeh6jECwnVC4E4fdwp577MrwIYNYtWIZHS2NhLvalIhp1IihDB8yRB1HXl5Ls7F563YWL19FUs/jcJfw/Isz2WnCzj/rSvIroP+r01t0gSrYZ6lm9ILRY2HKklLIWiRYFf9+o2dTgkWhh+PhALU+F5pMvMo60LMajz3xJLPefZ1UNkBZhZvOzmZKPB7O+e15uO0u3nj1z1jMOdraGlQkr1nL2eaPkfKVc+Txx/P7iy7g+hlXsz3RiG7JYdI1XBkPp0w+nTGjduX6B24nngmoxeTO26SWvY1PPv1C9W+LYEzodWlve/zJJ1i4cBG6nuW446Zy8rGnqJYjEZ2JWlxqkJdddDmRTJRrr79WqclLy8q4+pqr+du8eXz55ZeGxkTTiMaiiGpd6uLy/++++y5vv/sOXruLI/Y5kDNOOZWl36/goccfoyscVIr0Cy84n/132YcbZlzNhrVr2WP3iVx5xZUsW7WCWbPfpdXfid1i48Jp5zG0fpCqk787ezaXXXG5Mpb5ZsECxowZwwlHn0gsF+f2O+8gEAziDwY4//zzWb16NV998iW/P/9S9t5rL55492nenfUK/TUTo3wVePwJosEYEZeT/U44kbH77q8AXWrJ8sxnpWdenPV6jrP+WZ/E//2dC6DrWkaZk6gaurScm23o+QylvcrIS+xZ0FsJa1xBOZX04vb972ankolYIhoup4lUS5LaZK1KtuOmFJmyFBFfiLz0eufKSSfziq7eEN/IrB/eosnWyPK25QQVL5MEk/h9GK4qShIkIzTzLrUqiza+b6lPte7edtm5tG1cRusPSznxyAnkTTaaYzW0U84tz88k7y0n3Bml0ldBMtSKnSyj+5dz6KEH4/BVMvOtD1je0IbT5yURa1fqfjVmLuPCnXfThxqGlwznmEHHcoTlSLwBO3lflCW2hVy5/lq2OzuxtZcztffRnGY5lJH2QXRkgzgHVtBsS3DPe1fSa+I69j9hNKvXdDDzvbmEyizsftThLFq9iRq7lYfPO4OyzrXomz6lrsxOZxTmbwixLtmXdxY2sn67nA8pW4SwmjKGC6MV4gUveWQYTs6CNHj6G9uJWTPK7e+X2v4BoKdkZuPfAXox5v34o79yw7VXs3rlMvbebVdOOvYoNq1fw6b162jtbCWUjhNKxOnqTKgIMZ2VW8JBRUU/QqEMkw88SmXspWW98HorKauoVcNbdFH5ahbsBTs9Q9gmxjCFyVOFMYtGg/+PAV3+1rCZNIRzoloXQBc6XVTtAuiZTExl6OGIALpMg2ugpXUrsVgXnV2t+P3tmM1ZPC6rmibXp6aKfCaFOZdmYL8+jB01QjkGSe+s3eFEz5uY/cHHNLV1EUtl+O25v+PRx5742a/jr4D+PwH0guCjm+gtjkzMk0qnlP+AmEMU7y01i1ssVfM5UtEwJc4S7KYSxQg9/tBdvPbKo5jNbYwc2Y+BAwaQSlq58fqHaWyOMO3sC8hrWXRTmIpqH9FYikA6pwD9iKknMO3EE7nqmsuJOeNEMzHMWQ1P1sN1Z99Ima+WK2+/AYszy1EHTuTME0/my4Xf8tgTT3e7wp144okcecQRzJ79Hh99+DFWq41TTz6VAw88SJmyXHnllQr8TzvtNE446kTaYu3cfc/dbNmyhbp+dZx73nksXbaMt99+u+DIKMORRKmr0a9/P266fgZf/O0Lnn76adw2J384/xL22nUSTf42/vzGX1i8fJmiGK+4/DLGDB3Jddf8gcatW/ndeecyZf8pzJ33Gc+/NJNIKkE0GuPM409l6tHHMG/ePGbNmsXpZ5xBZ1enythHjBjBcVOnsteee3PF769QWbuwBpdccolqafvwnfe5d8Yd9BnQh9/fdTUb1iylzpRnfGUtpRFdDWvyWyzsXwB0s9PbDei6SRjQ/3JAN2e7AV21rSmVu7hs6pT2LojiirmW1NDxUEUvbplyJ/WmIURbo3RGW9HCGrv79qHGUUbcnCagdfB98DsCyQDD60aRz5nIWvNsiTbwzspZtNLCVrYRI0jU2kXGmD5qUOaF2VsFqzbV/y4t6+Pq3Jw7dV9CmxdwxB7jqC8rY93m1eR7u5i3OcILHwXpP3YKb77zFyWY6+uGcf01TjnqCHLY+XzxZl7/dCkJ+qo6uINtOCw5RPOe0614cVNKOb1tAzis/5GcWnIq9dlKzLYMP7hXc/0PN/Nly2IGeMdxSK/DON49heH5AYgLXSjXxofbX+L9pocYNiLOPgcOo9RdwcLGDh5YvIzq/Q5iSUMLU/cdx60H11HauIzUlh8QiV0gYWFJQ5Kvt2nM35Rkbbs82zaseohUtEPNFxBATwlmyze6FWkNcOYzBFo6SGg51SnwS23/ANDTPQBdlME/bmFrbQlyxqmnsPTb+Rx/zFEE2ptJRELqIxgJKUBP53NqprnbU4JmcZFKmXG5K0mnNcZN2JMBA0ZQUdkXt6eCkhJxeHOh6ybVilYce1nM0JXJjGovMxZdNVe6AOjyufhhnECjxU32I+GeOMSJsl0U7+m0mMNEDHFcJkow1E5nVzPBYBsdnc10+dtVO8eECaPYsH417a2tVPhcWE059WExQ0dXGpcNRowaTDgaZ/UPzRw0ZTInnnI6xx5/olLq26V5/WfcfgX0f31ylQBE9S39lHY1fBXE/tditSiDCCnbCKhLMGhk6iby2YwSlGnpHOG27Sz/9kO+/epNqssT1FQ42drQjN9v4tipV5HQy7jtgSfRbRYiup9IMkBVVSVZuxO9opbDjzme4w87gsuuupiMTycQD6gFuiRfwo2/u4naqjouufkaclqS2667hMF1/Xjt/fd48+3ZqoVMhEK77borl158CXPmzOW1P79GaWkZF/zuAnbbaTeS6QTTp09n48aNXHfddewyYVc6wp3cdMsMIpGIEhxdeP5FzHp3Fq+9/hdljVw8M7F4jN59+vDYPY+zvmk9N998M2Y9z2XnXMDkSfsRJ8UzM19g7uefoVktXHzRhfSuqeGBu+4m2NXFtddczcD6el585SW+XvANNo9MVIS+Vb256rLLVYa+cOFC/vDHP6rA45ZbblHnePDQIUrVLkr8BQsWMHbsWO695V7e/vhtZj77Ig/dcR8Or0MBej4TxunvZISnlOqUGakGtuZyTD7xJJWhC6Cb0ibyOZmmJwNkZFb4z9o1+jM+2TLqXCxbM4jrmCsvbWsm1YcuJYxSUblLS1sB0K158KRLKKOKk8eegTtQQqg9xLZUAz7KOH3A2YytHY1u0mmIbmT292+ymQ30Mw9Qo6V9lT5C+RDztvxNqdrDuShmi06zcz1+UxexNMpWVwnxBNQFCNQgNSuWZIYbLjwUW3QdvS0t7DN8IAO9fdneuIa6fSpY3pjlT2/YcPSaxNMzH6PCC2cc3ocTDtsPq+bhiaff4tOvukjlxc52MH1K+hCOf0tYb0K3m4mnpE/eheS9Lqo4oPpQLux9IRO99RDTaS/Zyr3bH+KVTbPZqfIgJvefwpGlk6nPVGCNQcIZ4L4ll/Bx8s94gcOn1HDMPrvRlsvzwsZWYv2G8M2mLfzuuIn8pn8L3sbl5LqyJKNWIrqHmKM/32zX+NuGCLO/XkOoK4pmz5NLB1UHhYxdUOdGCuqSsKoZCjqB9nYywiAXnXR+1rvlH+/8HwB6pgegGxXInsI4uZ8WfrOUO26ZwQ9rVyPznaUFp721CbvLQdqcJ5HJ0NjYrhrzjf5fG6W+3uRyNvY74Ajq60dRUdUXTXOrWrtmcSrazGKxqT7S4pSoot/vjgVXU+Be/Hkxgy+Cvso8ZGiFxaKYKbF61fW0mpwmSsxUMqoAPZEIkkiGiMYC+CU7D7Srj2Cogz//+VnsNhP33n0n/o42vl+xqnuokShEpS9RnIjqBtRy4cWXce4FFym3KpenxJAe/KwVdFQ29uv2z8+AMZHJCO5+vBnfS/3cYHR6zJYu3FPG2LIsLqtOvGMzi758A5+pkVj7CsYPLSce7MCUdbFqbSdLV0UJ61Us29SJp3c/7JU+/JGAap+0lZZj7V3P/lOO5OQjp3LV1ZcTMAeJpMN47B7sSRvTDvkNI0eMVxl6Ohfhg1eeJ5To5OZ7H+CHLVsp8ZaoOnh1ZRV/uu0BPp//OU8/+bRaWG+84UYmjJhANBXhySeeYOnSpUoc17tvHzZu28J1N1yn6HXxT7/lult59rXn+Oyzz1T9XWro0kfrDwTU9w88+KCqZd9w4w2qf/fw/Q7irFOnEdJj3Hb3ncz7dgH9Bg7gyisup9TrZfo11+K02bhp+o043S5uvfMOGttaiEq7mFmj3FvGLTNu5s8vv8L69euVKE6Mme6/7z5lHjNs2DBuv/V2Njds5u6776a6upp7br6HR559hLUr13D/rXfT2N7I9IduxusEc3Mj/TU75VGxmDURsFoVoI/bbzKas8TQcOXFeNkoyxV7pv8bnxFpWcuIZaui3MVYxqSsX3PZHGV9S8mZdbLiiyseMGbw5r04M25GesZiiorBkIU4cZx4uWjoVexUubPCnMb4Fl5fNpOtbCSF2LXKxAmXCpzEXGbnMbviTHrIWXJ8tmEuzZkmWmPtdNJBwpzcAeoycjXnZKexA5l23Ghq7Y3sN9LNpoV/Y+e6ndiwaiG+2jS56kFc9bSJde0uGjau5Krzx3DcPsPwlDh5ce63/HX+NjYvS9FPm8gYzxR2nbQL7215jM/XzVU6M/HzECmelVJ03Ozq3ZuLel3MEdWTMLdGSVWGeTM9m2eXvcHOgw5jt7q92dk2lrKgC1cMOj3buWHlxXyaeA+xkpkwxMplh41mUH0vNupOOjQby7es4/gD6tnXvRJ7phPM/SHoJBixsynoYNG2PCFrP75Yuo1Pv/ymYFcr567gJy/AKGAg3u1qlnieQEczubzhSPlLbX8P6Gq6QQGWZGxjITgrMjBqpkRWx+mw8OXcT7jr9puZN/8bKrwOkukkodQOfYOMJfWVVtK37yBqavvTsLWNESMmMGTYOCor65QS3mx2YrE6ZcwTNosdPa0rQO8eGamsA40MSj6K4F0E8x+DuvgEy99qah8y61wyMsnQpQ89lTTq5cGABBtxpYCPRLqUaUwo7Ke1bRuXXn4uN03/I60trdgsJpYvXUJr0zZCAT/+rg4l8Nlr730ZOnwEvfr0wyZjYpWFiUxdE6WtDGj5+bZfAf1fndu8GrFo3Ks9QyspxRSvikmZmshfiMFM8Z6S6yo1PBlvYTeH2b5hDl++/yD9fJ049VYmDOpFpD1ANCzDewbyzfJmYlo1yzYH2dyVJmX1Ec1ksNoy2MrKcfUfwU4T9+PiaRcy47abWNm0EpPdhCVnwpGxc+bBp7PbLpP44z03Y3PleeG+u/hu3RLueOQxYmk5lhxup0v5sP/p7gf5bsUynnr8SZLxJDNuvIkBdf1Zt2Ytc+fMYfWqVfzpwT/Rp7avosDvuf9eZT5TUVHBXXfezfMzn+fzzz9XNH5G1yktL1OUu5QeJLMXxuLa664jm8wwZe/9ufS8i5XT2C333s7iFd+xy267cvbZZymq/b477qS2qooZM25SYrg7771HiWDbAl2qHFBRWsGtN9+iXu+vX3zJFVdcQSQc5rnnnqOjrV3pAk44/njVqnTDddcrQ6cZN83gueefo3+ffkydcgyzP32PB19+mBKXiYpEjGFuH/a2MJmETtTlZPIJJzF+/wMUoJvTBi8sU58lQ/+/AOgi+pUM3ZQwqUxV7oXyvuXK+83kzCkvDrnJRXvlyLuooFqBeZVWTWeuSwnlbhhzG7uW74EVC62pbbz47RM004BuS9KcbiJCGAcORpeO5rypF1AWqqa9vYsPV39EQ3ITDbENNLGdqHRxy0m1uNUajZ5h/8ljmThKI+tfxh5DSxhdW01pzkcq0ILZ3EDCNYTrZyaJarWMH5Hm9Km7Ykm0M3fBIh75fCvV1cOJLckz3jSJEwdOo2JgOefNOZ3liRVKkidCf7fdgsfXi4iuMVAfxbnl53Js1RRqEjZyriifmb7m2YVvUF+1O7sP258R1nqcEfDZLXyvf8eMDbew2r2R1pAfK+2cOM7K5AmD6FU/jjh5ArkA9bV5+ulr6WvNYUq6aWgI8OWiThoCoPtKGT/5FNY1pnn6pXfwh8LKsVS8+KQmqyYYihteTtRxhmCzs7MRZRaQL9Ypfj4c+Gd7/geArsbFFDvPd4xZ7JH3iLGMRFK5VIqwv5NHHv4Tn3z8ES1tLdg8bqpqa6nrN4Chw0YyoP9ghg0fQySq8+LM19i+vZPRo3ehtmhp7PAAACAASURBVNdA8nk7Vqsbm02MZRyqcT+r/HKNCKeYiRcFcapGJqK0wqQeAXNZiOXDqIeKAEqM/sW8Q+wFM8q7XRzoUsm4AvS2tiba25uU8l2z5NTIS+lXlxa4bY0bOerYg3jyifu74SAaDuL1ClVZcOYv1uoFxMUxTwR4PUSDxamGP9el/BXQ/0V2LkI3taJL1Fwc66gMl7szdskiMymjz1YATe4pGcSjvAVMLkxpK6loO/O/uo3OxvfwmbfK5FQ88hyLlbTJTVlVf7YHQ7Ql4ItlTWwPSP97fxyllYST28h7HbgHjqNf/Vhuufo2Hnr0Yd6b9z5VfSqJh8N4cy6uOesP1A8Yyh/unsFOu47i8jNO4eO/fsCzb7xF3mYnJsNG7A48ThennnQykWCYt15/E5fNyfTrb6S8pJRP5sxl3eo1bFi/nvvvu5+6Pv1YunY5d95zl+rxHjRkMH+84o+8+OpMZdwi71cGqChhqQCgZlY1+P79+3P9DTfQ1dbBWSedzuGHHobJbOGhZx7jy3lfs8eee3LsMUfzwrPPsnLZMqrKy7nppul88tmnzHrvXUqrK1WGLl7qVpOViy+6SPkwP/rIo8oFLpfN8syTTxl2r9GYsq2dNm2aYhWkrn79ldex4LsFjBw6Eqdm56EnH+aDbz/GZkoxyGFjbFkV5sYu1SHgt1o44MSTGD/5QKxOnwL0fN78fw7QnQVAd5pcKmOv6CvGPVl0S0bNqVDIp4uJpRmPyavu8TJ7meq1Lqeae8Y9xt6Vk7Hn7DQltvLYt/fRojWQLUvRHGqkI9OuHNiGMJwbT7uZ2s7+bN64lfmBBWzMrGRT5Fua2aqsXJI4yFGpuFoTAQ4/YDRD+uisXbiE8DY47cgKym1epuy7jyqTNIcsfLbGRL/hwxgxKEo+38b6TVt5Ye4C3m/I07t8HFUr7ZzR91hOqDqSTrufgxccR5ev0/CoT4PPacZX1ht/Sqc2NoDf+s7m5F7HUG+qhGyKpbZVvPbth7gtdRyw8xSG2HthykTx5zfTUNrM7atf5Jv27xQdXl7vZbhnK6VZP7uM2Fl1DeRLdb5fs1a1ro2sduALJWkUR283DJsAY/bcl5y7nj+/+w2z5q43qg2YSQsyyPRQAXSpw+blgDMqwOroaFJz5oUx+qW2fwDoRat9gz/uSbd3E5kykCGZxO6wk03G0OxWEoGAWkwzeRny4FAPt4xNVYb2Zo25n8zjzDPPxeutYsKESQwYMByrzYvD4cPtKlWtazJNScRxxog+aeY3auSyFevnIor7KeVeBHVpVRNDGWEGNHGW6s7Q9W5Ab29voampQYG43a4p9bsEJ+Li1bB1A2VVdm648Y8cc9RhCtSzYlGpGYyBGuWkaUSCIbxlZaRSGax2ceHKK09ju9U48l8z9F/mdlbZuclQtasMPW/MfO4G9LxMOrMpZ0BJxzWzGBWJeDKtprC5rB4sKQdtjUv4eM7lTNotT6VrOzUeDf/mGJXlQ8FZS7YzSNaZJWbWWLSmkc5oCV983crG7X4cFSZSDgfOfuPwVQzm0bue5JkXXuD5d1+kfvhAZRijxXLcecVtpFNZrrrzJs67YBpTD9mbTz77mIdfehmbt8QYjylzBixW+vepo6qsgnlf/Y3e1b249867qSmpZs4nH9Ha1Mx3y5Zx1RVX0r9+oFp0Lvr9xYhfweQDDuCcM8/h1bdfU5T7xIkTqamt5ftV37Nm7VplqHT11Vezz277cufDd7F981buv/VOKrzlYgLKMy8/z6z3ZnPwIVM4/vipXHX55bjtdkW93377bTzy2KMsWr5MGeAkxNvaZCbQGeC4o49RryXZ/5mnn0FlRQX33XMvQwYPVu6OY8eM4eqr/sgfrv6DEhlKm1xbsI3q0mraWtu479EHWN+1kUzCz0CrpmrobG1Hy1voNJk44KST2aknoOfEquf/QoYuXu5iW50zvNyT0ixmjJGuVICeJyVKOUsOi0tDl94pmYdjcZKOKajBpOWpyNbw4E7PsJdvMnbdSZvezJOL/0RnRRNrwitJu5KEIkGV6Q9mONOPvp3B/tFs2drM3MhfWZdbwrboPNqyDYqyzuIkTwkaKc6cuie1pVEyoTWccNg+tG/eyhcfLkGPg8sB1TX98fj64/bVUl7jIhBfyYaWjXTkSnj240ZiagBMFfV6HVfWTmOv3Fgcw5ycueFyFiUWGIAjXmI6eHwuook4JYk6zq36HWf0O5mRqToFra21Yb5atYR80svknfaiOi3dVS1EerXw+PevcP/2D8AjQgMPjpIsJanV7FFfyZ71I8nGOnGWpXlp1gZsZTZOPfpwJg9IYYlvIJpup374SLLWat77dDkf/3UbwaRGe0hjU1uajIynNbvIdAO6HKyAuoxPbYGciGv/oyj3Hk2cBUBX2XIPoNqhOSpaxxUr7YofL9gCGRFNMBSltLSEiy++mtffeJfa2gGUl/empKQaPWMmKUpOu5fevftRXd2HXrV9lQucAHgxSy+2phXnJ/dUwBtjUo26qGTRMpBFetMVJVIIR2SEqtQ2xdggmYrS2dFCe0cLup7E4ZAWpTSdXSKSa8IfbmSvvXfj7bf+QiyWwCuLVTyO0yFTEQxTgSKDUQx2ip8LvQG/Avovg+cG3W6SbtvCFVIPVvEBM4ZM2Cw2VTMuKy01BvdkZJpSjng8RlWJh0R7E2+/fgcllSsYNTpFVZmfUpeFXMSJ2VINSYtSt2YJoGuy9jjZ3JBkzZo0nWE7f1u2mpaEGd/gPRiz08Fcf+F0NZzly5XziGdjVJR4Oe2oE9lr2EQ+eH8Oc5bMY/+D9uLiU07igafuZ+7Cb7GX+NREteK88SMOORT0PG+/8Rb1dQO4+4678Fo8+AMdvP7aX+hobePaa65RtrCYLdx0981K5b7rrrty5m9+o54lEdjVlNWoIb+tXW1ccuklKss455xzmHLAFK68+ir61vbmpiuuU0FpKB3j3Y8+4LmXZzLtrN8yduwYbr/lFsJ+P6edcgpHHHEYDz36CJu2baU90EXGjGqF+3/svQeYVGW6hftWzlWdcwSanHOUjIoKmBURRjFjRjEHVEygKKZRsigmHAmiKCJIzjk20E3nHKor5/v8f9GIM54z95yZeTje6/bpp9uiu6t6197/+tf3rW+toDcoveMnT57MU088Sa+ePeXreHv2W5Kpixz1kSNGMG7sOJ595hn69ekr2bpBoccX9vPBe39ly55t2DVOTLowiV4POUotlgYvEX+ExrM9dFly11kkQxeMSMyhC23AueivC3QN/itPGx1bE9WisylrvqgoTgB6fGqCDCgRPW/RSz+bQfQrezhbJhR4mRRMYlbbDxkaPxqlW0MNVSw+Ppd87WFKtIWUuIuoc9VjJoYWtGHa0OcYEBnOzqP5fKfbziHVbg6e+QY/ooQeke6mYvV7+NZraJXSRLDpAIO6JdOqWysRMUZ9abFsZZ44E+LbTQoaqyP0SjfQpn0a9aYwPx4/ydc7Q7jP5uYoPMn0pjMTM67jkvQhlCsreKb4JRry7Bw4tAOtXk+KMYGKikoCujCaOiM3W//CtSlXMyx2AEF3hPp4P8eKzqDxWOicmk2s04/C5uBEzDFe2P0eSxV7wVgHLrvMYjWaoHM8XNG+HaO6tCQj1secBWv5eAc89/xIbr/RCu5jeCvd1NUHiI3LRq1PY/n3+zhS4GbtlgpOVkhCTxiT9IcX/4l3RKEUQWBBKqvKUQsJ/H8UAf75FdZsLCPwUnHOyv0sHf97rfBv2OdZEP2Vxytk+VKlEVasAdQanWSxYo5v6tRpfP7538jL6yTFccIDW6k0YhBhGIYYqXQXFoUXXTQUtUobFbadBc/zAb2ZuTcD+W8AXSEYfbQkFTk77iZKqYKpS0APCXGcB0dTvQxa8XgdsmQi0tjcbicebyN79qzntrsn886ct2X/XfTEoxm4/3giz69eNG94/mTo//yC+099xzlAP1dyj/oSiB1zdNcsAF0j08qEQ5zH40KljEjhkDCYiXhq2fztQvKPrMKWVErHLgbSMiJYzRrUERMaXay8RoW7RBgnCpWC2lonhw6V4nHaSMvqQbVHw65Tjew45aLvwGt54NanePLZFyjz1pDTLpdhFw2gR6vOJGDki69WMmfpAi6+bAQP3XYzr89+lU2HDmKIiZEldxGRmpKYxBOPTsPn8vLic9OJMVl5/unnyMtoSSDkY+6HH1FbVc2M6S9KHUeACB8s/lCqzEeOHMl9d9wnrUCCkaAEBwHo4mPRkkX88OOPDB48mLy8PFauWkVuZjZPPzANl8sp++IC0D9cOF860LVskcsLzz9P2O9nwk3jGThwAM+9MJ3ymioZHINWjc/nB3+EWydOkr/3tVdflcBt0Ot55ZVX5Ll3u1yMvWKM3FAtXrSIrl268txjz+IOuSk4VciC+YvILzmF2+hDp/STHgmRrdBgrHGhjqix67QMu+Y62UNX660oRKKqtDkR7PSPDejS+lV4uYvKjFIXze1W6KTmKiFFlLwFcQ3I75Fy/rOK93P4IbIwgpAWTuaNvI8YGn8ZKreKaupZfHIux3SHKDUUUugqpLqpFgsx5NKWJ4e9wMDQEHYdP8WS8HIKbMc5WrAOndGO29lAogUu6prBFYPbE6Mopk8HGwmpavDWyp46RoPsKwfdSYydtJYubdK48+IOWGwGvthfwLwfD7O39Gw8qwqsbhttQ925IfcmLs26mBpFFc8efYaSxDJcER+V5eWCbkejXy0QSxyXGcYxTDuMq7LGonTpcMeqKK2oxeix0NpmQOX0Q3wVG83rmVP/JXt6eqQOABGFWhadwm4ZByNbxPLk+MvQVR+iutHLLTNPkJAHr76QRpfOsVAdxlHpxusUQB1DfEon1u8oYfa8rRwrQbbZghhE7NNZpY7IHAnL+OSa2pr/1NL2P/q9/zWgn6ux/97v+3t+Gv1mp8OJ2WLF5xel7yirFd85ffqrrFq1RmTXSTGcXhdDSnIO2VmtSUrMQKM1SFW8VmOU4hpRWhcvrFnV3gzqzbPDv6dwF+AtdkpizEO6yJ0t2Ysw+oDfQyjokzORgYAbp6tR2sAKUZzX65KlemE3W1x6gvsfuJsHHrhfLvTNp0A4/Ynn1J6NBWz+u84/M82d2j9L7v+j6+/f9s3ixgoLhi6cA88CeTNDj0ZAiraITrZf9HqRBdAgPaLFLWqxWTi5fz3fLn6BiO8MDk89LdqY6NanFSnpVmyxehnfK8yhAv4AaoWacEDB4f3H2b65nOQEJaPHjgdLKmu2n+bLn0/Suv0oHr59OmvXb6fCX8+lYy+T8ZUWGSShZs/eQzzy2otcfuVobrhiJM9Nf5qixnqZwytK7oKlixS1Wa+8js/t4ZGHpqJVqJly5z1069QFo9rAosULZKTpk48+TmlVOZbEWDZv28KcOXPo3bs3T0x9EoffgUErnL6iLYimQBOfff45y5YtIzc3l0EXXcShQ4eIM9t4duoTHD50kPadOvHdzz/y/ryPeGHGS9hsVgnoTrudu+68g/79+3H/gw9QWFaCOS4GpV6Lo8lBjNbMnDdmyzaG8IQXpjFHjxxhzttvo9fpmThxIpeNHs2RQ4d56623zirxpxMgwN69+5g5601cES9+S0j2Y1toVGSEVWjKG+SEgF0wdCGKGzJMAvo5hi7WbLVKBsz8cY+zGpBIGI1KRPiG5GfRQ09ISpR/VljmgoeJ/D2gy/4gmPyQTipvtJrL0LjLZE54tcLBopPzOK4/QpnxDKcdp6mwV2LESkva8cSw6QwMD2Z//mG+ZjEntYc4cGavyMuTRjI5KXDXze1ol6Gnb+t0yvL3khSrwphoIiCS21IzcDtg6Vfb2boDrruyM5cM78bOHcd48eN9rD8QkACo1alxhvxog5BKWya0vo8r066iIVTLtO0PcJgjGK2xsiIQo1GjMPg5VZ0vvQb6qwZyefwYJrS6CYMrhrAox9vDmFxKkoWewO2GtJO86HiJZRkbMT7Zh1KtB+1JKJj7E4gNRR2MvTyJK9olcXGKHm1Ew4aiEC8u2Mk901O4YVw/gidOo7c78Dc1cupEA30GDKHKYWHpd8f5dmMRO0+IsruI9FafvZ+iuQEi1a2mvpZIONptv5DH/wLQm1/w73XYhQtX9AiEQqhVKpqaXDzw4MOsW/cLMTFJGPQxsuyempJLYnwGZnM8BoNZsnSROatRC7FctOzeXF5v7qUL5n/+Y+ePrAkxlCivC0AXvVEJ8HJmXQC6VwK6UiUsY3243I3U1lXI8ru9qU6OtwlAb7RXkNsik5dffpmLBg2I7orDYn45gF4wkfOO3wPu//TYmnDd+vP4/TMgAV0wHOkrI1i5SJqKgpgEdHm5hlFEQpjNehyOeswmHW63A41awU/fzqWpaBU6aln/SyUaPYwYnUeHbjmkZevx+KplvK8oq+kUNuy1Pjat287WXzy0aw0Tb7uJsMHG0VIvP+6po6LWzPgr7kNvTmZ30VEuHnmp5NDCEyFZE0d9QxN3PfM4146/hn5d2vDw1AdwKCI4/T5MIrs1HJEq9ycfexyf28vsWW/iaXIx8aabad0ij/Yt2/LV376UaYeiV/3xp5/QrlsnistK+PTTT6XY7emnn8aoM6GSHVC/FEIdLz7BzFmzqK2tJSMjgxdffJGt27bianQwfszVLP/6b4y79ho279wuAf2td+fg9XqY8dKL1FRW8sB99zGo10Aef/FJDotYWKEx0WsJeP0kGmx8+M57bNq0SQa0iD662Cxs3bxFbtDF64kxxLBj/w5efeUVhg4bxo033ECMLYYVK1axYOFi9HEmfJYg7qYqWmrUpItEtZI6Eqzx0R76tdfTTTB0XXQOXbzPcg79D87Q5doRFmO5YWkCFAwJV0PhuxEhISFRXseS2IiwkGY5f3NJsBnQg5BBOrNafsSwhNHSIrZG6WJR/nxO6o9RYSrllP0kZY1l6DHJkvuTw6czkCEcPnKATXxNsaqAI2XFRHDi5xi9+hgY2E9H5zYmundsw6ndWzFolVjjrdT6HMRm5hI2prFt2wE8VQ0M7NOPiEbJS29/z6drhZA0gbiIGSflNKr9cj3N1nbkjl6Pc43lSqoc5dy15TYOhQ+TospBH9FiMSqJyzOyuWYDqrCKtq4ODFJfxOTWk4n3pqEyxMj33uACq8DQUCOu1KO86JzBfL6Dq3PRJKbQLdyD2m21RMqD2CtOk5LRiKe8kLfu7I8lEqR975G89dlS7LEK7rnnRgL52/GcOUSqWY2z3k5MXDa62Pas2lbNjPc2crRU7JsEDijl9liQAaHY8YgeekMdinDonNPphVinzxfF/WPJvZmeNtPR3xh2RGH7fGiPDgspZJldq9NIk3wRCCF085Mm3cKa79cSn5AqAV0Auein2yxJUuUu+uh6g0Wa0QinN3HzixfUrGQ/f1ztfEOZX/vn0dMnAF2yetlXj34IQA8GhMFMdB5dMHQB6KLv01BfRUNjLU6nXQrk6utEfUZknf/AkKFDZR66ELyJv1OECjQf54P5f/X1f+IN/RPQ/+uzKpj5rwz9HwFdmBaJ1ovogJuMWlyuBgxGjfQnqKutZONPH9GzXSU2g5NPP95Dfr4IZNHRo08bWrYzElbWoNZ4MRutRPxWzuTXsWndKY4dgm5dYcLEG3EEvSisWSxdc4oGZxJXjriT5Ix2lPoaSU3NkHOsbo+dJG0cwZCC2596lEm3TaJDbjoPPnQ/dX43nmAAm9WK3+sj1mbj8WmPUVNZzfvvvIejoYnbbpmMxWhmyKCL+OmHH9FqNFwy4mJefHUGA4ZexC9bN0mnNqEgF4Aaa4yTJ63SXonT5WLtTz+xYtVKYmNj5Rz4yy+9zMmCU7gbHfTr2I05b77F7VPu5njBKeYtXsjrb8yiqKSIma+/Jhn6Ddddx7BhQ3n9zVkUV5ZLhbvI3lZHlMQo9Lz87HR++OEHaTf76muvyU21aJ+JTXFOdi6lFaUsWbKE7du3y/75NWOulUvjvE8W8s03K9DGGvGZg7gaK8hRK8kMq9BXiiS4FMr9fgnogqFrRMndL7Ifzs6h/8EZujKiQCUm0oR5iUYhNQUqrYJQOERCQnpU9CalQc1jxc3AfnbSOAymsGC/Gcxs/VeGJV4mg8VqlU4+ObGAU7rj1JurOVWXT0lTMXoM5NCSJ0Y8R1/lYE7tOc6eunXYUhLQxmXi1jaiyyxFm3SE0xXzGD+hK3qlg9T0JBqqG/FGILVrJ+z+AEdKakiLTcJcWYvLHuTHo5W8uySfk6UaOicMIak2QiXHKbaVyrJ1lr4DD/Z8ghu8oylrKmJy/t0c859kfN7NpGqS8Wuc1MdW88npjwm6fcQ7UhhpHsFdLW6nZaQNGlUC2rAKrVvkpouJlTqqrMeYceINvqr7kQAJ9MwbxqjES2htbEPA6acsmM/Hx2ZzyrWXO29oz4ieLemVk4E1OYfX5n/L1TdfRaseGur2LidUexqbRintn03JHflkbQFzl+1nb75ABz3hoPC5F7gQkO0eEQpVVluLVmy7LmCWwD8H9N9Q0t8y8n/k6dE9i93uwmoz/UZI9/gTTzFv7kKSUzKJhDXEWJNp1bIDOdltsVoSUCqFz7QWfzCqihcLQLMjnJwRPnuSmhXuzZ//HtCjYH8+oIvRNmEu4yUY8ODxNOHzOaSpjAB1j8dOU1M0nMXtsuP32Rk4sB+rvxM2m6KW8+umxRcQYQPRv/H8vc7ff/2fAPLm3/knoP+/AXTB0KPMrZmhi8VSpEephXGF341WCz5RLhQzqIogu3Zto65qM4N61ZOUqmHjqgN8u+IUwgCta7c02nWyEpcYIhCuxWAw4rZrOXa4il3b3JQWQZdOFi4fczFqYxNetZkn31jJ4OF3MfkvMxAmnW5h8OGskuZFNcXldM3uiNZgZtqsV5h0+y3kpSfx2GNTKaqtRGMUI5xaamtq6NKxE689/Sp7j+9lxgsvSWZ++623UXDyNEMHD+H40aNSPNejSw9ef2smt951O59+vlSOqXXu0oWpj0ylqLiY3bt3S+W7CFMpLS+TI2Riwy2qYNdccw2JyUnE6M30adeFZ598ijvvm0Kj28mSLz7jkcemsXf/Xt59Zw6RYJBePXrQrVtXPl76CWG1Em8khDccRBNRkm1O5PEHHpYbijU//sCrr75KZlqW3Og3rxe7Du5m9uzZcocsPOin3veIfFPXb/2Fd959H68yQMAWJuCuJyMSIktYjNj9JMckUex2/4ahny+KE4LVqBj2j3mowgrUwsNWiHZ04A17RYdS6h+SE7Kja45onwtNj5xba/YJCcs+rgASLUqSSOP1dh8wNPFSVD4VdYoGPju+mAL1CZrM9ZyuyafMVYQeHVnkMm3Ek/RS9qdoeyFHmvbQp9VgUju0oSLchKZFJUX+FXzzyzRem3MZRn0d4aDInI9Hm9kRTPHs3b2HYxVFdG7Zikx3hDWrdrBsZz17TykJ+VuQrsol12MgJknLD4r1nK4rISbYgqf6Ps4k12hqghU8FHwGu8XDrZZb6J/RD6fFwS9NG3n/zAcUF56Eai0jLcO5O30yfUz90EeS0QtFufTyB7W1jhPKvczYP5ujrhL6q0czpv11tDO0J1FvoLismhPho3zZ8Bk7m34iPivI6IHZ3Novl8zeg1i38jgljnp6DbHSoasZqo7QVHSMUDCEIbEN7yzby6ajbn7ebScQMRDyRFPnZIiYGIBSQXFNDfqIUvq9X6jjHwA9LOnt7+n0mlMP/p6ZRy+q6KO/gp1ky+GIFJYJVfE33yzn0UcfJy+vAx53CKMhlpystmRmtJLCOGEpGFGo5bhbswLt/D65YOvni+SaWXpzj70ZYsW9EE1iEz7wYj5dmMt48fvdEtAFOxIgLvLOvV6HLH8K5bvDYZeReiJZbeGCuVx51dXy9cub6Cw1F5UGmc75d4Ae/f9z2ur/6HspRo3+PH7/DPzK0H8P0MVjEQw6tfQe0GqFq6Co3LhQayJ8vHg+WRk+unasITlVR/HBGj6dvwZHPfTunkmrPCtZ2Ub8oSpU6ghNjjCnTtrZtcPJsSOQlBjDoMFdycmzU+tpZPX2BoZffD+jRz9ExZkGdhef4vuNa/H6nRiUGm667HostnheWfAR4/9yEy1TE3lh+rOUN9agFSIjoKG+nhHDhvPonVNZv309c2a/zR233cFlI0ez+OPFXDl2rBy9EyI/o97AnPfeZfykCdQ21PHmm2+SnpEurVe/+uoryZgdYrbdZJQgnp2TQ0Njg7RlFX7rwsEtOTaBdGMs0x6eysTbJ8vQDCGMu3HCTWzeupkF8+eh12jo0qkTnTp1ZPGnS6QgTkgEfZEQ2oiSXjnteWbqNOkf/+777/HSSy+R17I1DrcDnUGPWqHl61Vf8/kXX8gSuZiXFyzeZrOxe/de5i9YRHFdOaFYEUziI87lJBsNCa4wMQYbFYGAFMWJkrtk6OeL4s56VPxR7w9VWIlWWtmGiOgjeIUFii4ihXApCS3lEqMQAneR3Cn7uNFETPEPorcejSZVEBdJ5vVO7zEk6RJUXg31kVo+P7qIItVJ3CY7Z2pOUu4pRoeGbLKZOvJRuil6UrylBKerib49h+KLNXAmVAG5do42fcW3O5/liRk96NHXTNXpUyTHDcDfGM+nX2wloNUx4toBMv9i1UfLWfvtcQ4XxOIOZxDRWNAHjLQmnQ49O/Gjfxs/H/yZTBJ5Zdg0bvKMoppiHre8hCrJwPXl19FG0Zb97iOsC22kYkg9+c5T1O2oISU/lttsN3JZymXYyEQdUiOmJUUgWDiumk2eH1mpWktjTYAp1sforuki8sWoa6rF5aunQl3BQX0+Xx9dSY2+jpxEO09eksGALm2oUGSxYMVyyp2HueOWkfTplwMNZwjXVnKosI4PVhxjfxnsPS02WHoibt9ZQJej59KSt7iuGn1IJc2j6QlzOgAAIABJREFULtQhcPE3PXQJ6M3C+/N3GtEG5NnXGXXj+jUXrXn3rcDj8WI06GlotBMbYzv3M8Kh6pZbb2PLll1EIoKhJ5GV2YqE+HR0WjMGvRWTOYaQODMir/o88xjxTDI+VQRoCPc6+W/iIzqu1sze5esJC/OekCzvCWYeCIhgFg9er1OW2oVLnLB9dTjrJbD7/C78Phde4STnczNoQB/Wr18nZ5XF7zCaTHKMRPZlf6fk/utDfwL6hbqIm583CujRa1O2FiUrj/bPm69pUc4UBkMGo1oG8TidtSgIMP25J+nXN40+vSDG5Keq0M4nc/+Gpw6GDcojM91AWroBrcFFSBHA6YlQVhFk65YKfl7nIeiHzj3ySMyqwhCvZ+z109Dp84g1tmbbvuPM+XIJpY4GOb+abEvjrhvuRqnU8daiuVw9fhxt81J5862Z2F0e2WOUvgeRCCOHDWfi+Il8/sVn/PDdGp5+8mk6tenAtMemMeWuu2mT2wa7u5HiM0W8+fZbWBPiuGXyrdI7XbBwAZafLP2Uffv3ExRiUVmtVdDU1ITZJERNfhbOny8FdnrU+JqaeOShh7lh4gTSc7JY+8t6Rl9xOes3buCTTz4hMSGeYUOHSMHdO++/S4OjCafPI0vuRqWWni3aMePx58kvyJfuc2+88QZZ6dlU1FaQkpBKYWkhf/3oQ04XFMj7q0OHDjz2+OOYtWaWrV7Oph07OXTqKMo4JWZtCFNjHWlC5e2OYFTpsKNk5DXC+jXqFCfm5RRhUYmJpq2FxITLhb4Q/5fPLxm6iIOVDD2CN+JFoRWALhh6TvS3ngN0Icr61cDkbPyQfMxGPC/1fJ2LkoahdRuwh+wsO/g5xYoC3NYGCmqOU+k5I6Nus8nioYsfob2qCwWbi0nQJtG9W3eKGmqoM9oJtgmxp2Y5a3Y+y+AxVq79SwfSk1NpyI/nnVe/Yc+ecu5+8C56j+zCylUr+WHZBqoKlGjpjkqfgd8YwRAyke3KJLt1Sw6aT/P1zmWkYuTloVMZ4+5Hof0Ez4VexxBr5XHL02Qos1hZ+y3zK5YQul7D6VARdYdqyTyVzET3NUzKnkBKJBNNSIM7Anajm/qUQn6s/Z5fAjtRVemZlT2bFHs8jgQ3O05vRWmM0Bi206h18VP+ZooMtcTGN5Dh38s9E65EH9ea/QUFNKobKSk5wG3jBtOhQxblBUf569IvOVgHwZgcVm84EzW3d4fO5QZENHL8nNKGWrS+qBvkhTr+AdAjv6Lj77ymf7xVmoE9+s3R/aL4LEQ0wk9afB0SPSGFkqqaWgYMHCwXMuEQJ4C8dV4H4uOSqa2zS3GcXh9DKBQFbdFLF0p5GbYiwFoAq9xvnDV6kYW8X+fC5aItEt58Xvn8gWB0VM0n+pLuJsnAy8oKUSqDkp3X1VWh1amkKMrlbqJrl04s++oLcnKi5S1RIYhuJqLFFalHOfteXai37M+S+399q5yfhy5MGkUJUiUvGrHhFAEeSlRanZzAcHuc2KwGVPhxO+r49ON5VFUepGfPGHp1zaG+rJq/ffyJFBUN7J1FVrqB7NxYdPFq0KpwOIIcPlrDzh1VHDvioLJMQaM3RDgeuvfpwPRpL2GzJIBKzUtvzWT1ge3Et2qNL2KjosjDuy8sjAaZTHuQYZf14YorB3LL/ZPwuYQFskneL2IEtFvnLjx9/1PMXTpX9svff+ddKYJ77ZVXGTxoMDdfd5O8C37ZsoHZc94ms2UL7r73Xun3PnLUSCbd8BfmLZ3PitXfohP9A7UKfyiITitEbD6MSg0Tr7+RsUMvk9WDk8dOSBC+76EH6NatJxu2byKvXRs++WwpO3bvkiywT7++pKWlsfq777A7muSmV5SuXA12rr1kDJMnTJRJaytWrGDhwoXyDTOqDPjxU1NdwwcffCBFeJmZmVx/3fUMGzoUg9qAkwDf/rKRtz56B0u8Fl3EhbKugnaxsSjKa0kwWGXyVb+RlzLoymsIaE04XUEsosLnDqJRiXczGBWM/QEP6bAqIqvDYVQaJf5QAKXwPJA99OTo2irtiaOeCn9fRxVgrsWAGTOXWkYxsuUoLmo9jEAgwsc/fc5x1zFo5aPIcZyTFXuxSvsaM48Pe4ZcfUcaTrtomZqHt85ButWCPybIxtBRVh/+iv6DE2k3yIy6rZ3duw+z68t6Du88xYTrLmHCreN5+Onp5BcUE/JFiFElE+NLJ6wyUhCsJt2Sy7jEsfg9fo5oD7Pu5DrpVX/foDu4wjJQuncuLvqMrIzWXBc/iUafg3kN7/P2yVnQLwTdjCQk5uJb5WNC/g1MMlxPn4SO8h0OaP0c056kqmsNM795G48Prm13FZc7BpJiSGJLZA8f7/iKBrz0yOtKni6JM1WnWVezEZelAZWuiTZpyVzT/xJZiV3w0zJKakoZ1KUbl108gszcFE7WFvL5xm/Ze+YkRw6dHU3ziK6IXuJCUNRHNH7KGmvR+EUF5UKhQxQff6ty/28B/Z/dJRFp3iKUmaFgAJU62oMWR3llBT/9/DO33nI7Wp2JpOR0VCoDMbYEEhJSUCq1JCamocSIUhG15BRgLj4EO29m32J9Fv/fnGMtHg+HolGrcneiUcr54qYmuwRpYenqcjXS1BRl5EL41thYK9XGwt9dWAOIkTWnw05cfCwb1q8nJydHxjqKUIno81w4K7+/P+N/Avo/A/ToeyVCg1SRKKiL2yuMMB9R4Q2GMdliCIUDeNwOTFrQq0KcPH6AJYveJBwsIDVehcrnpeDwGeHXRY+OSjp1TKN1n7YQsuPyuCksq+PIsRpO5YeorgBno4F6v4aSiB93MMgDN0/mpmuuwpwZx9KvFrFizy+UufxEtOngT+DlR95FE9TzzJMPMeySHlw6vg9PTX8CRdBGbZVDCt2SEhNp27oN42+4kbkffsj+vfskex7Qqx+3Tr6Fu++6i57de8hJksMHD/Hiyy9z25R7GDFoFLfecysXjxrF5WOuYN7CBXz74xpsCXGENSqaRIneINzFPFjUOu6ceAuXDRop+d6K1SuYv3Ahl48dw5grx1FeVYnJZuHVWTNpaLLT5HLSq09v+vXvL0fjmgWo4n6pq6ymW9sOvPriDD5evFgq3d955x25efC6PcRb48Xdxpof1/DJkk+oqqxk+PDhPDZtmhxz0+ptfLdzK+/MfR+Xp5pYQwSjz06SEkxNbnLiU3G6AhLQB1x5LX6diSZ3CLMIeHKF0ChV+BWBPyygi+u2WTsk1h2hHZJVh5AA9ITf5Fv83l2gEklo6EkkgavajSFb04IkZaYUIW/N30txsIgS5Qkaw8VUNZ3AhAYbCUzqezcZpo64q8NsO7SZ9qpMxvXsgzHDwt/qdrJ0y2f065VJ20HJ/Fz9PRs3H8B5MoneiT144IFL8QabeHvuMo6UFZFoiSdWZSXBbZMZ9cdC5aSZW3BDwg0o3WFO6g/x3envMBDP1BEPMsTcg6qCUn4u+IVOnXrTRt2Tw01HeankafLbnSD+ylQCqVCyYx/JNd25fPNorvJcwsjEblIM5za4OGE9w56Wx5m/dimaGiu3dBnPGGVvYqwm1ii2MHfbl1S4XXROa89gfVvs9ZWsrf+ZMlUdLpOCjLg4xuV1Qa9WsnjjahoDfrx+H50yOzDlkbvxmzw8+9GT7Dx8+NxpV7gFoAudWNSlMKR2yXaZOvB/B9CjYUX/IqCHxa5SFWUXcmEVKiTAIdW165gwYRIelw80BkzGaO88Ni5Rjq0Z9BYS41LQaw1SeCQYvphJF0xdgLhIyBKxl+Ji/xXokeVxYWrhD/hxe524vW6cziY8HqcEd6/HgVuI4bwuYmLNVFaWolKFcQuwdzRK6ajBqKdNm9asXL6SpKRkGdzRrM5tLv//XwD2PwH9fw7o4idE6p8AdE8ghMlmQ6VW0lBfTYxJg04ZRKPw89oL99MxT8WezatorPTLBcOmheQ4iIuF7JaQlKGXqu6aBqhrAHs9NNZqqSwOUFgXwR4bw+4jjaSYFYy7/HImTr6RxNwUtpzYxbQXXsIcm0usuQVP3T+TgCPCS88/w6AhXRk3fjAfzn+PM0V1IjYGt9tNy9wWjBs7lk4dOvLC9On4PF5uu+VWaZ1635R7ufOOOxjYe4Dsn+7ctYN33n2P2+65RwYHTbn7bm4afxNjLh/DnL++K0vnYl5cKOgb7I3SjjXo8WFUqLnlxgmMHXGp7N1++91q/jr3I5mw9sBDD9IiuxV1nkbuvOduXF6PdIMbMmwol19+uQTr/Px8NMIESqEkEgjStkUrnnnyKV5/7TUKCwqZOXOmFKpt2riREcNHkBCbQFlFKYsWLWLTLxvp07u3jG7dsmULHbv1oMEfYcEni9i0ZQ0WXZB4dRBFXS0JIWiVmkWDw0PfkaMZcNU1eHVG7J4QZhHS4gqiVYip6WDUz/8PevxrgK5GjY5kUrmhz0R0Lhu1lR7i0tMo9lZQ1JRPQFeDy1tCVeVRIvhJIJMeLUdgpjXeuhAVjSfIwcqwrI4ktEziZ08+X27/CpOiiZC1jhJDHfV1EBfI4rK2oxl9cWu+WfUlZ2p8VDs8GG16LEoDsS4TvnCQQ8Ei0g253JxyE4aghiLDMZbnL8dGMk8Of5wB6s5U5hexs3ovPQYNwKxOZeXJb3m//k38F/kpja/FmpeA/eBJRrW7lZwvM+lX2pmxmYOweDREtCrK4xv4RvUD3+xZg7LBwC1dx3O5tidavYJvAj/x8d5vqPJ5ybO0YGxSfxR+Lz9XbyTfX4zXqibBbKJfXCo2k4G1+Xuw+/yYsUhSqolR4zE62F2xDZdw+Dk7JvhbQA9HAd1eg9qvuKAMXVz2zUFm/xZA93k90uNd1KeFQ5sv4JeLgCiNNzY5WPLJZ7w5ew5Fp4tQ6iwyrMZsiUOl0hDwBYmx2DDqDLL/J0C12WRGALhG/Su4R8fahG1rSIK5EPeI52p0NuIP+vD5vLJ/HokIYZxfzqCLzw5nI+GQH41Wic/jhHBAOn4NHzFMxj6KTGnxnH9/SAYhpNEX+PhTFPfPAV0W2COhcwxd/ERYlDJREVZp8Es3QyWhgBurQYXXUYujroJ9W5czbkIfNs57lYbyMtITrVh1YYx6UW1yojeH8YadUtGKUgjXbBCIo7FGQeHxBo6Uulh51E6TEE4GdFjMNibeejP9hvUlLS+Zvy6cz94DJ3E51Dw1dSaxphReeHY6fft04bY7ruar5V+w5KtvyGrRivLycjp17Mj0p56XgH3LLX8hNSWFJx57nCNHjvDJkiX07NGDKbdPkRWIz5Z9xqpvV3PP/fcTFxfP8889x1XjruS6K6/jqRefYe/hg6gMOll2tzsdxNpi8LncqAJhbr7meq6+bIwIT+D1N99gz4H9jBg1khtvGo9ebeSTvy2VJfek5GRZnRg7dixjx4xl+47tvPP2HDkzX11dTddOnbnh2uvISEuXPXxhjCPK92cKCpk3dy49e/bkzlvvxO1z8eOPP/LVl18yaOAgJk2cyPvvv8/QYRfTrVsvftm2g7nz38bZWEqaWU2krppMnYl4kw2XL0SfUZfS/6pr8OiMNHqDmA2Wc4AuxWF/YECXwTlnhU3/U4YuxvfUaDATx1863Y1NlcbpsipiWiZToijnWOk+1KomPE2l1NYfl6KudGseeRn9MAfbEXAosNefBl8duZjJa9uWkqQwuwp346g5RbH3MPVns9EzI93pn92flDgv+w7uRBmTRrXLBfqw1FLYXHrcQS97Q/kkKzOYnPEX4hQmSvT5rDixnDjSeKzfIwxQdMJV3sihxiO06tcBuyLMvD3zKe57klCfMGt3riapd0fc7iC9Nb1JWhlHh9PZTGx7BcmeOHTKGOwJbmaeeY/1BdtIVmRyY+erGKrogBcHnzlWsCz/B7wqDa3MLbkirj9WjZ7NtdvZX3+CUJyeBIuR9noLSXE2thef4ERZEUnaZBFNQJG3gDqqqaOCoMjAETxV3N/nGLoYRBWA7qbcXo0moESIGy/U8W8vuXvcLvR63TnP83AkjMfrkwy8eaDk6msnsHLFt8ikeF8I6eAh5IgyQD2MWhXNNJeZ1WejU3U6vWTl0iTk7ONyoQ6LjYNIXAsRFLavqgiBcCBqMCN2VNLXXZjNBKIuPgEfGpNeAnzY78VoMeF2uBg+cihr1qyR4yDCMkCU28XJieoAov30/wsM/U9A/+8BPSLuQtGWkT306ChPFNCVkqGj0krDI9HFES5XZrH39Dfx8w8r6ZprJFtXyPY1SzCoFKQkWPG7azEaw9hiVahtokHjkiXdoFDBhAwogzZCLgNN1UEKGzTMWnWI/AbhdmwlI6c1E2+9hbLKMwwb0YvUtAS+Xr6C9Rt28uCDL9K6ZXeefuw5unfsxJ13TuL0qaNMf282FYL2A9dddx3Xjr6GI4VHmDZtmiy7imjSXbt2SeV6ixYtePXZV+T3frDoA777fg3PPv88ZpOZN2fOom2bNtx/7/3cff8U7G6nVKQLhi7ar7KU6/NLQL9x3NVMvPJGPEEP9z36MGVVldwz5R6GDRhBY8DOtCcep7qmRlbbPF6vLJOL0TlpNvPiS5wpLJQVOWHzevtNt7Nq3Sq+/OILuSl//fXX+WntWpZ8vERWBYT63qa3cvz0cZ599lnpGjdu3DhmzZpF57Zdufby8djrG3jvw5kc3r+FBF2EmEiQljHxhFzCGkdF71GX0u/qq/HoDTR6A5gkQw+gE+59cpX54zL0fwXQhQDUqDGhD1i4tcV9tEzoxL6SE/hToNhYQknTKQzhAHgbqCk/jsNjJ9acRIvkPqSr+qFTmDlRtRWVv5EWxNKxaxeKDD4Olx3FV19Ctb2AIl8lGgy00Q6nTUJbjNQTl2TjUEklh+sKsFktGFVqbB4droibHb7DMt719sxbSNPGUaQ4xppT35NEFg92vo+L6IolqOO48ySGtjGcCJfy1E9P0zCogqaWDmodDWR16Yw/qEB1SkXq9ji6VLbkro43khfIxRZIwRUb5MGdT7DVt4cB1qGMbX0xA9RtaQrVsqj+c1YWrENtiaWlqRVDNd2J1Vg44DzKtqp9+HQq0pPiaKnRkZaYwKZjB9BabATsAezORqypRvLtRzns3osqNoJHBOIIQPeIOprxXA89pPZQbq9CE1BdUED/NzP0aHFT2K6Km10qxFFGF1CVGjHHvXPXXh6d9gRHjp4gLj4Jl9uH1ycU5WEioSDKkB9EaprwYhfpZucOhYx0FGXB34pBzh8iE+pQVdR9odl7QY6ZRQ1mBLibTEYMBhFP6ZAlFZvNQnV5BRqDltlvzuau2+9EJRZ+EfpzHisXr+f80bkLtQMTIRt/Hr9/BkS3XFxvUYYu+bgcVZPTogohilPhC0XkdanTq6muLMaii2A1KFj26QKuHdYe95FlFO37kViLEbNRjddTR2y8DpUpTCBsFx0iGQstLsOwT4HCZ0Dp0xNsUlLpjeGLg04+31hJjQe69B7A9RMmsWPHRnp2yWb8DZdz8vRxPl+2nLHX3UZ2Tmcef+QFWqW34OnHnpC6jg+//pg58z+Q89ki0lRcdwK8N2zYIDeXwkpVp9cz4+UZ0i/9wXseRIOGeZ/NY9myr7n33vto3649s2fOkvGrjzzyCI9MexS7x4Un4KfJ6yYlPU2q3G0mM3pUXDJ0OLfeeDPbtm9j8bLPOVlYINn5NVddK81NxOibYI3HThyXOevCge6F554nRmljw46fWbRwIZ07dmL05ZfRLqcDDz7zEGWlpXIUTYytCYtZkY0udAE33XQTFw8bJd/AO+6+gyGDBzP+hvG8Put1GiobeXLKU7TMSmX1DytZtfxTXJVnSNZryLXGYK+qQ2W00nvUJecA3e4VeQtRhq4T0zF/YHbefFX/bxm6WOmMehNGj5Un8p6nU3JPNhzbQqG2mDMpJfisbrSBCEZliLqa01RUFNHk9NAxbQDt1aPQay3saVyPXuejrTqV3j36s7+xjB2Hd9FYWYCbWjnhoVcl0C31ctJ06YSaymnZJpfvdm6jzFePzqjCotVhC+pwKZxsduzBQix3ZN5CliGZ08FDrCv4iSxa80DnexkY7oJJa6PaV0ogS8GG6p08v+d5TlkPQjzQTYTTKMDhAVc8KYVpDAn24o5WN9I13IlYZzLuuAh37rqfXYH9XGQcyejsEVxk7YRP18TcysV8k/8DelsSrYx5DDf0xaa0cIYyfjm1nXo8tEhLI1urITEmhpPVFWTltsKgMLFr305Ou05QQxlnyMer8kRja8UglgR0kUInbKpErK1X2ulqgpoLCuj/ZoYeBXTx4WgS6lczSpX63Jy60xNk6iPTWPfzRgwmK6lpmXh8foKhCF6PX7p4BbwCaMW4mRg7E8w6at8akWNqUTb+9+rOc21/wZwiQpSnlKYwzWNu4vWIjYBY6AN+nywFRiNWlSiVCmTGeCgo1bsrvv6a5MSkc4ghfrcAcvG8zWlvFxJQ/wT0/+7sRwFddswFOz8H6IqzDF1JWKmWo01Wi4GGunJs+ghBdz17t//CkC7JHPv8BdzFx0mIV2KziRhg0GfEgtJJ2GsnogWVKNooRUVJFU1fc6vAHqTBHcOXh4N8s7uG6nAsme36EFIZsTdU0yUvnnvvvhGTBbbv20PngaMIYGH6c29hwsJLU58mIzeLQ2eOsuiLT+jarRtjLh3D5l1bZL+50W4nOyebG268USanvTH7TcmUH7j7Qepd9bJkvX//AW68/gZuGHM9jz89Tfa277/3Pjm2VlRWisvvJT41meS0VNatW4dWJSRUKgb27suU2+5g7rx5rN7wExGNSrokTvnLFMqaypn6yCPSillscMU9IIB56oMP0S2vK96Im/fmvMMlF18sGXZhfQkPPPyQ3FYJhi5K799//z0/r1snH8vKyuLhhx4iPTadme/NlPfapOsm8fLsl9m2cTvPPvwcQwf1xu5qZMnCd9m1/ntswlzGaMFV34TeGitL7v2uugqf3oDd4z9bcg+gFXG4Z8cWL+Q9+q8+9/8W0OW4plpFUiCZ99q9T7+kPmzJ38je0H52xu7DkejFXudCqQxRXVsgfRicdifX9h1PZ88Q7E0+lpV+QUTvpq0ig1EXXcqR2gr2Hz2Io7oUtTqE3qJDr06gfdoQwvURtD4npjgjGwsOYA+7iEQCWHV64pUGnBon6+3bMITNTM76C7nmNAoCR1l7Yi25tGda30fp7szDEtJTGCpF1cLA+oKtfFq0mE1Z3+NPCJLRoxWlp4rAFYA6Jda6XK6OHc3N8ePoEeqOtS4GTyrcd+ZBdtcdpHukPyMShjA4vhvK2CAflszj65OrsZrTaWNtzwjrIHQ+LXabhw1HtlISqKFtSg6ZRh1mrZZap5sIatITMjhVdJK9DTsI632U6gs43XTiV0D3Ks+p3EXcUVDtp8JejiaolVa1F+o4H9D/DT306MiYVid6zVGK7A+ExLIqe5aFZyq4/8GpFBaVYLbGolJr8fgCxMbGoVRposp4ZUgCevPImHhR4kVGAT6aRHT+TrbZfCaqchczqAFUKkW0ZC9L5SKMRfTQBesPYtTrpbpWlC8FsJcWl6DWaGS/JBzw8/OPa+T4mtVqlSAufq9YzJpNbS7UG9X8vH8C+j8H9GaGLiozouQud9EKIYpTYrJaKDhTSHy8Ba0yIAH9yN6thD0NdE6MsP7dB4kLemjV0orOAL5gE6ZYDRhFtrLYmvujwhgRgeyRqQxyNlh87ffHscueyWtfHOBkk4r+o8dz4EQJCXFWcBVzxaW9GXVpH/zqMGmtu3O6xs7MmQtw1vh48OZ7GDl0CMIozBlwodfocfncbN2+jQULFtDYZGf4iBHcedddzH77Lakgb5nXirdfn8O+Y/t47rnnpEnL0IsGc+/kKdz34BTSU1J59vGncfs9NLocWGJjRESGNKt8+ImHKS0qRhEIMWLQEB67/2EWL13CV9+vkoBuNpv5cM5H1HsbJCgXFRVJIA+HojlToy+5lNtvmkwQPyu/Wc5FAweRnJjK8fICnp/xIqFAUN4zwilux/bt0lteBM7Ex8UxdepU8lrlsWrVSuyNdibdPIlZb8xkz659jB51BRMm3IReCytWfszKTxegc7vIMtlQ+cModWb6jryEAQLQdQYcAtD1ZlTugBTFhZTCi+BC36X/2vP/rwH9rL97WiiDJW0WMixtCCeq97Ersouvwis5pS9Db4qjur6G0tPHMCfpiAR8PDDmYdJOt5bjaMcSjoMpRF4og2E9R7D18BH2Hz6ALuKnRVYGDocLnSqWBEse9aWNdM1tiV/tZ2vFfnZV7yVdkUyczkSCzohT72CtfRPqoE4Ceo45g+LISb4/tIZcOvH08KfIq04jUO+hkFLi26YQ0ER4f9ccVictpSKxCl2sGYXJRFpeCwq2FGA5amRSxo1co7mU7v6uWGrN2HMCPOx6iP2Nh+hhH8RF+kEMjOuGNl7BvIJ5LC9YQ5Itl05J3egUaofSoyKUpmDzkZ2c9BbRMaENGSYj2jDsLTlC96xeZKfmUNlQTqm3iK3FG9jHDrxaMVgpnYxQnAP0iMwvDKoDVDaWoQnpUF5AQP8PldxDuD0eTGaLZOceXxitTsmMV96WPUSVRo9aoyciSttCWq9UoRGiN5GwpokyrGbDmPONY6JfR51wxEUvGEPzHyDAV6RoqYQFogxpCclULOmuJDzhA0ECfrFREKw/Ir14ha1ftP8eBXtFOEjXTq1Zt/Z7+XvFJkK8Jll3OMvU/7Vb9V//aVEq/fP4r86AWMlFD11OnctWSzRJVQC6KLkr8Pj9Uluh0ymwGYV1ZAO7Nq8lK8mKpvYEOxdOp6UVEhMNmCxKtMYwKrMYpA6DRug9fvXNFlGhuMPgjgJ6KGzhiDuXhesKWZ/vIqf7SFSWVE6cOErbLBNDB7Wnc/dM9PEmMjv2kGNsM99cxNF9BfRt14t3Zsw6G/tAVOQNBakaAAAgAElEQVTp8/H6rJmUlJbiDwbIa92aRx+bxpJPPmH5ihVk5WQz841ZVFVXM2XKFEwGIzlZWcx+dRYbfl7HhnU/89JLM3A7nRgt5uh4DQp2HtjNgoULZUqbp9HB6OEjmfrQVBxNdh6d/oxMUIuJiWH+RwuorK+SanYR5CKsaIXNrF6rkylw06Y+QnJcAkVnzpCcmIjeZOLAqeM888Lz8p4SxjUzZsyQavbVq1fLv0c4meVkZUsPd6FZEaN51157Le+9+x5btm8nrUULHnj0IdLj4/lp0zcseXc2Bq+HNrFJuGub8AeVjL/9btoNHoJHTL6odBjUenReYREZJqwVWok/7h3SnF8hqoviHIr1R6xlwnf/n61Bst2ggrRAOktyFjEsfThFdQf5vuF7PnQsItRFixc1RRWl+JtqopnqYRjYqifZ5e3RqS0cN+XjDbnpZe5Mh9TOlFY1sG/fPsw6Bb26dMNd76G6somi+nqSDan0addVGtesKVpPSWMpScQQozSQm5xCk9HO0oKv0SiM3NvuHmLDVkop5KdjG8igLVP63McgXQ/qy2v5sfBnBo8ajtkTy47GX3i29H6UA4NYMhJxqANU+ZtQ1KhRbI4wIf56JseMp5OnA1q3klMxpUyPf5qNpVvoVT6ES4yj6W3sTEbLFL4s/ZJ39n1Aj8RBtE/qQrozDb3aRJW2hn2Fhyn2lpNnyqWdSIyrs1PcUEbn1K4kxCTiwU04McDijfPYzw4aqCYi1gDR1T0P0MPCy+8soOsihgsO6OLaaa5O/4tja80l96hYTXorR68ZCotrmXLv/VRU16JUayWoqwRYitKlCBuX1q4qtHrdOTBv9nKPOsJFXeGEsUvzaIdg3uKx5llNv9eNVgkqZdSYRgC2MGFQKZTy5hCA7nS65IiN+JCucyGRlx6UDD4S9qNVevnm68/p0aOHvJHE5kEczSNsF3qp+BPQ/3uGLhRf0dpQtMVyPqALUA9Gwuj1WryeRhRBJwaFm10bf6BdbgrBssPs+/wtcq0hEhPNGM2gNQbQisQLMZCuCRGS+gyFlGkoAxHwBKNMXTD0kIF9tQms3F3P5sIALXpeijE5j/2HDqCngTZ5cWRmm6lyVHP/89Mpqffw1PTZGHRxWFRmxo+9joFde5NoiYapnC48zcuvvkpldZW8nlu1zmPW62+y+LOPpVd7SloqTz37DB6PR6aYBf1+NCqlnAPfs30ne3fu4uWXZkhQEPdgvdOO0Wxh39GDzHrjDbnx8TY5yU3P5NUXXqKiuorHXnhW+rLHxcXx4TsfsWnnJv764YfUN9Rjs1hlX76xvl6mgomy+4iLhhGJhKQhSl1TI3OXfsx3a3+Q/XPxTtx+221ytE1oAERFTDxmtVgYOWIEB/YfkPGpd0y+g7fmzGbdLxswxcdx612T6dO9K+s3reJvi+aibLSTa4whaPeCQs/l142nz+Vj8CjVMuDGojOhbPKhFgEwGoVk6X/U418FdKVRTbIzmYVZC7g4bQRnnCfZEtrCovBSgt1UFNZUYUuIQaQGHzmyD2dFEx1bd6B9pDfqsJ5ybRE15ZV00XRiSLthOOr9bN6wCZXCz7C+g9H7TezcsY/DnKKVpg2DOvWnxl/DqpLvKbWXkEMGabo4MpMTqFZVsbjwS3RKE1Pa3UMcMRRHCllzdB2ptOHuvlPob+xGVXkFy098S//eF9Fb25/S0Ck+Cr3KL/xIKFFJvc5Jk94LlUos+xMZb72eR3Puo2VjKqEGOJp+gnc6zqQ+rgHPUjXDFRczNOYikhMT2GzfyOc7v6JdRjeS9GmkhNNRa7WcDJxm7+n9NOGmjakVOTHJ+GqdctKqfVYHkuKTUJgVeGKczFn9JtvCG7BTR1DjOw/QRTx4lKEH1EGqGkvRSkD/1X/lQlyH/1ZAF6NqMse8OTggatTFNyt/5uFHHiM+KUU0elALwxiNFqVGLf89KIE1hF5vPOcI1xx/2szMxWfRGxegLlPYZLKaCNeI9rgDPi+qcDSzOmpE86vDvGDbgiF4PV7pfy3CL9Si5xaJMnHJ3gMuqktPMGPGczKl6vwd8f8VlfufgP7fA3o091x6xklBnNxiSoYuSu6CofuIjbPictQR8tSjCTZycMd6hvTrSvHeDWxd+i7ZtgiJiXpMlgh6kx+dOYzGJCwTRENHeGaL/owSpbDh9AZReKOg7grqqAzn8N3uWpZtrEOTnIMtsxP5Z84QCdWTmWEiPc2EN+xh4CWXMXT0OBZ+tpwNm7fLnPZYaxy3T7idnt16SUa8f/9+vvjyS+m0KNzthDvbpFv+wrerV7Nr7x7MFgtjrxwnN7hffPEFwUCAOJuNKXfcyeF9+9m5dTt33na7zDxPiUvFg58TRadITE2RPfjysjJ8TjfpSSncd+fd/LJpI9/88B16iwmTycTsN2bztxXf8Ldv/kZ9Q4MUw3ldbqxmCzVVVXRs157rr76WPh17yU3Ul999zeIvP8PhdZOcnCyFd7169ZL3l8hEF1UysbkQ91p2ZpbUAnTu3JmHbn+It+e/zcYNG+XGesCAvrTukENJwXEOb9+E1uEmTW0i5PCj0VgYePHlXDx+Al6VFqfLT5zRRqiuCYNOh18Dwf8fA7rOrCe2KZ73W8xjWNpIKoKV7NHsY75vMc52bup89SSlxKEPh9nw4xp53fYcNZgumYPxOwJs2/UDzsJaehl6cVmXMbgqvHy7caXIimHikJtIU2ez8qfV7GY/XUzd6d9uICWuUr6tWkVpfTGtaUmrmGzSEmIo9BewqPgLacByb9spxCtiKVOXsvKQULnncWf/e+hpak95VQmLDi6lfXpnJiRMxKNoZKVlEW/smoE/I4ilaxzK1iYMLhutjrelW3F37ku5g6QaPSE3HM46wjPJU/Hm+Ams0NKzqT/XpF5Noj6REmUR+08fwKSPRRXSE6OOR2FVsd+5j4OFhzErrOQltcQWNOKv8WCKmGid05q4mDgsqWYaTHW8/vUMfgn/JBm66JULYZzSK5pXorV8FtBVIars/x8E9OaRkZCgBAoFAVGhUMNrb8xl8ZKlxCYkSYGSaFqrtFFAF7aRfgGqou8W0cixNGkjK5iQ/DhruXpWwfprznkU0AXwSpYd8Ms8WvVZf1axQRDMWiw2Asw9bg86YSWrjJrTiPKf+B6fNyqUE3PJDZWnuOKKi1m5cuU55JBs/+zYmvTYvoDHn4D+35/8KKAjVe7N12JU4S5KsUqcwpLYoEYnDEv8dgqP7qDs1EEuvfYy9i1bxK7Vn5EZqyQ5UYfNFsZk9WOJUaC3qlDqFISVwi9cGCcpZR9d6QsRdvsJe7y4Awaq/ElsP+7hq59KsSus6JPaUFBZjddfT3yclpQEAznZmVTW2Jkw+Q4cwTBfrlqOTym8EfQkxKTRumV7OYdeWVlJVU01sXFx2O12GazSrn17CgoLcXs98roXKWniWi4uLsYgw08UXDpyFMWnCti7Y5dMa0tPT2fY8OFEVAo+/mwpPfr2Zt36n6Xxy//D3pfAyVFW25+uqt73WTKTTJLJnkACYQmbrCKggOKO7AioCPpcnuhPffB/oqAoPgV5bIoKKIqgKPAQ2UT2sBO2LJCQbfat9+7a/79zq2syREhwEhiBLmxn0tPdVf1V1Xe+e++558Cy0ZLOYvedF+Ohhx+GrSlyT1Ju9JRTT8Vzzz+PZ5Y9I7arZNnnR3JYMG8eBvsHUC4UsdOOC6V+rgYCuOmWm/HSxnVIpFNCiKO7GxXkmC5mej9IW2RVRbVSkd9JSqX865lnnolrr70WK559HiETCKqAxjZ/u4pAOY8WLYQWl50E1NWMY8+DDsNRp30WuhZGvlBFUzwDYyCHVDyOmmq/uyP0oIpWvR2X7nAVDpx8GAbNPJ5Sn8VFg5dgbdsaxDrDsFGFUqph/QMrheqU2mcmOqYvhF6qQqnkYKwuYJGzMz6041EI5cK4+y93gFLKJ33wRLQb0/CPe+/Hc+ZzmDV1Lha0Lsba4lr8deRmbBhah7mYh8WTFmJSNo6V5RW4duMN0t51+ozTMUltRT49jD889Re0YjY+e8DpWByfgw0Da3HxE5ehBe24aP+fQAsAd6g34vx7z8HL6mpMOWw6RqZV0Baajh1W7oqpT0zDVzu/gM5KBoEYsH5WF75gn4rKrDJq/wCmrJ6F02efic7gTCBto2eoB8VcDZoaRs20YGRMLM0/hDWDr2BO01zMycyBOhQAhl00a1nMnjpLtEhi7VEMhHtxyR0X4U79/6Qf3VR1AfSATpa7F6Ez5W6oNvrzXQi+E1PuBFHTchEMaWI0sX7jMP7fuedjzbqNCMcSYlBh1q3LfEA32apm2nB1km68dPhYMPdAPQDdoK856+BsX/Nq7fy3WKwyOlcVmSh8kJcoux6FE7Rj0ZjHbq+bvBDQDd3w+s6tKoxSP6ZObhGvZhKDGin3CVy9jGPXmwM6sz+MqAnmfAQ06rAPoSUbhWoV8MffXIagmcPRJ30Ct175E6x94TFMadIwpT2EbNZGU9ZCtkVFMBsCYqS4MwSkYUAALh+6A4v90eUyyjUNa4dVvLDWxF/v7UZvKQg9PBkbhguwVAOxmIZkMIBZkzugGhrCzEbFNGjNYSzvW4FIJgnHjCCdapEInZF3PJEQgib1B4LhkFieMuLlc6ZtiZOhsFkVRWrWgwP9mDtzFoxSBfmhYcSCYYncuRAgoFNgJhiNoGYaUqqKhcKoFctwDFP6120a3HABbOjiyEZHtO6eHtApjSqFrJ+TPU+v9jAzbC5gm6Y8r1sm7KACLRySBTDV7izTQiadRrm+IKBxEu9HIZvWuTBHHnkkHrz/AVSGC5gaa8JwXx+qdhnRSADxgIPWUBTNgSjsiouqFcRBR30chx53IipqCGUKy4TjcEfKSBPQYbx7Ad3LR6HN7cD/Lvo5Dpx0KMq6ieXh1biw63/wdOppFNtGYJv9SMWb4egmSpUyQs1pOE1xZJszSNF+9hUDUwdn4JCph2JmYDqe/cfTKOcLOGKPIzHbno+BviGsNF5EIKSi1Z0hgP5/+T9hXWEtFmExdpuyGE3JCFaVl+P3G/8sCvOntZ2CzthUVJpL+O0T16MZM3Hqfqdix0QnNuTW4PtLfyTCTxct/F/MaZuOpwP348+rf4/fr70eoR1j2Bjvxox5C7HDyt2xYMUO+OaOX8OkssdvemnKGpxV/iKK8/MovFiB+lQMX5n1LSxJ7Im2thYMDw5hZIDk1iTWFbuxTlmHe4buwFCtH7tO2R07ZHZEuphBxsygNZjFtNapGBoZhtasoj/Si98+fi3+PHQD+tANnQbzbF2t+YDOEbegqxYGSIpzo55t8wRu2zXlXvclk1Y0RWXiE/jLLffi3PN/KK1q8VQGlgsYbEeT1Q1TojRwsaUu6VRMkc7z2OweCc7rJK7/7nqsdQI629P4PCc46VvnfwR+te7IRkauokhUQPlJabuhBao8J8uGUeAXgp2twygNwqyWxM+Z9T0yh32Ht4mOznmNNCL0fy1CZ7pd6HEC6AGEY1EMDvYgnVARckv4+U+/h3nTsjh0/91w843XYu3q5zGpJYiOdhUtTRaam0y0tGqItESBGO/kkDh8sQfd1AOwaw6Mck1AsVRzsX7IQdeAhnUbVCA6C8NmEs+v68GG4T5s3LAOkyJxTIk3YX7LDOyzZA9sGNkIM2XCbrcxUByBZsQQdCOjPgI0jKBTYa3KzEJ0lAzK65LXMYHSIY9EU+U+YBsmaB1cqSEZiQnzOzcyIil0ZieC8aikxJtaW6T2HtGCCAZU0WKY1jFVZGEZiduOI5M9uwKYbm+Z1Copctq0cvHMe4qAToOXcrEonJR4MiH+6AR2n6lNjopfEhOyYiCASDgyakHMltE5s2ZLRiKuRZBREjCqVSDieh0v5QKCuoW4qcGouDCUKE744n9iwUEHo0AhGTUExVYQrtmIhYIwWRR5G/eib1MN3as0YrLTgUsXXYYDEgdBMyPozQ7hoqHLsDT7GHo6e9DX9ax4fs6bvzNsw0a0JY6+YA5T53bguccfx3RMw7zSQuwe3B3t+RY8d/fTMMo6Pv6eT2KhvQsS4QSeLj2Grv5etDmz0VXrxk1D12FdbR32iR2Eha07IB4EVldX4Za+v8G2XJzWcgoWtS5AITWMXz96LZrQiU/vezLmxtvQVV6Lcx86D4PI4cuRb+ADux+KbnUVlpvP4PxHzsdwooDBaSPY//DDsMPyJdhx9U44vuloNI94imyrWl7G1zb+Bx7XlsrisfaUgy9N+i8ckv0AdujoRC1no1bSEWmNYbW5AXd33YX/670JVaWI3dp2w+LsbtgxvjPmpeYhUlERQQgrXlqF9IwMRlJD+OPzf8B1PdegHz3QGaH/E6Db0BUTA2xbcyPvLEBntEwRGZavpYStAD/+yVW4+NIrMWVqJ6LJNFxFldYSxtimbYqrEFN8NIYPlExo1IARMZhNIC7CMIy11IDIuvLfrMeJu5qhe73qnPyEreTJJ/pp8nCI3sGQSIVRA9tvwuGQ/CSo+/V1KsdV8wPIDfZL7yyFOyg/y00msTFmMxO1AGsA+uuPvJDhxDLVExPy6uckZfopdyl9i12qWRtBVKnixmsuwS5zp6DYvw7PPvMQak4ZTc0q2luB5oyO5kwVra2qiMsEoiRxRmAZCqq6CkNXuAYUF6lqsYRixcbagSpK1RRmTN0f+7/3BJjhyXh0+Su4+7GH8acb/wSjL48pahpzou248qKLoE5LoXv4BUR2jKBQGkG6EIWb90SMeP0Wi8VRdjivQUbkBGL+TYDXtiVq571CcA+FNVSKRVTzRWRiCfAKZ2aKq/aKocMMuFDCQUQTcUnpO6aFtuYW1EoVYYkze0XwJyizDMa+5mK5JIsJRfUWDcxcRUIhFHJ5uclJcmN9nGUAMukZ/UvHSp1tS8Z+NBJBpVwRoxY+PGKqZ+Pqd63Q26Gmu7LwUhKkEpuoFXIAxacGSujaMAAzlMLZP/kZgjNmYcgGIukmlPMVZJWwaA+4ARsu54C36bbNgK4o6LSn4eeLLsZB6v4IlZJw2nVcUvgl7m55CPoHgH+sfwDmih5Mnb0jRtb1Y+b8qVhZehHN81rQXxzBzMQ8LCguxhJ1CdoHmvH4zY+g0JfHp95zHPZQ9kU6ksRfX/oLXtm4Hnt1HIqRQB6/7boSvUYvDp72IXTGOwG9hPXGGtwxci+cioPPtZ+GfWftiT51Pa564FdoxnSceMDx6Ixk0Wuuw7n3noc12ICTgp/FMQd9Croygj6lC+fffj4exWMYnlTE9D3mYUnXQdg3fwA+FHk/OqotiGWAodYc/vuVb+PqNb9EoMOBu0HFKfgyjoh9GPvO2RtRS5EyTiUErNa68asnfoHb7Jsktb9DdAF2SizG/h2HYMmUPeAOGRjc2I9lG5/F4l12gdGh47onr8W1vb+SlHt1C4A+mO+G9s4CdBeUfo3G4jAtB+WKgUQqirO/82P85ro/iAKPDc/Ckgx3y3GhmzpqRg0Wa9Qk0FUMqB6R2KfVEZ/r1qyMxpke9wCd/e6MSBhdi5Kbpoq8JSN+w/TS8ARsarD7UYJEJeEQYrEoIuGwEKcMXRegN2sV1ApDyA8NiP0jJSn9jZOSLwM7kXNFA9C3NPqeraTHct9EimO7mv8o61W0tWTR3/+KROj3/t/1mD0lheuu+hn6+/qxZN9ZyDSpmNQCZJI6sqkqWpoUpLNBBKOamAo5RgDVGheCGmwzAL1iiXxwoWojbwaxfOUQJjfvgg995Axo7TsBSKK/VsbNf7kNv7viamCwjJnRVpz4yY/hvZ89GkhW8cq6hzBz5jSgEgd66q2JhgG3WkWAHgLBIAo9PXIte/4F+iigE/QZrZuWKS6DvL4V20WUEXSlBqa5ubZmip495jRZ4TNsTbNYbqpUkUmmoJFjUCgKGDNSp3Y7PdRJyCsUC0il0zL4vN8YqXt+DZaAOoluzBrQmpX3Mu+Vaq0qYE3uCnXoyQOQUpfjCtgLedalnKZntRwMx6C7CopceCgkKLhCcA26Kja8tAGPPf4cym4I/3Pd9dDDMQyZDtLNkzEwMISmaAKuSV8GL5v3dt22BdADLmWrw5iDGbhslx/igMCeUHMJIGvjqt5rcU/qEeQPNtCd7MNgXy86J3dg6d/vw8Ld5mN1ZRWmLpoOXhl6LxB7JY1DprwP+zTtgcduWYqnnnkaezTtjVP2OR0BK4DfPfBrdFV68YldT4IZsXD9ql+jYOVw0PzD0aQ0oVoYRp/ejYdHHoVZMHHy3BPx3p33Q3dtLa66+VdoUTtEAGlKNIVBsxs/vusnWJ57CXOxCJ95zymY0ppGMAvcuPQm/GHFn7EqtlYiwN2sI3DK9FNwTPtRaCmH5FRTCe+ynivxq+5fYFgdQNjWcCCOwEHKITh4pwPRFp+EbCqLDYUurDRW44onLsdzeFwWu1MwBTOCs3DA7EOwZPoSxIwglj/zAp7JLcNH3/tRxObE8Ot7f4XrXr4WZkjHkDXi1dCNAIJ1UhxpcaZiYzDXI+Y476CUu3czESBD4ahXi7OAww4/CqWqIQS5aCIlbWvBYFhW/NJPbhqiES3iMSb7yAPSSy6TsmhsWnA5KTkWgpoqsrKcdKROzvSi7UXj8XgClmMJmPOzmCHgwoFubcK6d12JPqTGoHDyd0WdrlalX3oFll6Ba5Qw2N+D66+/XrS0ZSnhs6WZMmSL3QRuDUDfMqB7SnEeKc5XiuO/PUAHQtEwRkb6MXlSBsse/wdeWf4Y3rP7AnzhtBORjAG77taGZNJGS3MIrc0hUYzLpBUkE1wYyifRQxCuG4RlKqhVHJRLzPwYoIlgf9FEoRLC4GAARx/zH0h37ArQQKIK0X//ztn/jbtvvx1NkQj22HURTjzx49j9vXuiv2e1KFUFRmoIml6bJIHYFzfyWjddAUX+7usnSIdGveS0yR2QtSuqI1JhkZ/jvZfFK6bSmcaXFbOvuSi3LVfTrrRx+rTPsbDo/y4kU7k/NyOHSjbNK4691ua/WhPXRJ8f8+qfopGtqkKqq5o6hnMFRKJxZLKt6OoaxJPLXsRBh30Q8xYvQdvs+ajZAVQMB5FoQuSauTBQpAz39t04v/iZxbF96Gwj5NhvaQu6McTQhPmYix/s/S0scuei1WhG2a1hmfIyfrf6JqxpX4+1odWITQ0g1qbhoaceQWxKFHaThmpfEbFUApWuMvaauReCI0E0WVlseKHLs9FFBp8+8rNYsXIVXlj3PNSgiplTZiGSCOLlweVYs/ElHLBwf4TcoAiMDeT60FvpRzQUwfyW+ehsn4bBQj82dG+EqduYO2sO5kyfgVx5BEtXLMXynpVoxWTsPH0BdpnZKRmaFza8hCc2rMIqowAVTfjU9BOxr7o7Dovuhk6tBWZAx5pAN37f+zdc08u0+EtC4KPcbAZZLJy8ELvttKtkWnsGe/GPx+5Dj92DPOiXQE04DUmkML99ByyesxP0oQo2rlknQeGsHWZDTap49pXn8NyGZ1FGCRWKTnAuEVtmERWXNjZe+UMjg6A9judVPzGbn7kjPoq66bbap9Jchf2wWjgCx+UNZ+OIoz6K4VxRjDG0UEQ02emuxr5zvz4tSm/U6ajLS6oKs/UOXBJtzBosvQZHxCqiKORzMomJi5uioFKtCTM+Fo0LMIvNqqp5YjWRKLQg/dW5rAqIYAeHW5jytgXb0OXioySsY9XgsnWtdyOuueYaHHfccaPpQL+FrQHoE3OhvpG9eq2SHiGFN7XouUupxmtdI6Czvkp5ykjQxgP33oZkUMfczmacccqxmNoewpxZCQH05mwMzc0RNGU1ZNOaB+iUfKXdkqCWCtdUUK26qJSZCjdQMRUMFG0MFXhzA/vu/zHsuN9HASsFBFJwEcLNt96Kyy6j7ehydLSn8PnPnIQTjv0EauUSomSAD+Wg2l5XhbRi1iWQPSVER1LUvhzyJlEkLmo9FUWm3TcXZfIXAzxqRvYC5HVQlbGpgzF/J7ltS9ORv7h9vfdT82FLm1+2ei1Q91SgPK6LqgURisaF9JYv64gksmhum4qdd98b6UkdQCwldd2Kbklkz1Yafjetbtf8Rq6Xf8fXbAugh90E0mjHQizENw79AuaoncjWUihVq1hefAW3rrwdL8dWI7ZrCA+svwuDxSEgC4BK10UAU1WkghkUVg8BJQCDEDndiBVFxI0jEctA1x2Uq1WUHUqkEhABrqFsh9eVjSBU0JWdDCUDRt0sh0GthmgwKsGbTrU1AHE1LoFZuVb2uA+iHqGADIs0FT9hoQoXOmKooAkhTMIH0kfgkKa9cVTTErSpaUDTsVEZxnUv34Wreq/BEFajgpHRU0vQbc22yjVODgiP2RJpR2bxOF94S9CoFsWkbCv0fAVFIy/PksUeCodR1IugLRBZX575Dx3WaNPrAblMOS7tlIegQv23AXTJWm8PQCfwKkz3Wa6wLD/6yWOwsbsPkbgXnRPoR41l65OLSLwigArVpJQAgmTuMsfCiLvG6LkqbWm0Z+WigbV6Mn154xdLZYnSaaOaTKYlIg+FI/I36ZkjwFPApt6vzqiF/fIWJWENXSRnRevdNQXQ+3o24IorrsDJJ58sqUB/AuUxNgD933Ea9I7pjQJ6LBbCyNBG3HrTb7H7ok7E1BrOO+c/sXjHDsQiBSSTDpqzUTQ3R5HNqMikVAH0cNgDnE2AHhgF9HLZRNlQUDBCWN9TQU+vAS0yFUcf+xV09VkIBJtQrrno6e/HPffchZ6utaJ7sMdui3DAvnuLjS9Z2k6NrZf0LfCyTv5j1NPAj4QZcdd9DvyfspCpd3j4Z2ksWPM5X1L59QA5pHl8k9fbfGLoeAHdv3/GArq/wPCmR0eyEOFIFJmmFuSKFfT0D6N9aieW7L0fWjo6qfAjJo1VwxHDHUULizgVx0EMed7GKfdtAXSKmjBCX4AdcMaHPsYMWwQAACAASURBVIe5iVmIl6PIjeTw9LpncPf6u1HuqAI7AH9/8nZPLGkPDQv3WIw1q19BKkHr6jgG1vejtLQfYOWH0sYGJM2uIQT+PwGNkShNSajMwHmayiOxUAwlg29QBNgE3MgFcUUc9VWXlFcYqwNi/S/xRBrDtLzWa4hDR0h6vLlMSKKKDMKM0Ds/icNa9sYhkR2RKjpwNAOVrI0/rr0fF62+HAUMoBwseIthl/rM/7xx31rAE3+xXLI+NumVcEGiiVejR8bm9chnmE02SJqGIQsBk99nM0AfHhmSbz7RETpLX1w4bx9Al3Yyz7xCN2xUDAvHnXQKXli+CummVgTDUXJvaL0sIPyqiQpAvlCot5WRESs9MXBtQ3TWXdtEKpmQKHxoeEhW8ozqmU7JNjUjFksgl2cNMCzROW9yts3ZolqnymTHL+ulM6kOx882JfL3AR1WBb3d63H55ZeLPCUBXdKVnCzUiW1H4LCyXtrYXnsEXhvQvTIQU+78LV8uoLU1i6Bq4J6/3YS50zN4ZcUTuOE3V6KzI4ZMSkcibqO5KYambATZrIp0gi1hvM54SXkrdLgqXMsHdBPliomKocEJtmBDbxXDeRXdvTbOOvt/kc+piGemo1R1oYZIZDORySRQLgxJq2QiHoFRKSEUi8EslV4FqH5E7H/jsdfg2L+NjZy3dH1sDqSbAz8nq60mDEeFIcbsqZ6yf8PXpp+y3/yzOLTsOGGLYZCqkQEYlotQjJreKVSLFegWu2IUKKGIgDk7YOUeh4sgpZ/rWZk3fCz/Ri98vRr6G0m5a24YrcpkTIlPwyF7fACTI5MRLKlwdB1r+17C8twLWB5YiTXhtYBmAfMALEjjiA8dCbdk4Oknn4GpBTA8MAL3zkEP8HuZ1gEiWhhhJ4JSviwW1rIIq+fDpDzq0hWc0z7nd6akubAKjEqQygKVGiGqBoOOmozs66BKwGdEjwhbH9nnrSDhutBsG1WLIBqGi7Sk3I9f8Cl8oH0fHBCcg+BAGY5Sg90exC3rHsJPX7gcA+hDGUXZt6Z4oM39yv5I1nYc4aHwfiF3i1tQDXoLaCoeQq33lwckk0BAD7GzRQGqdo3O5/LZskCpA3rdsVnaOln6eQN30Jt2xW3/lDstT0XKVRFAp13lZ8/4Iu574GG0tndA5U0qFwRX1B6pZlMd0BLyDcHVIdCatFI1xQktwJPuOigXCxKhT+vsFOcmpttfWr0apZE8QomkXEzcBwHdk5bV5Cf91GnC4l2I9RIiVxXS/24KuAccA45RkgidDldMufta7m/aGfgXP7gB6K8/YL59qqwnxZiFKfe6HzqnH3ZWBBj51gTQ7779jxjsWo4Xn34AAWMEk1uDo4DelI0imw0jk/YBnS5jJHOJOYCXcrdYwgEqjM7rgN4zbKN/hP4FCax8OY9zzv05gtGpCDbNhFUFimVdopZIhL3cJagBG/FoCHq5JFmjeDo9Gl+OtkmOAT+Ws/xtbLTsP7d5nXVsq+Vo+9gWUu5sf9vS5tfQ5T6qH9dYjsnWOsZea+Ex9hg5IQo3xrFl4U8CLQV3aqaJQqmCVLZZDJ/YKcP7XMp6ui7RSEhTEKrPE//ibfVv8/JtAXTV1YSoxcarqHiPMvXtIosYbBTghA2sD2+A2ewA72tB226d6HtlJWYvWozOSAseffRRlIt9ntbCRgMzFuyMypoR9D+1wQN2iv4wE2J6PAs+KDXM8qhB+2syTBRVgqjX2lgelQyEOGZ6G+dk0RLhc8QNCZpcBNgtRRwQ1grn8STioQ4c1LEvDu/cD4c174RU1YWj6iinbNy8+n5c+vBVAuhS5+YdyuwNyaL2pkidIC9qhSxlOd5xUKWR484AUWENXKjUnEO8TgxG8ZJir7dPe1mHOqCzls4auguMjHiAvrkb6Ft5cfE+2K4ROmveJLYQ0HmSeYK/ctY38ac/34L2juliyMIauqKQHOOlyTi4HlPdEiA3TV3S7Ea1IvVzAjvJcaQgkEWfzWZw4YUXiqlDoVjC1VdfIyYUdG+zAzRsCCEY9qRlNYJ7mLWQiKQh5KQpvAg9Uhz3x1S+qXs1dLOSQ7k4ghtuuAFHHXXUVg0R3sqTxX01AH0rgE6QodZA3WlNSM8yKXiAHkvGMTTcC9vM45EH/oo7b/ktnn/qGRyw1zRMyipIxCoSoWczjM4p8qIgFVcQj0EAPVQ3D4KrwHVI0GQNnYBuoGKoqCGFXCmEfCmE518cwjEnfB0z5uwDJdyGQhlIZrLQDdaJq3AsHZGQKgpvXKRy4aqT28GvMCa1zuP3gdAH7M01Efx/b95aufnreK+NTZf7o+nvj6nFLXF6Xm//voCTiNyM+6bwuhSoGCk1zHBYuA81miwpivjAc14xWYpgWYITa708oQY1RIIanGpllDcx7sOYwDduC6AHXEV6xHW2/ilhuT4J6HGoMDGMeGsE1nQX5iwNsT070LpoGlatfhlxN4jIkIWRXA6T95wHLRJBkxvH/PR0DDyzHk/d/gj6nu6VOjtDMelC4j1W51bWJUO89DifVNhOXNcCqRP5hEg5hlA8en3btoeG/JuUSKnzYEI1a1wye7wXLtyUGGDEMCc2B7um5mKv5CxkHFUEm2ppB0vzK/G3FffADuqo2qXRbIDv80GZcH+jSqFHqPae8yN3ZnuTkQzKNW9BENZCwsmgmBnBn0JIumXI9xbdlPp9ykPnwoPiTx6gT9zG+1M6RrYbKW5MhG7xDKsBnH3uBfjlr68dBXRapZIUR0CX1Rmd0chKt00ojKAsA0atCr1allYym3UVi5G6DcOoYYcF83HTTTehk0xIAEsffQInnngSevuHEE1m4Sp0bQuKXjxX9xKpc1/1mYZTjtAhODHQe12vSa+uY1ZRyQ8gElJw8803Y7/99hOijd/25rOIJ+50QfqQG9trj4BE6BI1umKbyocXoXs+6ZwcSMBJJEMghtaKG/Hn66/E7X/5DRbMbIWtUyUwhETcFUDPZMJIJ1Uk4wHEY16EHg76s5gCZvLIMauUDVSqTLkr6B0xoTtJDOc0rOsysXj3D+EDHzoNdqAFFSPEBB4UmVAsaclyLEMIn9RKIJjaQdbv6hr0Y0DdB/TNM0abp+S3xIT2iZ0cvdeqgXtGSq/PVB+7sHit90tUw1T5uC9QDgiNlKj4qAqgsxWPRFaq5CVTURSKJGN5E6rUCBXvdaIQyQmWHJwxFsvjPpQJfON4We7e+fHKnQTGcDQBvVRCJKahVi0g0AqkFiWRT5SBaTF0LFmEkZG89Pg7a0cYqmLSnnPExCdSAkpPrQZetoEeL+0eiwZQGeZ99erBkTuMY++tpb1NLgbPdEsOSrTA6xvbiwn45qvr6gy+HF3icYRgeYCuqihLHV0DnChUN4Y0wmiRBjFXatokzvUrOmpccbgk3G25G4BZKN/g61ULZ4ddFyzz+Afqt0B6P3lt06mRHC8Km40FdC9CH/HI1xO4jU25b58aug/opEowilGA71/4M1xy6RVomzINoUiMvSkI1FMTPqALS9exUK0UJFJhOxknOsuo1hnuBhwhsun4yIc/jN9df70MG6UltZCGI484Cnfc/XdkJk2Ri5kROfvh6S7FCZQrea7IOFGwD5ZpfS8yJ5hXhenumDWUhnvRnE3ir3/9K3bddddRyUq+b6yd6kSdswagv/7Iy21XTwNL25oAupcclCZIeo1XS2huSSI/shGOMYQ7b/0N7rj1Osyf0YJQoICWJiARd5BJRccAuoJYBAiFXImovc0HdFda1viomgHQEMxWMujus9E7qCLdtBOO/8x/wTBT0O0YXCUq7ZvUUkgl4whz1V+tiFMYTVgshUYy9TlxDBPdj7R9wB5Ldhv7+1i737EAvDk7ffPIfXRi80QfXnfbGiluzGz4mp8xdr+bL0aICK7t60ZQzMmTd2aUxImUY0ZzJipEsi7qiT2p9RSqgUq5jGQ0JtHj23kbL6CLSmbQK1lI3puZUtuCltJgGRZiC8KopHQIQi4MYuEB++KFZcuB7hHAiiCcTUFPsYvDREuiDYO3veil2hmwEict1tI553r4LMNMzK6nnImjSlCBw33750D1InO2YNYJ4l5o712cdZdNL7ALmC5CLgsG7KYniFsowxFenhsJA1ocETtKNiSSUBCFihKqKMKAGaNpiAXULImsuek1rzzFGrdHNqwDvbfG9wDZx37qHYTC0k4X0DzhIykDcNXu12jrcuObAN3LQvDf/PnvAujbPeUug6gFpb7FSfTCiy7HOf/9XcyZv+Or2tY8E5a6c5rlpdtdkiIcU3rDmXL324/KpTwKI8Ni1fiH66/HJ44+GjWaPLBWrmr4wQ9/iG9/+xxMmTUfkURaWLLCfHUD0sLGMgAH3fcXJhGOxDguEPRqVVL5ll4WpTgt4ODxxx/HggULRlnDfk/oRE8UDUDfGqDX4VYidIhYkQCFGLQApmMgGlNRzHejuUnDV08/GolQFZFAGWG1iPZWDfGYi0wqgnQ6jGRckUc07KXcqTjFaDDAlbhNgRnLA/SqIZoLOeotIIm+AUC3W7DshRy+98NrUNKTiKU6ULPIB960iueiQ/IHbAOXlOXEyaL4Eda2tNFuC5gKIY862HIAdd/5UQNm37+Rz3vsY4/m6D/qiyDR0R5/jmCi7+/NU+4soXDueWN+6JIiEaAM2C7CrFkHXVTIGowDwflhBCdHAZaQUgkM9PUDJQvxVCvCagzRbBJdtT7MnjMTe8zZGQ/cdCe67luDcFCB3uugORVHfqRcXxzXs2GeLKN3HoQY6aXjx7Nx8R0WTrlXMuN/XEfovCeYfiGJztLEb5zePSwn6DRG0UwgWkfm+sJjPPv3vojXDfXPjRL164xzikqwp8wyD8zTJiG2sDtjnF99fIf7Gu/icTCjvN1Y7oyq6TcrAptc3GgKbv3bvWKdqoaiiJCtWq+hSyvZGEBnhG4bVWFMsi/crHm/M91eLIygkBvG3NmzJB2+gGYTTLmRuWg7uOOuO/HZz38RCMcRTWYQ5UqdErMkNmj1en2drc62NdbrhQxHQK9VUSGg18qo5Pqx1+67SIQuns7sX3Y8TfhGyn27XXdvygfVsbuechehMS9CHwPoXPWrdFpzi6gWu/Dds89EOqIjopQQC1bQnGF6nYAeHQX0RCyAWIQpdxJwHYkKAyQOsXVKAF1HparDsF0U6NxnRzAwrKBqNOO5FSWc8aXvo2nyTnDVLKwABZe81h9/LiSXw+/elmlpgvDIH7/xTkr+vD7+w/e6BzyW8KvTnZ6Ur48WXnHAB3S/Tc2DfC6Y3r7iMtsG6AGvKdwBwpYlqWvmOKqcZqcAU3ediWh7Ei+teAHos4G8dABC0JFAmNQ8JbAgEGpKw3guLy1r6WQExX7WtLl5jYGU5x1lxo0BdHKdxute61GlWff3Fggs/1CqmHLN3s753YTZCukghSPd6za/g6fQ7X2PeqPVuCaZsaS2V6Xe64sWHgodF8cCer10LIA+/ot/XIe7+Zu2O6AThElCE2JLQIMSVNHVn8dpn/08Vq1ei2Q6+yphGR/QRTiDBDWrJgQ4Rs5eq5ohwF7IDaFUzOOTH/84brjxxld9D9uykcsXcMwJJ+H5l15BLJVFnKl2RlFsV1M9f3ZfYWts25pl+EpxdUAf6sE3vv6f+OEPf/gqYhJT7iTUcfUzkVsjQn/90fcAybsLvRp6YAygcyJiidaGaZWQTSt47JHbce0vLkA2biKqlpEIU7s9gHgUyKRiSKVCSMZVENC9CJ2sXldW6HJN2UBNHwvojiicVXQVw7kgirUMVqzWceAhJ+KA9x+Psh6GqyaEtevpTNXnxHqQM97IZntdj5sWROP/RH9uH98ncEzqKQoZjDFRuc8w3gzovdd4m+eq9y4HdMl6KojbpvRx85pnxjwwTcXUXeahefpkPH7P34FuL4VeHzgPMPmog2eqLY3C+ry8ORuLolysIqxGUSXvqE4wHb2AZfAZnbOrhC1o41sSEoedMSqG/3SDeOQJIeWF6vcMvx/NDy0/MbPJNXl8l+BoLv613u59Lw/QrdHIXNw9nXqE/k4DdJ/lXq3WEInF68IAwKmf+wruvf8hEYvwSXFjI3S/hk4lLgK71M9NHbZRE3JcuZBDpVTA2d/+Nr533vekJsO2Ny1IPWivTvK5M7+MP956O+LpJiSpTc1+Q7Yu1AHd70dkRM8Vljwo/VqpSIRuM0If6sFVv7gCp5122qghiw/kjRr6OO+Rt+htntueD+gEdR/QOcV4KXdoLsqVYbS2hHHNL3+Mh+/9I7JxAzGtglTUxKTm4CigJ5MeoMejHqAHNRchjb21AREtcm0X1ZqJapUROqWNLRiWgVLFRa4URaGcwtpuBU2Td8Wnv3Qe9IoGS4mNArqnVeWlKP2fE5dw3z4nadvmM3+JsykaYvZCtvp5Hf33Zrld/llY72x7e9dG6B6YM0xMug7C9bQ1abRGDEjMbEI8m0HfyjVSR2eeKAQFFZ31dgCpIFBm+hqYMWU6Cv0jyPcXR7UXmzKt6M/lvPvIf8i6i33oftOox3sYz0buiCvJK1+a2K+1168HaTMGgo537GOzWsRxWRCIGuR49j72Pa/zAfXa++aA7qfe35Epd59lsDmgn/mlb+K2v92FppZJoxG6zwjcpIrF1oAAdGlZq8Jiu4BOtnsJVfbpGjX87OKf4owzTpfR50TKOnw4wogH+O/vXoBLrvwl4unsKKCzD10Anf2ENIChfjwXAxbr58YooJfLpVFA/821v8YJJ5wgDHcyaP2fY1nC23rJjPf9jQj99UeOYC6AXo/OPUD3Jjgf0GmwUiwNIhm3ccH5X0fXmseQilaRDNFu1ER7a1gIcOlUBKlkGImYilgY4s1NQGcN3TcW4YKyplPHvSY/RU9BAJ3kuzhypST6RuLI17I465yfwVEy0O2QCGSypl9XptgU6MikuAnMxnuNTNT7RuF4fPO5PxxjwsbXnlhFictPZ4zJcYqzXl1AaKLGYFv3u00p97q+BwMl1aYci9cJVjQd2ERAShezJZugSOEtwxa3PV6KDNaDMRVmrZ6vZicZeWb1NLiApb8oHrvuckg8JcB6GRXvdePbHObq5VFnsolySz1jQzCv60pwf35AvukKEecGmPWsxLiOQLgZr33x+kUgUclTVc/4q147H1tDH9d+t+ObtnvKXWRZxfWIRDRNLhSe5K9/87v4wx//jObWttEIfXNAZysAdS1IiGPUTAAXB7RKCYZOe0cL1/32Whxx+AcQi0VAEixT++GIBt1wcdWvr8G53/8hYqmMpNzZrib1egJ6vQbu3zBOXUzGNGpehD4G0H/x88txzDHHCIGOgO7Lb050up3nvQHoWwN0bzqhoJviKnVA9yN0F+F4CNVaDsX8BvzoB9+AXd2AiJJDc9KRlHtLRkMsyrphFMlECPGognhEQSTsgbkAurbJKWwToBvCyqYxUU1XUaolMFyIo1BrweoNFs746vlomboQNUOFHQjK5OhH6JsCUJ/wtR3v8H/hozZlCf6FN4156ba+38uucFE2BtNfldfdFBp602793/4bZEE3/ghxfN96+75rWwCdSKhp7NXnvMhEu4tQRIFJ0Reb4K7CMkTPTcjJLDdydk5Ew6hVawJlaoS2wJTB9nA1FomLbLZY70oH0xiOBxfOjosgiVh1INehwNrcuOcND1FdWllObT3bUC/BUA6ZDZ2E7X/eWHf3lhSeZOt4lxQeN+P1Nu8yI8n6XQboBMhIPCEMc5NjxNa1H/0vLr3iF2htmywgq2l1wxQO4agmNdPolsdwpwQXddyZbi/modfKovz1t9tvw9577YkYwyYuOC1Prp27ueFPt+E/v/FN8VyPxuP1yJyKUgR2j+U+mg1gC5xhyKKB+6uUvAi9NtKHyy+7BKeccoqsxHyhDjo5sR1gorcGoP8rgM4InazpTSn3QJBGZGU8/+yDuOrKC5AIFaDaA5jcrCIWrKE5vQnQE3Gm370IPUIHUw0IaR6gS/sj5SN1L+Ve0w2Qy6FXqVoWQamaQP9IGDW3A8+vKuLDR5+JXfZ+P3Q7CNKVGKH7dfRRQrcIadDTe2KuMu6WAdK21PK3qYZOAtSrvMw9wPbyFn5Gwxs3bxvzvPzO3mCGoNvCipqYsff3ui2AzsyFSg4BgdutekNGwpgOqCY5b1HQ9LNiWbAjIWkJpqNZMhmHlSvKHMpGLyVEfogn3cqsZt3L2vs8yXPXWzIY6dseH42AzlEvkcdA6bhxbGL5C1uib1qzeH6JJEl6rHfugTkA7me0Zi5RPAmqngeB4qcgxrF/70ojQ8Db/Fh97E++gn3s5mYROkVpmHKfaB+B7Ryhe8PAftBYPC7MX6q1sW/0sl/8BueedwFaJ3cgoIYF0IW0Jm/xtNUZoRuGxzpnjzhvXUboJMTVKkUEXAcP3v8PLFmyu7DPWcvkYOu6jVBYxW1/+zs+94UvI5ZMIRyNS9saa+g8Bn9fnmsVSXeePrzJlH6lLBE6We56cRhXXHoJTj/dS+v7WwPQx3GHvMVvcQUMqYTmjEboAYdSjpwcPAW0mkmPbhP33fsX/PH6y9GcqAFGL6a3hRENVZHNaFIzTyXCSMUZoauIhgOIhAKSPWJJiJEOQZ2OfYzI6S0gjn2Wi0qNE04cxWoUfcNBmJiOZS8W8Z4Dj8dhR54gutS2tNBxohR6EajwFXAI8mzztEd5AG/x8G2q5483Zb7NBH2vZLJp92Mjcv93D9hHI3SmZEenYFq7emYhb9dtWwFdljk05mChmTlztlZVbWnRjkCTtLQluunRehRvQQ0q0GoWqJlUYfqcpOa662U9ZwI1Goat1zYVruvBLAGdYO4z6qn0TjGY8WyK7SAudypLAB6Ye5ks74wTzKmlzlo72zu9PzElT9EZL6pTXEvY7+PZxK57s/f+M6i/iwDdO/ke4ZEiMBTtVzUNpmnj2RdX4ujjPw0DQYQTGQQjMU+2USzeeNpsaUMrl0rIpFPo6+kWsOUpTSdjWLvmJYTUAO6+6w7sv9++HuOcbhmgNKSOYCiE+x9ciqOPOxlTps1EMBzB2vUbMW3mbNF+1i0LsVhcJl46wzDVblbLsI2KEO8qxSLKxRymtrfg/269GQsXLnyVVKFPiPsnMYzNrpzNBTvGc2Ft6T20x2xsrzMCAQOuyvGxJN2usAXKCcoNz1YxAia7UgKo4rJLvo8nHr4NnW0qQs4A0uEaWls0OGpJXNZa0jHEgkAkyLSjJkBOU5VUJo1ojDaQNdFij1IK1qqhmBtC2QCGjQDURCt6BioIx2dhYDiLFS8BwfBifO0bP4HpqrBZD1DzQKDq6Sw4IQTspHisO4q1WZT61p3t7ZEY2NbPeHUNc+ynjY3Kx9KuXr3H0fa2t27YtuueyNehi2SlUpH5h/9mDzozQvF4XISutrR5Gph+qmVT95+XQvczHl7Tn5eK8R6SmaknnF9zPffq4R89AX5qntjK9wlxfrwpdxqy1Jdn3lH52Rnv2Hwtdfnbq067x5PxNr8zYjynZesrWVFztO1RbhX30tzcjKGhIcn+8rxN5OYFul4GUdQct8U+VU5ofUy42pPCjZzmAAaH8/j8l8/CXfc/ikiqSXrFyRQWx54AazGe65le08VRLTc8JAIzLrVzYWP96lXIZtN45KEHMH/BfInoObj8bLLXWed5ceXL+OjRJ0ALxZHONmM4X0RL22QUylVUdaNOZqAJC1XidJjVEmy9AqtWQbmQR7WYwyeP/jh+9ctfIJFICPGBJ8lPu29uTflaJ64B6BN4OQcsuAp1pQjoAQF1ESqpr/Z5JQ4N96O762Xc+PufY6jnRcxsCyLkDCKhlqGqFUyePQnhCJDQXERVG1HNRTIaRCwalsh8KJdDy6RJiMQisC1KEvP6YXanIBFF2QihhhA29A5BdxPIlVuwoScJ016Ib51zJVwtBUux4Wo5QKlIRBAgoFsZAXRXMcFMQ2N7d46APxHTs4ElPv/fyWRSSJf/Do6P784z431rngf6qvvcKmKEv/F3yhRP5LbdAd1k8EHTHFksUe6PqUUFphPA2d+7AFde/XvEs61IZJpFnpVthwT0gE3GORXiaggFNXFVUwOO1NCZbu/buA577rkEd/7tr0hn0q8J6MP5Ej5x7MlY+dJaTO6YJhJ+0UQKZUoA1kVsarWq1OIJ6Eyx80HrSqrQlfLDOPPM03HxRT8REPekJesWfDYXDVuvDTUAfeIuZzLZXQTF4IOLQHHoYwqNaWwhW9Gly8A9d92Ku2+/AU61Fwklj5A9jBmT4ojEVRghegAE0BxTMSkZRpoMd9WR/nORHQ2FoBLxmdZkqcghF6MKKhlaxTJiYhBooupWUaCSXKAVffksVm9M4axzrgLCHbCUICxNhy3gzXpkCK6TkMVHIMAq5ts3ZTxxZ/+dsWdyZGiuQTD3SbgvvfQS3vve96Krq+ud8SXfId+C4M6MCQXIaG97xx13oL29fUK/3XYHdEboAtL8Wo7lWaAqqngb//iSK3HJz69BLNMi4i9aMFSvIdqApQugG7ohKnEEdKrE1cpeKrxayuPzn/sMLv7p/3ikhHqanRG6YRoIBkPswsDXvvn/8JvrbhBAT6SzcAIkiASQSKUFkKuUk+VETFOWakkeermI3NCg1Oq/8uUv4sIfXSDpCl9TmV+F4L65Y1AjQp/Qa/efdu4SGEmQqTN0PfoUa+oETtodmihWRnDlZf+Dpx67F1ObQ0gqZYSsHCYlVThWBdPnzhJiTVMkgEkJDUnNRsAoyfVJQZloMoWqacNi5wTTby5bIbknG3ahhlhZhU4L4LiBDbkihk0gb2fx9AoHXz/nKjTP2heOkoCh0hGLbVbk5FJLISILERXG27oG/O91Rbz9joZpdfJ1mLr1eTsEDEbs/MlSY2ObuBEghnChxVIIzwVT7VyAkRA3f/78rZZE3uwj3+6AzghdTUPTcAAAIABJREFUnPD8CL2ecic57cqrf4cfXXwFwsms6K2TeU5CnHQQ2jRfoeSrKQS1WqUsKnGVYl6AFraBn/z4R/jyl74oafzXAnR+0hW/ug7f+q/vCJs+09yKqsGapIp4MlWXcfV81f2UOwG9ViqMAvqFP/oBzvraV2XceUPxBPpRus9s3tJJaUTob/Yl+/qf77q0jKyTY+qy1gECpAC6CQQsROJBfPvrX8Ldf70J7ZkQpmVCaE8FMSmhIhaoIIoCom4N6RDQEgOaw0CSLHfS3NnlYFioGBbUaELYvEO5EQH1cCQMqxpC0J6GYtlAZmoIfdV+rM0NI2cn8OSKKk783Pew24HHwUYaBqN0ujZJq5UnWUpxDtU1X6c1Z+LGtbHnt24ECOQEDII3AwoGEgSLTCYjKfetcXjeuiN9d+6JCytyGogNXHxx4/niuWJ2ZXP74rd6lLY7oIu8pgthTDJC9wioFPJX8ZNLf4GfXXn1KKAL89x1RH6YNXSS4krFkhiluLYFU6+gKmDbLxHSddf9Bscd+6l62wRTqT7Jw6vTE9D/8Oe/4rTPnomWSe1ontQunYtK0PNG92rgrFna0q5mVIoSoRPQ88NDKOaHcc7Z38J3z/1vOQ9+zYqD5JuzbO2GagD6W30Jb9qf6Hi74XqEzgQ8Ga98kDnutb2oqovfXn0VHnvwHhQH1sHO9cDMFaAZwLxpQDYCtCaB5jiQCvERQDoWQSwSEcMhVwtjQ18/lHAU0UQclVpZ2ibJrB/s1xFU52LN+j5oGRNlpYKesoGO+fMRye6AY075FhDphIEUrEDIE0HxWe2uR2eidOZ4WboTN/KNPW+vEeD8wXknFosJf4daGAQKEuW2RojbXsfQ+JzXHwGCNyNzAjrPCc8VfyeQM1InsE/k9qYAOr+QpNxtU2roJnsagxH88KJLccWvf4doulnkWX1SnNQ56yl3H9DJfC8VRqBXSpJypwPaHbffhvcedMAY4wZvsSDJgLqS0X2PPIVPHH08YomUpNw1mXhTsBxXiAxsWaNAjbSrlQsC6KyhF3MjAuhf/MLn8f3zvyc30tjVFlMs/PfW6ugNQJ+4y5mg7bWDOVAdT8udaWwmskVxijV2yv4aFYQDOkoD6zG49nncc8vvcPct96O1xXN2SmdiCClAMUcxIyCbjSGVaYWjhuGGIujuH0CQETssrF/Txd2hrRkwa8CM6XMBNYyDDz8Aex3+PtTYjZFuR64WQaZ1LipGDDYiXi+1/I9tVp7RiC+fOV7pzIkb+caet9cIMOpjFMh5hMDhzVmOgAUBnT8b28SNAMefWRSf6c5zUygUBC8YuU/0outNAXTaznJCHMtyZ4R++a9+i/Mu/NkoKY41dEboLrXba2WYui5zWalYEBWj4cE+aSlj6j0Vj+DhB+/H/HlzPBNb9iJalkyMBFrqA1FLqGeohMOP/AiqlOIkQS8UQSyZhmHZwlyXeqdlCqDXSvl6Hb2MUj4nC4gfX3iBpPV9IxefmNJoW5u4m+iN7pmEN6fetqY6KhRXQ8AJC4scErlr0roTZNOsmYNT7IKSMLD6npvw84vPQzCooGXafIRiWRSLZXT3DiKWbMHeBxyKvQ54PyZNn41cxYCiqUgkwnj4vjtw4Xe/gRXPjGCPRcCC+dOw8577YjBfwU677Ym9PvBh5AeriGWmQIm2oGYFYVieRIaXW2JOyUux+zaqW2+ceaOj0Xjd23EEOJcxeCBw8CcDiLESo2NZ1W/H7/d2P2Y/sPPr6CTGEUS5CCNmTLSa6JsC6BIxkyFOD1vKBVJIQwli+ZoNOObkz6FsulDDMTQ1t9QZ7XlUCiOSci8WikjEY1JD7+3eIFG+WS5gn/fshXvuugNRiYzqcgeOA8O04LiO15Me0FCouTj1M2fgyaeXSaq9qbVNQL1vYBBTpkwRExbW0Jnmd80a8kP9GO7vFUc3+v6+8PwytLY0yXXn30h+1P3iiy/iueee2+I16dfZuWLbZZddMGPGjNHX+4QW/u31Inkxqal77PrZAL7Pr+UzvdPYXnsE2LLmavSENKW3W3GiCNgxBJwYXHow1ttuK8USMjzFyiC6nrwVTz14k/SiT25Ko3vtAFa/3I182UbFiaK36OLkL3wT+xz2MWiZyTAcFfn8CFonJbB+2YM4/sgjETGAzxw9A1NmtKJp4Wy8MlTBM8/04VtnX4aANh1VM4loOozBPBCMei2zgQC5HDZUckjq2vPS6fkqYZXGmW6MQGMEGiPwxkeA2LHd+9DJcreZaqTwNVPcTCiqQWwcyOPDR5+IkuFACUWRSmcQ1FSRdmW0TEBnHzrfT2Gagb5u6UNn29oJxx6Na359laQm2YMuYgj1PnTJ7rsOaoYDLRzCZT//HS6+5FLoliNpdz4otclaVDabkUUGWe6soRPQC8ODAvKJWFic1tKphPQTcsXFyJzgy4Fi+wjTK1va/NfzNWQ9dnR0CBj7fe1cyRHQ+fAZkyS8tLS0bDGdxv3zwRViY3s9QNfhqkWpmSuMzO0YFDsuKlJi2uUCoShQLVqIhIYRMNfisfuuRXloGTpaHHQ2Z2D0Gbj/70/isWdHoFOAKtWJxQd+GJ/4zFmoqUkEwgmRIW6K2li+9HaccfQJWDwV+Mqn98XM+S3oC+UwZGpY9oyOE864GHDmopwPQ42FUKWpBAFd8Rj3PE6axwQcr2fe45pss/9j4/JojEBjBN6lI/CmADq5ao4P6K4Dy7SghqPIVW0ccuTHJEKHFkYsnoCmKp75SqUogM5Jt1wqQlMCGBnql5R7tVzAD847F1//2lfqOkie965sIuLvAbppBxDQVDy5bDU+dezxCEXjokjHR1NLK3p6egTQSYojoDMrkBvsQ3FkSAA9Hg1JDT2ZiAn4i9IO5TjrqZSBgQGpk2xpI1Dz9QRupmMI2vydKTRfs35sLZ6fz9exf5GKQ7vuuquAPTe/D96v5fP9DUDfwugLwYxa3gEodhiKExGwZI7bl2pRxc6etrt9cGsr8Offfw/NiWFMb7ORQgCpWguWL9uIex5ehTWDgJFoQeu8vfGdi66BHsyiP1dGmrKwagXrn/0HvnbSR7CkE/jYQTuhrd2E2zKIoqXg0aUWPnXsj4G2wwC9BYjQUB0wAjXYqg6HanFMvDvsmyc5lBK1lOvaFr+qd+ks1vjajRFojICMwHYH9FGNK1qVSh3dQbVSRSSRQr7m4IBDP4gqxXi1MCLRmAA6W8gco1onBQXQ39eLcFCTdjUKy1RyQ7jm2l/jxOOPEfa74n2wyMbqhime6JrmOVhVbeDhpctw7PEnonPWHBGXMWwXsURSau3Uig8qJEvZogw33N+D3GC/pNwpRvIfXzwDmXRSiA+sh/DBqJtCD0x9b02pyR9Qvp9ROf/tqz75rm1+XYwngJ/N5wniBP1jjz32dcUJGun2rd21nlQkBVoUariTalH3kRDSZIC2pjbicR3RyBBcczWu/cW3sOuOKcyYHICTK6K41oZdS+CJF9bioWVrMWAksWDvI/C5r/8ABSuM1ilt0pJZzfegb+UjuOCsE7DnrBQOXTIbc2er0Nr7kBsq4I7bR/C+Q7+Jll1PAcLTPRehgAEnasBSTdFzl1Y1x6vt++KWHqA3KulbO9ONvzdGoDEC/zwCbwmgM40eiiXQl6vg4MM/AoMTWTAiSnFUhRNFL8cUQHcdFz3dXQhpqmfKUi6iMjKIn191JU799ElCZosw2qlL94puvOugXKmgUKrh6edX4ellL+KnF1+CqZ0zR9XiiuWKAKVJ05d6H3o5PzwaoVdLRdhmDWd97SuYMrlN2IoEXrJMGa3zdz/1vqULySe0EPzZ1sD3EdzHklx8wRp+NjcCtV9f7+zslCh9xx13lL8xKufm19MboL6F0RdntZBn/TjGNUzAXERcAL5EUcswqhuRH1qOa678DvbepQMzJodRGRqBW02imAvg5fX92NBfgRlsxSdO+hJ22uf9sNSwaFVTwEjPD8DMrcPVF5+NlDuEqSkX06e4aJ9aRL5QxZOPu9hz79OwYJ+TgNR0wDXgsMYfMT1BGZdEvRDA0oDna+XVz3mMjZmqMQKNEWiMwDhGYLsDui/9OlpDHyMss3JtNz56zMlwtIgAOlnujNB9LXcCOoVlhocGQT4d28jYtlYc7MN/nfNtfOf/nS1kNpnyRsX5A6hUK3hm2TI8vewFDOarWPXyOjy89DEhw5EYx0idpDi2hMRiUVh6DaVCTurnrN074rtelb73E44/BjssmCc1dAIvI3MCOoGVoPpGLFQJ1FwQMJpn2tyP1hmN+3/jZxPkGZn7mvF8Pfez2267Yffdd5f0Pt/DzWdPNgD9DQK6p/IvzYwESltxYQdcaCEVLqhKmEd5ZCPuuvk3mDUliUzEwkBvH/oGK0imJ2OHhbtgxi77AEYQiLehkLPgaAmY4rvsIptSEUQNLz52B3pWP4XywFpoGETbZErEJlEqTsOcee/HpGl7AKE4EKfXpIGaU/Za1hzW98NQXKbcbSiBqtTPrYAGp15GGsf93HhLYwQaI/AuHoE3F9CJymS4sduWqfAnn8Xnv/wNuKT6aoyy2UTE/lt7VCmOWu5UgWNqvUKinGUg39+Dj3/yY7jh+t+Jg9soXZnheUARQH9x+XI8/+IqdA/k8dgTy/DiilWjgJ7MNEnbGkGUtpdGtYJifkRS7qprSYsdQZ77+8D7D8Hee+0hETNBnVE2f/eZ51trGyEgUxRibFTPhcSCBQtE/Ykseabg/fYHX2KWwM7XHXrooUKQY7re33xQJ+A3auhbuluZbq9fU9LfTXU4E65CoGSErqBUJekyiGwyI5aP5d4exKNhQHXhjgwg0NHqXbMMxdUwnKKO4ZEq4slWRNMpCsWhogPxBLsyHQQDZVjVQQRjpK4b4rzmgn+cioAaguUAxRqgJYCqOYSgRiMiDZqVgGproMsl1eGg0H3NhqFEYdO0vbE1RqAxAo0R+BdHYLsDuqfZRnJ73RyD9W726VV03PH3B/Bf373A693RIrBsF5ZNL3TP/Yy953q14rWU2aak22nQUhroxR5774FHH35AXhMMccJzYTF6DVCaNVgXlgngt9ffhBtvugVPPb0Mk6d1QtHC6OrrR6apWRTsvB53A0atDNfUEQ+riGgKqnU99w8fdSQOPGA/AXNKLhLQPQ91ei17bPetbQRmsuH5Pkb1bJc78MADpYXt8ssvl+jdW1xo8pOAzWidEfmpp54qETv345Pjxu6vEaFvefT9/m4fzCn3ysiXtA26oQWDcZRKNYS0GEJuEIpuIUiGeSgMmBWU1RoiyTiGB/oR1kJIpZuQ6xtCZtJkDPfnEEtmYNgOonEF/QNDmDK5CYZeQDisoJAbQSLThqECOyMS9G+B+ALRgjUGlIw8Qkz5Oyo0KwbNVqA5lEk2gECBf4ARIKB7hkCNrTECjRFojMC/MgLbFdD9HVcrFfGMJugyug2GwqjZNu685z6c9c2zEYylUapZ0K0AYoksyhUdg0PDiISDMKp5pONhqZ9Pm9yGdatXIag4mNzahL/86UYs2nGBmLPIVo/QuYQoFEvoHxzE/Q8+gu+c+z2km1oQisTR3T+IeDqLgaERRGMxcXNjBoCM9mhQRaWYk5Q7FxGOqWP//d6DDx55BMhoJ4gT0GmXR5Bm1M2fBGJf8o+AzecI9oyefRD3I3VG5uxHJ1gz9X777bdj1apVo/Z7PAFsW5s+fToOP/zwUdLd5rVzfl0+1zBn2Prl7TlCe9qBvuez769MtThvyUlrVbaLefV29oIzNW8pruirMxEktW1Zv3mv3+TPzPYy/xNF7HhUrpVZAAocgVaosq+6j7PC0gllXfnZHnGP2QRPUIaLRdM74gBLAtvqKr71MWq8ojECjRF4543A9gd015UecoXhSQCo6jWEw1GUDQMPPLwUZ/7HV9E0qQP5kg47EIIbCMOwFUTjKdSqZRSGu6C4Biy9ikwihnJhCIWBXoS0AO77+92SDidz3ktZB0E9+P7+fjz+xJN45tnnUChVcN3v/4BkOoNUUwuGcyVAC6FmWPIca+CMpBiRB2wT4WAAsZCGYj6H7g1rcejBB+HIIw4flV9k+tyP1LlPRtdMh/NzfID19Xs5mATtRYsWYeHChWKpR7Afmz7fuHEjHnvsMaxZs0bIcEzDT506FbNnz8bixYu9BdAY4Rm/1c33RZ5ov9133i3Q+EaNEWiMQGME3hkjsP0BnXEGmdlSO98E6IzQn31hOU4+5bOIxDNSJ6Q+tuUGEY4m0NzajlfWvIRkTEVhuF+sU81aRdrZVr6wDFPaWvGPe+7CrBnTRyP0vt4+PPX0M1i+fDnKlSrCsQRcNYTb77wH6zd2oamlTewumXanpjszBUxnM0Iv5oZFI15xaN9iY7C/D/3r1uDDH/kgDj5wfwFWRt0EV6bPffcjRuQE9rF2qhxEX3KPUfz++++P/fbbb5TIRlDma3yzBUboS5culc8g2PuqcaytcwFApvu8efNkQeAlIrw0P1/XAPR3xo3X+BaNEWiMQGMEtvcIbHdAp4obHc1URugAdPEqD0uysWdwCCd9+jNYv7EXHdNnItvchqGREqKxFLRgGH19PRgZ6kGtnEM0HIIKW0C9d+M6fOmLZ+BHPzhflOdWr35Z0tb9/QPI5QsSNdOKNRRLouaoWPb8ctz3wINimTqpfQpqpoV4Ii31elFsMw1UygUhwpGQx+h8eHAARqWAEz/1USxaME8A3We2M+om0Pp2hhw01rz5YOqdgE9wJoP9oIMOkvQ56+abb74ePJ/v6uqSNDwzAPx8pvWXLVuG1atXY86cOdh5551f8zMagL69b4HG5zVGoDECjRF4Z4zAdgd0Q69BUQLQfLUzRsCKJoBuui6u+tU1uOqX16C1bQrCkTj6B3NCPBoZyUtP+soVz0JVXETDQYQ1FRvXvwKjXMSNN/4BB+6/H15etQLPP/+cpKyZcm+d1OZZDJYrKFR0uOEkRooV3Hf/AwLyqXQWI/k84okkqjVd6tX53Ig8ouEwwiFNhGxsy8Tszg588H37oykVF5AloDPV7Qu/ELT9fnS/xYyv4++MqufOnYslS5aMXhl8vZ8q95/k6wnivpLc2MuIdXvui3/nwoP78lva/La1BqC/M268xrdojEBjBBojsL1HYLsDuuvYCCh1MpCQ1jx3Z4/6A/QMDOHYY0/A6tWvCJBnsy1on9yBta+sh2GSVKYjFFREr51M91XLXxRN+Esuvgh6rYrB/l6JjP1+cKbaGU1TdY6WrIYSRnffEO688y4UyyU0NTXL8cRicQwPD8v7vN7wMlzHQS43gsHVa5Ce2oHjPvkxzOtsF9MWn3xGQCYJzvdE5+/MCDDaJmFu2rRpUv/mg//25Vp5onxlOF8s30/Njz2JPoP+tRjt/uvGvq8B6Nv7Fmh8XmMEGiPQGIF3xghsd0AfC0IOa8sKzSFdWA6lYDXxhz7vvO/j7/f8A22T2uW5QqEEXTcwMDgAm7VztrCZhsdGj0Www/z5eN/B70WxkJfo1SeN+c5kBExGs6bLZqUg8uUqVry4HOvWrRNmOl+fSMSFhMY0N19bKpVHLVK7u7vRMW0qjv3kx5EIBVAu5Ea9z/0o3a+BE+hZ22ZETgb7rFmzRq8E3+h+S+DM4+HxcmExFsx99ThG8Dw+fsbmMrO+TOw749JrfIvGCDRGoDECjRHYniPwpgG6CLAEAuKIRkA3bQtB1RPMIPCteHEFYtEYbrvlVtxww43YaeEied1wfgS9/b0ol8rIjYxg7733wsEHH4xa1ZNP9TXWeeC+trrvTZvLF5FunoRdd1+CWTNn4Nllz+Dmv/wZGzesx6SWFrS2tggjvq+vH2vWrkVb+2S8Z9/9RLGO6fiZndPB4kCxkBs1VuH+/GibP8lEJ4Pdt0UlyPK78th8chuPzRegGQvufg3d/+m3uPF9jPr5GT6I+0Q6P8XPfTfc1rbnpd/4rMYINEagMQLvrBF40wDdl1/xO4L9YbNtE0G17izluvjqF76Ivu5u7LzTTognEijWqlizdh0eePABTGprw6c+dYyAOBnqZJfzgBml+6lvAiEJa0x5Sx173nykU0lUK2VEoxH88opL8fijS/GhDx6JluYmrF+/XurrTz71NDZ29+Azp5+JOfPmY2NXD4KhkKT1uZHgRnAl4Y37ZDROSVYS1iZya/ShT+ToN/bdGIHGCDRG4N93BHxA970/Au4bkUJ7A99njEDr6Ks9LyxX/M/zQ4N4Ydkz+O3VV4sUazIahW5a0OJxrO/uRld3D8KRKI47/kRkm5uRLxSF5EYgJ8Dzwd9puELfcT4mT26Ha5kIUHIWDqxiHt85+1t45qnH0ULbVLjSfsa6+5p165EvVjBvx52wePc9EFA0JNNZBFQNxVJZPt8HdjLWCebsL5/orQHoE30GGvtvjEBjBBoj8O85Am8KoI8Fcz9S98G8Ws5j2RNPoGf9Otz8pxtRHBrEpKYsrFoVrqIgVzOwsX9AJF2L5So+9smj0TljFjZ0dSOZSos2NlPUZIFTkGX+vLkSmcfjMRGcsfUKbL2KUDKGF5Y+jPO/8//ZexM4yc6zvPd/9lNbV1Vv0zPds2g0Gmm0W5tl2RKWhSWwjYQxYOcaQlhyEyC/kEAu3NyQhEAu4d5gSLghuZA4uXFCIPwgBDsQjAHbMrI01jaakWZVz9YzvXdVd9d29nN/73eqZkqj0YyWsTSjqWOXerqr6tSp73znPN/7vs/7PD9Lc62OkcaYRtbHPTY+wfxyTalyza+scftd93DNtTtxi2X8WOr+pqpxS61cWtCuueYaRX7rMc3fyVM5APR3cvQHnz0YgcEIDEbg8h2BtxXQhR4XBx32PP0Uj//Zl/jiF/4QR0spubYC9PLwMCudkFqzRRAltDyfb//oo4xNbMIPYzZs3AS6ROUbVYp98+Yp8jlXja6w6+PAx3RMEYKHNOKlrz/OP/3HP4vXXKWYs7ENIcM1MWyHheU6brHC8dMLbJjayv0PfitOoYSVKyrWvSwSJicnVQZAUvqyCZi+06A+APTL92IaHNlgBAYjMBiBd3IELjmgn1s77/0uCteiyCY2VnueeoJ/8y9+hdWFORxxmGqsYaQJpUqVhaZHoJkqIi+Wh3nsu76bUnWUG268hcktWxmqDFMqDVEoiFZ8prKtqgSp6GELjodopvoHjdMn+Cf/4GeYPvgio5Ui7WZD1caXVmqstXzcUhUv0VnvhHzy03+Vm2+7Q1mtTmzcxMjIyKtY5v0tae/USRsA+js18oPPHYzAYAQGI3B5j8A3BdDPR4jrAXrkNfmt//Dv+I1f+xWu2zLJWCmHt1anlBNN95TZ9Tax5fLCvv2MjE/w/T/4I2y55jo+8MEPUR4ZO2NcIeqyURRiiIiNUqXLEv3CjK9UyuK0wsrJaX7p5/8hJ14+wNSGUdqNNXU2Flfq+IlGrDtoTpF9B6f53k//VX7iJ/+eEqoR0l1vEyKepPjf6ci8dzwDQL+8L6jB0Q1GYDACgxF4p0bg7Qf0doOf/Zmf5Jm//CpToxU2lAu0V5cZKRWZX15BK43QimH/oSN0wpif+Mmf4ZGPPcbWnbug60QlAXkYRioit0wjaxeT+rnYlZpW5lWVhjzxZ/+T//vn/xE5M2W46JJEvuo9j1Od1XZAO4TYyvHC/iPcfvf7+O3f+a84tqWi+GyRkEX//Vrqvda0d+qEDQD9nRr5wecORmAwAoMRuLxH4JICen+LWr9reM98UuwjF2eO8zd+8AfIS6nbazExPETQXGfLxg3MLdfoGC7LzQ6zC4u8fHSGn/uFX+DHfuqnASMDcUMEVzIlOtkUnz1JlNxs7y8iQFMq5fmtz/4m/+pX/zl33nojkddCavgrKysqbT8zt0iQGuhOgVPzS4oQ9+d/8WWVapdB6fmV9z5HLQTi+Lwe5W/nKR4A+ts52m/vZykv964RT28un89KNT3jrtp3xYmdq9jAqlVo/9WRqTTK//v3db79ZtauWSdK7zOy37ILrf+a7l17aq+veGJg/fr2zprBpw1G4OwIvArQkyQ597o9I5jSi1hfawCVvGvf9ZzdoDInaYmg1YOEz/3rX+d3/vPnIArYNjWJpWsEXofEsGhoJgur63zj6WdUT/kv//Jn+NDDDxMGoepFv1BXnRKXTYQQF4Ou8yd/+Af8i1/9jGiwcsP11yHWpfJ+5aDWaHHk6FHqq+vc/p47+dEf/3E+8an/5Yzv9eU6SUSUZrC9O0dAvNGFS5JdQgKkOmma+benkoWSZa2tKzPDIAxIUlngSteHSCwnaEmCmcjSV1eiTupJYa6IAaJcmymYjk0YxsRJSi5n0vESPM+nVMqpxYAe+uiauCVm7xPWS5gkRCKWlCYqe5VtadfL/exP8XnPPOAHoP7unKGDb3UljEBPOVWyyW+pD11WAplue3ZJZ5G5ylt3wTz7uXjsKEcOHWR25iSLc3PUVpYV8LtDZRZaPmNTWYvYrl27eOSRR9QYSruZHODZG8r5hlYWDVH3s6Bdr/PHf/zHLC8vK4KbiMrIfiTalv2PjY0poRj5HJFwNQpF0CTVfjYDcLmdwEGEfrmdkUt3PBIdS3ulzL4sgpalsAGpriJm+ZtoLIikcipQq4ttr4BvtlDWxUxIXq9W1ZoCZTWX5c2a7EsjkCyXgHWSYFkmsn6XRaKUmPQ0wUzFRikhldfrGolugGGoa1o+JYizBWX2CQLmSbZoV5F91pw6APRLNycGexqMwBsdgUsK6L0kYO+yzurZ3dvBmZ9d2JdQo93Mogm5+STgaRZOceiMsYkAuACwMmBxsxa1194yQI/bLYxcxoJXWyxRe0ro+1iuSyqytHLbse3ss2VLEryOh1uqXNaAPojQ3+j0vpJe37MwegVkKkDvgWQsAKpraLr8FH5HpMBdonQVqAveCqBnGfhuur37flmxA5ZjQxwph0HFYlC8AAAgAElEQVRDrgF5pWR+DJMkzkyUBPBFijlbG8j1maXt5bNlgdDLvvX/zEb6VQm+K+kEDI51MAJX9Aj0p9xfFaGfm94+n1tY/7fvr7f16mo9QZks3Z4Sex0M01A3lCQM0fNut/dMwvAACuVuqrCHs1IfPxsxXzjl3l04RAGddpucsNW75LbecSa+j34mbdgF+96CIks6vqLWeLmd3Z5G/OV2XIPjeesjkGpSu5bouy/HdQbMs4WnzH91OWiJAvM4CVWJSQBd1w0szUVLJS2fkTnVnjT97DWUxlk7ZhLRXlslX3Cza6TdArcAZiFbD8iCQC0Kejk3EVySy1aS8ALoGbCrf6ufWV4BTZ4fgPpbnw2DPQxG4I2PwKsAPY6lctZda/cxvHtA2g+ur/64Xsoteyaj02QwL+t+RfhRhLY+LbnAzyIFuUvZLkGY0upk0bg8+slpPQOT1/qaiswjrm6mSdw1TXFcl8D3laCMHLv4ofcIbj0Gu/yunMyShHKlelkD+iVS5n3jM2Xwjm/6CCRaSqx3o+IzQNkDzF6M3r120ogkkfKS2BVnIK/rJnEkKXrzDJj3yG+6is4TZUUc+R62Y6p2UUsHo5AjWq1j5ss0Yle1c8plaugppqT1JZ0vK/TkbH0/yxpIOl/q9F3inFzZUgKQx2AbjMBgBN72Eei5g/ZMvbQoihSg94CjB3qvD9B7tb8sJdcP3Nkln+B7HnEcYVsmruuof/tyg7FtTEfS5JYi/fT8x3tALGptrwfM1lbrjI6OqjShALnqH++l1YXgEwRn9qPqhhKt9G3CpL+ct3e6be5yHpsr/dgkMo76AF0tivvS2/K7ynj3gFxLlZxxLwuWoBMmJmjWmTnfg1a1DEih026yWltm++YtGFKHj30Q74PABzuPl7rEmRUCWip1+RCdCD2J1e8quj8D5sI3kUdv6S5PSZZBovTBNhiBwQi83SPwKkDvRej9QN7fi32uR/erD7ifFHOuqnuKaRrESaxEYRzb7qYXU+I0VgT11VqDfL6o5FbPB14XSzkLk1eOUSJ7IcD1Ws16Nqa2nVm4yhYEoXJwk0GQ5wX8z8Yab/epeH2fNwD01zdOV+KrMkB/ZcL6DBdFstkK0KWlMiIVO2LTUMJKgr6dTpu2Fyj1w1S3lB9BF5eRJao8JPf2B3/wBRYX5vnOR7+DaycnaHsdhtwcHb+l3mNbztn8WRhgpiG2RP9KuykFSbmrFLv0ncpi2OoCfBawJwrQBxH6lTj/Bsd85Y+A4N2rSHHnA/NedPz6AL1/YM7qxqn6oKz6u33kQegTJZFi2GYrfw1LE1DVlT+4pMHFJKUXrctreoIvrzX04sjW6XgKoC3rbPQt9yJpzxHQli/dqzWY5tn6vETn2Q1ysA1G4O0fAcFJiY7P1XA4SzxLVWkqigKSJFaALqm10Peo1WrU1hs0gpDUstEtGwyHWDMJEk2ZDoUx/P1/8LPMzc/zd3/iJ7j/A++n3VyjWh5StsESheN3VDtpGgeYxBQdk2qpoB45V1rW5ADlmpHrNUvvZ1F69ylDSgYDQH/7Z8/gEwcjIPzvcwC9vw+9P+3eG6yLpb0zVnv31X03JwFzeUL9t/fvPuzMaEAaRqJ3STZv7vS8tbaZM7S+N/fhg3dd9SNwsQyKZIMutJmWpQSUJAoXsBYAl58C4JLVEl5JvVajOlxlfW2NobJ0ZcCv/sqv8Pn/+UfkqmU0N4edL2Lly2AXiQ0HPzUJUp3dz+4hly+ycdOkchB0XZtmY53A9yjoEUPRGrXTR8nZFs31Os36Cn/le7+bH/lrP4AlhfooRtctaU5XGTURZiJMifwQs5gDBejZDUDuFfJ931iG76qfQoMBGIzAWxoBxW7vPd4yoJ8TXpyJzxV7N9syJm8f8neBX+qFhtQMz0phveEvNgD0NzxkgzdcwhG4GKBf6KPU+jaBOIywbKmFa6okJBkty7boeF6mw6AuVp0nd+/m2LHjhFHMF77wBZ57cS9G0SW1LUy3iJErkzolYqtAqLuEmk2s28o2OFcoUSiV1CJhtV7D73QoaR0Ka8foLBxXi+/1tVVCr8O3PfIw3/GRj2BqOlMTG7n/3vcTBSGmZqAbJlE7wHRtdexRGhKJsJNk4LvdKWezYSYXK5ldwlMx2NVgBK7KEfjmAPo5qcOzUpIZkJ8Xs5VARY9Q9+bOxQDQ39y4Dd51aUbgLQG6zH/NIGx3sCS9rUGzuU6+UEC3TNqeRxgntH2f4ydm+LVf/9c8/cxzbNl6DZqAfs6lGbUJDZ0wtfA1G1/P4esugZFXgG4XyniRNKMZqswl+g7txjpEIUWtzQ67huPXiKKY+uoabc9XdsWVclUZH12zZSv/+0/9b+Qsi2qhyHglT3Otw/BQjsCPsd1sn7L1DI2kdNZTaJSU4GAbjMBgBL55I/CGAP1ih9HLop/bifpqPdnza0O/Uhf6Yp/26ufPp1H9RvZyuZPi3sh3Gbz28huBC6XcdUXotAiaLRWRiypc2/fIl4qEacrB6Zf53G/9Fqlh4UUJT+5+hqWVVbZcsx3HzeGWCkR6QidJ6EQaLXmkAuouoZ4jNnMkhk0ggJ52XQrTmEgY7klMVW/jLr3EqBMTpppyP7QLQ9hukfVWm7XVBkkY8T3f+Rip5zFRLfPoIx9mcrSMa0BOWt2EbOp5CsCF/6KSDl1hKPl3j5x6+Z2ZwRENRuDKH4GeVszrTrm/9a8sKfUuUfa8O3trohRvFZDf6oLgrY/PYA/v5hG4oDCSALoQySWdnXNUj5qUp0SMdd+RQ3zxy3/BZ37tX2EXS4xunMJ0JXLPYbl5gihRKoheHOCL4mKs4aUmkYC4VQC3BFaOIBKAFclY6TPX0JOIKOgQBx5u3MCuHyWvh9SaHTqJwejkNorDG0h0G9Ny8NodUt9neeY4duzzN77vU3zLe+/EW13hPdfvYFPJJvb9M3KyAuBycxFQ77XUvJvP7+C7DUbgnRyBtxXQM8JcV2Wq963PrbmfUcp6M8PSE7F5M+/tk8ocmEu8uQEcvOuiI3ChlLzSbpFOC2mt1MCPfDTL5PTKEv/jT/+UL/zpn7IgafAoJbVzCqDbYSr8NCrDY2yc3Mxas5lF14lOgEVkumDlwRbwd2i1va4Ge4wpgjFpQBp6xH4b3V+nRBMtCVlpBbRTC6c6gVGokph5bLeAbVl0Vus4ic/SscNcv2mUyUqB+uwJvueRh/jrn/gOynbWXSKpd6mZC6j3WkkvLEx10eEbvGAwAoMRuMAIvGFAv1iNMGOwZ4IY/VuP/X5WMrL77PkA/U3m3c/KzL7JKF/r7WHQuja4at7cCFysC+TC0sWiyBqp+vnL00d4es/zBFrCSrPB03v3cmTmFGZpiNCwaUcQahar7YBmJ6RUGaZUHsEwHWKxGk50Is0k0i0S3UEzbVLNyHQWRC429NBjD0eLsIkwkhAt8Zk/dVw5uyV2Ca04QuRWCe0SOEPosohIUoZcS4F4c+444cppaieP0DrxMvfcej1/79Pfw/tu2cXU1JQawE6nc6YtVQC+V1d/c6M7eNdgBAYjcKERkCzYG6qhXxJAV5G6gv3s2Prb3Lp61m/mtA0A/c2M2uA9Z0fgrHSxkiruyhb3/AN7+R/1Uy3++t+Z/fuscHKmbq7U1pQrmZDBYmKvLYam6u9nHFT6HMqUGYpl8Tv/7Q/49//lt1mLEtJCkWaqURidoBGn+Fgsr7dUWh3dws4VKFeGVV08TuTYTHTRdjCzNLlIIRuGtMBpCsxF+rXTahDKsWgpjp3pQChlZsuh6UVEhktk5mmFBlgFjOFxnFwpi7S9Fv7qMiM5k8mKS2t5lsUT0ySri2wv2vzwdz/GJz7yYUbES8kLsEVfVq7rIFCGSLGmE2uZg1tmryylhkw8/i00uFz1EznTK+gK8Z+RBzqrxX9WubM/mDpXCKzfL7M3pL0Apy/QuVDMo5Q5u+5A597g1ft6n5nZ/L61vOpVf9pfMQCXHNAvNrxn5kE/oPe9qRfhX2w/r/X8oIb+Zkdu8D7x8laAKr7hcpsRK17lCC43ucxfvOVHOLm8+qsXnTUKFC0V8RxqZ4IKiIeZyK20G22qxRxefZ4//v3/wvEDeyjZKZW8Tcm1cQyTNE7FKwUvhSDvspZq7J0+yddeOMhiZFG99kaS8gRzzYhGbBKbLoadw7ZdZRUsLoKyaJDUtkgZi0+a2JnapoZripZbhBG3IRTxmFCt4FPdVL3pHc0lsgqk7hCaUybV88SaRZQIKS4hkC+qmxiOi22LVHOMoWlYujwyu1cxWhIhGj0KWJg+wG3XbOIHH/4AH7t9G5tSj5wlAxWB70G+qBwV25I10JTOnOINOJHoxWfcmqsZ1M9NmfZflb1+/l4E1nuu58BomVY2XWUOhn5mq2skkAQQedIPCdJeuLhIY3WNMIhoNtu0mh0ajSb1mthMR3hei05HeBBi/iPch5QwSlTnQxDK/NFVV4Us7rJySgbMcu3Euk4uX6BUzJN3XYqFAtVqhWq1Sr5QZKhShWJZLP/Ei5dEFp9OXl1bYu0rkuC9TcDp3BLNxXQcrva72CVPuV/tAzr4/lfuCAigS9CrhE3F3zvNnMwyYXN5wiQSMAoTOn5MvmhjdV8vvgGOY9P02hw5dJC41WGsmKdqm4y4Oqen9/Hnf/S7fOmP/jtFB0ou5C2wZPGQmpiag28XOWXlWTFy1EOdWmLjFcaJy5tYM4os+TpavkKEMOAtTBGdEY31OMQ1NBVpi0e6Mm2JQ0x5ZeJjJh5G1ISwTdG1SHWDyMjRMQo0jTKeM0yUGyF1q2hGiQRLsdQFvHsrflFolJu3gEd/Sk8l2HomTmIYE/v4B/dw21SFv/fxb+Xbr9/AiNYGW8BFmHiWAvSOnknMyu1bFj9OmGUzzti5X7nT6C0d+cUAvZchPffcnAmEWz7t1VVazVW89iq1pdOcPjlNfXmeNPI4tP8lZWBVLpXJuwXabU8JBOVyBXRDJP3XSdKQOJLzn6hMlGlaKtMjP+urq5iWfZYXkYq1ta/8OPw4UZkXdcVEAV67pRQIw1CUDWVhAGMTGymWh5mY2saWa3eydccuJrddy8TkZjTDVF4br1WWkbl3caXStzT8V/ybB4B+xZ/CwRe4VCOgfMVEtEWlgSXK7UXnAj06qabTCmIcMRWSm5a0dQlIiRRr2MF2ND7/O5/la3/yP1ifmeXmqUmuHx9hY8km8Zc5PbMfzDaGHaKbmYyrEZs4qUteK9DIb2R3OsJztYCFRkfVrttWkcVOSi0yCYWYNjSs2snks+WjTXEXTBNylkHeFV31gDiSR6hAXUsC9CRAizoqUisW8qp1LbSKeFaZlj2Cnxslzo2qurmhu2haFiX1lN7k30q1zjDOCMOcW3rLuAExpYLD4pEXGVqd576pKt97zy6+6/47KA9ZELTBMQkNixBb5T0k3W6mYHeHOjUyC9mrdbsYoPd3CvReK2Ml/IRGvc7cseO8+Pyz7Nv7HMuLp2msLdNaX8HSYoYrJfKy6GysY1k2pWJZtUlapqtAWklxx54K8YXM6PmBksuW60KyMyJqJNF5FrUnmYS2rNFEA8EyldxwsxMpoSNphUzU/MvktLPskcnp+QUaLU9yRjiFIUXWLJSH2XXzrdx62+185KMfo1gsZgJK52xyTANS5YWvjAGgX613jsH3Pu8I9NoWz9bQe5VHSWprhEnmOGaqyDwmbK2x99ndzM8cZyQP//O//gbH97yA24ZbpgpcWykwUTLZNOZQLKWERgsfD1+LSDDRtAJGkkOLXOasTXzVuJYn5gNmFleITIfQzLEWpqoFzSoMqR50PwiVmpyUBYwkVlG6LCzywi5PfdJEIiy56YqRSoyuJRhdfXXdsoilPu6W8d0RvPwEQW6cwB1WtfJUUt8iwtyVjuyXbZUBy2rtXa91BeKZM2L2SDD1hBFHJ50/SfPIPu7cUOLHvvdjPPK+XQrCo9RHN6UsIDX0zEddAF2yw7JKUvLwV7EW/MUAXZQDRf5XNnGiFAMqAbqVlRWW5mb5vd/6HPuee5rjx45QGcqzaWKEQs6iUswxNlpVpZmF+XllTCUlG03NIh0/iFhdFyGhdtYumaZEscgNS9kp0ywwDZORkRFFdGy321m2RlofdV15dEQJrK57KpJ3HUvJB7u2Qd5xqFTKlIbKHD1+nLVGm1D8AEyHhdo6jY7PjTffxrc8+CF+7Mf/lnqdmHOdbxuk3AeAPoCuwQi87hHo52BkZJ1uXb27B6nzttbXcY0EO2eyfOQl/p/P/BJ/+eUvMVXUubGaMpy22T46wjWjZSqaj5OsU7ADkIcVK+uzZgqhqKU6I3gUWW1pHIw28IeNKQ4GQ6xLv7fkQCVyihNanq+AvFKpEAY+aZQBuhZFpHJjFbMWebkeKv9yIchJtkGV9A2RaDVA6vWmo8huUa5KkN9AUNyEnxvHd4ZJDalrdlR2oj+t3q/JLpHWawG6LBxIQ9w0wum0sBt18s0Vri3bPPYtd/KdD92DnXYoubr6DJUFiHU03VGrJqkUaANAf1VJozd5+yNyAfKTJ08qIO8J97TX6/zJ53+PA3uf5cTxo7i2TqnoqnkxXC6xaeO4mtErKzXarY6qny8utRDH6Hwhi7A3bt2KblpKFKhUKlEpD5HP55VLpsrKpKmSI+6pAcqiURQET52aYX5hmUbDz6J+xYOMlb5BzrHYunkzW7du5eSpU5yeW2C97Su/gdSwcfND3PO++3jwoYd56OFHVK29J0B0bh19AOgDQH/dN/PBC6/uEVB8264OubR4SfuXcj/rMjklExx1PAo5A5IO07sf50t/+Lt89YtfYOHUKpts+J47K1xbtRmu5MkZIY7eIUcLre0TNrOWcEJoa9DJQas4zCJFjjdT9nnD7HFuY1Ybp9Nu0+60VD1cbpqdVot2s8HIcIWkB+gSFScJkVgAh5HyLc87YuYiNqamqmfKXxPdQDNsFd07pWFCK0/oVIlLE/jFTSpC9+wKaapjEqDFmXSr3MB7Kc6eMEwv1X6+lLssJHQ9IvE8XE1j3HWIluZZObyXGzfk+eSH7+V7H76XsXyKrcvCRmr9sgopqkFWvjWqNeDqdWu7WITeG3d53dLSknLZE3AXgA07TWrzx5k+9CJHDh1gcWGWlaV51lZXKORdNk6Ms2F8nMOHDjMzUycIoVDU2bnrRm6++VaGxye44bY7snni2AyVSpRKRcXNELMgidaXFhfVZyVxjG3ZuI6tfl9eXmZlpc7eF/azsrTCiWMvM334CI1Wdkpv2lHhjjvuYO/evayuN7HzJW646RZuvu1Odt1yG3fcdTcbt27PJoCWOWCqLEE3zd6rnQ8AfQDoVzdKDb796x4BFTUKEU61pVlEAojS6dVttBE2dqe2QqXi0jz6Ip/9l7/E01/9IhVHY3KswoQecm/FZmtVCG4hq/4KZj5iKAeuH2A2weiV5XWThj3MMWeY/bHLXh8OhWUOdSaoRXm8VpOg01I1cPEjt/U0i8jjMKtPSr+6RPCS+A+z1KgsSBzbUG1qmuWSGA6h+g4mSB+66VCojBKaBUKnQlIaJypuxHdH6RgCqt0IPwlUfVTAQ26k/Upv5wOcs6Q40bSLyOdyxGGKKRyDwKMx8zLu+mluGrX4tz//k2wppuSNQBhYkJggfe6yeBLu4QDQLxihy3k510K60WggDwH0uROHaawu4XttlfKWstDS4jynT51kbbXOwYMHmZ4+Srsdsn3Hdu593/u5/4EPcv0NN2K4BWqdiEjTSeKEKJSskEer1aDTbuF5HaUUGEtWKE3JuzmGq1XK5TKum1O214ZusDg3x/ThQ7y493n273uBtfoKmzdNcP3O61SUvmlqiwLz7TtvgGKle9J1kjBGd0QuOAP0c9UF5bsPaugDQH/dN/TBC6/uEVAkuFSiU2nrcgj6AF1uMULUtgiYef4J/uS/fpb9T/0FdthkOG9QzllcUzDY5tXZMVklKBssxasEdoCuhbgdGAqhqILfPBgjzFPm2TjHN0KTZyKDk0mBwNpIo50SeW0VKcedBu21mmo5y5kGhZxD0BFmsqTFxWDFJhKSXCKFaInEDQwnl7UCWTki8UTXLQXwqWnjFitKPS52hkiLYyTFcQK7SlvPqyZ6y4wUG7pnoiKAntVIMyvUXgq09/fejTdjXUdYpqZ64L1OjOUUGC2V6MyfhMVpdhYjfv1n/jrXFhKqZgBeS/qcwB1SHQQDQM+i0nO7CM5NuSsyWpq+AthV61ocYukRp44eYnF+npFqmS2bp9QCcO8Le9i3by8HDhzAcVyuv2EXd959D5u3bMVx8zRbbWaX6hydW1GENWGmNxtrrNSWqNdrdNpN5cwnizVpj8u5rkrFF/NFCoUi+XwBx7JUir7gOlTLJYQpMXfqhAL3dnONnOMwOTnJTbfcQuWaHRmQd0JiWQjki+p3ydJoekbK7M21fmb/xXRQru472Kvnj9Zvn3q1D87g+19dI5Cl2wOQG6ZEsZpOR9rKhMkrfee1VWYPPMMffu7XWTnyHENpiwI+oyWHgmMy5cJOs42ttQmqDq0c1OI2lm0wbOXIdTRyTRM9KTNT01jOb+JJz+YvWwkLE9t4eb1D2A5IglBFWwLqouhmJhGOnqoWOYnMUwXewhq2M1U4OWzDxLDzrHZCdLeEU6xgl6rq3wLofpyqWrybL6K7efT8EOSrJG4V35Te8IxopRN2++/Pnvv+m2hP6e58N1YhRqXSuiaFcE3c4iyhx5MnZCRaY0O0wifv2cH7tlR5/85JEEZ1JGo2UkOXLEJPY+rqZblf7Iq7IKBJ25/fYr22rKxvp6YmpR8NWk1OHJ3mia99jSOHD1MslXjwoYe45dbbsER5sONx4OAh5pbqHJg+RdMLaHcBXJJAUkrx/Y7ibvRq6bIosCXrk2gYusnw8AhjY6NEYYdSwWW0WmHD2DDVUl65+b304l4O7H9Jfb1Hvu3bufGee0H65iV7JPNXwN2weyma1xyGiykxXmz8rrbnB4B+tZ3xwfc9MwKZkEwG6IlVJERXYi8C6CKAEq4s8q//6c/w0uN/xLjRYtuwSw6fgoki/kyVdLY7DWw9xC/odByTpiYCNHKjBSOwcKIiCRUOzYcsWuMc1Cvs8S3my+PMrDcIG0sYkaeEWsTSVNrSRHNdPYTklgj7OLM/FUKRRFNxqmMIY9kdoh7oaLkqbqmqAD21iwTodHyRe42wh4YwbAczV0DLlUjtkiLJidWqEOl0TdLmZ2vY/SImvdR7r77Z+3kWZASIU1W7R4huutywpQ0woBysMxbWCA9/g7/z3Y/wqQ/ezZitEfseVrGUCYsEEZYj0dkA0F/rsrwYoMftJrWlRWorK0xu3EixUiZutTh9aoannnqK3U89xcTEBh597DGuv/tuBaDLMzN85auPc+jIUVabAZaTJ5dzsB0T09RVf7pSGjSkfc1W5Z04TgmDmHbTo9FoqZ51aV27dscW8jmbvGNRyNlUinlMPWV+dpYTx48pdvyHH36Em+++B0RKWABd5ossmbN6ywXvSANAf2M37AGgv7HxGrz6XTQCUv9VgB4lxFYRqUoLoNsaOCnEyzP89A9+nLWXn+O2qSGu2zBE0KgR+x11o5scNrmm3MSRTGIEkS6dYCW82KTla6TWECcWmnSsKvtmW8ynQ9Tzmzjh2ywkOZZaDQJvEQNfqabpqQB5qrIDovymi0KXbijVLmn76RHfBEDlJqwXhlnXhtAKY4r8ZhWrSsK1Ld+n4yMsKK08hGGZmI6D6eRJbelLd5VXukB51pz3SkCVlHs/sPdEZ/pb2s60uUkWQTdIBcyNrupX7ONKaSJYZfm5r3HnRIn7rtnAD3/iY+zaPim5VdUqFQUBpm0P4PwC19SFAT1lfXmJ5YV5RZbbMjXF+IYNalHVqdfY89xz7Nu7l3J5iAc++AAbt2+HMGR5aYnpo0dptjyOnziNado4omLoWti2oTJMAuaiDifktyCU8oocpKgcSstbrABdsDglYGpqgk0TG6iWi5QLOZXxmT5yhJdeekmpzT3w4INcf+t7QJQOFZhnoN4VWRwA+iW8pw4A/RIO5mBXV9YICIEoA/SYyCqp3/wUXJFylZ6q5WP85s/9HVYPP831ow4b8jr1xVl8TyJLi03jNmP5FmVXqaESJzq6WWVhLeLYcos1LcfB5Qbr7hBHGzENq4oxvI31JM9yI8GLQ7xwRZL7mdq1ZNbl0RW7EVGPrBdeomBdGa7Emhy1pjTYyY8QFadI8uPYxWG0XBlfd/BE/dOXFUYkqQR1YzZtS71H1dYl0tcs1aInYjey9bOJ+2u6snCRGm7v0Z+CV5KySm1PJ5VeKVmVyBcRYl/YYShoUmnXmdn9VfTFE/zGL/4jPvWx9xM2O+SLFmkUZmz8Linqypo9b8/RXriGnLKyMMfywgL1Wo1tm7cwMTkp4TW0W+x/4QX2vvA81UqZ+z5wH6XREZq1Gq12S/WTj2+YADtPWKuxuLRAs7VOqsUqQo/iiCAKldhMu+PTavv4XkwiKoeGg5srYrs2o+PDjI4NU8znMLRURery89j0NPv27VPKc+993/uZ2LHzDJBLlB50k0Kq3e0CQzmI0N/YPBsA+hsbr8Gr30UjkAF6SCoSlmYhg/cE8lLei9qwPM3j/+EzzDz7F4wZbUp6wFqtoSILQxi/FZ2C0WLTKOSsCs2GydxSzOHZBi+cjjjSgCUHTkXQEFfT4REq49tAL9BuRmi6TstfI1LHIOItEjFLG5qBJcx13aDVbmcKa2K4YplKP1sEQAQ8pR6uj+wkzo2j5ysk9hC+mVOa7aKZreRrpcdcxEAkhWpamQubYZPoGaDbPW35ROrhZ4VjelG6EKF6KmHngrpS2lOZA42kpxZjZJr4ThxTCAPstTrrLx/AWD7FL/7Uj/Lpj76HcLXBWMVSNq6aWUD4/IPt/CNwYUBP6K2yELcAACAASURBVLTWWFyYo7a0zOZNk4yOj6veca++wp5nn2X/S/vYfs02Pvixj4Bl4s2d5sj0Edrtloqqy7bD/OnT7D/4EoeOHGRxeZ4wDpU6ou26Sp6144WsrbdpNH103WVsfBNbtlzL6PgGbr/7DsY3jDM+NoJZkB7NzOxl9sABnn7mGcrVYd5z592UN21W6fYklWyOTqgWrpkUcLakPP82APQ3dmUMAP2Njdfg1e+iEchqx6JHHhOb+ey3BApyhwnXYOkI+3//Nzm++4sMRavkCGise1kkr4kqVsJ4OVbg5DgTHD3ZZP+xddLyZoyN1zKbGjyzMMdXDx7AyzsMTWzEcotYhovX9FXLTxQFyvUsFuKbipgtlQIVqU4Rh1ldq6sbpCmpUEvSlGKYIfKcMbFVhmEB9Am0fJXILuEZeQJDGO4uuin1T1H36krTq+KopMYzQBfWvCMM4+SsElyvda3HaheVsh7jvT9Sz0Be3mqQaCmJEZDqIegi1yklC51ckuK0fLxTJ5lyNX7ub/0g37LTxIpSSnoDTdIRaU5sZt5Fs+rSfpULA7pkTjosLc5RX15hauNGSsMjysDHX1rkuWee5tTJE5QKOW677RalIvjMs7s5cOAlmu0mWyY2sH3DOF5jjRMnj7P3xRc4NH0aoV+MbzTZODnFRz72KEsrqxw+cpwX9h7k5MwiQQSFfFn1lk9tu4Zt127njttu4/bbbmH7NVsVUL98+Aj7Dx5gZHSc99x9L9XJLSpCFw6I6DwoXpwYDQ4A/ZJOmAGgX9LhHOzsShqBDNBj1RImjmbqt1gidJF1W4Glwxz5vf+X2T1fZVRvYycBS8vrql7ejHVMI2WyrFHMF9CLU+zeP8ful1d570c+yUd/6MdJRif43S//Of/yc/+eWtimtGGYTtBRpiUiDiJhStHIoSfKcFUBrLTw6AKymkTqOmHgkaYxph6Lyypp4hNGHdVvnNoVWs4kSX4jenGU2CnTNor4ukti5tAs54xIjqKvCdLqmeCMALvkA2wMlebvtU/1TFkk1X6uMYaAuBCkpGWqR5QSY5c4jYjSFqRtMLIFhKXZuKnBeL5Cbfoom3MWP/zoh3js3jJVaeSLa6pOS5onVXYtg+18I3BhQBc54TbLS3PUV6T3e5J8aSizpV1b5fmnv8Fzzz7NiePTKg2+vl7nxImjNJqrSkjm2s2buHXbFowoYL25xqnZGWbnFwgTqIzmGd2wgfGNUzRaPqdmlzh2fJaFRV8ccpXBix9DvZWR18vlPFumNrHj2u1KJW58fIx8UdzWRrjnvvvZuH2n6oI4x88wc98bROiXbPJf4YB+PvPUbtqwvzJzLolWlfq6UpQXYVn2j/SZ3fTbBA8IupdsMr7dO1Ipdy1UBJ/EkNRvVgvPqQi9BssHeeazv0j98FNM5WOcNGR2rkUngI5EoLZFPvYZqrjkJnfxlRdP88W9izzyAz/Kj/wfv0g8VOHxF/bzd//h32e+Pk91vMx6ZwUnpxMJMPsRBbOCkWbtOwLo0okkGYNUUuBxRDHvZKYXQtnTE+IkUilR3dRJnWGWwwoUN2EPjZK4FTy9QAebSNzNTOcM6SyRb6dC9UwSVlKpqq8dQ3lqC3CYhq7sLKV/2BUSnWko2c8eqCRKySvGDwOlDR5EKaksHuR4gxZhIjJhnjjIqPY1RzMxI50RO8eobjDUrvHIro18/7fdxWTJIwnbpNbIGdMWpTwnt3zlHd/10Jb2NkXdy7YzVquaxHhdP/A3cA2/3XPsrX7exSJ0aaeo1RdYWlxi44YJhiplCANaC3PsefpJ/vjzv89Le59FE6KiSPBqMaYtTHaN8XKJjcUCSaeNF3j4YjpEQiqERTFsSVNW19uIiqIfpHR8IcLJXLXxOhG1hkdg5KmttWk2Mv5HIQdjo0V27NjJ5m3bueO99/G+Bz7E5p03Ze6F3aS86l7sdpMMUu5vdZacfb+WXsFFiqxp5pVNLz2sPfPz3Beou4D8RyZnluY8Q8s4D/D3hurcz+oxNC/eeHHpTtZgT5d6BEQlrqXOf8iQauNSHFyVU29Ac5r9v/cZTu/5IhNOm4qtsbLQVDevVkfDSFOGxSTKhvJ1O9k90+APnp3jgU/9CH/jZz9DaA/xtT0H+We//MvseeFptmwdxzDbdPxlcrms3asTl5QnuQC4pL6lVc01DfTYJ/alxz1R7lVSr5b6viwkQt0msfJE9jArvrDcN6g+dCNXJpKUuy7iMkJ8M9GkFq8WC9Kils12XRcAh0T+nhvKBF7SGMc0KOVcJRQibm7Kr1xSForNLH7pAuYRbV+itJBOlJJYBbRIx23HBEGHjsjjWT6YsugAW7S7Uxu7k7D4+c9zz44pPvdLP8N1W6X+HhFKXVVpvIto3zpFJ1KmL+pDhd1nSzzfdYNTWYbeHJBzJ0dlqkzDu3W78O1ZRGkSZk6eUP7mU5OTDJXLqjd93+6v8ewTf8bzX/8Swfo8BGsUcxr5vCzmEjRDw7Vs0lZH6j1ZyUcSOOKSJoY+4neeasIXVfNDHjJFpQ9d3Pl0EWEycpxYDVnvhER+h/Vam+UFKA/BzbfuYMu1N6C5ZT7+qR/gjvsfzGro3fu13IKlhGMJgW+wXbIRuOIBvTdBuut3lYrMMFs8pHSF9q9wZ+zRiUVgW219tIzzRdvdlUE/oPf+LU9lYpyD7cocAZFxa6hFXUSFWABd+tBlUvltaLzM4//h56gfeZzbt5YwO2tM768jwaEIdYkZRtROwIXS1nGmmwZ7V1I+8Ikf4eEf+ruEWoX/8bWv85v/8XO8dGAflWqOJG0Qx+vk8+CFEZFeUcQwYZsLOc+SG60hi4pAqcWZoqulSXZeoxPrNBObju4SmAUCc5iWNormjKh6pu4UiI0csbDYdUfVyQVVBfaEOW8I2U+S+5pYsSbEukmSr6h960mkFhIl16bkOuRtUx1LFi0Lt0CEamLaQagAXcxj2hKhOyXM2KbY0lS9ftUSL/S2so3VjUSplFmJheXprHz5q3zbNVP8q5/+IbZtTgnjDr6WV0DiyHdGPN2bkHpZKK7nIClkIjTd6FxF6GqBIdevRPRZ6eDdul0M0MUadXFxUc3h4eqwyjyuzM1waM9THHnhSU4dfoZw7TRW3KA6ZFEomASRR7OTqLR5WeQDutGJRObCSo/Fw0DxOsB2ckqVUEpCwu2Qh1j5el5AI9BZ10ucXlpVdfiwnSrHXOHGjW3ciFUYZvLam3j0e7+Pex54SHVYyL6lx11lSGVuqTa2wR30Us3fKx7QZarJ/5SllVr/9UQytC6o9/MoMw9neW3Wgyw3AgmxzsOy7YF731zrD/Z7Tw8i9Es1Fd+J/QgoNNWyLKIkfPCMqCNTqN2AxlG+/B//GS/v/gL337iJYtJi8cQcw6USiwsN1hoQyESQDrJKmWZaoGVUue6eDzFywx0cWfN4/MBhvrxnD6fX6thDeVI9IV+wKeVs2iIs0wzI2wVlQSmbgK1tysIihMjPgDdJCBKNZqzRSCxaOCrV6ZsV0twkqVlBF9EOS8DcVfKvKuUuLWHCdu/2lctclVqqALsksWPpH8+XVeQvHuuOoStAH8q7FF0b2xCN7zgrRaSJap/rhGEG5kGgIvRAt7ESmyHPUmz4utUhsTpoekfV/eXmj5/gxib+wYN8386t/LO/+Z1MjHugBaQM0Q6yOqy8XhOr2bAllX1sqwCJ25dnzy5ZYfon6vqVnn3jqgV0ydsszJ9WUq2hZEuimNrKErWF06zOnaA+N83yiZdorZwk6dSplixV65ZVayBtmYLogZ8FJWqR1FssZTgrXRbNdqx61G0360ZotUVVTjTfY3xc5hqw3hIRI0/Wn/hNGK6i/M43bruO1Cnz7R//JLffe38X0NMsQ3TmPj24g17KO98VDugC5T0Q7/3sAXy2lM+SqD1UlinbNWJWwC43A0el7d7I1h/ID9aWb2TkLrfXSp63o+5eMTkFET3mrdZahfUZfvtf/Cz7/uLzPHrfDq4dydFenqXs2hyfnqPWhFV5jy1scRHUcHELo1jVCU62QnafPMWRIOC0tBGVSqTFkpJhHR3bQN5yaC0tk67UGRJZTTGpUD3h4mAmWSVpZQuUYYZEx+04VUS8Jg5tidAVm72MNbSFSC8oYZdEtzNyn5kBu9ijKhU3lXKXR7dVSP1MlRmNVihnLUSpOKJpFB2LUs6hmHNxLZNIUhHSby7tcvI9opiOH9AJArwkpeFLVO1SCVwFCGt2QGR4GLQxtQTXyRE0PdxEp7g0z6e3b+Bvf+wuNk40QQ9AH1eg7YssrGjdGmd5MSYmphim9+dpBXh0RWXM2ge7y/bLbWZdquO5UIQuoDg/e5Ll5SXVWiZkxebaGs3VZdaXTrE6e4z1+WmWTh2mvrCowhcR6XMLFvmS6LE7JN46usy1NCOHStAs808ImKZl0fJCFVWHqUGUmPiRTqsT0WiFNH2otw3aHUlZQWddsk6wqQr3f/Bedt12F7Fd4oPf9ig7brtLZYuEhyHzcADol2qGvHI/VzSgqzScerw6IZ79rZuf637nV75O4jFJ/Zw/ZXdRoD5PBP/NOUWDvX7zRqBnyi1e4hlhJwOJFM1fQ1ub5x/96Pdzas8zfPrDt3D3jg005w4Rri+wuhjgDMOLy6KUViTnJRSxGSmUVSTycq3GC7VlDpOyPlqlWRmhrrtEVpFqdROOUSBarlH1W1RtC9PNKz9zFX2mCXEU4AfiYb2uNNkls99OLZp6Hl9kas08oVnCLm4kxFEa7wLoidWL1HMkov2umYrU1IvSjV4tXVqHhCSXE0EdHS1NVETumjpF9yygK6OWbro7TBK8MDwD6H4ivu0emuZQDvNqYbRmhaR6gJF6Sr425xaUdrjuB1RX53k4H/KtWw3K6QHC1jLf8fG/CWPblIqYaMI3EjBF41vZaUJBbv6y9lbXW1bnlYfQBOVPF+tj/ubNnbdnzxcG9Jj508dZXl4kTjQqlSo518FvrfPyi8+z7+m/pFM7zcrpoyzPnyDwfbUYkjmm22K4YjJaES/zEFNTEkFqIdlPTCqVCyystFisZ9kow3Vohxqn5z1Oz2dtnoEHQw5Ui1DKGVyzdRs33Xo7Y5PbsEojvO+DD7Plptuy0laS1e/TJMzc/XQ51xe92749g/0u+JQrHtB79NdXlL976aM+IH+t8rjE8K81nV7x93N38Or1wrtgOlxlX6GvhiI3ukBawdRtJ1GApK3X+eW//1PM7nmSm8dzvH/XRsrU8GvT+GseWhEOt3K0PRu36VGONYbFM9p1aVkG83rCnk6D+sgws1aOGQ98Y4h8cYKcVcb2Q0Zij6LkwJUKnE6kaYRxTKvdpNGUtP66MlrpJBptbHy7rMh2EvlEZgHdLqnoSRTgJcWOXUBz8ipKFzU4JSCjAD2L1KVWryJ1yQXoBonUSDUDU9fVQsbSM1Je3nEU471YyNj/Eg8HcaTAXGroHSHGRSGxIrDZlCJpPzNoWlnngBEHqhlNugakFC8kv5G1We5snuC68GX05a+yOneMH/ihn+au+z+GueMmMAs0UptYhHC6/BSxkDFU8q1bUlPMPkPp7sufL9bHfKXP6IsBemN1QVmlen6olN82bdqk/OWP732ep7/25xze9zSdtSViv6X02nXLZq3VobbexA9axP4yrinWqBpF16TgaCqzIqZAkpwRwPZiWG3DfB1ma6jMlBDe5SSNVUtsGp3g1ht2MDk2Quy1VLfE2IaNyrpXOBZ33f8gUzfcrCJ0le3Jijjd++6ghn4p5+iVDei9DPq5YNsjzvQIbX0Af266vL+C81qgn4ULfXT6/uj8lUmAS3luBvv6Zo9Ab/4IXkhdUWRgFYUs01TX/Q4HnniSmed2c+SJP+XacsytWyxsf4a0M8t8DVadEiu1iFwnoBDGGG1wbHBHSjTyDie0mOVCgZnUYDGxiZxhUmMIQytQcvIYQVsVhSSSFpAKMeiEESv1GrXVVaI4UWYv7UjH13NETuaYFttDRBKRCyMklcjeQLPzGG5R/ZRIXVjuShVOoFoBemaN2pN2VYAuErKmhSl976IfLzad4sdumkqtrlgsqrPQU6jzowhfRek+QRIq4XstNcmHQngy8ISAkMZYibT56UoOtyi9TEmHifYsd64dYmf7RarNr9Oce5mhyk7e+9AnuO3D3wVTN+Dp4gSXxWwyLuKWbQgDO/GzcpnqpRdT20wL/OoG9Iiws8qpmeOsN1oMlStsnJjALeZZO3mMF5/bzde+9Ef40ndu6Uxt3szoxCTtMGF2aZX66hLHXn6OJFiHSOx6U8quTt6WQmUm97u4EpFasO7DzCLMroJVMtlx03u47rqb2DaxlS3jE+zYsgl/vc5zu59QC4zq8CijE1OUxjdxx30PsOn6m84B9IzrlC3dBhH6pbrVXfmAfiYdd86QyBzpzRUF6FlIfQa0hf3eP5X62Ow9/H5FC9y5gN6L0Afz8VLNxbd/P1mgoCZCoiUEmqSPsxMtEqympAdjE2Zn+Pxv/CrR/H5uGA9xwxOM5tdYXGqyHNgsLgQUNSgIZ34xm1eFYejYGtHIMGu2w0Jq0HaKJLkqa52EtpfiFsrEhkGAhp/oBKlBqFm0/Ij5pWXmF5cpFIcQWfZWoBPoeWJ7GHLDxNYQiSHGLW1FWEtFkMbJY+ZKGE6BRIhxEqEblqqvqyhdQN8wuoCeabAnlp0BurxfBEliYY6nSlRGIi3xwhbZWJGpFWEaIehJBkF64YVYJS30RmpghzZhohNKi4AQ7GJNCcusNTxKpQJBUGeiPcN9rUPco73MDdZ+qJ3kpUNrbLvlPm558ONsu+fD2JtvxjOEpJgBulBWhYFP2gV0RfKzB4Cupm3E2tIp1tdqpJqubFIrQ2V022Tt1EkO7X2O5596nPrSgjon27bv4Jrrb8TIDbG42qJWX2a9PkN96SSLp4/TWVvGSX2Kjo4jUr4y/rkix2eXmT7t0wE2X/8e3vfgR3n/Q9/O9TtvYnrfi6SdNnF7nVPTh3jp+adpN9eZ2ryFDZNblGHQ7e/7AJt37gJLOi/0jI8RBarzwlLllQGgX6qb35UP6L3Cpyz4ui2NflNqbQFOSUQQfAK/gWlq6KZDEmlC7MR1i9mNPIiUSIdQf5uNBsWhEqGKQgJyuZyqsqvp1lsJ9Jfr+xcNquYnhI8ra3IKM1mitt4mv8tD9S13o7nec7Jil62nIBYEgXIdu2K3HqDLFxAFVHwRVu0u/RQlKwN0yT0un+LZ3/03zL74J+wYi9C9Y+iRz9qarBs16rUUvwPFAnS8jBxUGXNoRglaoUSSK9JCZy2MaUs/kOXg50q0hkZZDFO8WEdzinipxcp6m+X6Oq1OqKRVm+0IL7Iwc6OYxQ1EVhmfHGGaEPh1dDNVFqmGI+pwOTRFjBM3NfEcd5VLm0S1GbdMwl9pQVKsJ0IzA3xJxQuoq5S8CM10J7yQmNT072a5pK1J0U67i6BYmOmpjhVlBLzYzl7veil2LDdvhzCRnnSPqeA0dyw+zU2ru7lZ38vWQkRqjLF/pklYuYZ7P/b97Hr4k1AYVfValUDx2uRyBqSZza2UJsSq1U9lYXK119AF0E9TW14gCCMqlQobxG3NNmmcOsEL33iSZ5/6GnMzJ1R9/aOPfpxbPviwsgV8Yf8Rjh0/hp60aDeWiDvrrK/MMXv0IM36ogJ0ydC0vZD9R+Yxi0M89B2f5MOP/hV23vpeVdbxfTj60gvMHTuiIvuFk0fZ//w3KOYcRkfH1HzMV8e56wMfZMP1uzJhGVl8qtA8wZAF5tk77BV7G7mcDvyKA/T+mpLys5YLXfVcWFIU7PY1SmrOJ2wuYZXkb5JKlbZeYd7m0NyqYtZGjQCzUO6aWEBzfU35CYvTkGZmtZ1eFH8G1M8B9DgO1WKgB4q94zv393OBvt8I43KaEOceizBnRQ5UNpH7lM0SCqyMZxie+ffl/B1e89j6AV0a0DVRygq7wGdlwqiSaxaNSzy+8hv/F7//b3+Bu3YWuXvXMOHqLNFqhG3AWjszdhEhreWaMrtS7TuW4SgpV02A0zQJDbKHnlK3c8wVx1nScsr2VLzMW7HBfK3J/Mq6AvJUs+n4IirjYrgjaLkxImMILxUSmaDeOoYZY4j2u+VgSPuaKS1rFolmESZaJvUq/eiarhjLqpYuVqemTSjysLqlDGFMQwRDRKhF3XGzYesuUHsKbRmwC6Bn3SSJnqgFgJFYRBLxC6CnKTkPnEhMYlxC4aSbHab8k9y9+BS3rHyd9yTPM+X4+BSpRwXqVLAndnHdfR/jpg88AsMbM1acnJewDT1brkT4ABnZTzTFXSnLXpGT7/Ud9EVr6Cvz1JYW8IOQcmWIDWNjalDWjh/l+W98nSe+8iWW5ucZGRnjo499gjseeQyMPGmksdZo8tRf/hlJ0KSzvkJrdZFWfYHluZMszZ2i0VhXwjLbr7+Zhz7yCe794Ldjj21VEq6hBmurEdMH9rA0M834UI61xVO89OxuHENjbGyMXKmstBPe+y0Psfnm25VCocxBoSPHaYghZZ4BoL++ifA6X3VFAXpvcvd8mQ08MNbxVuY4NbPIyROz2KbLe++9C2s4B51lyCfg18ExOXnwCJ1WyvU33QOSukyLEOaUgya2EsrOCqDCBO323ipP6n6+fD+gK9vJCN16Zdtbf6R+MSG+yyWif63sgkTlvYi8Z7HZv1i5XI7/dc73V76sr4aeeZdKX3rWvCYa5dJ3K5wvJbyRBDz+27/Jf/q1f0wprXHn9VW2DMFI0kGLfFa9lNgysIeGVV/uaq2JjYUVyW4VZS3zmy7a4Gh0Up8FzeR4bpRls0Ro5OhoDnVfY2HNY6XhKzZxlNoqOo/Io+dGlVSqTwEf6SeWBec6hiFZJlOZseii0S7iHwrAlSyNAnO1oFBEMomaNQXoIkATWrnMqEU3MJSOvES+8sisW+X3boyuFJrU9O+C+VnFJkF5g1DJOmSKd/kOOKFJrOUIpEXO8pj0T3DvwpPcsfIEd3jfYJOe0pB1VGmUeuByel3D3biLu771MXa+/yFRJ1HfMZKFuCu1fltx43RTWuR0giDFEfP6d/F2QUBPE5q1RVYUoAdUykOMjVbRXIva0UOqni2P+vIyleooDzz0bdz1/m/FGt5IEEmVXCP2GsyfOsaeZ59ibXmeLRtHlYXKzIlpVus1ZucW+NCHP8LDj34PlDdAaOKnNrKuWm8E1BZPKFAvWSkrp47x3BNfIQ19Rc4bndiknP/u+9DD7Lj9brBzXUDP2g4l12OqxsPBdqlG4IoC9Fd/aREFWeDAN77Kgf1HmX75JKdn5rj1lhv51F95jPxkRTpjWT2xn2LR4eCBI+x97gg5e4Qbdt7Frvu/A6KysrNUYC6pdzW7ElJDxxP7R6kx9gF6t8Sa5QNfgfTnYIXUI4Vk1JfOvlyj8tdKs58P5M+9wVzRgC6n7Aw3oqtPIAiuolJJUWu0/YSCo6PFIUf3PMn081/hK5//z8wdOcIHbixz2wYXM2zSCEJSK8foxs0US8PUV9ZYPr1Ie6WOIZmMNCGXM8mVbHRHauYey+gs5EapGXnWQo0VH+bbCcteSiu2CI087cjAT11icwicESJzGI8CoVZQC8korKHLQkTptAt4Z2x2AXORdrUkDa+026WOnoG0AmoBdNMhdErECtAzMDcMS0XpSllEgXv2+jMNot0LQEBdNj3NnlfSsFI/tyVrllIUcmBoEaQ5AkPDtyTlfpL7l77BvfUnubvxJONJxJr0lDsCEEOseiYLLR13fDt3fvhRrv3wR6E8olraJCoMYlG5k/KAna0l+spsl+qGeLnt58KAnrK+vEhtaYkgDCiXi4yPVdEcg5XpAwrMn3z8L/BaLTZsnOIDDz7M7e99EGNkUmU51PQPIzqNOs8/u5vl+dNs3Tyh2g3nZmfUPVEWejuu28W2W+4AqwiJqTKSMiXCGPa9+AIHX3yWiqPRXJzl+a9/Bb+5zvj4OGMbNmGXqtz34CNcK33oTqEP0JUd0UBp8xJPuMse0C9cl25APMOf/rff4tSJJcJAY/eTT9NYr/N9n/44j/21T4DdIZw9jFWwmZ+e4b/8p//OV/98L+PDU3zyUz/Gt37XD8PQ+BkgT0Jftc1YeVfxpXr3+165XFWb+/8owUmaqrpzf81Z/iYp6l56+hKft0u+u1703WNA9z5AIvRePV3+Jr/3vuu5blyX/KDelh1mKeLs0ftAAcZMTEU0M6T6EoYdCiLy3q7xhf/07/jCb/9/mOuz3DphMlE0KRSKyg61OjTMxNgGvFaH49PTNNbqimRm6qnicUjpWrLdgkaBtKkVKrR1h1qoMdsKmWlGLPgaDSUgk6MtP8W41RwizY0SWFU6FAn0ompBIpZFrQiDpBIYn3lktW4dN5dXYC3scBWhK48WQ0X0sgBJSiNKWU79TRNgFxKcpOAzx7cMzGUseoOTkKpWNXlGUu2qa59YT/FlfJzMiqvUBje08ZI8gWXg2z6b/Bkeqj3PA2tP8771JxgOGtQMca4TGV0bJ1dloR4w10yoXHc72+59kMm776e06z0kWo6VVodKoZp1BbQ6WLncuVITb8uMeTs/5MKADvX5BRWBC0mxUi6yYawKrk5tej/PPfWXPPX4nxMGPhMbp7j3/oe4+a4HsEa3qLKMbI16nVK1RNxusDB7ik67wctHDnFq5gTD1Qq+H2BaDtu27+T6G26mNLwha7H0Y5brK+w9uIdj0wfYOl7FCtoc2vMNvPW6ciAsVoaxi8NK9nXzTXcoPoeQM3vSXr3WxEGEfulm1GUP6Bf+qqL7PM9n//n/yTee3MtwZSNr9QZzp09y/c5JHrj/NrZtK+MHNcZHyxjY/OHvfYn/+NndrK7DxFiRv/3Tv8B3/rX/Ve4oIKlzVTrPrIAUgUOinu72KlDvhe6vkxB3bsr60p3GS7enXjmjl1nodszT7gAAIABJREFUEeT6I/FziXSX7tPf7j1JClkSj4KEwvIS7f/u+e4KmAQatKIA2zTEKBThVy9MH+b5xx/nd37jV7CbM2yt6myf2MiQMMI9nyFHTEkTllYWSaSJWigHpphdiBqXSMCIdrmBq4vUqvQGu7TNHPM+nPRSTnkp84HGUqDjOyVWYxGUKRI6w/jOMB1NWruKKrVumylaki2ylEe5uLR1h1GAVnzVFeAKCAoBXZEaTSzbIXUKaNUJZeaSWbcKmNvouo1uZmn4bJ3T7R0+k56SLEaCnuoYcZbKj4wYzwrB8VTPeFlF6DZeWsQzTQLbZ4N3ikfW9vJw+wXev/YEVW+BebHHiZXrKnmpdpkFViOH2dhlVh/i1se+j7u/89OkQ5PUg4ghO6eGM1pdxykVM+m7K4yI+kZm+cUBfUl5oYdRSLUqEXpFlXTqL7/Is089zqF9z9NuNVTK/Y57H+C2934Ic0y8yR3FMTSshMRrcvjwQU6dmqHRWGVm5iTe/8/ee0DZVZb7/5/dzj79nOmTyaSHJCQkQEC6lABSghEQQcGC2BAbRVEEsSFWREC8AgoioiioqIiASpESQglJSEiflEky/cycXnb7refdE+Teu/7qf0XvNV73WmdlMnPKPru8T/uWaoUJEzrVrg4ODJFOZ5k3bz6TuqfS1NRCMpNV4LuXX1lFz5b1dKRjVIf7eHnZU7iVEi3ZJlLZZux0G697/SLaZy0IsQ+Bjq/MhkIS0r9Z6P9/roa//ty9KqDvroR3X+SmXwWzxIN3/oCf/vhXDA8USMYyqhoSkUzLLKNpo8h9P6GjhdcfcQzbNg5z708eolG2qXtR2qbtwy0/vIvUxK7Q+0+uMFnXNV+hiKVd+V+763+JqSbIb9k/QX/vDoK79/u1Af2/Isj/+qn6n3mG2GXKfkpnYTcY7rWfLN9FvLxl/207zPL31k1kg8XkQ4VwGQoKon23FYD80oS6BHQaCvEuE+jAqxEXOdJSnXvvuJkXnvgZpd71dJoRZjc3E6+UMOsVZOQrkC8vqVM1A6q66LEHCI7TCjTiuk1zEDDBr5OJmtRjaUb1GP1alEEtyk6p2Bsw4psMOjrDjkUlkqUebaWsJakQx9MsYsIykCAuj/Exj5LW1MYtUU1LOWmJQpfjinCOphDudjQG8RROvAXHkJa2VOSmCuiGaaMZERXQFV3t1RO826EwrND1wMB0RS9ewzE8quKyFq2A75AtS0AXzfkMZd2gYdZorvayuLiGxbU1HJ1/hnS5lz4DKjIXl+cHkE6CF82wpWqysgDVyQuYdNSp7H/iGUzonqFuT8HdWUJVkS8qAM3/swFdozA4Rm54BNeTGXqC1tY0RHxGNr7M8mef4JWVL1ApFWlqaePIY9/A/GMXg90EepTCWIH+vh6eW/Y0L7z4PLlcTs3iPc+lc0Ins2fPolatsXHDBqqlMu2t7bS3tjG5exIzZ8ykpbOdoWqZgYFddKSjDGzdyPOP/R7NqdPd1UVTSwepli4OPnIRrbNEWMZWAV2c3KT7Jefy3wH977t67lFAl9vaUfm5GFoox4TXQE7Fd88FZ5xXpnwpRRFL6hxLgVcV/kj+LgIVu5cNVQbL2Q7lKsN5jfJxFJi1MhNQNCKngVod01EYHuFXv3qYX/z4F+R6dtGUsAm0IvlGPx3TktS9PJrrc+biMxjcXuZHtz1CS7wFrDRWVzs/feR3kBWAXAMaTvj5Al2OCUc3bL+Gdhavwf+Or3KuAJ4s1QRU0GZ/cBitWkOLxSGTgoTYGaletThcgDMuTC3yWYIejwi4KbQVVNpXrhMeN/EqlO6A0HTUMZBSSXwMx/+mKsnxh5qdqqgUov7lWCq+rjxCUFOYE48LYauvIcfcw3McDOGCyssa8h0q4bGORSEu+uKiESrHfvz4j4lpiXC1/HHz445wP/+z7V34OhUUx4+fHgKydosDvDq6+F/st4UB3f1zQJeg/tqAbgi23VeSrFVq2NihULAfIBh4v1zgztuv46F7f0hj61ZeP2Mq02MmVmWUeMRFj/oU9SpFzaUgHiUioiZjZqLEtShNnkdbragcr/xYnGrEphZL0IgnKeoRci70jlXYWfbZVTMoRJooxtrJy7w5CEF0gVQ94+dVJbpCO1Oz8BDYFhXVOD/AcVwajgimQiRiE43FMOJpilpcAfLUXSyzdEHlW7aieKLQ8UZIWVPodulYCcJ9d0DXsTxTXZqe7tCwGngRcUrzSNY0LDeCb6ZxtICql2dieRsnldZxiruRwwvLSZW3MBwRPfjQRj0urmui2KdrlCIZxhId3PPCJrxJ8zjrY5/lqBPPDKlsykdeh3oNVNv9f/Ei+vuux//t3f5yha5RyRXIDQ/hyAw9naC5Ja3chYY2vMwLS59gzUvPqRFkJtvMYUcex/6HHYdnJnl5w3bWb97MurUr2Llzm5IblgR+27ZtDI8MM2fObA479FDGxkbp3badRq1GUyZDJpkmm8mQTibxDJ2xhjBddA4/cB710UEFijNch86ODhLpZqKqQj+e9tkLFAVERI4kVEi3KHT/+9dmKfyDL4//9vZ7FNDrBOTVMu3RWouEAVqCliBP8/0s/+lPWChKVLIAzOqGQxdSsyL4dgd2XcPoLbPtZ3cyZc4M6Ghl+Df303rAfGhpZnPvdmacvkSFHas5S3lshIRt0XP/L3j6R3dR37CO937+83DSqYrTu+yPj/HD62/G7hnArpXYNNJHPQ2DSUh3QVMU3nHGW1n11AYe/eVyJkUn4BoJFpx+Mpd9+bPomZgKyD+44CJSXsC0ubOppqMc+e7zYOLEkJNkx8NZqyyL8j3NcUkrhRmqCO+NX7z7A+ReWk13cwvHv+0srPedg/LDlBVx1yBrbv8Ja556krMvPB+6J8G8QyHbwnC1QmvcgvIoLFvKyOrVbB0c4cC3vQt99iwCp4Im5hXFUVi/AWbO49mbb6OrewaTzxCsgM6Wp/7AtPlTwv1KtIUxu6mFiusQlwUwMPAd8TuW/c5TLw9hGhaGWFgu38LQo8+yct06Xtq8nk/cd496T2EHMDzMijvvIrKzH2/1enLbeyhbNYK2JiYdeiRBJIHd8EkaYr0Zp+67FCU2tmZIzJ1J1/HHgh0l33CJRjKIyKgIf9nSO/1P6j7/05d/SL0KKYnjO7K7HB3/7+48JcR3h5xz9SfJrzTo6e/lsYd+w69v+Q71Les4ZkYnU5IaWnWQbNrAMxuMVjylxS5upoWCeJCYtKQ7qebyymM9kxA3K1nkyliWSyoZISbWrK5PqRJQIcGgl2S7m2CjE2ObJ5V8gpyZIG/IfD2m2uWIKpyIyWiSxMmg3lR2lxHTVvN9T+xa6zVMMWGJx4kKeK+u45txVZkLvU3oYIJ6Fx143zBx5HqXUZQACSRxHZ//q6RP3Lr8ACPwlMEHmotnhPhlUY8T21Np31MeozXI0zWyjuO87ZyayDNzaCXp+g6KZomiK12fMB+1MFR3yLJt3HiGZ7YOUMxM4dwrrqNt7uEE0RZ1HrxSNUS+jwO0/qevnP+pz/urKPehAQZ37VLJWntHO80dbeocVXZsVdX5S8ueZsumDaTTaebstz/FhsYrPTuUzW7X5Cl0TmgfF3kRgo9F4ImvfU2JCsVjUdKpJMNDw4yNjanOTiKRUGMc6eKJxerKNa9gRwyEnEitqOzWxA9APi+WzJJqm8jCw4+lfeZcfEmYTenohEdPjX/+HdD/rpfSHgX0GgHDNIhi0Foxw4AuN7wGtfUvcd+1XyR44mkilQJ+dzPHfvSDTPjA+2noLViugVaEX531FsaWPcnsrg56ejbSNXM6vZ7DOs3nw9dfz4QTTwwXfalcR4b43hlvwtraQ2upTNDRxmm/exgmdvPEQw/xrUs/zdRdRVqCBgWzir2vTXV2gpLtkNRtTjnyVFY8tpanf/E8zU4aPdrGks9exmmXXqh46/T187VjTqW8ZRvRbJp+0+fa39xL4qCF0j8FMdAQ8JsscCElG2qC6nUg10vu6af4w5VfILNrmCbdon3eLNreeBzLh/rIlyqkGwH9jy+l2r+LbEuUoUyGE665galvPiecs7o1nIfuZ9kd3ye/ajWDpTrn33Qr2nGL1FwMrwIP/Zo/3XMP0ybP5lcPPcbbLvooLWecyWjPem696atMaQzTFo8zef6ROBOmsO/ZZ+Gn0/jVAvWKQzLbpYrk0cJmmiSJke2V7Tx44dU01vcqWZWirfOe666FY48MfcFLJR69/ka2/vpBZg+OkfJLKlcoWrDD1AnsNJG6SH0apOIy3w0YMaHcmuLsqy+n5Q2LQOxFvQDLSCl3OzHckLzifzeg79m9JMdA1LNK1TIP3HELLzzwC6bHApqCItWhHpqSOoblUmtU1WUiTZdqSW4RjXQsS63sYFoR7KhB1HaJ6BUSZp1sBDJGyABL2qJbHqdAml1enM1ulC2eRR82A0aCnX6MfBCh4WnjynBRPBFe8QzqnnR2LOxYClvm5QLCc9zQd90y0aUrYEXxIzEM6QQpZLxQ3QRLItQ3qaakjJKFeDyoj4+kQph5gC5zWBnRBGJJLC39AFda7NL1EaS865I2XSb7o0TW/YnZw6s4ubnBfK+fLkt06ocpO3WKNRPH1TEDjZjYuNoaWjTGzlpATyPKpKPfQuuCY9nvCEngZcwwfu7+xZUa/3JA93ALOfp6tytL26amJoUu16IR8tt7WLtqOT3r17Bz2xblyCaJXqq1izn7H8zs+QtJNbWweu0rqrr3Gg18T7jhYt9rELMtFeAF8yF6E66y0dUU9uJVXEYQMHnqdAb6drJ+1YtsfmUFldEhWpvTTJ8+nfauSeTKLocfdxJT5h44rlj4n4UD/lfz+T27/f8pX71HAV3a7WXF2NVJVESAY1x8WWQDc7t44sZvsfm2H5AcyzPqOix4yxs5/LZbwM7QCOJId673e9/hx5/6OHNjceKuSzSTZkOtQm3BPD54zz1giR+y8kukdstt3H/tNUwxdZoiBqs1j7P+9EfYd1+2Ll/B9z/5WVLPrSdSHqBEjbbDOvjADz7HhrHtbN+4heKuAn/4yaMMrqiRAeJ2N4s+93EWf/jdWHENenfwmWNOpbRtK1rEpt8M+ORdt7H/4lOVAYVU6GXXwTJDYI4mVbq0qqsV2PAyy2+5lZ67fspczSbq1ilSx8pOZdBxlMGBzP68+hBT4i2MVYYoTZxA9ZgTWXzFp2H6FHDKbPnS1az+0V2k+oYVBKv9uNNomb8/XTMFmeox+vjvePq3v6W1YzJrR/Ms+tiHmXLR+3AHdvDdL36W6u9/S1MFps89mNqUGZx69/chLjdmHTxBL0dVQC/oYsTpYEsFtmmAX590Lu6WDUTQaJ4+g7bjjmCf88+DObOU5+Kqn/6cJ274DjPWb2Efp0zELyp0ct6KQ6wJr+ao+Zu0a0umzohtUGpN856vfp740YdDU1oZjwTy+RIwBD0+Pk35p7wz/oadEqBZCY+oIDb6e3GH+0k2yvzx/nu4/5478BoOE7tjWJZPxNIwpa3peETkuztigCEVfEKBhKyITzIumiCSINdJGwEZU0e0CkWcRihDNTPGqG4zohmMagY5K8X6MY2hukmh2qDiyMzfouyb5Osa+XqgTFysZAvRTItSomsEupr6SOuzIUlisw0xCdYyGoqoLg6SCASSdojbuKHAb8q8RRTmDOGwi8mLzEElkRDBW5GNFfcsH08LaBg6VVXxy8hIx6jlaKsPYm58hqkDyzkyXuCgSIED2gwsZwSnXiVfltvIxfB8EqZGNqZjxGLUU6282FdhRSlB18Fv4LwPfZqmju6wvJNxnXSQ/nU77goX8f+1aYGHVxxjYNdOKvWGqopbWlowDI0dm9ax8oVnefbJx8im4kzsmkjX5KlMnDaLrmmzKNZ91mzYxODQINlshkwmTSIaJRGLYBm6km8dzY2oKj2TySjMRaVao1qVMi6cgTvi3CLdHzkZjSKNQo56cYRyPsfw8DDDY0W0aJrjF5/OvIOPVGu5uMJpaoS5V+fyf8Pq8L/zlD0K6DKBrOESkdaeSAfVoaQ1SCYscEuw9hXufeu7aB4ZwymXcdpaWXT1VSTOOBPSotYGPL+UOy+6kMzGHpobrlr0++JRpr33Ao646qqwzS3WPlv6ePwtbyW+cwdGpYjZlKI6bxaH/ezHIG2mQpnNv3qYpz77DUrb1lCiwqyT5nDGHZ/FN0r0bt3Gg/c9yG/uWk5TAxI5yHTP5NxvX8eC005AN1y0wQGuWbSEas92HFNjwAo4+5qrWHzBu8FOKTepoudhGdEQuKwWFbEjasCm9Sy9+nMMPfgI8xNNWFWHoldnEyWao1PR4yka1Rop0bl2a3juKLl4hn0++Qkmvk+oc3HI51h1+cfoe+ABJhdqaIHNFquZPrkJ4iYdSZN0fgC3kseyUmz0PDrPOZ2Tv36t8i5ce8dtbPzGN4htGyGVnMhApoU3PfILmNgCImiiRWlUdaVm5kgnxRklLqivZ1bwwoWXE9+ynQZFnEyKlbZGx+KTOerSS2maux/D63vYeO/9bPvGjcwuDpGiqqr0xLz5xCbPJCFGyxGbeHMLiFpVewtMaIfuDth3HyXco9rWwodWTh++QlLvzRW6XP+qJhXVq3oDQ6pYz2XrM09yz913sHLFc5Qqw9imS0dTjLQV0GRoxDwHJ1dRMI06Uk37GLZGIhXFMgN0t0pSh9aYjVmvETd0EnYU047gWjqOZdCI6NSMFDvzEQpOhHxFxG1cRuoeg1WPgaqrUPJuogU32YKfbqMRS1Mz4tR1UXWzQvU1mUXF5OcoSOLgSwA30HwJ5SaGL6Yt0kKX2Lw7qIsyoowcojhBFp+IspWRG9rXAxq6TsUylfa7Gr/ldhF3BjE2LyO1/nFmVLZyRNbltAWT6I41CKplcnmH/GhJod0FU9CW1DBjUfymTlaOONz17A4mH34yH//SzaRbJ2HZFn7dQZd9/z8b0H2KQ32MjgyrmXQm26SoZsIyWPfySyx76nG2bnyFlmyGI488kgOPPxGiKWWftnr9Zjb0bFVYiilTpjCpeyJpwfyoY+kxtnMn69e9QktzE1OnTsXMNkGlyvBITjEpRMfA8QIGcwUS8SjpqE7C8DGcCqPD/axZs4a16zepa3LxGedw0OsXhTLEimkRAjZDX/R/b3/PI7BHAV1OjYgWRGMiOBDinWqCVXErZISTOpLjifPfz8gfn6K9rlHwA2JHH8lxd9wKUycq7qpRy7PsyisZuPuntJdrCgHZ15Tl2Bu+Sesb3ygGvKGu5p0/43ef/xLJXI4qdUptrez3zrcz63NfCNvgAjIrNbjt0ONVQA+sKoe89RiOuuI8RvUCW7du5cd338cvftZPaxQyLhx85FF88Uf3YLTJXK4OQwNcc+xp1LfuoOjWGbDgzKsv5y2XXQK6AIcMKjKd1OxxR67w4tcFqLd1Jy9cdTUb7/81XZEoRiRC2z77MPu006BzQiiO4Ukgg0c/8wWSg4P0UOGtDz0Mrz8sXFz7drDqS5+l9977mDpWJRAd76aZ9Ps6JadCLKjSXh+jIxmnoVlskL7BaSdy2le+AC1Zyg8+wNKPfpSOXQWaaKU/kqb5nWcx/fKLYEoztUD0wqWigmq+QjZqwWCe1Vd8nsG7f8h8bBqUWEeV6pwZzHjXO9n3wg/hZFsEZwPr+7jvpMXMze2iuTxAo1lj8h23wwEHQFzed5z2Ja1WAVRFxVKTECAoSAvHVVWeep5k9wqlLODHvfW2HoeF+i6ayGGWarg1l1hTM72bN3Lrbd/hxeVPM9TXQ2fGoiXi0USNTFDHGW6QiYZFprTjNVt0N0TRTcRiGsR0jeaoTVvUJoFLyvCxdRfDaKAbot0uEIcIkUYzmlDDgJG6w45ihR2VBjudgEHdJh9rYsROMySucGaSMTNJ3UqA+KZrUTS7mYgRV1xjQbdL2z2QYD+u/y684d2SsRKgpTLTFeAxFN/R9RRaYGAIQFX0v6RyEyEZadNLe96pohl1srVBRpc+AGse44BInkObfI6cmODQSWmMWpmxQoP8yBhGQxIZ6BRsV9ymGs+ygzQ/XLqVSUcs4ZJrvoMfyWDJ/Fy2f/Eh7F+bofdt66GQH8MPNNVylwrdMnU2v7JKBfRd2zarqlsC+oJjj1dI8+2btytzFs2y6Z48idbWVgzBSAgmQvBOgU9+oI+N69erWfqsWbOIS5Lu+ZTH8goEGxWWhBlRiaEwY6qjAzilHKZbwamW2NKzmfWbeugbKbD4jLM56KhjVcIojAslqT3uFfH3DGb/fi/B9vw1bdK/dJQU5DQQ/0aKlRrxprhaWBpehYzuoBdlSP4gD17xBZp3jilRiB2pOCfcdhOceEgIaa1UWH7FVfTc/H2mCe4sYbMKn8Ouv47p55+P3/DRyw0eevO5xNZuxC4VqSWiLLd1Lr3vPph/MG65ginz4LrDTYccQ3XjOhy9yKxjZnPU+5ewo5Gjv3+AF1au4eGntlAshwj7E04+kRvuvl8hgz2niDGc48uLlhDsHCDfqDIaNznp4x/mzZ+8fLfvE64sVALqchoYlqXa6ll5s74cO752Pcu+9wNSwgeORzn2HW8j9vFLxhHzsoCakK9x45HHc2AQJdrVxetuuAYWzlPVjFYpULnrdh7/8ldo7x/FJEapaxZTDzmCaDaOM7KLXU/9EXdkGMfR6c9kWHD5Jcz6yAdDzeulT/Lw285hxlCdVtKUSPNyIsYRl19E5sKzoLWFmh7DkkJZhr+jo2y9+VbW/PDHTNu5kw4c+ilQbIpw2Fe+BGeeJQ4joe92DfTVG7n9hFPYrzBIUubEJhz045vh8EMhI8LlYvghEp22qtqc3fKpKu8RS01R+lKk/fAhAX03m2GvvBuFuVDFqdWw4jLEsahUPOy4oXK3Pzy+jGXPPclvf/1TEnqNJrOBWRqkSW9AoUJHAjQ5D0KDl5aP4Eo1A9cNiOgGSdOkLRYlpbmkdYek6RAzPMXXFhKCOLwlGzYJM6k6ICU/YLBSY8jxyGkWeTtFXxBhF1F6vQh9QZRhLU7BSFA1pbGfwo51o+lppSQnSZgA4pTtqpxDyRqsqJqJq/2SijvkxP15gG1Gw+o9EKx9CCFUDRg5r2rO7pI06gR9Gyg/9wiHtAS89/XzsHtfpuexBzhpfpv6frWGRiVfxHYcOlIaHUkNI2KqEcNwtINfr88z8bA38s5Pfk2p5FlyAOTtxzE7e+Xl8zfs9F/WcvfZtW0LoyMjVBsOyWSKrs5O0i1ZxnZuZ8XzS3n04QeYOqmb448/nikHLMQp1ti8o5+ab2InUipYywhFDqbXqCumjWbqlHMjSlxGDFq6u7uJZDJqra8WiqrCjsbj6HYiNOQRck5pFLecw/ZrquW+auVLLH9pFUYsxYmnLmHuwYepkU6IKdb/m4rm33Ao/v2Uv+EI7HlAH7efHMkXiKSSisIgN3FUQrsAqtZv4smLLqP29HNMNToYMg1mvfsttF5zMaRj8Mwqll75efSnn2QCkIkneapSQj/rLE75ylegrQN29nPXscczqVbHb1Tpj1oUDz2ID9zzMzAzYZZuuux6/lm+e8EHoXc71UpBRrvMP/Eg2iZPIBVPEW1pYyQaw8u2MlhzmLbPAg459MQQrqzVYTTPdUe8gfrm7Yx4JUq2zZIrL2Px5Z8IV1tZqUTrXcBFpQpGKsooHimZlQ/nqf7HHTz1jZvIejAauLzhM5fDe89T+1bJtihd7WS9wr3XXsei9sm0LlgAh+5PMRJXf8sGZXjhWX5y7rlEtgwTidmccNmVxN51vlJ/YmyI2nVfZcVvH6I+1qDSNoGFV36KjredDV4D1r/ML08/kelDHs1qTmqTJ0tuQgcHf/4DJM87SyGm41KhbR9g7Nbv84tvXc+0IGCOrlGuD7MZaD58Bq+TgL7PHDUfV0p6Vdj6g3tYfe03mF4cxi4NUIvDvM99EebMhURcUV/o6kafOg2iCcXwlvtXWG9qRKHWDSVxEj5UcJC/jNvk/Q0X7D/XU7yQJui6+NKajsh3DtXlJHeTb/no08u55gtXYfhV2pMmlaFeUrqLXx6jM+KSLudJjo+tq2I7IK8V1TbRuPZ85QeeMmXUrZOJBqRtn6QwCiMQNwNigU/UECnXUKPdFc65uFmLH7qVJOcY5NwIAw2TEdemQIKyFqPkWwyYWXrTUxiLNCnwm7xOLFyl6hKzGOWpLrQ4aZVKO37c5EWB3dQmM1RJzuQ4yAUn1V0wzgAQ1zafuKWhF4aI5rbT3Rjhk0uO5pxjDuClO7/NjZ/6MqcdCh0pk4idRnNcFdw7kjpNtpDTfSrRFBuqFo/u9Gk7+BTOu+QaxeDQbRu/4aELg2RvbfD8DRfzXw7oAYO7djAyMkypXFWqgNI6zzY34RZzvLx8GS888ySd7a287nWvo3P6TEZzRXYN54ln25XWutAbYzHpOI6fTzmPCrBUU0A60Yc34/FQUliKtXJF6RlE7CiW6BjsPviNOn5lDFtkiOtl1q1ZzUsrVkqbhSOOO4Ep+y5QWCjVbpf3CkIhJGnd/3v7+x2BPQ7oXrWGEZUs/s/SyoFTw5SWe70MtSqDX7uJNTfcRbbiUJY2/fTJnPDHHykVidEb7uKZ625mbqWIHlRpjiRY2ijzUqaNS269lcixx7H6G9fx7I030GUZvFwaJQdc8sD9dJ54ClSkeI6QL+3iW5+9ig0/uo/OWp2Y11DjbSnGZ8/toDhcxEukmXj0kZz8vvfQtO++xETG0LVwimWstNBrKtxwyCJqm7aR84rUk2lO/sRHOfnjl4UBXUBwws2WlKVYxszI4ugpqwx6+xj7wT088aXr6TIi7KyMcvrVV8HF78FN6IxE0oxRoZs4CUHFy9xd3K+icXIygQw8umpV6N/BfUtOg63bibZ2Mu99H2SazPDjpqKsjX7lKzz7w3vQCg6N7EROuPFbxJf4d1CLAAAgAElEQVScGiZPfT38fMnRTBut01qEmGh+k2QNRfTXz+foSy/CesObxOoL5z++x2+//nWavBpNnkO5VCIe1SnObMM4YBYTjzuWdeUK6wbGOPH4U9kn3c5dn7iazLJVdFcKClAnwmrbRPpzwiSGLYuxdJLpi47jkDPOYOKCA9Gzot0cygZEdldSmqia1dF0YTVLKBeQ3F4a0AOfen4EO51SKnPVhosVjysCxEhF5TgsXbGBiz58EZapMaW7k+H+HUT0gFqpQNYv0FHZSpslrWqdUkXEX4QlJtxuDbfmkLAMkpZOU9wibWvETQngHrbhY+kuHS1iIOOG/HYNxGlUgr1tisubjetbVFyTiispdoy6lqDq2zKdYqeRYk2sk6FIWrEyJaGo+Do10U034ziRBMXAoCGBPZLAjcRwRf9dKvjdC7k416hOXWjKInLuIo4nAcL0ZRxVxSrnmNcS56Q53Xz4DUeQjgc8dPVlfPtbt7FkFkxph+bmZqIinWsFKqBbZk2xPpgwmRW9BR7rC8jsfwLv+Pi1WG1TwxVQ2dDu9l/4+y2K/0zv9NcCujitiSBMpVZTAX3ihC4SqYQK6FKhC8rdNnUOPPBAJh94EF6xxoatu5St6aSpU1/NhUSYSCRiTS3AkDGY69CoVogkxOdiHJgnMhqOqwK6fJYeiSkctGxqAOKUQ2dLv8Gu1at4/oXlmPE0Bx/xejqmzQpzeSVWJPd7gCtOjuNeGf9Mx3xv3pc9C+ivkTVX50qWZvlBzWLqEMhNWYWHHuPxT38Df9124piMZm32+/R7mPSO83jijRfQtGOI2MAOqkGZtnQLa4pF+id0o0+azLlXXsm3P/whatsFgQ3liE70wP255LHHCCIxNAF1WTrF+hDnHHcs3duGac+XMRo1FSrGgGwkRkJLsqtepXXhwZx20QeY84bjFZiuUa0SScWoV3LYdZdvL1rC2Or1iJHmiK3zti99hqM++IFXW+7yWfW6iy3oWkeEPIRO1lABdemnr+K5/7iVQ9qmki+VOfljF8Fl74fmOMO6kLXiZEQGxHcojvWTam7FQ+bMoaObURFw3Vp+c+YS/L4+6k1ZZn3oIg64+CNQL6hVctcVV7H+x7+mo2TRbyY48pabsE9aJJB9WLWUey9YQudgkbaKhuWIv3WKIZErTbv4U7pY8uVvwdZefnTl5XR4VVnBlaCH3GLVJpvKgpn4c6YzHDXZUSiwacsWskaEtx93Eivu+jlTtubYN5Kkb2SQlBml4Eao2ElyUZvBuE18wX68/ty3Mf3kU0PRH9nG+eaqWpfqVARtkH8DosQUknqv3NToIKxKdyN81Lx5vPksgf2Vnl4ee2opy9esZcWadZjxJGPlColsE3qxn67qVmKVQeqVCnWhYjYamH5A1NDVQ4BfAkLPJCySUQvDdxTvO5tK0tYqPfs8tlEnLmA7zSNJgDgGC6guLuYsYm2qVO6E3RBTmuheYFF3dQpalO2eTUGPUhXhG8OiYkYoaBYjgaEeBStK0YpRisQpmyJRa1OVuamYsWhRXKMJDVvB4oQhYY3T2KQtY3gu5dwgeilHtx1w9MyJHDe9k6bSMBv+9Hs2PHk/B0+CCRmdjo4pNCdTRN0qZiOPrZeUsFPFN9jYsHmsD9LzF/HWj32OuFh4jlv67s2gyj2/5gOK+RxDQ0OMjuWZPHkKbe3t6pr0ymMKGLfy+aWk4lEWLVpEYvJURncOsml7P54VZ868+cRjMbWEyaxcVc1OHd0ycEpFtm3dolzT4tJul6zctHAajkK7p9IZnECn5Bkk42YY0H2R/a2qQq73FanQV2GnmlRAb5k0PUzcFYZGwxMasvxGgLH/3v5uR2CPArpaoMdNj2SPlH+PpGwS0AWuKkFdMrYdfay44mtsvv/3NNd8gqYY1ddN5fDjjubBr9xCKl8VrC8ObihYZsfYUXeJt7YzfcpUXnxxqZrtKOCPrXHpbd9lxnlvp4IeynAGHjUvz91f+SprbvoBzSN5ovhKrjMmNn5dU6iVwY2lOPD0N7LgnLOgqzVUnkuLkIYkI3Wo1vmP497IrmXLFXp/xNA454tXctLHPvJnWdB0nGrdJSYlp6zY8pDqhDKPf+kaHv/qt5gdy6L7Gmd96lKMi98LGclkbQEsEKkHCs1OmyywkgnHw1a+bKKB+fJyHj7vbLzhfkpNafa/4lPMft/54kahete9l13B5rt/RWfFYBdxFv34h3DckaEi3aql/PzdbyLTN0aHGaUl24kbT7B5+xYySZPRUhWrdYo60oE7iO9UldiefBUpdnYAq5MRdkRlQXco1hts3wLvPG0KX/vM1fz8sqtpfrmPaN5nYjxD3vGJz9iHfDTKLs+l3tLEfqeeyuw3vxk6JoSIr0QoJCHNDRcXTaHrlEZdqFomnuN7bUB/rVFPqG+uCPbjqnyi2u5isrl/hPsefJQf/vJB9GynMmNx7TimVyZT3EK0MoRfKuIWxtCFwVEvEw0cIoGD7tVU1SS+31FzXKVOg0wyQWtWDGEqxCM+KUsnaXikNYdk4JASbSFJZqNKOCyU2RS9dhk6qwpb+O1i0CKAOkMF6JpuUsJgzNcYFmkF36ASTVKy4hT1KGUjStWIqgre0U0a8jtPVBltxR+X6twS4KUvHumeAsp5tRK10QHckV2k6nmmxjRmpKJMjBq06BUmJiohOtpKYukmEaeK5ZawdRGDN6jbSbYGSe5fO0pszuv56JduhqTcu6LUM66Q+C/ccv/LK70klC65kWFGxwp0dU0kJh3EwFcUsnUvL2fbxrWk4jGOPvpo9LYOhrf3sW5LL54ZZ/bc/ehoa1VKgkJDVD3WcWDcWH8/a9e+wuRJ3UycPDnk/styV61RKlfItomhlflqy90pC0OhjJ0UG2qH4fXreHbZc6RbOpl/8KE0TZyK70pXTlNBXClXKizG/9mT93cL4q99oz0K6CHGd7fiT6DAVirqStViuOFDgrrr4fz8YW77yCeZGUSoN8psNArEWjLktwyqyj4PHPuGY9m6aycb120U0SnE/HS3iH9rawvri3kyhxzEVQ//TqGCxjyPpBElcCtY0uJfu4EbFp1JpL8PYYrXY1EWX/YRui+4ILRIrdRDOpX0QkVNTcDWIjUZODTqY2TrDtcedapSaYvFUlSzcc75wpUc8s53jFfoBkFEFsLxolPWbgno5QrEHe6//uv8/pqvMzkw6Ug385bLLyVx4XmM+qL+1YY7NEbUSMGKl2DhLIrr1pOaOg+imTAbkoD+3FM8ceEFuMMDjCZj7POxj7D/Ry8Kha6rZcau+jwb77qfiUWbkVQz8+/4DzhSrAl1eGkpv3zHmcR2FMg0xeiYN4/p3/kmz152KX2/f4EDk0nSVjvPjPZg7KNhT0uQyURJRLNYehs9RZ8He3fx1JZeBqQhYML57zyM89+8mGkCfPv1H3jh6u/gbyqp7oeTauGgb14Ji46AVAZyo5BphrbOUJgE8fH+r1r4Yf3qBy6+52ObMsL4swHOP+Qq/0e9aaitEm5qbZIrQzLa3UFdwqiAzyyuv/0+vnDT7VhdM4lOnEHVTqKbOlp5CKuWRy+OoRdGsApDmKVhIrVRLLdIXAxPGpKNhrhHCZpyqpM2ZGNREuikLJN0zCQT1UgZDgldKvY6UQ0mtFiYQqsbV1FWasqWcMkNxThIiJKjgPKU3qPM0HWqruApNCqusCIyNBT7IUbDj+AGNq6yljVxlUZ9WSVqksDKmEA68GqJVhKxLuXyKLFIQMxwsJ0y0UaRjObRnojSrBzqIrhKBCeiWrICp4zpDXRBC5rQW3bYrqW5f22O5NyjuPL6O9ATzUpbPCEmDf+n44GPW6swOpZjLF+kvaNT8cmdeoX80ACrlz/H+tUv0dbcxCmnnEKsezKV4Txre7aTr3p0T5mmNNmlWpYKPcQ6SsfJozKaY/XLK1UFP3PmTKLptJKorheKFEtlWjvEdS1KzdNDF0GR73bLYZVeGGXdmpdZ9fIrdE6ezoKDDiXbPZXAkzs/tO7dbfr0Wnvpf9Rt+n/pffc4oIdK7SI0GajZmSqxBfkuK4/pU/UrxKQSHSzynZOW0JkrM7RjE2XDY9CD1gjkAxhOxrnprrvZun07X7z4YvYJAtodmKhrjPkBrfvOZ1kux1uv+SKz3n6OWtVqAiXTIsoFS/Mrit724BGn0li3EduOMhI3OfQj72WfSz4KEjhEDcsy8FwXw4pQLRSIZbNU6kXiskrWaty9+G1se3IZFafGoOZxyfdvZt+3vjUM6FIVxOwQzGGaeJU6RjxB4DloVp0ff/FzPPP1m5jhm0xt7uSEd5xL6hMSjKUqikHJhdU9PP6t65k0p5uHXnyRD934PeicFCrBVRvw+wd49OMfIzKWY9jQWXDxJUy/6APSP0XaDPlPfZoXb79PJTs5mjnhV/fCoqPUrMN94lEeete5pAYLkExgL5jDYfffCZs2sPrDnya3fB370c4urci+n1uMccFJYbtYuIZDAYNrd/KDp5/lgWeWMVoYo6kpxndu+hL77TcdvBrk62x6/2dxV+6gVnBwWlpZeNNVGGecFKqCCf8qlg41ThsiMmJhxGRm6+N6AbZlK5W0V3XcZTXem7P0/xbQ5W6QjDbkZKu62DGouBF++rsnufknv2aHa2N0TKUcTVFwQyY7jSp2uYBdyhEtjWAWBjBKA+j1HOmoLNqjuLUiunRTgnBeKfmdPGSElbQipOMRMjGdtB2QjrikIi5xs0FL0iQq6HhLkqewG6NMBQ1dKfvGxk0yREVObFOVrv84OyEILEwrSRCI1Kdc9xF8z8J1dSXt78nNblXwgno4HxVvdEVfDd80MDxFevCDGoFfxZS0QA+IaaKFL9WlQaMcEOgJGmI24xtKPVDwAYZfphJ45MwYmxybtV4Lmf2O4i0XXq7EeDTPJSrmQP/COu5/PRBJ8HXJjwwzlBtVKnHpbBavVmFgx1ZFW1vz0vO0NWd505veROd+C8DR2N7bx66RAsl0E3P33VepwamWu6qaQ9paPT/K+rVrlbCM4qHLLF3a4/WGEpeJJVPUGy4VJ1BysBFZ74M6FEco9O1g/bq1bNqyDUeLcPgxJ7DP/ANVArC75S7qc7LtLfbSf/1c/HM8Y48CeriejUtAhmn+nyVRlTGHCM/4mPUqpqvx5Oe/xNO33E6jMKykLUVpTPROtjTgwHPO4V3f/b4Kqt9+2zlEX1zK1FKFGbZNf61OqXka5emzOP3HP4KmOKqnaMlMVtSffWiUYEMPq86/mNLylwlsg4G4xox3ncX+n7w05NWKM1UqDmWxdhpXoBN1rEYtXCXHivz29Hcw+PxK8o2Ksna86offJbloESTGhXCE/yoLlqLMGIzpImcaIUGR2z74IXq++xMONKJMiWaYsfBAWi//GDRnoGOiEnTgnp9z5ze+yrTZk5Qi3nt/en+IJpdirjyGe/ft/OaLn6OjUqUc6Ew5823MEqU6UduoFSj95If0PPYkkbpJXzTNMTd8E/2Ni5WOavmRR3j2PR+gc7RMQRDOMyay+P5bYEIrQ1d9jWevv53pZBiiwrxvnkXbu99Aaf1WhnaOsXPDEC+u2cKDq9aweusILSmLWTMmc/ZZpzK9u5np7Vmi2/vp//Ej5P60ggl6ipVjBY674TPElpwSCgWNlSGZVSYM6vgIV1Wih4ogwm/WFCVLWm+2BA5FbdqLu26vCejKeVVBxYT6ExrfhLx8ORZRhssBDy97mVvvf4iNuTJuuoWcrynaj5p31OvEamXi1QJWJUdQHMSvjhAx6/hOAb9ewHArRH0XW+bTNVco3ur4WaZB3DZI22GV3hwzaInrZCyfaFAlGwlolmAf0YgLn13zQ/q/4DpEUF/XlHuemHNEIqETm/CMBbDkS+WtCd/cJghMPE+n0fBpNFyChqcSDJF/VdLuvgT0kKMutrGBfFbCpFQtUG0UlZJcImYTtSx8RcCvkPDqWFYMT09TFjFDV5J0af1WKfoeWsckJXc78dizaDvwWFLd+1ILDKLSAfDccZT0/9UyXfhiNYYG+ugbHKK9vYP29jZFP9u+eT2P//53bFyzQrXcpUJfeMRRKuEeHSmwaUe/cj478IADMMXMR+7RV82hGgz39bFu7RpSyQSzZ88mmgor9FqxRLVWI53JUhNvhmRW2bO6lTEsr0bEr5PPDbJu3To29Wyjf6zEopOXsPDwo7FkbRhnvrwGdvLPEQn/RfZijwK6WrUVAlIyu3G0q2pBhpWXiMQIrcGWClrI36tf4eIT30CqXFQtWwnqYx4MmfCZ+39H69FvUHOx/vvu4U9XfoxJA4N0CnvFsnnBS3HMpVfQ+olLw+GgXVFmEA0tTkSy9PII3sN/ZM3V12Gs76Hh1cjFDNwDZ7NgyamUfCiKJrERMDo8SEcshp1Ms9OFlsmTmD9vJtqWbfzhU9cSHxyj5jqMRQ16MzaJ6dOJxDLKt7keMfFNmfpqVGI2J37sQ8xbuD/W4A6uPfc8yn9axcEatAc6zdl26q0tjAmVx4wyfWI3Ixs2snHHWqY2Zcg1Z1nyne/B6w5FcZFy/Wy+8Ws8c+O3mava+TqrxGK6fTINarTHNDK5Poyy0odgE3D0F6+h+/3vV12A4fsfYMUHLmZKwSVPkr4Z3bxxxYM08gOsveVOtt77CPEtJcpJh8R75/Gn0fXkRx0qeRev6FNqBGx3GirvmNTcwcyJ3aIaq+Qc25IRjuicSP0Py4ht7Sdd9+itQNsbj6F74UG0RBKUh8dU0qJM28Ttq72FfhPaF+xH90EHYk/oCvv4YtwhYFjpdAgdb29dj8cv/RDst9twTgiIMmgIMQLqu4pnuKGxoa/KB674LE+sfIX01OkkJk2lr1gNpY0dj4TnEXcc9GqRRimHUx/DcUth+9ktY3lV4l6DqNuAYolaoawqZSXIJuaApkbc0snYBk0xg7QljR2HlphOR8KiKSpzdgnoLhEtUCYtMXFd02SuKbKuUjHpRGMR4nF7XMs7FAMSD3Wh0gWBhtMQfW9xUoRYYGN6pmqnChhF/q6+tibObB6lWh7T1okmItgxqah1Go5HveoQ1Io0GWI6ZOEGKfLVAMcTGVzpaDnkPY9l23ZRzE7iLZ++jqaFx+JoKUFiIC7v0loWN7m99wLa0yjiMdLXy8jwoKrQJ3R1KWtTaYH3b9vMY488yPNPPaGEZRYvXsxhJ5wEiYxSMdq+bSdjhTJtra2k4nGS2cz4Wi4dozoDvdtYs/plIpbJwoULibe2qc5rYXiEaq1OR9eE8Y5nNPTZqOUJynnyQzvZua2H3t5eRvIlfCvBkcefzPQFr1OdO7leJe0Vedq9OZff0zP3j3r9ngV0CeaCdpLMTik2hfV6OI8LOYfyfyl+tXxBVSI3nfEmBp5fhlWt02rDUAP2OeUwzvver/HSbUoBi519PH3hWbhPP0ObgF2zMZ7X2jn7zvvgmIMJUlDQRtEVsjaDUW1galXqv/ktT33oU0wdKeL7BTRi9EUFzaszVs0rLG5HaxsRzcMZG6E/8FkRtTnh/Ldz7Oknw9r1bPrG98iMlukvDDJMQE9UZ1ASE8+kKEpJuiZdK/QgQG9u5h2f/wJHnHYSDGzj8refTX1TP1NkIa1AZ0TmnFlK+YqaM6aQuaGoc9exYwE7YlE63/kBpr7pdJL7z1FOaxu++nlW/sftLKyDIU6xdocCIo1VckQo0yTHWodyAtYEcMgnLmH2RR9SdLrh3/6eF997MV0FgfS14x9wEAc9+D3IGhRXr+Q3N95KZeVO3vjWU8mc3MVZF1/A6tXi9a3k3jGSJiN2QLXhkazrZDUb29Fo5CtMnZDh/OOOZfsvfs0M+f7FgKY2mz4vRrHsEZRExiZCV7yVSDzOgFtnq1thqw0Lzz6DI899KxOEd68q+HGSttzRe7O5xmsCuiN4jNcARMUQV/mdSRFVdZEm886RMT573fU88uwyyqZBy/QZDIsMtm8QcTWivoklc8aGQ7FcpCJITpnJq3ZmVdGCEl6DpIx4igW8fE4F/4iIuoiU5jiZTOAhthGa/MmsvSmu05a0yYi8rOkR1TxiAqLTdNqMKAlNV45ZIjsbMQP1rzSipHg3NX/8MQ6sEwEkhWeSmblIwVrKWU33xXBHJGMFASkHYty0SKK+WO0KDFKNXuS1EaxIImzk1PrQ7AiVIEWxIRz4iBK5KdeL7CoWeX57gcjMWZx39Q00zT2MWiSj5rACetUCSTZ2W/b9o5bIf+b39cj1bacsuusyQ+/soLOjU+GDin29PPXY71n6+B+pVYoccMD+HPS6w5SOu51uZbTSINBMCmN5YlGblmyWWFR4CqFFc9/OXhXQm7JZ5syZQyKVUomTINx13SDa0qrAwKWxAm6jRr0wwvDOLWxZt5qBvl5s26aprZNopp0DDjualqmz1X3vSsdHNBPGCUL/Dup/3+trDwP6eGdRaXSPK0Qp12RZWkIqlqzXETl7DRdKRZbffDM/+9Y3SZZKRKyARsrgfdd+jY5TzoX2tvDbjeXZdP3VvHjHd2kpiemERX7CPN7xs1/B7Mn4SRhw+klaSWyS1HNjpARdufRZvrPkrSwQA5CxMTKpNMOeS831yUZTBK5HtVHGd2sIPtOaNJGmU05i3jvPhend1G+/k4c/f52a3TtiXNLaykjaZv3QMMWaS8XXqFg6nim2lAaJCV2c96krmHvGEhXQP/XOsyn2bcWqlHAHYWpSI1U36Eq2Mqmlg96eHqK2OF6V0HWP0VSCsf0O5qj3vY/9Tj1RAeM23fQNnr31e0wvOrjDJTKt+2BFU/i4ilqn1YYoOXXqGZveqM3Rl1zGzPe+D2ybwmNP8eCFl2JvGyEa7WLyyScx75ZrQe5FAQ3u6IOaBROy1IurWXjsUezaHjZXRPTFi0BR1MoCiIk/tWAaXThg8gQ+denFNHZs55Vf3o+zfSfTJySoVxo4pMGxaLMTxHydSi6PI3r1na24bRn2XXwCsyThEVvc3S5ZspLvFpT4VwjooowWqvr+JxMwCegKKKo0/0Mk5UOPP8MvH36IBx79IxXTIjVtJjXfQHN1jMBSWur1hk++XFGzUJUVCMFc2CKNMlGvRsJ3MSplgkIOszyKHYiivJA2XOWMJdWznFMBqMncXJo/TQmdZMRQSnMSzBNRk2bdYLJm0SzXcswiGtGwdE/x2yOGPDxSUXFAc9B9B0ucuAwd2zKxI3IPmKpak8pdF2qc6MBLpe75BMIg8V0sGdSPJ6HqnAu+wtVw6x41p0YkCYEdpawlKbgW1SCiXPm27NrJKztKHLL4RDKzF3Lk2y+iHmkmiCTVMZYZum1ISr+XAirH1/HdmMrdy/p/b1btfsZrn7n7Z5/czu3URAt/dJRkIq5GGl6jxuDObTzzxKPs2tbDy6teotFoEEukaeuawr4HHMy02fOYPnM26VQqxBRJl0YBJzU1Tx/o28Ura1bT1tam5GTr9QZWJEI6nVFgRMEo7dzVR++OHaxfu4YVzy1ly4ZXKOdHacokmT9/PrPnLSDbPpH5Bx9O9/TZSlkumkiFqoRKcMpT4Mx/b3+/I7DnAV3dXa8aoqlFTan7hQKpCg9LqRyqTDUcyr//Iz+64SY2v/gS2ZZmijGLsz/yEQ58+ztDPXDRRTd1Ck89zm+/931e/N0fmDxhCqOOxpvffyH7XfgeAQ5DVLzepAcgLVwpZGrUN2zmD7fdRbrq8Oj9D9DdMYEDDjoIOx4nLuA1wb0J/1nakwnRzkzSPGc2zQcdFNI1Vq3mvm/cyLqly5g/ezY927Zy+PGLCMQkwopQDHxGPZeGaRBJJzHSaea+/mhmzBWRmgx3fes6ejetY9bkbta9sJwPn38B2ViKkY09+IUSfVu28PjDv6MyNsp+c2YT7+qi2DGR5PRpHH/G6dDZRu+Dv+HpBx/Ey+UVyOy8D35UlHFAQCn9faz49o0sfepJRopFJsyfx3vuul0J9AgmYN3vHubpe+7jpSeeQdNtPv6FLzDlzMWKOqYGnU4jNOAwfAYGeli5eqXipY70D3Htl69l+uyZvLB6A20daW74+jfZumEz+cER3n/+BUyYO5eeR/7AA3feRd/GTbiVEvmxPGed906isQRJW/jkwi91lXuYmYyjpeLMOugAYp3tMKEjnJnLWXM8NAHYyDUhvNS9Gdg0frH/2Tc9vDl3Vx67AYAyG5bv6vg+azds4J57f8Y9Dz6Ck+3CzLSpOXKl7ihKZEMkNhuOYjWozpcvSFOl44btNzCdGprwhesVzEYFv1ZVgVzXNBVkFaipWlEaCzE7QuA6SnVO9kUCfDxmKmetJt1nVsygCY+YbapAL14nCVtXqHm5bAyhzXl1bD1UfYtHTGxpAXgOvtdQiUMyYZJKpqnX6ozlyqJCSyIeoyFBwJI2va+SDTkEshm6riw4RUvcM20Gi3UKYgFrpxmoB2zJlRiTUUW6nQsuvYIp+x2M2TQRF5ty3VN4ARUGZNywF8eD12Iq/2tAHx9cvMqLDHwXz3ND8Npu74PAxykU+NNjf2TViuU4EtgHd/HKyhfJDw/QlEnQ1pRVSnKDQxVF8hHIRixlk25uVaC4/RcepPASqVSSZCKhrh+n0aBSLlOtVtR1VSqVlF67BPFkMokfBIyMjDAyPMyWnk3Ua1WK+Tz5Mai6ovYJs2Z3M2PWHFavXY9px+mYOEn9f/KUaXTJzzNmMGX6DMy4VBthUiYiOjKG2x3k1UhO5kn/3v7mI7DnAX08WRRQ0Lho4HhAF6arhylE51otbLM6HmzZzranlpLb0YcZjbFheIT5Rx3BrKMOg2wqpJPJclh3GXphJS899hTdTW3079zFwiMOJbvo9aEiUdrGNwV02SBimCE6V2a363uI+zpL//g4mWiCuW86Xelcv9ouULya8ZJU16iNjBAVTqUAk6o1FbSGt/Wy/+zZ7Nq2nWlnnhm+XmmOj0uXyk0lfE/5nY5N0LoAACAASURBVLQYx9ULd/RsUxQRO5VgYN06OqZNhVwOYoKwt6BaZc2P7mZsYIAjjzkGDhFTFgsKBWhrDU/aQD/DuRE125TgmO7sgngyPHaBRvW5FxncsYvR4RHirc3MetuZCukq1a/b109uaJi+nTsZHBzkxCVLQoqeAj5JYJCBvBXywoUqOCbgt6zS07/lu9+lua2VtRvWq9bdhR/5iKIbqhVTVO0EVChvsmuApY8+zq7tvSSSSU5+/3tD0Nvu0kJptcsIZnw2XpaZiZChx5/z2h6bEpkYf9+/+ZLdO58oi5W0qWWrVCosXbqUx59fwXV3/ZL0xOkkMlmK1Tr5amhQpCbwohyoAGJh+1qp4/sNdKeOWysT1CtojRqB+Fk7rlrnBegmwy7PcdTvVG/T8/E98UEXwFkoImIaJklcJkd90oJ2F8BcxFRBWzzYJaAnIzrZmKWCujjACZtEAn4qZpNKxIhHdOK6p1q6juOrj7Lk9cmkWogLhYJqvcrCLN9fUeXGKzKpzmqOdIWylIMINT3KjkKFp1/ZwfYiHHziMSw57z3sc+ChNHdOVhJEssklKXgBuY0lB1eX5V667Q7or2U+vjYZHJfgGw/qsrqGaaO0uCVI54ZH+NW9P+el559j6+YNJCJCQwSnUiAeMZjY2UYyHlPnIV8sUak1qDmeArPJSFQOnrBPpAUuaPNIJKLOjzo3tZoK4tFoVFX38jt5jpxP2arVKrVKVRnByLkNLzPBTWgkUxkmT5nKxEmT2bCpRzm0lSpVRRISlbmWtjZOPvlkTj3tTcza70BiyfSraPd/B/E9u5j3PKCHOiFqQZeg/mehGakI5OFijC8q6ozKQwJEvREGKQG1yLqeTY4rgMoMR2aGMiiugwixyHP6+kO0uOi/C983IcuLyuto1GrE7NirEuGqTZAbCx3OBM3+2rtknJahPlOCjJQsaufHP7dQVDaBiF2gJCK7qTGKijOeHavelLgA6yH1WObqZTHoGP8sxeUM+ZzqfaXrIIFRfi4Wws+TIC/vI8j7ED2l1K+CehVNPlMyU3m+BD05xpVa+H1239fS9ZD9F9S+gFKkna2Uy8Kg4Q0NYYhD0u7gqhJdD9/QlMyoHDv5Blqtqih8pdwIydYWKqUi5VqVtrZ2xU81DItGoajGuHpCJE5BudtU6yAKUuJytzt4y+fLKiufuft4vRbJ/p8GZpKNy9eUBeJfOwvfXXm81mFKFtmevmG+fNvdPLt6PX1DIzS1d+CbFv+vvWsBjusqz9++d7VayZJtWTh+xCQOJCEmjl+QkBS3ZSAlmdKWUBdIOkwmDJRAh5RJy3PaaacMZZoJMxTatAMhkEeb0JI4DyAESHjFgE1InHEc2yROHBvLsi1pX3fv3rvb+f5zzr1n765kWbIdi+x6PJJ275577jn/+b///Y/uPyDWLCxYIJow/Bpifl1iPxhg2nSrqJXG4ZYmkKjzM9aSVzSnnF1q+cXpRUGi0RRAb9B6wp9GU9bxLfS1EyRV8RqATfionbOM7EBeZVTyGvrl+Z+gnssk0BNvYjifk85wBAO+qNFRG+d8DAjI3HSKEjVAfl4slqSJYoUtib0EjlRcHJhg+2Vg5eo1eNe1H8Sl77hKArho5+NTmZoUBHN99Oc06RwPoDebHtxaFdVKBaXiBA6OHBRAf+C+zdj9zA4ceHGvWFEK2aTQSS9dKn29kgHBPWGXs1gyDZ9KgeuhVmctCJW+yBKs3BMKYQRt/lSum7qAtaFbI5Cq1qcq8JmmeCUQpFVWBPWleAI9vQUBdtZzL1erSGVy6Mn34sjYmFS1W7nyHFz8pt/Dh2+4Ef2D89HDevFaSxd2PZetdrPD5Fl9+4QCuuAi/6ueSzo8riHAIeBGP7oAlY6OJ2hTQ5OazDHFVeiLZI1f8bVRFKQjl2ZEUp9KVUOjBq8nLebzDAvIOBX0Zntw9OAIBqhx0pQrk9DpZTagG5+t+ARiqMdZJcuHWylhkJowuZ1TU5qzAKrOlZaqVPydSUkqep8MM8vKNOIj1SXX0MTogf1YwB7tEj1EACwqwCbRmlKhfJ6aI6ld9XgMqUxGhql4NemrTb9k1a0gn+Z3aC73kWQevbHtiquD89HcjcDJead1oZCJCcRZDEKeQXdG0QJXpeHKPmVjSfis4U5zPq+TXFQGaXmIsQMdGbPno4fpZ7wN94/CWJZz0nQX9YG3aOD6moYPr+HLdsizxSjqNeH7TPmTkMlZEfFc+DJBzTBNghoZ5YTbwLOHirj5lq/gm/feh0Yihb75CzFWLsOvOIj15mWLm74rPuwMfdiMHnerqE6MwS2Oi4ae0I0uGhTsmN9LMKdbKJkS3yjpVMJTG0pTp6BWrzNIDaDbXpQ1XVGfYEkjGY8jPypklAufQJ9jQxjWiafBisKAD7DH3HB/QrRyMmGCOIGAmh7zk6nlGQ2dn/N3anzlch2lGlAmCWf7MVosY7zq4aKLL8PV130QGza+BWBb5ngKjWYcdV9F2wf50qa++ByuYzBdQPcbHsZZl2JkBOPjY9Jel+Z38sl9L+zDyP79OLh/H9xKUdrVetUSapVxNFwH/X0FuTYWTyKZzkrGEEG9yb+TSSn16tJdWavJ/lEDN/RJeqU1iXtJkCfNcn/5k3+zQAy7bFJYoPOTLIkAz0pyzFEnr8/3FjBy6DBqnofB+QuwaNEwli5bjvUb3oA16zdg4auWCPAbgdDUrldav7LqdF/TX4ETB+gCmozEUfm4rf9UAQ3ClJKzTXgwESYpzVHILeJZ6h+KvUvYBP84WgToZ2GQjYBiSnJcHQFWH1kk4FRKKPT0olouI08/PMGVATjSe1eXZg3adRqfLWfUhJtQmn5D6mHRN9dErVZBXkyFvkR0sosYTaCs001HAmfCWu/xegP91DAtK4Voy5J2o037wfPqizgPqYssicASgMb+0zpXAJWGI8IMK3CHagh1FFbkVozUZ71vCTCKo8YqTylW0qYyx2pNBH6WX6QAxDVgMxRf7tekOS3odcZiQEwp1G02CDDlkhxAJYpJX6TAU9Fs+EjSAWcmSg1SrAqqc5JI8hR6+LcIGnybJjgleGhICRQrJWOF/6ZPsnP7SjJEo/FIZzYAP33qN/ja7Xfg3gceQrXiYP7yMxFPZ3BodBSpdErlW7MhLQ063BnXQbU4jnqliKZTkaJOFLw8WoL4X9JIY0im0zrgic1OWBkuJjIp6YF7w3C2Zu8AfFqBKGj6NNGrYDb67WO+K+b1hlujxV9y19kyIEujEsmrDhR8YDAvafRi0OqloY2ypaPKrRt5mPIiyZPXsfueCCqsRHj9ByRgKp3LY7xYwRnLVuDiS9+MVG8fHMeVFDpeT/pKUsqQ8qQUWkQVnNMum6kBPfy00fQxMTaGA/tfwqFDIwLoDMol8JYmyqgUi6iUxgHPlcY/FP5qlQk45RKOjI6IAOX5DVXuwPNRceqos9xrDJjfn0e95sg1pEuOSbA2Aqg5bfzMWJoCC4yUc07C9RWgM7VRQN2ty/24P4X+eRgYnC8m+LNXnoOzzj4bi4ZfJbUO+J1MT68IBmZ8WzPnnAzQz+1Tf+pmP3tAD3pbi8GkRWvkNgtoNuoCjIaps2Y7P8sihTRhirwkHhOgrLGMJOIC6O4EgZpaplUDlq54FlXTayRBd56HNM1JBJ14AnWvjlSSkn1DpPqAKCPrymGdZgNxqXGt5k9NhrNWWk0IqYQf9alSQXncJC2JFbMmykgU8vCdqmi+qZ4cmjH13DQ/eaxp3VARnQqWlQWDYgLrzVOHqjc8uJSkhfG2puLwOlU+hxaJpMoQ5FoxyI2WBF19TUytRt+1gmIZlFQnExfTOKFBPalcz4CpRlMiWB0yCprNuC5+TXxi7PxFXxmv6cuz3jZdB2IbU3sdsZZHY3F9Wd/Wi1qFhXCdTx3Zn7o7dfIJGjMmhSvCL2vL/eqpXbjtzruw+dsPi0ky3dePbE9e9ljaxusg00TDg1dzUHcq8KtlpaE3fNGcqGkJYhohksiqI9ESyQRSCaamUdtSJtN6PAM3Nyjd09R+NnVF5IZYBWjuj9OM3/AkdS0RY2tUXyxi1TLjY1RK6iVrX4vh4WHRzOlzJcOnS4HmW+M35zPzcwMcNLFm8n34h8/fjIVnLEWWLjOtE7RIfdHDy7QLAXQCBldl7rbfnQ6gez7Lsqpg0uL4mDRiKU6Mo1Zz4PsNHDk8Bqdalch2BjYOFPIo5NJI0tQiWrwLCuNy7pusfl3HeLEMx61Le9tsggV66kI/RvvmT+6h/Z4dA2LAvu43JfunEUsgk82iv3+eNG1hJ7Yc9zebw5KlyzE0PIwCXZjiM1GKjPBQ1vyXbBdl2eG4duU4+56n7sTO7TvNDtDFlG7QVvMRA4MaDQkmzGRRXahCH7sqjBlDgiYcr4FERmnndcnfpcFZlTeXFFaWRBXgaqLiu/DZtCFOHTaOXkmYYTp8E45bE9N1taZ86uznReHAWIGDyNGG8jNKLRzXR5Jjs2CXlITlaE0YIFKypwIdsfLRF2VGFFM7VRejilAh9hBPJVETs3USpVoZuUw+0NMp4DAkhUDO58tKJGETHv3VqSRiSQW4TP3iiwKJ5zOFKClRw1n6KjVqiqScTuq+ZQ0RjmxQrzmOHDQtaok2T9O3KezNM99DZs5bxRk64CCTywr4UwATK7tfRyZBi4ESIjzOgT3hyS+obVLzt86AMZWZe4o2Khp6KBwZs5p5/3fZ4G5r5GaZDKPiupl2AE4DeGb3c7j19rvw1W/cIXELQyvPQcWpiuWDRWCoqXuMaHeq8An0ZPaeixgjyD0PLrVzCnnmTAbRVlp40ylJ1O4ItI1EDlUWaqHdPRYTsCfoq8ZbSlNnfEomlZA0NdqnaNanyV6YcayBnlwaH/nI9di4caOMaTQqzqe/vx/FIivEKQGCDNsIODTtJjJZDC5eIpakXFKdedKvp8vhS/CbCXoLDjHFfp6ihtByKk5BYG6aZacD6DS3MyvAHHrXqQqAl8sllCtVHBo9ilKxJFkNuXQCvbk0MgmdgiZ9slSJVWrebIpCzbzquGJ2p/uCDXQoqHFfjMBl+85pcjf7J2b2OIsMKesAN8fxGFSXFAAfGBhEb6EPOQ3o2Z4e1D1WC+zVpB/T7pgk4tqUrvQCHffDoE3WOej6z2csVcwe0INGFEYx0CfPYiZkFjS9EuRoqo7FaWIWiESWbEJrewJkoiE3xJTOY0otoFaqIsOoch14x/Nek1IdMWRp+tNmHpaxNDFjZJSuNuAT+A2zMHxBYqvtsHwW62LUZq+6j0irchA0szCnz9xA1AnNgdjgxXGQyqSF+Yo2TC1IDKXqKFY1mOYY2KafM1730U+OxYsYLCjBdkpooM8wlUnBqysijydi8GseEukkasUKMoxe55yZikd7qLTcpIjAHGBf/Kd8Mf1EfOR6HhRUWLdbhGW+R1+X30SCjlG9OGz9mu/Ni98rbdpUmlQsHcoQjteadaYMNjTnkYmHdGkwpi0L5XcZzSc5lkagEZ8zfeu6N0DFa+DhHzyGr3z9G9iy7VdiyqTZnHEHzA9mv2qnXEatWhVwp++cRWXo5pG0MI+pZARimo105JvYtnUVR7OHjHSnozzRAy9eQEMc6RrQqVWzdGuDwXO+ADztUdT0XNdBOpXC0jPOwHnnn4vlZy5HYbCA9137PiweXgjXY2EataFaRgwE2ZZ4SEOLoS1BaNGt0bUUFz89FXB5qehNVZW04SKRIe0q+1bdryOb6DHdAWbMBF+uL04O6KbbvGV2Z5YCU7pEsVGnj24Wv5nA+PiEWE2yrA/AuKBaRaw17O7IfRO6aDSF1mp1Dy4zIhKMWE+jTguPToOj9YS+dJMfLkKABm/jR+dPWmEYM5HrySORZM2+uNCpKDaB6G8YpNLEeW/V+7z1wEdz0U3Tlk4m+Jdrn+bSfWcF6Opgqc5SoalXR8YJLVrNNzT4mZQp4ys3srUBPjvWSkDY0LSmD1OIinK6aPHmi3r80Eccurb5VaO5BsE/hlmE3S5DgDYyiaY9iTuzAd38Ls5+VVAnfIV/mGexf9rarLBRuxqJzfWiHNAgqLmRRmSTWWAu72Ryl7nbc7TVZXv9wjOofOAB62jNSrNVch1UHzy+DG0/ZKe/zXutppO5dG5O0FxVcCjTyZoMOoqrGIcf/WIbvvr1b+C+Bx9COpMFNR2mCXFvGeVcHhsTy4tXrUp/9J5MRgC9xERgCmxJBcKMajdSFZl76ybx1lTFaTRPinlfjoTvS/1uvo4cPiRmU1quenvzKJfLklP+l9dcjY9+9KNYtmI5snnlN53py4RT0Y7GWcdNIKt97s0BFtZCniMtbVSspw5Onen9X87vdQZ026lnDkrkQMl5Noc67GaoOqUZjUMHHlPAk5c59Cq+JXTOKffhZK/YMYPSbGYYkc7bAhbb7/UKlOdPKsnNGtB9OV4K0AWceSAFJMTOrkHdoimbiUdAwyas4LIoLevhlcle1UsJAIv8yVSeDLI2Q5nRBnU5DxbtBxKJVSQnMDLoe4nWYAM775ekCV0dLjXnsEZxR3Czt9PMwbxnnbmWM9iJBPR57hTI34LEU5FPlGlGzv2Mg8/tPevELeyFjUbJn1RyP80GF81ZxYDwFDEQjsGXR0tlPPH003jm2d3oGxjAPfd8E5vvuEMmn56/AE2f5VjjEvRUYISazhumOVb84GnVb1o6WlnaeSeaiicY/AnRukwOMv2Y1JTKxaJohBKlLkFOwKZ3vxsfuv6vsG7dOol/nA2YK1hhJ3YVs6IiapkFY0vUup6BfksK0emjK/L0HE56bAd0dTBMpI6i1g5gbt4XwFQuL8U69IimvwbfMjmKbYdZBfmyZW5UKLdPialh0+nkqB2zmUgneG5XcOyxuoB+YnnSrABdScoqnj0ES4O4Gsw70GSLUzuqpU0lLkaBj9dqy6I9ZiBTWFiv2YUi6yiQqeLUVgR4GIdnMM4ILCo4yQSF0ayvSt2q8cOo8MCyYKu50b0zPEwLNtFLj4WLZk5tgsOxvhgVKjrNa7anbjpzaNmUE0vYc2I0A+iMVqImRW2IbXl1CpDLKGK/gdvvvBP/c/fd4ipxKg5+tW0bapUq8rmc8qm7NTGPh4QdEngYJazfC8xNpPEYPP5Ndw9fUgFOp1rS1SLlW4ENl10qecJDixbhuuuuwyUbLpHeBCmJBJl50iFrVKiQQK1vi8VAcxL5qQDLtNwUV5hmL3Y2TCQuc05sfciGVP8Lw2dUuOoUaxqcKw3jkYDTdgHAiFzt0Ck9N/R6TrZoUwFuyH9an6DTWJOx9S6gn1hynRWgKzxVBGmI0ASbBTngNnhGd7UlLFs/mH1NVGO1hYMo+k2i3baQWhRkROag00CJJGRwRvqPyp0Ge5Qv3mRdMm0j1MvbLABRETy6d2zooXPD7Xl2Iv5O7/F+4pWKCihT0ch0BKbJxPHjpb3p3OuVrqFLaqWpy6CCMQnsDDQyBiG2xjxw8CB8r4FvP/RtfOHmm6XrVSKdltrqNMMLHkslNnYzY0vSJAqFgpTobHnZHJS/k4BI9HEgU8ihVmZnN/2NOHDeRatwww03YPXqiySQacWZKyRTY6w8hgX5ARW4erx0EVyvIl1CQDenzBCFOVE6AsayzhmeYzI+ZjyFl/GLYWqvDeitXuiW6bWdJ2M+b4fF6QCoHUI0k2XQ4ta09n8685nJHLrfiRzvponQmeHKdMKSQMKMgm4U4IQitEYQvVaLrLZLzRz3NiuPoefpAEgoCusENToNVBSAAXVbbjDLYm5hwFyVUQjqctnxcYrAg2ftIKEEgzUlbcloG9bUOu5G9PHocxQ//HSfe9I97jBA9K2TJUq/kiNaucYsBkTNPKiop8+D1tJNiqTZju3bd+Dee+/FoZFDEv1MS9DPt2zB1q1bBchbtXQqtwZuNUFa+2hiP2K5ODZs2CBtMlnDgL5y6Y2eyWD9+g249LLLMDQwJNRDzVzp5brx0iw0dDVX0/3Bpv7QbBdG5xgbWMQKfbLocob88Hi+ZtfqaH/6Dg/W6ZwH50dd34mN2nOyRz2WvnGsZwl3qf3KY2+LrcIc607dz6e7ArPS0FsoyHafW4TVorkHQKejbuWMhhp+J6C23dxGIgw0UqsynQF7IaTJpIwWMFe54Oo/v6AA3aTARAkyPEvGIGoAXdUit3WL8P72RDSj1gPzEyUhq0AR28AQVaLMZrZjrAokigapTXWoO8vy4ciBMDZdCprmddG5h8fZRB1Mc6Dfpcu4CGweL4nmpi+8oRNVH5upWclECo6rUxaljrYquOE69D8Dd91xF2677Tbs2v0smG/OPHM21mAgXY8OcAsOhWXOoZ2JFoHzzj8fmzZtwpVXXokFCxYo37t+0YAg1cN0/ljFqaCHlQIlGcNHKqjhMLuNUeBmXF3GDG3Ho6jUO7ZsbQudPzZ6zG5yJ+nb6pkN/7F5wCRnQg5NFJLNW+rkRjhOy8xtHnOSHikYduotsWd5sjjOyX7C03P82QG6OYGGzrSPq5PZ2sClgswwLcO4wNuiszVO2WMZQFc+bEXIxmBnjHOBT69TtI6mnTCOTjWQUYNp/12Tlc9aQVK2Tr5LZksGbMQMPpVKwQvIMkBToxHpN3R0rloyVRiX32qL0o2icUep3BCTqnpnglpChqg+7wTs7YJKuIm2UGQfM/Od6HhRBtFp6pMJF2r7dGTzjKPvTs9DNe1Z2efH0JgqdqD3tCkpRgRUld6TFF85UxnTmTS8egPJZBx7n3sRW7ZskYYdPayt3pMTGUGKzbByYUANYfVCWf9mHLWSg+GFi7BmzRosXr4snDrd+q4ructSUswmAl2BUeaUnV2UezTO1P7blHJScSusbMilCWpLa0HImtu0F/70uPD4Ab3TiTN8xgB6GEk+GWy2jsLI+E5MZhprJNYBFRZnv1p5TKextYspiIKfoxLZNJboVF9yUgDdwJ05nHwoZao26WMhoJvtPhagG34XuN0nAXSTb94e+KZA2QY9kj7rr6lr9exEA5gK0PXTmbSRGNNGrGpnAf1axylmji5vZarcG5Ol1jhsBJ4MjaOnRrce7ZTpYx/mqYgq1ItC350B806y89SHt12I6ATo5r0uoLPCqi9111tMNGSw2lLOdDQp4hG8QtpssCBRva6KuZjNksrCrKUeV+MGL5sijFWMARyttO5XCeJJIKUnYBLKjSWB7xPsHRcJJoyboPQZcC4zoyio2zSmFAGeU6aosR69bYGjZcOkxs5gAi/zV4zJ3TaxKWgz/KQD0LWEpBswNw8SxsebNWwJiTPeHH25XM06Bm2QbJPbVGDLtW8tLNV+9SSAbtPzyybQc3WUy8dQmWkCZM/aFoCCGDENGSbcpC3FWgOWnXWlISsIIBf5tIMwZPNf+VgmE9aSUF/hm8qqJ9nhZk9n60NvoYVJorVDclO/dcp8nIxsosAUBZnJ0qjDhQiot4W12UcgvNYafVLkih6iqUKCWgdRfylmGm6u9eTHLSiHOxn96vEN1Xq1vRftGn0rBR7rc3P1ZPN5BRvcw3NpL+lMlJVQQjoGRHUg6uMjlPbxO8i+x5hE28dRoS/KTMOCyx2wZ47HYIQx7oY3Hi8xdIKeySF6eoB7PDs4G4LVqHc8tzuh17LM2bgA7JGyg978EFyk4DbjIifaAFyrAzk256QMyYahRSDdB0zo6tcsF5ahMYwBqmxmxW6i+Qy8BHC0rvqFMcKF10llU7eGXDoj4kTFV50NWUgqxXr6NEK5rC+RQowZKKRx3bFQxme8DQsMuT78bFZ6ItSdBnLZOIsJzdTeckJXtjtYdwW6K9Bdge4KdFfgFK4Ak47LGC0fRiG/GHX0YMxXTYhGdfNMgu81H/ob7Nq5A2/Z+Ae4/cu34KV9OyUYee3Gq7DgNSvw5X//F5wBgEWIWeSWraZrPnDFpmux7fnn8Yutj+AgOxdKhVDg/e//MPY89WtcuGoVntj5DFavXYOfP74FT/74h0FnAmr8DrsZMpNVR3ZVqw76cqyhCvxmz3NYetYKsI8nx5SmXeJG6wL6KSSg7q26K9Bdge4KdFfgdFgBxjKN1yaQzvShihjGPNUh8E8/8CksOfdc+JkUHvz8Z7H8L67C3p88hnMvvxw7Nj+A3OtejzesvxgT1Tp27R/BxPYd2HjFFUhXHXzn05/BtrGncNEb/xyXb9qEUd/HroO/xasveB1qnounH3oA517yBuzYfB+WrFuNfY99F8uvfBv2PvJ9YF4/3nXttdiz8xkceOFF7N+7F2eduRzP7XoWP/vW/2HDwiFc8fGP4/7P/jOWvfVtiOfyWL56HfYd2o8li3vx6A+/0wX004GwunPorkB3Bbor0F2BU7sCNKmrhmAquJpaOXtVvfdjX8Crzn0t/veTf4t7fvsEPvHFr+HZx36AeWtWY+zXTyF3/ipU738QuHAdMG8Iy19zHs4oFFAbOYTR55/Df37ueoz6wCf+6VY8v307cM45WPjqFegfnIfdd/83+tasxsTmb2HZn/0xXtj9tFLBjxzF0IWvRz6bFZP7QF8ffn7rrcivugDlF1/Ed+78umjh77nx73DwySexauOb8eS/fQnZ91wDZ8cTGHzjeTiy7addQD+1JNS9W3cFuivQXYHuCpwWK9CkL9xHMp1AMw04cWDPKNC3AHjLNX+P16xfjYd+/H1kBguoPbUNCy9/Kw797HEse+sf4YWbvgC840/Elz1/aCEO3/IfuH/n42JypzmesV3v/eRN2PvoYxh8+xU48tCDwNqLAKeM3sXDKD3+Eyy97DK8+N2H0f+mSzG+dSvWvOsqbP30p7H5+adxzSf+EUd37kRs3jz0ZNK470s3idBx+Tnn47yrr8aeXbvx4G3/hev+9Yv4zaMPY/66lTi8a3sX0E8LwupOorsC3RXorkB3BU7tCuhSecWREgpDvajHgGoSeNtVN2L9H/4+Ru6YiQAAATVJREFU9hx8Cfff/Dlc+rG/xo+2/BRr37gBv3zsx0gNLsSqC1ajb2Aenn3+Gby0ZyfWXvA6rFg0hJ898ghivo+xYglLzjobZ1+4Brv378fCpUuRSCXwgwfvw9r1a/DLHz2Ks89aid3bd2PtJW/GL7/3PbH3v/2d70S1UkKpOIH58+ZheNEQvnrLLUimEujvK+D7d9+O6278FF7atw/33HErrvnYZ7Br2xYMnjWESmWsC+inloK6d+uuQHcFuivQXYHTYgVYZpnVFWlnj6XgVBpIFeJwY8DhMsAGhDTJT/hAPgG8dKSEJYO9QYYoTfW6ajJ81DAPaaThYWT0AIYWLEaVPnrPRzKZFe3a9AFhVL2DcfSigLGyi/l51VLb5CvYHUilsJNOJIhWIWCEPOfAbgjsmcjP/x/V/T5HTPQNw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CC00CC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44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1638</TotalTime>
  <Words>325</Words>
  <Application>Microsoft Office PowerPoint</Application>
  <PresentationFormat>On-screen Show (4:3)</PresentationFormat>
  <Paragraphs>108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.VnTeknical</vt:lpstr>
      <vt:lpstr>.VnTime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86</cp:revision>
  <dcterms:created xsi:type="dcterms:W3CDTF">2020-12-09T02:04:09Z</dcterms:created>
  <dcterms:modified xsi:type="dcterms:W3CDTF">2025-09-11T02:58:26Z</dcterms:modified>
</cp:coreProperties>
</file>