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9" r:id="rId1"/>
  </p:sldMasterIdLst>
  <p:notesMasterIdLst>
    <p:notesMasterId r:id="rId7"/>
  </p:notesMasterIdLst>
  <p:sldIdLst>
    <p:sldId id="256" r:id="rId2"/>
    <p:sldId id="257" r:id="rId3"/>
    <p:sldId id="260" r:id="rId4"/>
    <p:sldId id="263" r:id="rId5"/>
    <p:sldId id="265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207"/>
    <a:srgbClr val="D9F611"/>
    <a:srgbClr val="5FE896"/>
    <a:srgbClr val="F7A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500ADA-997B-43D0-AF35-6ED5576CBF05}">
  <a:tblStyle styleId="{D2500ADA-997B-43D0-AF35-6ED5576CBF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533"/>
  </p:normalViewPr>
  <p:slideViewPr>
    <p:cSldViewPr snapToGrid="0">
      <p:cViewPr varScale="1">
        <p:scale>
          <a:sx n="125" d="100"/>
          <a:sy n="125" d="100"/>
        </p:scale>
        <p:origin x="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8" name="Google Shape;37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0" name="Google Shape;4260;ge061a5d40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1" name="Google Shape;4261;ge061a5d40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6" name="Google Shape;4416;ge061a5d40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7" name="Google Shape;4417;ge061a5d40d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gddd423beff_0_3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3" name="Google Shape;4583;gddd423beff_0_3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" name="Google Shape;4711;gddd423beff_0_3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2" name="Google Shape;4712;gddd423beff_0_3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021735" y="3539277"/>
            <a:ext cx="250404" cy="549532"/>
            <a:chOff x="7248623" y="4329065"/>
            <a:chExt cx="250404" cy="549532"/>
          </a:xfrm>
        </p:grpSpPr>
        <p:sp>
          <p:nvSpPr>
            <p:cNvPr id="10" name="Google Shape;10;p2"/>
            <p:cNvSpPr/>
            <p:nvPr/>
          </p:nvSpPr>
          <p:spPr>
            <a:xfrm>
              <a:off x="7403059" y="4365503"/>
              <a:ext cx="54233" cy="223287"/>
            </a:xfrm>
            <a:custGeom>
              <a:avLst/>
              <a:gdLst/>
              <a:ahLst/>
              <a:cxnLst/>
              <a:rect l="l" t="t" r="r" b="b"/>
              <a:pathLst>
                <a:path w="256" h="1054" extrusionOk="0">
                  <a:moveTo>
                    <a:pt x="256" y="0"/>
                  </a:moveTo>
                  <a:cubicBezTo>
                    <a:pt x="148" y="11"/>
                    <a:pt x="158" y="168"/>
                    <a:pt x="158" y="453"/>
                  </a:cubicBezTo>
                  <a:cubicBezTo>
                    <a:pt x="158" y="877"/>
                    <a:pt x="187" y="1004"/>
                    <a:pt x="0" y="1014"/>
                  </a:cubicBezTo>
                  <a:lnTo>
                    <a:pt x="0" y="1054"/>
                  </a:lnTo>
                  <a:cubicBezTo>
                    <a:pt x="59" y="1054"/>
                    <a:pt x="148" y="1034"/>
                    <a:pt x="187" y="1004"/>
                  </a:cubicBezTo>
                  <a:cubicBezTo>
                    <a:pt x="236" y="955"/>
                    <a:pt x="217" y="237"/>
                    <a:pt x="217" y="138"/>
                  </a:cubicBezTo>
                  <a:cubicBezTo>
                    <a:pt x="217" y="59"/>
                    <a:pt x="247" y="20"/>
                    <a:pt x="256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403059" y="4367621"/>
              <a:ext cx="83468" cy="248285"/>
            </a:xfrm>
            <a:custGeom>
              <a:avLst/>
              <a:gdLst/>
              <a:ahLst/>
              <a:cxnLst/>
              <a:rect l="l" t="t" r="r" b="b"/>
              <a:pathLst>
                <a:path w="394" h="1172" extrusionOk="0">
                  <a:moveTo>
                    <a:pt x="306" y="1"/>
                  </a:moveTo>
                  <a:cubicBezTo>
                    <a:pt x="325" y="20"/>
                    <a:pt x="345" y="99"/>
                    <a:pt x="335" y="315"/>
                  </a:cubicBezTo>
                  <a:cubicBezTo>
                    <a:pt x="295" y="699"/>
                    <a:pt x="345" y="1033"/>
                    <a:pt x="187" y="1073"/>
                  </a:cubicBezTo>
                  <a:lnTo>
                    <a:pt x="0" y="1112"/>
                  </a:lnTo>
                  <a:lnTo>
                    <a:pt x="0" y="1171"/>
                  </a:lnTo>
                  <a:cubicBezTo>
                    <a:pt x="315" y="1162"/>
                    <a:pt x="394" y="1014"/>
                    <a:pt x="394" y="404"/>
                  </a:cubicBezTo>
                  <a:cubicBezTo>
                    <a:pt x="394" y="108"/>
                    <a:pt x="374" y="20"/>
                    <a:pt x="306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03059" y="4365503"/>
              <a:ext cx="79443" cy="237905"/>
            </a:xfrm>
            <a:custGeom>
              <a:avLst/>
              <a:gdLst/>
              <a:ahLst/>
              <a:cxnLst/>
              <a:rect l="l" t="t" r="r" b="b"/>
              <a:pathLst>
                <a:path w="375" h="1123" extrusionOk="0">
                  <a:moveTo>
                    <a:pt x="276" y="0"/>
                  </a:moveTo>
                  <a:cubicBezTo>
                    <a:pt x="266" y="0"/>
                    <a:pt x="256" y="30"/>
                    <a:pt x="247" y="50"/>
                  </a:cubicBezTo>
                  <a:cubicBezTo>
                    <a:pt x="236" y="70"/>
                    <a:pt x="227" y="109"/>
                    <a:pt x="227" y="138"/>
                  </a:cubicBezTo>
                  <a:cubicBezTo>
                    <a:pt x="227" y="237"/>
                    <a:pt x="247" y="955"/>
                    <a:pt x="197" y="1004"/>
                  </a:cubicBezTo>
                  <a:cubicBezTo>
                    <a:pt x="158" y="1034"/>
                    <a:pt x="59" y="1054"/>
                    <a:pt x="0" y="1063"/>
                  </a:cubicBezTo>
                  <a:lnTo>
                    <a:pt x="0" y="1122"/>
                  </a:lnTo>
                  <a:lnTo>
                    <a:pt x="197" y="1083"/>
                  </a:lnTo>
                  <a:cubicBezTo>
                    <a:pt x="374" y="1043"/>
                    <a:pt x="315" y="709"/>
                    <a:pt x="354" y="325"/>
                  </a:cubicBezTo>
                  <a:cubicBezTo>
                    <a:pt x="354" y="237"/>
                    <a:pt x="365" y="148"/>
                    <a:pt x="345" y="70"/>
                  </a:cubicBezTo>
                  <a:cubicBezTo>
                    <a:pt x="345" y="50"/>
                    <a:pt x="335" y="11"/>
                    <a:pt x="31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403059" y="4365503"/>
              <a:ext cx="70969" cy="237905"/>
            </a:xfrm>
            <a:custGeom>
              <a:avLst/>
              <a:gdLst/>
              <a:ahLst/>
              <a:cxnLst/>
              <a:rect l="l" t="t" r="r" b="b"/>
              <a:pathLst>
                <a:path w="335" h="1123" extrusionOk="0">
                  <a:moveTo>
                    <a:pt x="247" y="0"/>
                  </a:moveTo>
                  <a:cubicBezTo>
                    <a:pt x="227" y="0"/>
                    <a:pt x="217" y="30"/>
                    <a:pt x="217" y="50"/>
                  </a:cubicBezTo>
                  <a:cubicBezTo>
                    <a:pt x="207" y="70"/>
                    <a:pt x="197" y="109"/>
                    <a:pt x="197" y="138"/>
                  </a:cubicBezTo>
                  <a:cubicBezTo>
                    <a:pt x="197" y="237"/>
                    <a:pt x="217" y="955"/>
                    <a:pt x="168" y="1004"/>
                  </a:cubicBezTo>
                  <a:cubicBezTo>
                    <a:pt x="138" y="1034"/>
                    <a:pt x="59" y="1054"/>
                    <a:pt x="0" y="1054"/>
                  </a:cubicBezTo>
                  <a:lnTo>
                    <a:pt x="0" y="1122"/>
                  </a:lnTo>
                  <a:lnTo>
                    <a:pt x="168" y="1083"/>
                  </a:lnTo>
                  <a:cubicBezTo>
                    <a:pt x="335" y="1043"/>
                    <a:pt x="286" y="709"/>
                    <a:pt x="315" y="325"/>
                  </a:cubicBezTo>
                  <a:cubicBezTo>
                    <a:pt x="315" y="237"/>
                    <a:pt x="325" y="148"/>
                    <a:pt x="306" y="70"/>
                  </a:cubicBezTo>
                  <a:cubicBezTo>
                    <a:pt x="306" y="50"/>
                    <a:pt x="295" y="11"/>
                    <a:pt x="276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403059" y="4365503"/>
              <a:ext cx="73087" cy="237905"/>
            </a:xfrm>
            <a:custGeom>
              <a:avLst/>
              <a:gdLst/>
              <a:ahLst/>
              <a:cxnLst/>
              <a:rect l="l" t="t" r="r" b="b"/>
              <a:pathLst>
                <a:path w="345" h="1123" extrusionOk="0">
                  <a:moveTo>
                    <a:pt x="266" y="0"/>
                  </a:moveTo>
                  <a:cubicBezTo>
                    <a:pt x="247" y="0"/>
                    <a:pt x="236" y="30"/>
                    <a:pt x="236" y="50"/>
                  </a:cubicBezTo>
                  <a:cubicBezTo>
                    <a:pt x="217" y="70"/>
                    <a:pt x="217" y="109"/>
                    <a:pt x="217" y="138"/>
                  </a:cubicBezTo>
                  <a:cubicBezTo>
                    <a:pt x="217" y="237"/>
                    <a:pt x="236" y="955"/>
                    <a:pt x="187" y="1004"/>
                  </a:cubicBezTo>
                  <a:cubicBezTo>
                    <a:pt x="148" y="1034"/>
                    <a:pt x="59" y="1054"/>
                    <a:pt x="0" y="1054"/>
                  </a:cubicBezTo>
                  <a:lnTo>
                    <a:pt x="0" y="1122"/>
                  </a:lnTo>
                  <a:lnTo>
                    <a:pt x="187" y="1083"/>
                  </a:lnTo>
                  <a:cubicBezTo>
                    <a:pt x="345" y="1043"/>
                    <a:pt x="295" y="709"/>
                    <a:pt x="335" y="325"/>
                  </a:cubicBezTo>
                  <a:cubicBezTo>
                    <a:pt x="335" y="237"/>
                    <a:pt x="345" y="148"/>
                    <a:pt x="325" y="70"/>
                  </a:cubicBezTo>
                  <a:cubicBezTo>
                    <a:pt x="325" y="50"/>
                    <a:pt x="315" y="11"/>
                    <a:pt x="29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399882" y="4365503"/>
              <a:ext cx="76265" cy="238117"/>
            </a:xfrm>
            <a:custGeom>
              <a:avLst/>
              <a:gdLst/>
              <a:ahLst/>
              <a:cxnLst/>
              <a:rect l="l" t="t" r="r" b="b"/>
              <a:pathLst>
                <a:path w="360" h="1124" extrusionOk="0">
                  <a:moveTo>
                    <a:pt x="232" y="109"/>
                  </a:moveTo>
                  <a:cubicBezTo>
                    <a:pt x="222" y="138"/>
                    <a:pt x="232" y="158"/>
                    <a:pt x="232" y="188"/>
                  </a:cubicBezTo>
                  <a:lnTo>
                    <a:pt x="232" y="109"/>
                  </a:lnTo>
                  <a:close/>
                  <a:moveTo>
                    <a:pt x="232" y="266"/>
                  </a:moveTo>
                  <a:lnTo>
                    <a:pt x="232" y="581"/>
                  </a:lnTo>
                  <a:cubicBezTo>
                    <a:pt x="242" y="473"/>
                    <a:pt x="242" y="374"/>
                    <a:pt x="232" y="266"/>
                  </a:cubicBezTo>
                  <a:close/>
                  <a:moveTo>
                    <a:pt x="212" y="965"/>
                  </a:moveTo>
                  <a:lnTo>
                    <a:pt x="212" y="965"/>
                  </a:lnTo>
                  <a:cubicBezTo>
                    <a:pt x="202" y="975"/>
                    <a:pt x="202" y="995"/>
                    <a:pt x="192" y="1004"/>
                  </a:cubicBezTo>
                  <a:cubicBezTo>
                    <a:pt x="202" y="995"/>
                    <a:pt x="212" y="975"/>
                    <a:pt x="212" y="965"/>
                  </a:cubicBezTo>
                  <a:close/>
                  <a:moveTo>
                    <a:pt x="271" y="0"/>
                  </a:moveTo>
                  <a:cubicBezTo>
                    <a:pt x="262" y="0"/>
                    <a:pt x="262" y="11"/>
                    <a:pt x="262" y="11"/>
                  </a:cubicBezTo>
                  <a:cubicBezTo>
                    <a:pt x="251" y="20"/>
                    <a:pt x="251" y="30"/>
                    <a:pt x="251" y="30"/>
                  </a:cubicBezTo>
                  <a:cubicBezTo>
                    <a:pt x="232" y="59"/>
                    <a:pt x="232" y="79"/>
                    <a:pt x="232" y="109"/>
                  </a:cubicBezTo>
                  <a:cubicBezTo>
                    <a:pt x="242" y="79"/>
                    <a:pt x="242" y="59"/>
                    <a:pt x="251" y="40"/>
                  </a:cubicBezTo>
                  <a:cubicBezTo>
                    <a:pt x="262" y="30"/>
                    <a:pt x="262" y="20"/>
                    <a:pt x="262" y="20"/>
                  </a:cubicBezTo>
                  <a:lnTo>
                    <a:pt x="271" y="11"/>
                  </a:lnTo>
                  <a:lnTo>
                    <a:pt x="310" y="11"/>
                  </a:lnTo>
                  <a:cubicBezTo>
                    <a:pt x="321" y="11"/>
                    <a:pt x="330" y="30"/>
                    <a:pt x="330" y="40"/>
                  </a:cubicBezTo>
                  <a:cubicBezTo>
                    <a:pt x="330" y="50"/>
                    <a:pt x="340" y="59"/>
                    <a:pt x="340" y="79"/>
                  </a:cubicBezTo>
                  <a:cubicBezTo>
                    <a:pt x="340" y="99"/>
                    <a:pt x="350" y="129"/>
                    <a:pt x="350" y="148"/>
                  </a:cubicBezTo>
                  <a:cubicBezTo>
                    <a:pt x="350" y="207"/>
                    <a:pt x="350" y="256"/>
                    <a:pt x="340" y="306"/>
                  </a:cubicBezTo>
                  <a:cubicBezTo>
                    <a:pt x="330" y="414"/>
                    <a:pt x="330" y="512"/>
                    <a:pt x="330" y="621"/>
                  </a:cubicBezTo>
                  <a:cubicBezTo>
                    <a:pt x="330" y="670"/>
                    <a:pt x="321" y="729"/>
                    <a:pt x="321" y="778"/>
                  </a:cubicBezTo>
                  <a:cubicBezTo>
                    <a:pt x="321" y="827"/>
                    <a:pt x="310" y="877"/>
                    <a:pt x="301" y="936"/>
                  </a:cubicBezTo>
                  <a:cubicBezTo>
                    <a:pt x="301" y="955"/>
                    <a:pt x="291" y="984"/>
                    <a:pt x="281" y="1004"/>
                  </a:cubicBezTo>
                  <a:cubicBezTo>
                    <a:pt x="271" y="1024"/>
                    <a:pt x="251" y="1054"/>
                    <a:pt x="232" y="1063"/>
                  </a:cubicBezTo>
                  <a:cubicBezTo>
                    <a:pt x="232" y="1063"/>
                    <a:pt x="222" y="1063"/>
                    <a:pt x="222" y="1073"/>
                  </a:cubicBezTo>
                  <a:lnTo>
                    <a:pt x="202" y="1073"/>
                  </a:lnTo>
                  <a:lnTo>
                    <a:pt x="163" y="1083"/>
                  </a:lnTo>
                  <a:lnTo>
                    <a:pt x="84" y="1103"/>
                  </a:lnTo>
                  <a:cubicBezTo>
                    <a:pt x="23" y="1115"/>
                    <a:pt x="0" y="1123"/>
                    <a:pt x="15" y="1123"/>
                  </a:cubicBezTo>
                  <a:cubicBezTo>
                    <a:pt x="24" y="1123"/>
                    <a:pt x="47" y="1120"/>
                    <a:pt x="84" y="1113"/>
                  </a:cubicBezTo>
                  <a:lnTo>
                    <a:pt x="163" y="1093"/>
                  </a:lnTo>
                  <a:lnTo>
                    <a:pt x="202" y="1083"/>
                  </a:lnTo>
                  <a:lnTo>
                    <a:pt x="222" y="1083"/>
                  </a:lnTo>
                  <a:cubicBezTo>
                    <a:pt x="232" y="1073"/>
                    <a:pt x="232" y="1073"/>
                    <a:pt x="242" y="1073"/>
                  </a:cubicBezTo>
                  <a:cubicBezTo>
                    <a:pt x="262" y="1054"/>
                    <a:pt x="281" y="1034"/>
                    <a:pt x="291" y="1014"/>
                  </a:cubicBezTo>
                  <a:cubicBezTo>
                    <a:pt x="301" y="984"/>
                    <a:pt x="310" y="955"/>
                    <a:pt x="310" y="936"/>
                  </a:cubicBezTo>
                  <a:cubicBezTo>
                    <a:pt x="330" y="886"/>
                    <a:pt x="330" y="827"/>
                    <a:pt x="330" y="778"/>
                  </a:cubicBezTo>
                  <a:cubicBezTo>
                    <a:pt x="340" y="729"/>
                    <a:pt x="340" y="670"/>
                    <a:pt x="340" y="621"/>
                  </a:cubicBezTo>
                  <a:cubicBezTo>
                    <a:pt x="340" y="522"/>
                    <a:pt x="340" y="414"/>
                    <a:pt x="350" y="306"/>
                  </a:cubicBezTo>
                  <a:cubicBezTo>
                    <a:pt x="360" y="256"/>
                    <a:pt x="360" y="207"/>
                    <a:pt x="360" y="148"/>
                  </a:cubicBezTo>
                  <a:cubicBezTo>
                    <a:pt x="360" y="129"/>
                    <a:pt x="350" y="99"/>
                    <a:pt x="350" y="79"/>
                  </a:cubicBezTo>
                  <a:cubicBezTo>
                    <a:pt x="350" y="59"/>
                    <a:pt x="340" y="50"/>
                    <a:pt x="340" y="40"/>
                  </a:cubicBezTo>
                  <a:cubicBezTo>
                    <a:pt x="340" y="30"/>
                    <a:pt x="330" y="20"/>
                    <a:pt x="330" y="20"/>
                  </a:cubicBezTo>
                  <a:cubicBezTo>
                    <a:pt x="330" y="11"/>
                    <a:pt x="321" y="0"/>
                    <a:pt x="32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94594" y="4561462"/>
              <a:ext cx="54445" cy="223287"/>
            </a:xfrm>
            <a:custGeom>
              <a:avLst/>
              <a:gdLst/>
              <a:ahLst/>
              <a:cxnLst/>
              <a:rect l="l" t="t" r="r" b="b"/>
              <a:pathLst>
                <a:path w="257" h="105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1"/>
                    <a:pt x="40" y="50"/>
                    <a:pt x="40" y="129"/>
                  </a:cubicBezTo>
                  <a:cubicBezTo>
                    <a:pt x="40" y="237"/>
                    <a:pt x="20" y="945"/>
                    <a:pt x="70" y="1004"/>
                  </a:cubicBezTo>
                  <a:cubicBezTo>
                    <a:pt x="109" y="1034"/>
                    <a:pt x="197" y="1054"/>
                    <a:pt x="256" y="1054"/>
                  </a:cubicBezTo>
                  <a:lnTo>
                    <a:pt x="256" y="1014"/>
                  </a:lnTo>
                  <a:cubicBezTo>
                    <a:pt x="70" y="1004"/>
                    <a:pt x="99" y="866"/>
                    <a:pt x="99" y="453"/>
                  </a:cubicBezTo>
                  <a:cubicBezTo>
                    <a:pt x="99" y="158"/>
                    <a:pt x="109" y="11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63452" y="4561462"/>
              <a:ext cx="85586" cy="250404"/>
            </a:xfrm>
            <a:custGeom>
              <a:avLst/>
              <a:gdLst/>
              <a:ahLst/>
              <a:cxnLst/>
              <a:rect l="l" t="t" r="r" b="b"/>
              <a:pathLst>
                <a:path w="404" h="1182" extrusionOk="0">
                  <a:moveTo>
                    <a:pt x="99" y="0"/>
                  </a:moveTo>
                  <a:lnTo>
                    <a:pt x="99" y="0"/>
                  </a:lnTo>
                  <a:cubicBezTo>
                    <a:pt x="20" y="20"/>
                    <a:pt x="0" y="118"/>
                    <a:pt x="0" y="414"/>
                  </a:cubicBezTo>
                  <a:cubicBezTo>
                    <a:pt x="0" y="1024"/>
                    <a:pt x="79" y="1172"/>
                    <a:pt x="403" y="1181"/>
                  </a:cubicBezTo>
                  <a:lnTo>
                    <a:pt x="403" y="1122"/>
                  </a:lnTo>
                  <a:lnTo>
                    <a:pt x="206" y="1073"/>
                  </a:lnTo>
                  <a:cubicBezTo>
                    <a:pt x="49" y="1044"/>
                    <a:pt x="99" y="709"/>
                    <a:pt x="69" y="326"/>
                  </a:cubicBezTo>
                  <a:cubicBezTo>
                    <a:pt x="49" y="109"/>
                    <a:pt x="79" y="3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69595" y="4561462"/>
              <a:ext cx="79443" cy="237905"/>
            </a:xfrm>
            <a:custGeom>
              <a:avLst/>
              <a:gdLst/>
              <a:ahLst/>
              <a:cxnLst/>
              <a:rect l="l" t="t" r="r" b="b"/>
              <a:pathLst>
                <a:path w="375" h="1123" extrusionOk="0">
                  <a:moveTo>
                    <a:pt x="59" y="0"/>
                  </a:moveTo>
                  <a:cubicBezTo>
                    <a:pt x="40" y="11"/>
                    <a:pt x="30" y="50"/>
                    <a:pt x="30" y="59"/>
                  </a:cubicBezTo>
                  <a:cubicBezTo>
                    <a:pt x="11" y="148"/>
                    <a:pt x="11" y="237"/>
                    <a:pt x="20" y="326"/>
                  </a:cubicBezTo>
                  <a:cubicBezTo>
                    <a:pt x="50" y="709"/>
                    <a:pt x="0" y="1044"/>
                    <a:pt x="168" y="1073"/>
                  </a:cubicBezTo>
                  <a:lnTo>
                    <a:pt x="374" y="1122"/>
                  </a:lnTo>
                  <a:lnTo>
                    <a:pt x="374" y="1054"/>
                  </a:lnTo>
                  <a:cubicBezTo>
                    <a:pt x="306" y="1054"/>
                    <a:pt x="217" y="1034"/>
                    <a:pt x="177" y="1004"/>
                  </a:cubicBezTo>
                  <a:cubicBezTo>
                    <a:pt x="118" y="945"/>
                    <a:pt x="138" y="237"/>
                    <a:pt x="138" y="129"/>
                  </a:cubicBezTo>
                  <a:cubicBezTo>
                    <a:pt x="138" y="99"/>
                    <a:pt x="138" y="70"/>
                    <a:pt x="129" y="40"/>
                  </a:cubicBezTo>
                  <a:cubicBezTo>
                    <a:pt x="118" y="30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77858" y="4561462"/>
              <a:ext cx="71181" cy="235786"/>
            </a:xfrm>
            <a:custGeom>
              <a:avLst/>
              <a:gdLst/>
              <a:ahLst/>
              <a:cxnLst/>
              <a:rect l="l" t="t" r="r" b="b"/>
              <a:pathLst>
                <a:path w="336" h="1113" extrusionOk="0">
                  <a:moveTo>
                    <a:pt x="50" y="0"/>
                  </a:moveTo>
                  <a:cubicBezTo>
                    <a:pt x="40" y="11"/>
                    <a:pt x="31" y="50"/>
                    <a:pt x="20" y="59"/>
                  </a:cubicBezTo>
                  <a:cubicBezTo>
                    <a:pt x="11" y="148"/>
                    <a:pt x="11" y="237"/>
                    <a:pt x="20" y="326"/>
                  </a:cubicBezTo>
                  <a:cubicBezTo>
                    <a:pt x="50" y="709"/>
                    <a:pt x="1" y="1044"/>
                    <a:pt x="158" y="1073"/>
                  </a:cubicBezTo>
                  <a:lnTo>
                    <a:pt x="335" y="1113"/>
                  </a:lnTo>
                  <a:lnTo>
                    <a:pt x="335" y="1054"/>
                  </a:lnTo>
                  <a:cubicBezTo>
                    <a:pt x="276" y="1044"/>
                    <a:pt x="197" y="1034"/>
                    <a:pt x="168" y="1004"/>
                  </a:cubicBezTo>
                  <a:cubicBezTo>
                    <a:pt x="119" y="945"/>
                    <a:pt x="129" y="237"/>
                    <a:pt x="129" y="129"/>
                  </a:cubicBezTo>
                  <a:cubicBezTo>
                    <a:pt x="129" y="99"/>
                    <a:pt x="129" y="70"/>
                    <a:pt x="119" y="40"/>
                  </a:cubicBezTo>
                  <a:cubicBezTo>
                    <a:pt x="109" y="30"/>
                    <a:pt x="99" y="0"/>
                    <a:pt x="9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73621" y="4561462"/>
              <a:ext cx="75418" cy="237905"/>
            </a:xfrm>
            <a:custGeom>
              <a:avLst/>
              <a:gdLst/>
              <a:ahLst/>
              <a:cxnLst/>
              <a:rect l="l" t="t" r="r" b="b"/>
              <a:pathLst>
                <a:path w="356" h="1123" extrusionOk="0">
                  <a:moveTo>
                    <a:pt x="60" y="0"/>
                  </a:moveTo>
                  <a:cubicBezTo>
                    <a:pt x="40" y="11"/>
                    <a:pt x="31" y="50"/>
                    <a:pt x="31" y="59"/>
                  </a:cubicBezTo>
                  <a:cubicBezTo>
                    <a:pt x="11" y="148"/>
                    <a:pt x="11" y="237"/>
                    <a:pt x="21" y="326"/>
                  </a:cubicBezTo>
                  <a:cubicBezTo>
                    <a:pt x="51" y="709"/>
                    <a:pt x="1" y="1044"/>
                    <a:pt x="158" y="1073"/>
                  </a:cubicBezTo>
                  <a:lnTo>
                    <a:pt x="355" y="1122"/>
                  </a:lnTo>
                  <a:lnTo>
                    <a:pt x="355" y="1054"/>
                  </a:lnTo>
                  <a:cubicBezTo>
                    <a:pt x="296" y="1054"/>
                    <a:pt x="208" y="1034"/>
                    <a:pt x="169" y="1004"/>
                  </a:cubicBezTo>
                  <a:cubicBezTo>
                    <a:pt x="119" y="945"/>
                    <a:pt x="139" y="237"/>
                    <a:pt x="139" y="129"/>
                  </a:cubicBezTo>
                  <a:cubicBezTo>
                    <a:pt x="139" y="99"/>
                    <a:pt x="129" y="70"/>
                    <a:pt x="119" y="40"/>
                  </a:cubicBezTo>
                  <a:cubicBezTo>
                    <a:pt x="119" y="3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75951" y="4561462"/>
              <a:ext cx="76477" cy="238117"/>
            </a:xfrm>
            <a:custGeom>
              <a:avLst/>
              <a:gdLst/>
              <a:ahLst/>
              <a:cxnLst/>
              <a:rect l="l" t="t" r="r" b="b"/>
              <a:pathLst>
                <a:path w="361" h="1124" extrusionOk="0">
                  <a:moveTo>
                    <a:pt x="118" y="581"/>
                  </a:moveTo>
                  <a:cubicBezTo>
                    <a:pt x="118" y="680"/>
                    <a:pt x="118" y="788"/>
                    <a:pt x="128" y="886"/>
                  </a:cubicBezTo>
                  <a:cubicBezTo>
                    <a:pt x="138" y="916"/>
                    <a:pt x="138" y="945"/>
                    <a:pt x="138" y="965"/>
                  </a:cubicBezTo>
                  <a:cubicBezTo>
                    <a:pt x="147" y="975"/>
                    <a:pt x="147" y="995"/>
                    <a:pt x="158" y="1004"/>
                  </a:cubicBezTo>
                  <a:cubicBezTo>
                    <a:pt x="147" y="995"/>
                    <a:pt x="147" y="975"/>
                    <a:pt x="147" y="965"/>
                  </a:cubicBezTo>
                  <a:cubicBezTo>
                    <a:pt x="138" y="936"/>
                    <a:pt x="138" y="916"/>
                    <a:pt x="138" y="886"/>
                  </a:cubicBezTo>
                  <a:cubicBezTo>
                    <a:pt x="128" y="788"/>
                    <a:pt x="128" y="680"/>
                    <a:pt x="118" y="581"/>
                  </a:cubicBezTo>
                  <a:close/>
                  <a:moveTo>
                    <a:pt x="158" y="1004"/>
                  </a:moveTo>
                  <a:cubicBezTo>
                    <a:pt x="167" y="1014"/>
                    <a:pt x="177" y="1024"/>
                    <a:pt x="187" y="1024"/>
                  </a:cubicBezTo>
                  <a:cubicBezTo>
                    <a:pt x="177" y="1014"/>
                    <a:pt x="167" y="1014"/>
                    <a:pt x="158" y="1004"/>
                  </a:cubicBezTo>
                  <a:close/>
                  <a:moveTo>
                    <a:pt x="40" y="0"/>
                  </a:moveTo>
                  <a:cubicBezTo>
                    <a:pt x="40" y="0"/>
                    <a:pt x="29" y="11"/>
                    <a:pt x="29" y="20"/>
                  </a:cubicBezTo>
                  <a:cubicBezTo>
                    <a:pt x="20" y="20"/>
                    <a:pt x="20" y="30"/>
                    <a:pt x="20" y="30"/>
                  </a:cubicBezTo>
                  <a:cubicBezTo>
                    <a:pt x="20" y="50"/>
                    <a:pt x="10" y="59"/>
                    <a:pt x="10" y="70"/>
                  </a:cubicBezTo>
                  <a:cubicBezTo>
                    <a:pt x="0" y="99"/>
                    <a:pt x="0" y="129"/>
                    <a:pt x="0" y="148"/>
                  </a:cubicBezTo>
                  <a:cubicBezTo>
                    <a:pt x="0" y="207"/>
                    <a:pt x="0" y="256"/>
                    <a:pt x="10" y="306"/>
                  </a:cubicBezTo>
                  <a:cubicBezTo>
                    <a:pt x="10" y="414"/>
                    <a:pt x="20" y="512"/>
                    <a:pt x="20" y="621"/>
                  </a:cubicBezTo>
                  <a:lnTo>
                    <a:pt x="20" y="778"/>
                  </a:lnTo>
                  <a:cubicBezTo>
                    <a:pt x="29" y="827"/>
                    <a:pt x="29" y="877"/>
                    <a:pt x="40" y="936"/>
                  </a:cubicBezTo>
                  <a:cubicBezTo>
                    <a:pt x="49" y="955"/>
                    <a:pt x="49" y="985"/>
                    <a:pt x="69" y="1004"/>
                  </a:cubicBezTo>
                  <a:cubicBezTo>
                    <a:pt x="79" y="1034"/>
                    <a:pt x="88" y="1054"/>
                    <a:pt x="118" y="1073"/>
                  </a:cubicBezTo>
                  <a:cubicBezTo>
                    <a:pt x="118" y="1073"/>
                    <a:pt x="128" y="1073"/>
                    <a:pt x="138" y="1083"/>
                  </a:cubicBezTo>
                  <a:lnTo>
                    <a:pt x="158" y="1083"/>
                  </a:lnTo>
                  <a:lnTo>
                    <a:pt x="197" y="1093"/>
                  </a:lnTo>
                  <a:lnTo>
                    <a:pt x="266" y="1113"/>
                  </a:lnTo>
                  <a:cubicBezTo>
                    <a:pt x="307" y="1120"/>
                    <a:pt x="332" y="1123"/>
                    <a:pt x="343" y="1123"/>
                  </a:cubicBezTo>
                  <a:cubicBezTo>
                    <a:pt x="360" y="1123"/>
                    <a:pt x="337" y="1115"/>
                    <a:pt x="276" y="1103"/>
                  </a:cubicBezTo>
                  <a:lnTo>
                    <a:pt x="197" y="1083"/>
                  </a:lnTo>
                  <a:lnTo>
                    <a:pt x="158" y="1073"/>
                  </a:lnTo>
                  <a:lnTo>
                    <a:pt x="138" y="1073"/>
                  </a:lnTo>
                  <a:cubicBezTo>
                    <a:pt x="138" y="1063"/>
                    <a:pt x="128" y="1063"/>
                    <a:pt x="118" y="1063"/>
                  </a:cubicBezTo>
                  <a:cubicBezTo>
                    <a:pt x="99" y="1044"/>
                    <a:pt x="88" y="1024"/>
                    <a:pt x="79" y="1004"/>
                  </a:cubicBezTo>
                  <a:cubicBezTo>
                    <a:pt x="69" y="985"/>
                    <a:pt x="59" y="955"/>
                    <a:pt x="49" y="925"/>
                  </a:cubicBezTo>
                  <a:cubicBezTo>
                    <a:pt x="40" y="877"/>
                    <a:pt x="40" y="827"/>
                    <a:pt x="40" y="778"/>
                  </a:cubicBezTo>
                  <a:cubicBezTo>
                    <a:pt x="29" y="719"/>
                    <a:pt x="29" y="670"/>
                    <a:pt x="29" y="621"/>
                  </a:cubicBezTo>
                  <a:cubicBezTo>
                    <a:pt x="29" y="512"/>
                    <a:pt x="20" y="414"/>
                    <a:pt x="20" y="306"/>
                  </a:cubicBezTo>
                  <a:cubicBezTo>
                    <a:pt x="10" y="256"/>
                    <a:pt x="10" y="207"/>
                    <a:pt x="10" y="148"/>
                  </a:cubicBezTo>
                  <a:cubicBezTo>
                    <a:pt x="10" y="129"/>
                    <a:pt x="10" y="99"/>
                    <a:pt x="20" y="79"/>
                  </a:cubicBezTo>
                  <a:cubicBezTo>
                    <a:pt x="20" y="59"/>
                    <a:pt x="20" y="50"/>
                    <a:pt x="29" y="40"/>
                  </a:cubicBezTo>
                  <a:cubicBezTo>
                    <a:pt x="29" y="30"/>
                    <a:pt x="40" y="11"/>
                    <a:pt x="49" y="11"/>
                  </a:cubicBezTo>
                  <a:lnTo>
                    <a:pt x="79" y="11"/>
                  </a:lnTo>
                  <a:cubicBezTo>
                    <a:pt x="88" y="11"/>
                    <a:pt x="88" y="11"/>
                    <a:pt x="88" y="20"/>
                  </a:cubicBezTo>
                  <a:cubicBezTo>
                    <a:pt x="99" y="20"/>
                    <a:pt x="99" y="30"/>
                    <a:pt x="99" y="30"/>
                  </a:cubicBezTo>
                  <a:cubicBezTo>
                    <a:pt x="108" y="59"/>
                    <a:pt x="118" y="79"/>
                    <a:pt x="118" y="109"/>
                  </a:cubicBezTo>
                  <a:lnTo>
                    <a:pt x="118" y="188"/>
                  </a:lnTo>
                  <a:lnTo>
                    <a:pt x="118" y="267"/>
                  </a:lnTo>
                  <a:lnTo>
                    <a:pt x="118" y="581"/>
                  </a:lnTo>
                  <a:cubicBezTo>
                    <a:pt x="118" y="473"/>
                    <a:pt x="128" y="365"/>
                    <a:pt x="128" y="267"/>
                  </a:cubicBezTo>
                  <a:lnTo>
                    <a:pt x="128" y="188"/>
                  </a:lnTo>
                  <a:lnTo>
                    <a:pt x="128" y="109"/>
                  </a:lnTo>
                  <a:cubicBezTo>
                    <a:pt x="128" y="79"/>
                    <a:pt x="118" y="59"/>
                    <a:pt x="108" y="30"/>
                  </a:cubicBezTo>
                  <a:cubicBezTo>
                    <a:pt x="108" y="20"/>
                    <a:pt x="99" y="20"/>
                    <a:pt x="99" y="11"/>
                  </a:cubicBezTo>
                  <a:cubicBezTo>
                    <a:pt x="99" y="11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42683" y="4330124"/>
              <a:ext cx="70969" cy="548473"/>
            </a:xfrm>
            <a:custGeom>
              <a:avLst/>
              <a:gdLst/>
              <a:ahLst/>
              <a:cxnLst/>
              <a:rect l="l" t="t" r="r" b="b"/>
              <a:pathLst>
                <a:path w="335" h="2589" extrusionOk="0">
                  <a:moveTo>
                    <a:pt x="167" y="0"/>
                  </a:moveTo>
                  <a:cubicBezTo>
                    <a:pt x="0" y="0"/>
                    <a:pt x="20" y="217"/>
                    <a:pt x="20" y="482"/>
                  </a:cubicBezTo>
                  <a:lnTo>
                    <a:pt x="20" y="2588"/>
                  </a:lnTo>
                  <a:lnTo>
                    <a:pt x="324" y="2588"/>
                  </a:lnTo>
                  <a:lnTo>
                    <a:pt x="324" y="482"/>
                  </a:lnTo>
                  <a:cubicBezTo>
                    <a:pt x="324" y="217"/>
                    <a:pt x="335" y="0"/>
                    <a:pt x="167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52852" y="4330124"/>
              <a:ext cx="50420" cy="548473"/>
            </a:xfrm>
            <a:custGeom>
              <a:avLst/>
              <a:gdLst/>
              <a:ahLst/>
              <a:cxnLst/>
              <a:rect l="l" t="t" r="r" b="b"/>
              <a:pathLst>
                <a:path w="238" h="2589" extrusionOk="0">
                  <a:moveTo>
                    <a:pt x="119" y="0"/>
                  </a:moveTo>
                  <a:cubicBezTo>
                    <a:pt x="1" y="0"/>
                    <a:pt x="11" y="325"/>
                    <a:pt x="21" y="689"/>
                  </a:cubicBezTo>
                  <a:cubicBezTo>
                    <a:pt x="31" y="1014"/>
                    <a:pt x="51" y="2588"/>
                    <a:pt x="51" y="2588"/>
                  </a:cubicBezTo>
                  <a:lnTo>
                    <a:pt x="188" y="2588"/>
                  </a:lnTo>
                  <a:cubicBezTo>
                    <a:pt x="188" y="2588"/>
                    <a:pt x="217" y="1014"/>
                    <a:pt x="217" y="689"/>
                  </a:cubicBezTo>
                  <a:cubicBezTo>
                    <a:pt x="228" y="325"/>
                    <a:pt x="237" y="0"/>
                    <a:pt x="11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61325" y="4330124"/>
              <a:ext cx="33472" cy="548473"/>
            </a:xfrm>
            <a:custGeom>
              <a:avLst/>
              <a:gdLst/>
              <a:ahLst/>
              <a:cxnLst/>
              <a:rect l="l" t="t" r="r" b="b"/>
              <a:pathLst>
                <a:path w="158" h="2589" extrusionOk="0">
                  <a:moveTo>
                    <a:pt x="79" y="0"/>
                  </a:moveTo>
                  <a:cubicBezTo>
                    <a:pt x="0" y="0"/>
                    <a:pt x="11" y="217"/>
                    <a:pt x="11" y="482"/>
                  </a:cubicBezTo>
                  <a:lnTo>
                    <a:pt x="11" y="2588"/>
                  </a:lnTo>
                  <a:lnTo>
                    <a:pt x="148" y="2588"/>
                  </a:lnTo>
                  <a:lnTo>
                    <a:pt x="148" y="482"/>
                  </a:lnTo>
                  <a:cubicBezTo>
                    <a:pt x="148" y="217"/>
                    <a:pt x="158" y="0"/>
                    <a:pt x="7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61325" y="4329065"/>
              <a:ext cx="19066" cy="547414"/>
            </a:xfrm>
            <a:custGeom>
              <a:avLst/>
              <a:gdLst/>
              <a:ahLst/>
              <a:cxnLst/>
              <a:rect l="l" t="t" r="r" b="b"/>
              <a:pathLst>
                <a:path w="90" h="2584" extrusionOk="0">
                  <a:moveTo>
                    <a:pt x="76" y="1"/>
                  </a:moveTo>
                  <a:cubicBezTo>
                    <a:pt x="71" y="1"/>
                    <a:pt x="66" y="2"/>
                    <a:pt x="59" y="5"/>
                  </a:cubicBezTo>
                  <a:lnTo>
                    <a:pt x="40" y="25"/>
                  </a:lnTo>
                  <a:cubicBezTo>
                    <a:pt x="40" y="35"/>
                    <a:pt x="30" y="45"/>
                    <a:pt x="30" y="54"/>
                  </a:cubicBezTo>
                  <a:cubicBezTo>
                    <a:pt x="20" y="84"/>
                    <a:pt x="11" y="104"/>
                    <a:pt x="11" y="133"/>
                  </a:cubicBezTo>
                  <a:cubicBezTo>
                    <a:pt x="11" y="163"/>
                    <a:pt x="11" y="183"/>
                    <a:pt x="0" y="212"/>
                  </a:cubicBezTo>
                  <a:lnTo>
                    <a:pt x="0" y="369"/>
                  </a:lnTo>
                  <a:lnTo>
                    <a:pt x="0" y="684"/>
                  </a:lnTo>
                  <a:lnTo>
                    <a:pt x="0" y="1324"/>
                  </a:lnTo>
                  <a:cubicBezTo>
                    <a:pt x="0" y="1747"/>
                    <a:pt x="0" y="2160"/>
                    <a:pt x="11" y="2584"/>
                  </a:cubicBezTo>
                  <a:lnTo>
                    <a:pt x="11" y="1324"/>
                  </a:lnTo>
                  <a:lnTo>
                    <a:pt x="11" y="684"/>
                  </a:lnTo>
                  <a:lnTo>
                    <a:pt x="11" y="369"/>
                  </a:lnTo>
                  <a:cubicBezTo>
                    <a:pt x="11" y="320"/>
                    <a:pt x="11" y="261"/>
                    <a:pt x="20" y="212"/>
                  </a:cubicBezTo>
                  <a:lnTo>
                    <a:pt x="20" y="133"/>
                  </a:lnTo>
                  <a:cubicBezTo>
                    <a:pt x="30" y="104"/>
                    <a:pt x="30" y="84"/>
                    <a:pt x="40" y="54"/>
                  </a:cubicBezTo>
                  <a:cubicBezTo>
                    <a:pt x="40" y="45"/>
                    <a:pt x="50" y="35"/>
                    <a:pt x="50" y="25"/>
                  </a:cubicBezTo>
                  <a:cubicBezTo>
                    <a:pt x="59" y="25"/>
                    <a:pt x="59" y="15"/>
                    <a:pt x="70" y="15"/>
                  </a:cubicBezTo>
                  <a:cubicBezTo>
                    <a:pt x="79" y="5"/>
                    <a:pt x="89" y="5"/>
                    <a:pt x="89" y="5"/>
                  </a:cubicBezTo>
                  <a:cubicBezTo>
                    <a:pt x="89" y="5"/>
                    <a:pt x="85" y="1"/>
                    <a:pt x="76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378061" y="4329065"/>
              <a:ext cx="16736" cy="547414"/>
            </a:xfrm>
            <a:custGeom>
              <a:avLst/>
              <a:gdLst/>
              <a:ahLst/>
              <a:cxnLst/>
              <a:rect l="l" t="t" r="r" b="b"/>
              <a:pathLst>
                <a:path w="79" h="2584" extrusionOk="0">
                  <a:moveTo>
                    <a:pt x="6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10" y="15"/>
                  </a:lnTo>
                  <a:cubicBezTo>
                    <a:pt x="20" y="15"/>
                    <a:pt x="30" y="25"/>
                    <a:pt x="30" y="25"/>
                  </a:cubicBezTo>
                  <a:cubicBezTo>
                    <a:pt x="39" y="35"/>
                    <a:pt x="39" y="45"/>
                    <a:pt x="39" y="54"/>
                  </a:cubicBezTo>
                  <a:cubicBezTo>
                    <a:pt x="50" y="84"/>
                    <a:pt x="59" y="104"/>
                    <a:pt x="59" y="133"/>
                  </a:cubicBezTo>
                  <a:cubicBezTo>
                    <a:pt x="59" y="163"/>
                    <a:pt x="59" y="183"/>
                    <a:pt x="69" y="212"/>
                  </a:cubicBezTo>
                  <a:lnTo>
                    <a:pt x="69" y="369"/>
                  </a:lnTo>
                  <a:lnTo>
                    <a:pt x="69" y="684"/>
                  </a:lnTo>
                  <a:lnTo>
                    <a:pt x="69" y="1324"/>
                  </a:lnTo>
                  <a:lnTo>
                    <a:pt x="69" y="2584"/>
                  </a:lnTo>
                  <a:cubicBezTo>
                    <a:pt x="69" y="2160"/>
                    <a:pt x="79" y="1747"/>
                    <a:pt x="79" y="1324"/>
                  </a:cubicBezTo>
                  <a:lnTo>
                    <a:pt x="79" y="684"/>
                  </a:lnTo>
                  <a:lnTo>
                    <a:pt x="79" y="369"/>
                  </a:lnTo>
                  <a:lnTo>
                    <a:pt x="79" y="212"/>
                  </a:lnTo>
                  <a:cubicBezTo>
                    <a:pt x="79" y="183"/>
                    <a:pt x="69" y="163"/>
                    <a:pt x="69" y="133"/>
                  </a:cubicBezTo>
                  <a:cubicBezTo>
                    <a:pt x="69" y="104"/>
                    <a:pt x="59" y="84"/>
                    <a:pt x="59" y="54"/>
                  </a:cubicBezTo>
                  <a:cubicBezTo>
                    <a:pt x="50" y="45"/>
                    <a:pt x="50" y="35"/>
                    <a:pt x="39" y="25"/>
                  </a:cubicBezTo>
                  <a:lnTo>
                    <a:pt x="20" y="5"/>
                  </a:lnTo>
                  <a:cubicBezTo>
                    <a:pt x="13" y="2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400941" y="4703188"/>
              <a:ext cx="18854" cy="4449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89" y="1"/>
                  </a:moveTo>
                  <a:cubicBezTo>
                    <a:pt x="60" y="1"/>
                    <a:pt x="30" y="1"/>
                    <a:pt x="10" y="11"/>
                  </a:cubicBezTo>
                  <a:cubicBezTo>
                    <a:pt x="1" y="11"/>
                    <a:pt x="10" y="20"/>
                    <a:pt x="10" y="20"/>
                  </a:cubicBezTo>
                  <a:cubicBezTo>
                    <a:pt x="40" y="20"/>
                    <a:pt x="60" y="11"/>
                    <a:pt x="8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36327" y="4759539"/>
              <a:ext cx="16736" cy="16948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30"/>
                    <a:pt x="40" y="60"/>
                    <a:pt x="59" y="79"/>
                  </a:cubicBezTo>
                  <a:cubicBezTo>
                    <a:pt x="69" y="79"/>
                    <a:pt x="79" y="79"/>
                    <a:pt x="69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36327" y="4724160"/>
              <a:ext cx="19066" cy="18854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0" y="0"/>
                  </a:moveTo>
                  <a:cubicBezTo>
                    <a:pt x="30" y="30"/>
                    <a:pt x="50" y="59"/>
                    <a:pt x="79" y="89"/>
                  </a:cubicBezTo>
                  <a:cubicBezTo>
                    <a:pt x="89" y="89"/>
                    <a:pt x="89" y="89"/>
                    <a:pt x="89" y="79"/>
                  </a:cubicBezTo>
                  <a:cubicBezTo>
                    <a:pt x="59" y="50"/>
                    <a:pt x="30" y="3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248623" y="4659547"/>
              <a:ext cx="21185" cy="16948"/>
            </a:xfrm>
            <a:custGeom>
              <a:avLst/>
              <a:gdLst/>
              <a:ahLst/>
              <a:cxnLst/>
              <a:rect l="l" t="t" r="r" b="b"/>
              <a:pathLst>
                <a:path w="100" h="80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9"/>
                    <a:pt x="60" y="59"/>
                    <a:pt x="90" y="79"/>
                  </a:cubicBezTo>
                  <a:cubicBezTo>
                    <a:pt x="99" y="79"/>
                    <a:pt x="99" y="69"/>
                    <a:pt x="99" y="69"/>
                  </a:cubicBezTo>
                  <a:cubicBezTo>
                    <a:pt x="70" y="40"/>
                    <a:pt x="31" y="2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254978" y="4628194"/>
              <a:ext cx="12711" cy="10592"/>
            </a:xfrm>
            <a:custGeom>
              <a:avLst/>
              <a:gdLst/>
              <a:ahLst/>
              <a:cxnLst/>
              <a:rect l="l" t="t" r="r" b="b"/>
              <a:pathLst>
                <a:path w="60" h="50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0"/>
                    <a:pt x="30" y="40"/>
                    <a:pt x="50" y="50"/>
                  </a:cubicBezTo>
                  <a:cubicBezTo>
                    <a:pt x="50" y="50"/>
                    <a:pt x="60" y="40"/>
                    <a:pt x="50" y="40"/>
                  </a:cubicBezTo>
                  <a:cubicBezTo>
                    <a:pt x="40" y="30"/>
                    <a:pt x="20" y="11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57096" y="4592815"/>
              <a:ext cx="10592" cy="14617"/>
            </a:xfrm>
            <a:custGeom>
              <a:avLst/>
              <a:gdLst/>
              <a:ahLst/>
              <a:cxnLst/>
              <a:rect l="l" t="t" r="r" b="b"/>
              <a:pathLst>
                <a:path w="50" h="69" extrusionOk="0">
                  <a:moveTo>
                    <a:pt x="0" y="0"/>
                  </a:moveTo>
                  <a:lnTo>
                    <a:pt x="0" y="10"/>
                  </a:lnTo>
                  <a:cubicBezTo>
                    <a:pt x="20" y="20"/>
                    <a:pt x="30" y="49"/>
                    <a:pt x="40" y="69"/>
                  </a:cubicBezTo>
                  <a:lnTo>
                    <a:pt x="50" y="69"/>
                  </a:lnTo>
                  <a:cubicBezTo>
                    <a:pt x="40" y="40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67477" y="4557225"/>
              <a:ext cx="8686" cy="12711"/>
            </a:xfrm>
            <a:custGeom>
              <a:avLst/>
              <a:gdLst/>
              <a:ahLst/>
              <a:cxnLst/>
              <a:rect l="l" t="t" r="r" b="b"/>
              <a:pathLst>
                <a:path w="41" h="60" extrusionOk="0">
                  <a:moveTo>
                    <a:pt x="1" y="1"/>
                  </a:moveTo>
                  <a:lnTo>
                    <a:pt x="30" y="60"/>
                  </a:lnTo>
                  <a:lnTo>
                    <a:pt x="40" y="50"/>
                  </a:lnTo>
                  <a:cubicBezTo>
                    <a:pt x="30" y="31"/>
                    <a:pt x="21" y="2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02856" y="4553200"/>
              <a:ext cx="10804" cy="23939"/>
            </a:xfrm>
            <a:custGeom>
              <a:avLst/>
              <a:gdLst/>
              <a:ahLst/>
              <a:cxnLst/>
              <a:rect l="l" t="t" r="r" b="b"/>
              <a:pathLst>
                <a:path w="51" h="113" extrusionOk="0">
                  <a:moveTo>
                    <a:pt x="50" y="0"/>
                  </a:moveTo>
                  <a:cubicBezTo>
                    <a:pt x="31" y="39"/>
                    <a:pt x="11" y="69"/>
                    <a:pt x="1" y="109"/>
                  </a:cubicBezTo>
                  <a:cubicBezTo>
                    <a:pt x="1" y="109"/>
                    <a:pt x="5" y="113"/>
                    <a:pt x="8" y="113"/>
                  </a:cubicBezTo>
                  <a:cubicBezTo>
                    <a:pt x="10" y="113"/>
                    <a:pt x="11" y="112"/>
                    <a:pt x="11" y="109"/>
                  </a:cubicBezTo>
                  <a:cubicBezTo>
                    <a:pt x="31" y="79"/>
                    <a:pt x="40" y="39"/>
                    <a:pt x="50" y="1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340353" y="4521846"/>
              <a:ext cx="12075" cy="11652"/>
            </a:xfrm>
            <a:custGeom>
              <a:avLst/>
              <a:gdLst/>
              <a:ahLst/>
              <a:cxnLst/>
              <a:rect l="l" t="t" r="r" b="b"/>
              <a:pathLst>
                <a:path w="57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21"/>
                    <a:pt x="31" y="40"/>
                    <a:pt x="50" y="50"/>
                  </a:cubicBezTo>
                  <a:cubicBezTo>
                    <a:pt x="40" y="30"/>
                    <a:pt x="21" y="10"/>
                    <a:pt x="1" y="1"/>
                  </a:cubicBezTo>
                  <a:close/>
                  <a:moveTo>
                    <a:pt x="50" y="50"/>
                  </a:moveTo>
                  <a:cubicBezTo>
                    <a:pt x="50" y="53"/>
                    <a:pt x="52" y="54"/>
                    <a:pt x="53" y="54"/>
                  </a:cubicBezTo>
                  <a:cubicBezTo>
                    <a:pt x="55" y="54"/>
                    <a:pt x="57" y="50"/>
                    <a:pt x="50" y="5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5947" y="4469732"/>
              <a:ext cx="18854" cy="1694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30"/>
                    <a:pt x="49" y="59"/>
                    <a:pt x="79" y="79"/>
                  </a:cubicBezTo>
                  <a:cubicBezTo>
                    <a:pt x="89" y="79"/>
                    <a:pt x="89" y="79"/>
                    <a:pt x="89" y="70"/>
                  </a:cubicBezTo>
                  <a:cubicBezTo>
                    <a:pt x="59" y="50"/>
                    <a:pt x="3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400941" y="4448971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60" y="0"/>
                  </a:moveTo>
                  <a:lnTo>
                    <a:pt x="60" y="0"/>
                  </a:lnTo>
                  <a:cubicBezTo>
                    <a:pt x="40" y="20"/>
                    <a:pt x="20" y="30"/>
                    <a:pt x="1" y="50"/>
                  </a:cubicBezTo>
                  <a:lnTo>
                    <a:pt x="10" y="59"/>
                  </a:lnTo>
                  <a:cubicBezTo>
                    <a:pt x="30" y="39"/>
                    <a:pt x="40" y="20"/>
                    <a:pt x="6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376578" y="4482231"/>
              <a:ext cx="7838" cy="9533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7" y="0"/>
                  </a:moveTo>
                  <a:cubicBezTo>
                    <a:pt x="27" y="11"/>
                    <a:pt x="7" y="20"/>
                    <a:pt x="7" y="40"/>
                  </a:cubicBezTo>
                  <a:cubicBezTo>
                    <a:pt x="1" y="40"/>
                    <a:pt x="3" y="44"/>
                    <a:pt x="8" y="44"/>
                  </a:cubicBezTo>
                  <a:cubicBezTo>
                    <a:pt x="11" y="44"/>
                    <a:pt x="14" y="43"/>
                    <a:pt x="17" y="40"/>
                  </a:cubicBezTo>
                  <a:cubicBezTo>
                    <a:pt x="27" y="30"/>
                    <a:pt x="27" y="20"/>
                    <a:pt x="37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382087" y="4534345"/>
              <a:ext cx="8686" cy="6355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40" y="1"/>
                  </a:moveTo>
                  <a:cubicBezTo>
                    <a:pt x="31" y="1"/>
                    <a:pt x="11" y="10"/>
                    <a:pt x="1" y="21"/>
                  </a:cubicBezTo>
                  <a:lnTo>
                    <a:pt x="11" y="3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398822" y="4565699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59" y="0"/>
                  </a:moveTo>
                  <a:lnTo>
                    <a:pt x="59" y="0"/>
                  </a:lnTo>
                  <a:cubicBezTo>
                    <a:pt x="40" y="20"/>
                    <a:pt x="20" y="30"/>
                    <a:pt x="11" y="50"/>
                  </a:cubicBezTo>
                  <a:cubicBezTo>
                    <a:pt x="0" y="50"/>
                    <a:pt x="11" y="59"/>
                    <a:pt x="11" y="59"/>
                  </a:cubicBezTo>
                  <a:cubicBezTo>
                    <a:pt x="30" y="39"/>
                    <a:pt x="50" y="20"/>
                    <a:pt x="5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336327" y="4613576"/>
              <a:ext cx="16736" cy="8686"/>
            </a:xfrm>
            <a:custGeom>
              <a:avLst/>
              <a:gdLst/>
              <a:ahLst/>
              <a:cxnLst/>
              <a:rect l="l" t="t" r="r" b="b"/>
              <a:pathLst>
                <a:path w="79" h="41" extrusionOk="0">
                  <a:moveTo>
                    <a:pt x="0" y="1"/>
                  </a:moveTo>
                  <a:cubicBezTo>
                    <a:pt x="30" y="10"/>
                    <a:pt x="50" y="30"/>
                    <a:pt x="69" y="40"/>
                  </a:cubicBezTo>
                  <a:cubicBezTo>
                    <a:pt x="69" y="40"/>
                    <a:pt x="79" y="40"/>
                    <a:pt x="69" y="30"/>
                  </a:cubicBezTo>
                  <a:cubicBezTo>
                    <a:pt x="50" y="21"/>
                    <a:pt x="30" y="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07085" y="4655310"/>
              <a:ext cx="15041" cy="8474"/>
            </a:xfrm>
            <a:custGeom>
              <a:avLst/>
              <a:gdLst/>
              <a:ahLst/>
              <a:cxnLst/>
              <a:rect l="l" t="t" r="r" b="b"/>
              <a:pathLst>
                <a:path w="71" h="40" extrusionOk="0">
                  <a:moveTo>
                    <a:pt x="70" y="1"/>
                  </a:moveTo>
                  <a:cubicBezTo>
                    <a:pt x="50" y="10"/>
                    <a:pt x="20" y="20"/>
                    <a:pt x="1" y="30"/>
                  </a:cubicBezTo>
                  <a:lnTo>
                    <a:pt x="11" y="40"/>
                  </a:lnTo>
                  <a:cubicBezTo>
                    <a:pt x="31" y="30"/>
                    <a:pt x="50" y="10"/>
                    <a:pt x="7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405178" y="4776275"/>
              <a:ext cx="8474" cy="2118"/>
            </a:xfrm>
            <a:custGeom>
              <a:avLst/>
              <a:gdLst/>
              <a:ahLst/>
              <a:cxnLst/>
              <a:rect l="l" t="t" r="r" b="b"/>
              <a:pathLst>
                <a:path w="40" h="10" extrusionOk="0">
                  <a:moveTo>
                    <a:pt x="0" y="0"/>
                  </a:moveTo>
                  <a:lnTo>
                    <a:pt x="10" y="10"/>
                  </a:lnTo>
                  <a:cubicBezTo>
                    <a:pt x="20" y="10"/>
                    <a:pt x="29" y="10"/>
                    <a:pt x="4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403059" y="4819916"/>
              <a:ext cx="20973" cy="10804"/>
            </a:xfrm>
            <a:custGeom>
              <a:avLst/>
              <a:gdLst/>
              <a:ahLst/>
              <a:cxnLst/>
              <a:rect l="l" t="t" r="r" b="b"/>
              <a:pathLst>
                <a:path w="99" h="51" extrusionOk="0">
                  <a:moveTo>
                    <a:pt x="98" y="1"/>
                  </a:moveTo>
                  <a:lnTo>
                    <a:pt x="98" y="1"/>
                  </a:lnTo>
                  <a:cubicBezTo>
                    <a:pt x="69" y="11"/>
                    <a:pt x="30" y="20"/>
                    <a:pt x="10" y="40"/>
                  </a:cubicBezTo>
                  <a:cubicBezTo>
                    <a:pt x="0" y="40"/>
                    <a:pt x="10" y="50"/>
                    <a:pt x="10" y="50"/>
                  </a:cubicBezTo>
                  <a:cubicBezTo>
                    <a:pt x="39" y="31"/>
                    <a:pt x="69" y="11"/>
                    <a:pt x="98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319592" y="4843007"/>
              <a:ext cx="29447" cy="14617"/>
            </a:xfrm>
            <a:custGeom>
              <a:avLst/>
              <a:gdLst/>
              <a:ahLst/>
              <a:cxnLst/>
              <a:rect l="l" t="t" r="r" b="b"/>
              <a:pathLst>
                <a:path w="139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0"/>
                    <a:pt x="79" y="49"/>
                    <a:pt x="129" y="69"/>
                  </a:cubicBezTo>
                  <a:cubicBezTo>
                    <a:pt x="129" y="69"/>
                    <a:pt x="138" y="59"/>
                    <a:pt x="129" y="59"/>
                  </a:cubicBezTo>
                  <a:cubicBezTo>
                    <a:pt x="89" y="40"/>
                    <a:pt x="40" y="2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2091" y="4822034"/>
              <a:ext cx="20973" cy="12711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1" y="1"/>
                  </a:moveTo>
                  <a:lnTo>
                    <a:pt x="89" y="60"/>
                  </a:lnTo>
                  <a:cubicBezTo>
                    <a:pt x="89" y="60"/>
                    <a:pt x="99" y="50"/>
                    <a:pt x="89" y="50"/>
                  </a:cubicBezTo>
                  <a:cubicBezTo>
                    <a:pt x="60" y="30"/>
                    <a:pt x="30" y="1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263452" y="4751277"/>
              <a:ext cx="14617" cy="8474"/>
            </a:xfrm>
            <a:custGeom>
              <a:avLst/>
              <a:gdLst/>
              <a:ahLst/>
              <a:cxnLst/>
              <a:rect l="l" t="t" r="r" b="b"/>
              <a:pathLst>
                <a:path w="69" h="40" extrusionOk="0">
                  <a:moveTo>
                    <a:pt x="0" y="0"/>
                  </a:moveTo>
                  <a:cubicBezTo>
                    <a:pt x="20" y="10"/>
                    <a:pt x="40" y="29"/>
                    <a:pt x="69" y="40"/>
                  </a:cubicBezTo>
                  <a:lnTo>
                    <a:pt x="69" y="29"/>
                  </a:lnTo>
                  <a:cubicBezTo>
                    <a:pt x="49" y="20"/>
                    <a:pt x="20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07093" y="4698951"/>
              <a:ext cx="6567" cy="6567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1"/>
                  </a:moveTo>
                  <a:cubicBezTo>
                    <a:pt x="20" y="11"/>
                    <a:pt x="11" y="11"/>
                    <a:pt x="0" y="21"/>
                  </a:cubicBezTo>
                  <a:lnTo>
                    <a:pt x="11" y="31"/>
                  </a:lnTo>
                  <a:cubicBezTo>
                    <a:pt x="20" y="21"/>
                    <a:pt x="30" y="11"/>
                    <a:pt x="3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42683" y="4426091"/>
              <a:ext cx="10381" cy="10381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10"/>
                    <a:pt x="29" y="29"/>
                    <a:pt x="39" y="49"/>
                  </a:cubicBezTo>
                  <a:lnTo>
                    <a:pt x="49" y="39"/>
                  </a:lnTo>
                  <a:cubicBezTo>
                    <a:pt x="39" y="20"/>
                    <a:pt x="20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388442" y="4409355"/>
              <a:ext cx="10592" cy="6355"/>
            </a:xfrm>
            <a:custGeom>
              <a:avLst/>
              <a:gdLst/>
              <a:ahLst/>
              <a:cxnLst/>
              <a:rect l="l" t="t" r="r" b="b"/>
              <a:pathLst>
                <a:path w="50" h="30" extrusionOk="0">
                  <a:moveTo>
                    <a:pt x="49" y="0"/>
                  </a:moveTo>
                  <a:cubicBezTo>
                    <a:pt x="30" y="10"/>
                    <a:pt x="10" y="10"/>
                    <a:pt x="1" y="20"/>
                  </a:cubicBezTo>
                  <a:cubicBezTo>
                    <a:pt x="1" y="30"/>
                    <a:pt x="1" y="30"/>
                    <a:pt x="10" y="30"/>
                  </a:cubicBezTo>
                  <a:cubicBezTo>
                    <a:pt x="20" y="20"/>
                    <a:pt x="30" y="10"/>
                    <a:pt x="4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388442" y="4355122"/>
              <a:ext cx="14829" cy="12711"/>
            </a:xfrm>
            <a:custGeom>
              <a:avLst/>
              <a:gdLst/>
              <a:ahLst/>
              <a:cxnLst/>
              <a:rect l="l" t="t" r="r" b="b"/>
              <a:pathLst>
                <a:path w="70" h="60" extrusionOk="0">
                  <a:moveTo>
                    <a:pt x="69" y="1"/>
                  </a:moveTo>
                  <a:cubicBezTo>
                    <a:pt x="49" y="20"/>
                    <a:pt x="20" y="30"/>
                    <a:pt x="10" y="49"/>
                  </a:cubicBezTo>
                  <a:cubicBezTo>
                    <a:pt x="1" y="49"/>
                    <a:pt x="10" y="60"/>
                    <a:pt x="10" y="60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403695" y="4373765"/>
              <a:ext cx="22456" cy="15677"/>
            </a:xfrm>
            <a:custGeom>
              <a:avLst/>
              <a:gdLst/>
              <a:ahLst/>
              <a:cxnLst/>
              <a:rect l="l" t="t" r="r" b="b"/>
              <a:pathLst>
                <a:path w="106" h="74" extrusionOk="0">
                  <a:moveTo>
                    <a:pt x="106" y="1"/>
                  </a:moveTo>
                  <a:cubicBezTo>
                    <a:pt x="66" y="20"/>
                    <a:pt x="36" y="40"/>
                    <a:pt x="7" y="60"/>
                  </a:cubicBezTo>
                  <a:cubicBezTo>
                    <a:pt x="0" y="67"/>
                    <a:pt x="3" y="74"/>
                    <a:pt x="6" y="74"/>
                  </a:cubicBezTo>
                  <a:cubicBezTo>
                    <a:pt x="6" y="74"/>
                    <a:pt x="7" y="73"/>
                    <a:pt x="7" y="70"/>
                  </a:cubicBezTo>
                  <a:cubicBezTo>
                    <a:pt x="47" y="50"/>
                    <a:pt x="76" y="31"/>
                    <a:pt x="106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27854" y="4369740"/>
              <a:ext cx="21185" cy="15677"/>
            </a:xfrm>
            <a:custGeom>
              <a:avLst/>
              <a:gdLst/>
              <a:ahLst/>
              <a:cxnLst/>
              <a:rect l="l" t="t" r="r" b="b"/>
              <a:pathLst>
                <a:path w="100" h="74" extrusionOk="0">
                  <a:moveTo>
                    <a:pt x="1" y="0"/>
                  </a:moveTo>
                  <a:cubicBezTo>
                    <a:pt x="31" y="20"/>
                    <a:pt x="60" y="50"/>
                    <a:pt x="90" y="69"/>
                  </a:cubicBezTo>
                  <a:cubicBezTo>
                    <a:pt x="93" y="72"/>
                    <a:pt x="94" y="73"/>
                    <a:pt x="96" y="73"/>
                  </a:cubicBezTo>
                  <a:cubicBezTo>
                    <a:pt x="99" y="73"/>
                    <a:pt x="99" y="66"/>
                    <a:pt x="99" y="5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350945" y="4334361"/>
              <a:ext cx="6355" cy="14617"/>
            </a:xfrm>
            <a:custGeom>
              <a:avLst/>
              <a:gdLst/>
              <a:ahLst/>
              <a:cxnLst/>
              <a:rect l="l" t="t" r="r" b="b"/>
              <a:pathLst>
                <a:path w="30" h="69" extrusionOk="0">
                  <a:moveTo>
                    <a:pt x="0" y="0"/>
                  </a:moveTo>
                  <a:cubicBezTo>
                    <a:pt x="0" y="20"/>
                    <a:pt x="10" y="49"/>
                    <a:pt x="20" y="69"/>
                  </a:cubicBezTo>
                  <a:cubicBezTo>
                    <a:pt x="20" y="69"/>
                    <a:pt x="30" y="69"/>
                    <a:pt x="3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69588" y="4659547"/>
              <a:ext cx="8686" cy="10592"/>
            </a:xfrm>
            <a:custGeom>
              <a:avLst/>
              <a:gdLst/>
              <a:ahLst/>
              <a:cxnLst/>
              <a:rect l="l" t="t" r="r" b="b"/>
              <a:pathLst>
                <a:path w="41" h="50" extrusionOk="0">
                  <a:moveTo>
                    <a:pt x="1" y="0"/>
                  </a:moveTo>
                  <a:cubicBezTo>
                    <a:pt x="20" y="20"/>
                    <a:pt x="20" y="29"/>
                    <a:pt x="31" y="49"/>
                  </a:cubicBezTo>
                  <a:lnTo>
                    <a:pt x="40" y="49"/>
                  </a:lnTo>
                  <a:cubicBezTo>
                    <a:pt x="40" y="29"/>
                    <a:pt x="20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78061" y="4609551"/>
              <a:ext cx="14829" cy="1461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cubicBezTo>
                    <a:pt x="50" y="20"/>
                    <a:pt x="20" y="40"/>
                    <a:pt x="0" y="59"/>
                  </a:cubicBezTo>
                  <a:lnTo>
                    <a:pt x="10" y="69"/>
                  </a:lnTo>
                  <a:lnTo>
                    <a:pt x="69" y="1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67681" y="4576079"/>
              <a:ext cx="12711" cy="13558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0" y="1"/>
                  </a:moveTo>
                  <a:cubicBezTo>
                    <a:pt x="20" y="20"/>
                    <a:pt x="29" y="50"/>
                    <a:pt x="49" y="60"/>
                  </a:cubicBezTo>
                  <a:cubicBezTo>
                    <a:pt x="49" y="63"/>
                    <a:pt x="50" y="64"/>
                    <a:pt x="52" y="64"/>
                  </a:cubicBezTo>
                  <a:cubicBezTo>
                    <a:pt x="55" y="64"/>
                    <a:pt x="59" y="60"/>
                    <a:pt x="59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71706" y="4423761"/>
              <a:ext cx="10592" cy="12711"/>
            </a:xfrm>
            <a:custGeom>
              <a:avLst/>
              <a:gdLst/>
              <a:ahLst/>
              <a:cxnLst/>
              <a:rect l="l" t="t" r="r" b="b"/>
              <a:pathLst>
                <a:path w="50" h="6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1"/>
                    <a:pt x="21" y="40"/>
                    <a:pt x="40" y="60"/>
                  </a:cubicBezTo>
                  <a:lnTo>
                    <a:pt x="50" y="50"/>
                  </a:lnTo>
                  <a:cubicBezTo>
                    <a:pt x="30" y="31"/>
                    <a:pt x="10" y="2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34209" y="4672046"/>
              <a:ext cx="12711" cy="10592"/>
            </a:xfrm>
            <a:custGeom>
              <a:avLst/>
              <a:gdLst/>
              <a:ahLst/>
              <a:cxnLst/>
              <a:rect l="l" t="t" r="r" b="b"/>
              <a:pathLst>
                <a:path w="60" h="50" extrusionOk="0">
                  <a:moveTo>
                    <a:pt x="1" y="0"/>
                  </a:moveTo>
                  <a:cubicBezTo>
                    <a:pt x="20" y="10"/>
                    <a:pt x="30" y="30"/>
                    <a:pt x="50" y="49"/>
                  </a:cubicBezTo>
                  <a:lnTo>
                    <a:pt x="60" y="40"/>
                  </a:lnTo>
                  <a:cubicBezTo>
                    <a:pt x="40" y="20"/>
                    <a:pt x="20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78061" y="4728186"/>
              <a:ext cx="12711" cy="8686"/>
            </a:xfrm>
            <a:custGeom>
              <a:avLst/>
              <a:gdLst/>
              <a:ahLst/>
              <a:cxnLst/>
              <a:rect l="l" t="t" r="r" b="b"/>
              <a:pathLst>
                <a:path w="60" h="41" extrusionOk="0">
                  <a:moveTo>
                    <a:pt x="59" y="1"/>
                  </a:moveTo>
                  <a:cubicBezTo>
                    <a:pt x="39" y="1"/>
                    <a:pt x="20" y="11"/>
                    <a:pt x="0" y="31"/>
                  </a:cubicBezTo>
                  <a:lnTo>
                    <a:pt x="10" y="40"/>
                  </a:lnTo>
                  <a:cubicBezTo>
                    <a:pt x="30" y="20"/>
                    <a:pt x="39" y="11"/>
                    <a:pt x="5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369588" y="4768013"/>
              <a:ext cx="8686" cy="10381"/>
            </a:xfrm>
            <a:custGeom>
              <a:avLst/>
              <a:gdLst/>
              <a:ahLst/>
              <a:cxnLst/>
              <a:rect l="l" t="t" r="r" b="b"/>
              <a:pathLst>
                <a:path w="41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0"/>
                    <a:pt x="20" y="20"/>
                    <a:pt x="20" y="29"/>
                  </a:cubicBezTo>
                  <a:cubicBezTo>
                    <a:pt x="20" y="29"/>
                    <a:pt x="31" y="39"/>
                    <a:pt x="31" y="49"/>
                  </a:cubicBezTo>
                  <a:lnTo>
                    <a:pt x="40" y="49"/>
                  </a:lnTo>
                  <a:cubicBezTo>
                    <a:pt x="40" y="29"/>
                    <a:pt x="20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378061" y="4834533"/>
              <a:ext cx="14829" cy="13770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69" y="1"/>
                  </a:moveTo>
                  <a:lnTo>
                    <a:pt x="69" y="1"/>
                  </a:lnTo>
                  <a:cubicBezTo>
                    <a:pt x="39" y="10"/>
                    <a:pt x="20" y="30"/>
                    <a:pt x="0" y="60"/>
                  </a:cubicBezTo>
                  <a:cubicBezTo>
                    <a:pt x="0" y="60"/>
                    <a:pt x="5" y="64"/>
                    <a:pt x="8" y="64"/>
                  </a:cubicBezTo>
                  <a:cubicBezTo>
                    <a:pt x="9" y="64"/>
                    <a:pt x="10" y="63"/>
                    <a:pt x="10" y="60"/>
                  </a:cubicBezTo>
                  <a:cubicBezTo>
                    <a:pt x="30" y="40"/>
                    <a:pt x="39" y="21"/>
                    <a:pt x="6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407085" y="4855506"/>
              <a:ext cx="15041" cy="10592"/>
            </a:xfrm>
            <a:custGeom>
              <a:avLst/>
              <a:gdLst/>
              <a:ahLst/>
              <a:cxnLst/>
              <a:rect l="l" t="t" r="r" b="b"/>
              <a:pathLst>
                <a:path w="71" h="50" extrusionOk="0">
                  <a:moveTo>
                    <a:pt x="70" y="0"/>
                  </a:moveTo>
                  <a:lnTo>
                    <a:pt x="70" y="0"/>
                  </a:lnTo>
                  <a:cubicBezTo>
                    <a:pt x="50" y="10"/>
                    <a:pt x="20" y="20"/>
                    <a:pt x="1" y="40"/>
                  </a:cubicBezTo>
                  <a:cubicBezTo>
                    <a:pt x="1" y="40"/>
                    <a:pt x="1" y="49"/>
                    <a:pt x="11" y="49"/>
                  </a:cubicBezTo>
                  <a:cubicBezTo>
                    <a:pt x="31" y="30"/>
                    <a:pt x="50" y="20"/>
                    <a:pt x="7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290357" y="4623957"/>
              <a:ext cx="8686" cy="8474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40" y="1"/>
                  </a:moveTo>
                  <a:lnTo>
                    <a:pt x="40" y="1"/>
                  </a:lnTo>
                  <a:cubicBezTo>
                    <a:pt x="20" y="11"/>
                    <a:pt x="11" y="20"/>
                    <a:pt x="1" y="31"/>
                  </a:cubicBezTo>
                  <a:lnTo>
                    <a:pt x="11" y="40"/>
                  </a:lnTo>
                  <a:cubicBezTo>
                    <a:pt x="20" y="31"/>
                    <a:pt x="31" y="11"/>
                    <a:pt x="4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82094" y="4584553"/>
              <a:ext cx="8474" cy="16736"/>
            </a:xfrm>
            <a:custGeom>
              <a:avLst/>
              <a:gdLst/>
              <a:ahLst/>
              <a:cxnLst/>
              <a:rect l="l" t="t" r="r" b="b"/>
              <a:pathLst>
                <a:path w="40" h="79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29"/>
                    <a:pt x="20" y="49"/>
                    <a:pt x="30" y="79"/>
                  </a:cubicBezTo>
                  <a:cubicBezTo>
                    <a:pt x="30" y="79"/>
                    <a:pt x="40" y="79"/>
                    <a:pt x="40" y="69"/>
                  </a:cubicBezTo>
                  <a:cubicBezTo>
                    <a:pt x="30" y="49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304974" y="4605314"/>
              <a:ext cx="14829" cy="10592"/>
            </a:xfrm>
            <a:custGeom>
              <a:avLst/>
              <a:gdLst/>
              <a:ahLst/>
              <a:cxnLst/>
              <a:rect l="l" t="t" r="r" b="b"/>
              <a:pathLst>
                <a:path w="70" h="50" extrusionOk="0">
                  <a:moveTo>
                    <a:pt x="69" y="0"/>
                  </a:moveTo>
                  <a:cubicBezTo>
                    <a:pt x="50" y="10"/>
                    <a:pt x="21" y="20"/>
                    <a:pt x="1" y="40"/>
                  </a:cubicBezTo>
                  <a:cubicBezTo>
                    <a:pt x="1" y="49"/>
                    <a:pt x="10" y="49"/>
                    <a:pt x="10" y="49"/>
                  </a:cubicBezTo>
                  <a:cubicBezTo>
                    <a:pt x="30" y="40"/>
                    <a:pt x="50" y="20"/>
                    <a:pt x="69" y="1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11329" y="4648955"/>
              <a:ext cx="10592" cy="9533"/>
            </a:xfrm>
            <a:custGeom>
              <a:avLst/>
              <a:gdLst/>
              <a:ahLst/>
              <a:cxnLst/>
              <a:rect l="l" t="t" r="r" b="b"/>
              <a:pathLst>
                <a:path w="50" h="45" extrusionOk="0">
                  <a:moveTo>
                    <a:pt x="50" y="1"/>
                  </a:moveTo>
                  <a:cubicBezTo>
                    <a:pt x="30" y="11"/>
                    <a:pt x="10" y="20"/>
                    <a:pt x="0" y="40"/>
                  </a:cubicBezTo>
                  <a:cubicBezTo>
                    <a:pt x="0" y="40"/>
                    <a:pt x="5" y="45"/>
                    <a:pt x="8" y="45"/>
                  </a:cubicBezTo>
                  <a:cubicBezTo>
                    <a:pt x="9" y="45"/>
                    <a:pt x="10" y="44"/>
                    <a:pt x="10" y="40"/>
                  </a:cubicBezTo>
                  <a:cubicBezTo>
                    <a:pt x="20" y="31"/>
                    <a:pt x="30" y="11"/>
                    <a:pt x="5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288450" y="4705306"/>
              <a:ext cx="4237" cy="4449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0" y="1"/>
                  </a:moveTo>
                  <a:cubicBezTo>
                    <a:pt x="10" y="1"/>
                    <a:pt x="10" y="21"/>
                    <a:pt x="20" y="21"/>
                  </a:cubicBezTo>
                  <a:lnTo>
                    <a:pt x="20" y="10"/>
                  </a:lnTo>
                  <a:cubicBezTo>
                    <a:pt x="20" y="10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257096" y="4707425"/>
              <a:ext cx="19066" cy="12711"/>
            </a:xfrm>
            <a:custGeom>
              <a:avLst/>
              <a:gdLst/>
              <a:ahLst/>
              <a:cxnLst/>
              <a:rect l="l" t="t" r="r" b="b"/>
              <a:pathLst>
                <a:path w="90" h="60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20"/>
                    <a:pt x="59" y="40"/>
                    <a:pt x="79" y="59"/>
                  </a:cubicBezTo>
                  <a:lnTo>
                    <a:pt x="89" y="50"/>
                  </a:lnTo>
                  <a:cubicBezTo>
                    <a:pt x="59" y="30"/>
                    <a:pt x="30" y="11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98830" y="4751277"/>
              <a:ext cx="10592" cy="10592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50" y="0"/>
                  </a:moveTo>
                  <a:lnTo>
                    <a:pt x="50" y="0"/>
                  </a:lnTo>
                  <a:cubicBezTo>
                    <a:pt x="30" y="10"/>
                    <a:pt x="10" y="20"/>
                    <a:pt x="0" y="40"/>
                  </a:cubicBezTo>
                  <a:lnTo>
                    <a:pt x="10" y="49"/>
                  </a:lnTo>
                  <a:cubicBezTo>
                    <a:pt x="20" y="29"/>
                    <a:pt x="39" y="10"/>
                    <a:pt x="5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09211" y="4730304"/>
              <a:ext cx="12711" cy="8686"/>
            </a:xfrm>
            <a:custGeom>
              <a:avLst/>
              <a:gdLst/>
              <a:ahLst/>
              <a:cxnLst/>
              <a:rect l="l" t="t" r="r" b="b"/>
              <a:pathLst>
                <a:path w="60" h="41" extrusionOk="0">
                  <a:moveTo>
                    <a:pt x="60" y="1"/>
                  </a:moveTo>
                  <a:cubicBezTo>
                    <a:pt x="59" y="1"/>
                    <a:pt x="59" y="1"/>
                    <a:pt x="59" y="1"/>
                  </a:cubicBezTo>
                  <a:lnTo>
                    <a:pt x="59" y="1"/>
                  </a:lnTo>
                  <a:lnTo>
                    <a:pt x="60" y="1"/>
                  </a:lnTo>
                  <a:close/>
                  <a:moveTo>
                    <a:pt x="59" y="1"/>
                  </a:moveTo>
                  <a:lnTo>
                    <a:pt x="1" y="30"/>
                  </a:lnTo>
                  <a:cubicBezTo>
                    <a:pt x="1" y="40"/>
                    <a:pt x="10" y="40"/>
                    <a:pt x="10" y="40"/>
                  </a:cubicBezTo>
                  <a:cubicBezTo>
                    <a:pt x="29" y="30"/>
                    <a:pt x="40" y="11"/>
                    <a:pt x="5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21710" y="4761657"/>
              <a:ext cx="14829" cy="12711"/>
            </a:xfrm>
            <a:custGeom>
              <a:avLst/>
              <a:gdLst/>
              <a:ahLst/>
              <a:cxnLst/>
              <a:rect l="l" t="t" r="r" b="b"/>
              <a:pathLst>
                <a:path w="70" h="60" extrusionOk="0">
                  <a:moveTo>
                    <a:pt x="69" y="0"/>
                  </a:moveTo>
                  <a:lnTo>
                    <a:pt x="69" y="0"/>
                  </a:lnTo>
                  <a:cubicBezTo>
                    <a:pt x="40" y="10"/>
                    <a:pt x="10" y="30"/>
                    <a:pt x="1" y="50"/>
                  </a:cubicBezTo>
                  <a:cubicBezTo>
                    <a:pt x="1" y="59"/>
                    <a:pt x="10" y="59"/>
                    <a:pt x="10" y="59"/>
                  </a:cubicBezTo>
                  <a:cubicBezTo>
                    <a:pt x="20" y="40"/>
                    <a:pt x="40" y="20"/>
                    <a:pt x="6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96712" y="4780512"/>
              <a:ext cx="12711" cy="4237"/>
            </a:xfrm>
            <a:custGeom>
              <a:avLst/>
              <a:gdLst/>
              <a:ahLst/>
              <a:cxnLst/>
              <a:rect l="l" t="t" r="r" b="b"/>
              <a:pathLst>
                <a:path w="60" h="20" extrusionOk="0">
                  <a:moveTo>
                    <a:pt x="1" y="0"/>
                  </a:moveTo>
                  <a:cubicBezTo>
                    <a:pt x="20" y="0"/>
                    <a:pt x="40" y="10"/>
                    <a:pt x="49" y="20"/>
                  </a:cubicBezTo>
                  <a:cubicBezTo>
                    <a:pt x="60" y="20"/>
                    <a:pt x="60" y="10"/>
                    <a:pt x="60" y="10"/>
                  </a:cubicBezTo>
                  <a:cubicBezTo>
                    <a:pt x="40" y="0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436319" y="4526083"/>
              <a:ext cx="8474" cy="12711"/>
            </a:xfrm>
            <a:custGeom>
              <a:avLst/>
              <a:gdLst/>
              <a:ahLst/>
              <a:cxnLst/>
              <a:rect l="l" t="t" r="r" b="b"/>
              <a:pathLst>
                <a:path w="40" h="60" extrusionOk="0">
                  <a:moveTo>
                    <a:pt x="1" y="1"/>
                  </a:moveTo>
                  <a:lnTo>
                    <a:pt x="1" y="10"/>
                  </a:lnTo>
                  <a:cubicBezTo>
                    <a:pt x="11" y="20"/>
                    <a:pt x="20" y="49"/>
                    <a:pt x="30" y="60"/>
                  </a:cubicBezTo>
                  <a:cubicBezTo>
                    <a:pt x="40" y="60"/>
                    <a:pt x="40" y="60"/>
                    <a:pt x="40" y="49"/>
                  </a:cubicBezTo>
                  <a:cubicBezTo>
                    <a:pt x="30" y="40"/>
                    <a:pt x="11" y="2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430176" y="4482231"/>
              <a:ext cx="10592" cy="12711"/>
            </a:xfrm>
            <a:custGeom>
              <a:avLst/>
              <a:gdLst/>
              <a:ahLst/>
              <a:cxnLst/>
              <a:rect l="l" t="t" r="r" b="b"/>
              <a:pathLst>
                <a:path w="50" h="60" extrusionOk="0">
                  <a:moveTo>
                    <a:pt x="0" y="0"/>
                  </a:moveTo>
                  <a:cubicBezTo>
                    <a:pt x="10" y="20"/>
                    <a:pt x="20" y="40"/>
                    <a:pt x="40" y="59"/>
                  </a:cubicBezTo>
                  <a:lnTo>
                    <a:pt x="4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459411" y="4459351"/>
              <a:ext cx="14617" cy="12711"/>
            </a:xfrm>
            <a:custGeom>
              <a:avLst/>
              <a:gdLst/>
              <a:ahLst/>
              <a:cxnLst/>
              <a:rect l="l" t="t" r="r" b="b"/>
              <a:pathLst>
                <a:path w="69" h="60" extrusionOk="0">
                  <a:moveTo>
                    <a:pt x="69" y="1"/>
                  </a:moveTo>
                  <a:cubicBezTo>
                    <a:pt x="49" y="20"/>
                    <a:pt x="20" y="30"/>
                    <a:pt x="0" y="49"/>
                  </a:cubicBezTo>
                  <a:cubicBezTo>
                    <a:pt x="0" y="49"/>
                    <a:pt x="0" y="60"/>
                    <a:pt x="10" y="60"/>
                  </a:cubicBezTo>
                  <a:cubicBezTo>
                    <a:pt x="29" y="49"/>
                    <a:pt x="49" y="20"/>
                    <a:pt x="6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40556" y="4434353"/>
              <a:ext cx="14829" cy="12711"/>
            </a:xfrm>
            <a:custGeom>
              <a:avLst/>
              <a:gdLst/>
              <a:ahLst/>
              <a:cxnLst/>
              <a:rect l="l" t="t" r="r" b="b"/>
              <a:pathLst>
                <a:path w="70" h="60" extrusionOk="0">
                  <a:moveTo>
                    <a:pt x="0" y="0"/>
                  </a:moveTo>
                  <a:lnTo>
                    <a:pt x="59" y="60"/>
                  </a:lnTo>
                  <a:lnTo>
                    <a:pt x="70" y="49"/>
                  </a:lnTo>
                  <a:cubicBezTo>
                    <a:pt x="50" y="30"/>
                    <a:pt x="3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461317" y="4409355"/>
              <a:ext cx="10804" cy="12711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50" y="0"/>
                  </a:moveTo>
                  <a:lnTo>
                    <a:pt x="1" y="49"/>
                  </a:lnTo>
                  <a:cubicBezTo>
                    <a:pt x="1" y="59"/>
                    <a:pt x="11" y="59"/>
                    <a:pt x="11" y="59"/>
                  </a:cubicBezTo>
                  <a:cubicBezTo>
                    <a:pt x="20" y="40"/>
                    <a:pt x="40" y="20"/>
                    <a:pt x="5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444582" y="4392619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20"/>
                    <a:pt x="31" y="40"/>
                    <a:pt x="51" y="60"/>
                  </a:cubicBezTo>
                  <a:cubicBezTo>
                    <a:pt x="51" y="60"/>
                    <a:pt x="60" y="60"/>
                    <a:pt x="60" y="49"/>
                  </a:cubicBezTo>
                  <a:cubicBezTo>
                    <a:pt x="40" y="30"/>
                    <a:pt x="21" y="1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459411" y="4369740"/>
              <a:ext cx="14617" cy="148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0"/>
                  </a:moveTo>
                  <a:lnTo>
                    <a:pt x="69" y="0"/>
                  </a:lnTo>
                  <a:cubicBezTo>
                    <a:pt x="40" y="20"/>
                    <a:pt x="20" y="39"/>
                    <a:pt x="0" y="59"/>
                  </a:cubicBezTo>
                  <a:lnTo>
                    <a:pt x="10" y="69"/>
                  </a:lnTo>
                  <a:cubicBezTo>
                    <a:pt x="29" y="50"/>
                    <a:pt x="49" y="20"/>
                    <a:pt x="6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2290" y="4392619"/>
              <a:ext cx="14829" cy="8686"/>
            </a:xfrm>
            <a:custGeom>
              <a:avLst/>
              <a:gdLst/>
              <a:ahLst/>
              <a:cxnLst/>
              <a:rect l="l" t="t" r="r" b="b"/>
              <a:pathLst>
                <a:path w="70" h="41" extrusionOk="0">
                  <a:moveTo>
                    <a:pt x="69" y="1"/>
                  </a:moveTo>
                  <a:cubicBezTo>
                    <a:pt x="50" y="10"/>
                    <a:pt x="20" y="20"/>
                    <a:pt x="0" y="30"/>
                  </a:cubicBezTo>
                  <a:lnTo>
                    <a:pt x="10" y="40"/>
                  </a:lnTo>
                  <a:cubicBezTo>
                    <a:pt x="30" y="30"/>
                    <a:pt x="50" y="10"/>
                    <a:pt x="6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484409" y="4434353"/>
              <a:ext cx="14617" cy="9533"/>
            </a:xfrm>
            <a:custGeom>
              <a:avLst/>
              <a:gdLst/>
              <a:ahLst/>
              <a:cxnLst/>
              <a:rect l="l" t="t" r="r" b="b"/>
              <a:pathLst>
                <a:path w="69" h="45" extrusionOk="0">
                  <a:moveTo>
                    <a:pt x="69" y="0"/>
                  </a:moveTo>
                  <a:lnTo>
                    <a:pt x="69" y="0"/>
                  </a:lnTo>
                  <a:cubicBezTo>
                    <a:pt x="40" y="10"/>
                    <a:pt x="20" y="20"/>
                    <a:pt x="0" y="40"/>
                  </a:cubicBezTo>
                  <a:cubicBezTo>
                    <a:pt x="0" y="40"/>
                    <a:pt x="0" y="44"/>
                    <a:pt x="3" y="44"/>
                  </a:cubicBezTo>
                  <a:cubicBezTo>
                    <a:pt x="5" y="44"/>
                    <a:pt x="7" y="43"/>
                    <a:pt x="10" y="40"/>
                  </a:cubicBezTo>
                  <a:cubicBezTo>
                    <a:pt x="29" y="30"/>
                    <a:pt x="49" y="20"/>
                    <a:pt x="6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78053" y="4469732"/>
              <a:ext cx="19066" cy="8474"/>
            </a:xfrm>
            <a:custGeom>
              <a:avLst/>
              <a:gdLst/>
              <a:ahLst/>
              <a:cxnLst/>
              <a:rect l="l" t="t" r="r" b="b"/>
              <a:pathLst>
                <a:path w="90" h="40" extrusionOk="0">
                  <a:moveTo>
                    <a:pt x="89" y="0"/>
                  </a:moveTo>
                  <a:cubicBezTo>
                    <a:pt x="59" y="0"/>
                    <a:pt x="30" y="11"/>
                    <a:pt x="11" y="30"/>
                  </a:cubicBezTo>
                  <a:cubicBezTo>
                    <a:pt x="0" y="30"/>
                    <a:pt x="11" y="40"/>
                    <a:pt x="11" y="40"/>
                  </a:cubicBezTo>
                  <a:cubicBezTo>
                    <a:pt x="40" y="20"/>
                    <a:pt x="59" y="11"/>
                    <a:pt x="8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82290" y="4501085"/>
              <a:ext cx="16736" cy="8474"/>
            </a:xfrm>
            <a:custGeom>
              <a:avLst/>
              <a:gdLst/>
              <a:ahLst/>
              <a:cxnLst/>
              <a:rect l="l" t="t" r="r" b="b"/>
              <a:pathLst>
                <a:path w="79" h="40" extrusionOk="0">
                  <a:moveTo>
                    <a:pt x="79" y="0"/>
                  </a:moveTo>
                  <a:cubicBezTo>
                    <a:pt x="50" y="10"/>
                    <a:pt x="30" y="20"/>
                    <a:pt x="0" y="30"/>
                  </a:cubicBezTo>
                  <a:lnTo>
                    <a:pt x="0" y="40"/>
                  </a:lnTo>
                  <a:cubicBezTo>
                    <a:pt x="30" y="30"/>
                    <a:pt x="59" y="10"/>
                    <a:pt x="7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480172" y="4538582"/>
              <a:ext cx="10592" cy="2118"/>
            </a:xfrm>
            <a:custGeom>
              <a:avLst/>
              <a:gdLst/>
              <a:ahLst/>
              <a:cxnLst/>
              <a:rect l="l" t="t" r="r" b="b"/>
              <a:pathLst>
                <a:path w="50" h="10" extrusionOk="0">
                  <a:moveTo>
                    <a:pt x="1" y="1"/>
                  </a:moveTo>
                  <a:lnTo>
                    <a:pt x="1" y="10"/>
                  </a:lnTo>
                  <a:cubicBezTo>
                    <a:pt x="20" y="10"/>
                    <a:pt x="40" y="1"/>
                    <a:pt x="4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467673" y="4567817"/>
              <a:ext cx="16948" cy="6355"/>
            </a:xfrm>
            <a:custGeom>
              <a:avLst/>
              <a:gdLst/>
              <a:ahLst/>
              <a:cxnLst/>
              <a:rect l="l" t="t" r="r" b="b"/>
              <a:pathLst>
                <a:path w="80" h="30" extrusionOk="0">
                  <a:moveTo>
                    <a:pt x="79" y="0"/>
                  </a:moveTo>
                  <a:lnTo>
                    <a:pt x="79" y="0"/>
                  </a:lnTo>
                  <a:cubicBezTo>
                    <a:pt x="49" y="10"/>
                    <a:pt x="20" y="10"/>
                    <a:pt x="1" y="20"/>
                  </a:cubicBezTo>
                  <a:lnTo>
                    <a:pt x="1" y="29"/>
                  </a:lnTo>
                  <a:cubicBezTo>
                    <a:pt x="30" y="20"/>
                    <a:pt x="49" y="10"/>
                    <a:pt x="7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48818" y="4597052"/>
              <a:ext cx="21185" cy="6355"/>
            </a:xfrm>
            <a:custGeom>
              <a:avLst/>
              <a:gdLst/>
              <a:ahLst/>
              <a:cxnLst/>
              <a:rect l="l" t="t" r="r" b="b"/>
              <a:pathLst>
                <a:path w="100" h="30" extrusionOk="0">
                  <a:moveTo>
                    <a:pt x="99" y="0"/>
                  </a:moveTo>
                  <a:cubicBezTo>
                    <a:pt x="70" y="0"/>
                    <a:pt x="31" y="0"/>
                    <a:pt x="11" y="20"/>
                  </a:cubicBezTo>
                  <a:cubicBezTo>
                    <a:pt x="1" y="20"/>
                    <a:pt x="11" y="29"/>
                    <a:pt x="11" y="29"/>
                  </a:cubicBezTo>
                  <a:cubicBezTo>
                    <a:pt x="40" y="10"/>
                    <a:pt x="70" y="1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419584" y="4553200"/>
              <a:ext cx="10804" cy="19914"/>
            </a:xfrm>
            <a:custGeom>
              <a:avLst/>
              <a:gdLst/>
              <a:ahLst/>
              <a:cxnLst/>
              <a:rect l="l" t="t" r="r" b="b"/>
              <a:pathLst>
                <a:path w="51" h="94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30"/>
                    <a:pt x="21" y="69"/>
                    <a:pt x="40" y="89"/>
                  </a:cubicBezTo>
                  <a:cubicBezTo>
                    <a:pt x="40" y="92"/>
                    <a:pt x="41" y="93"/>
                    <a:pt x="43" y="93"/>
                  </a:cubicBezTo>
                  <a:cubicBezTo>
                    <a:pt x="46" y="93"/>
                    <a:pt x="50" y="89"/>
                    <a:pt x="50" y="89"/>
                  </a:cubicBezTo>
                  <a:cubicBezTo>
                    <a:pt x="40" y="59"/>
                    <a:pt x="21" y="3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38438" y="4357029"/>
              <a:ext cx="10592" cy="18007"/>
            </a:xfrm>
            <a:custGeom>
              <a:avLst/>
              <a:gdLst/>
              <a:ahLst/>
              <a:cxnLst/>
              <a:rect l="l" t="t" r="r" b="b"/>
              <a:pathLst>
                <a:path w="50" h="85" extrusionOk="0">
                  <a:moveTo>
                    <a:pt x="1" y="1"/>
                  </a:moveTo>
                  <a:cubicBezTo>
                    <a:pt x="20" y="31"/>
                    <a:pt x="30" y="60"/>
                    <a:pt x="40" y="80"/>
                  </a:cubicBezTo>
                  <a:cubicBezTo>
                    <a:pt x="40" y="83"/>
                    <a:pt x="41" y="84"/>
                    <a:pt x="43" y="84"/>
                  </a:cubicBezTo>
                  <a:cubicBezTo>
                    <a:pt x="45" y="84"/>
                    <a:pt x="50" y="80"/>
                    <a:pt x="50" y="80"/>
                  </a:cubicBezTo>
                  <a:cubicBezTo>
                    <a:pt x="40" y="51"/>
                    <a:pt x="20" y="2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428057" y="4403000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0"/>
                    <a:pt x="40" y="40"/>
                    <a:pt x="50" y="60"/>
                  </a:cubicBezTo>
                  <a:cubicBezTo>
                    <a:pt x="50" y="60"/>
                    <a:pt x="59" y="60"/>
                    <a:pt x="59" y="50"/>
                  </a:cubicBezTo>
                  <a:cubicBezTo>
                    <a:pt x="50" y="30"/>
                    <a:pt x="20" y="11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25939" y="4444734"/>
              <a:ext cx="14829" cy="19066"/>
            </a:xfrm>
            <a:custGeom>
              <a:avLst/>
              <a:gdLst/>
              <a:ahLst/>
              <a:cxnLst/>
              <a:rect l="l" t="t" r="r" b="b"/>
              <a:pathLst>
                <a:path w="70" h="90" extrusionOk="0">
                  <a:moveTo>
                    <a:pt x="1" y="0"/>
                  </a:moveTo>
                  <a:lnTo>
                    <a:pt x="60" y="89"/>
                  </a:lnTo>
                  <a:cubicBezTo>
                    <a:pt x="60" y="89"/>
                    <a:pt x="69" y="89"/>
                    <a:pt x="69" y="79"/>
                  </a:cubicBezTo>
                  <a:cubicBezTo>
                    <a:pt x="50" y="50"/>
                    <a:pt x="30" y="3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394586" y="4334361"/>
              <a:ext cx="4449" cy="6355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20" y="0"/>
                  </a:moveTo>
                  <a:lnTo>
                    <a:pt x="20" y="0"/>
                  </a:lnTo>
                  <a:cubicBezTo>
                    <a:pt x="20" y="10"/>
                    <a:pt x="1" y="20"/>
                    <a:pt x="1" y="29"/>
                  </a:cubicBezTo>
                  <a:lnTo>
                    <a:pt x="11" y="29"/>
                  </a:lnTo>
                  <a:cubicBezTo>
                    <a:pt x="20" y="20"/>
                    <a:pt x="20" y="10"/>
                    <a:pt x="2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49" y="3685887"/>
            <a:ext cx="9143974" cy="640415"/>
          </a:xfrm>
          <a:custGeom>
            <a:avLst/>
            <a:gdLst/>
            <a:ahLst/>
            <a:cxnLst/>
            <a:rect l="l" t="t" r="r" b="b"/>
            <a:pathLst>
              <a:path w="43163" h="3023" extrusionOk="0">
                <a:moveTo>
                  <a:pt x="21994" y="1"/>
                </a:moveTo>
                <a:cubicBezTo>
                  <a:pt x="21978" y="1"/>
                  <a:pt x="21962" y="1"/>
                  <a:pt x="21946" y="1"/>
                </a:cubicBezTo>
                <a:cubicBezTo>
                  <a:pt x="19908" y="11"/>
                  <a:pt x="18856" y="1015"/>
                  <a:pt x="16946" y="1310"/>
                </a:cubicBezTo>
                <a:cubicBezTo>
                  <a:pt x="16547" y="1369"/>
                  <a:pt x="16131" y="1394"/>
                  <a:pt x="15710" y="1394"/>
                </a:cubicBezTo>
                <a:cubicBezTo>
                  <a:pt x="14719" y="1394"/>
                  <a:pt x="13698" y="1254"/>
                  <a:pt x="12794" y="1074"/>
                </a:cubicBezTo>
                <a:cubicBezTo>
                  <a:pt x="11495" y="828"/>
                  <a:pt x="10235" y="513"/>
                  <a:pt x="8808" y="454"/>
                </a:cubicBezTo>
                <a:cubicBezTo>
                  <a:pt x="8609" y="444"/>
                  <a:pt x="8411" y="440"/>
                  <a:pt x="8215" y="440"/>
                </a:cubicBezTo>
                <a:cubicBezTo>
                  <a:pt x="6398" y="440"/>
                  <a:pt x="4680" y="828"/>
                  <a:pt x="3090" y="1192"/>
                </a:cubicBezTo>
                <a:cubicBezTo>
                  <a:pt x="2057" y="1438"/>
                  <a:pt x="1033" y="1674"/>
                  <a:pt x="0" y="1920"/>
                </a:cubicBezTo>
                <a:lnTo>
                  <a:pt x="0" y="3023"/>
                </a:lnTo>
                <a:lnTo>
                  <a:pt x="43163" y="3023"/>
                </a:lnTo>
                <a:lnTo>
                  <a:pt x="43163" y="1497"/>
                </a:lnTo>
                <a:cubicBezTo>
                  <a:pt x="43005" y="1438"/>
                  <a:pt x="42838" y="1399"/>
                  <a:pt x="42660" y="1359"/>
                </a:cubicBezTo>
                <a:cubicBezTo>
                  <a:pt x="42139" y="1265"/>
                  <a:pt x="41572" y="1237"/>
                  <a:pt x="40994" y="1237"/>
                </a:cubicBezTo>
                <a:cubicBezTo>
                  <a:pt x="40546" y="1237"/>
                  <a:pt x="40092" y="1254"/>
                  <a:pt x="39649" y="1271"/>
                </a:cubicBezTo>
                <a:cubicBezTo>
                  <a:pt x="39205" y="1293"/>
                  <a:pt x="38748" y="1312"/>
                  <a:pt x="38296" y="1312"/>
                </a:cubicBezTo>
                <a:cubicBezTo>
                  <a:pt x="37726" y="1312"/>
                  <a:pt x="37164" y="1281"/>
                  <a:pt x="36648" y="1182"/>
                </a:cubicBezTo>
                <a:cubicBezTo>
                  <a:pt x="35280" y="926"/>
                  <a:pt x="34473" y="228"/>
                  <a:pt x="32957" y="198"/>
                </a:cubicBezTo>
                <a:cubicBezTo>
                  <a:pt x="32921" y="197"/>
                  <a:pt x="32885" y="197"/>
                  <a:pt x="32849" y="197"/>
                </a:cubicBezTo>
                <a:cubicBezTo>
                  <a:pt x="31057" y="197"/>
                  <a:pt x="30019" y="1145"/>
                  <a:pt x="28214" y="1241"/>
                </a:cubicBezTo>
                <a:cubicBezTo>
                  <a:pt x="28107" y="1247"/>
                  <a:pt x="28000" y="1250"/>
                  <a:pt x="27895" y="1250"/>
                </a:cubicBezTo>
                <a:cubicBezTo>
                  <a:pt x="26830" y="1250"/>
                  <a:pt x="25860" y="947"/>
                  <a:pt x="25045" y="661"/>
                </a:cubicBezTo>
                <a:cubicBezTo>
                  <a:pt x="24171" y="340"/>
                  <a:pt x="23183" y="1"/>
                  <a:pt x="21994" y="1"/>
                </a:cubicBezTo>
                <a:close/>
              </a:path>
            </a:pathLst>
          </a:custGeom>
          <a:solidFill>
            <a:srgbClr val="6D76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8677382" y="3379914"/>
            <a:ext cx="275402" cy="601435"/>
            <a:chOff x="963107" y="4183314"/>
            <a:chExt cx="275402" cy="601435"/>
          </a:xfrm>
        </p:grpSpPr>
        <p:sp>
          <p:nvSpPr>
            <p:cNvPr id="95" name="Google Shape;95;p2"/>
            <p:cNvSpPr/>
            <p:nvPr/>
          </p:nvSpPr>
          <p:spPr>
            <a:xfrm>
              <a:off x="1009078" y="4223777"/>
              <a:ext cx="60588" cy="244048"/>
            </a:xfrm>
            <a:custGeom>
              <a:avLst/>
              <a:gdLst/>
              <a:ahLst/>
              <a:cxnLst/>
              <a:rect l="l" t="t" r="r" b="b"/>
              <a:pathLst>
                <a:path w="286" h="1152" extrusionOk="0">
                  <a:moveTo>
                    <a:pt x="0" y="0"/>
                  </a:moveTo>
                  <a:cubicBezTo>
                    <a:pt x="10" y="10"/>
                    <a:pt x="49" y="59"/>
                    <a:pt x="49" y="148"/>
                  </a:cubicBezTo>
                  <a:cubicBezTo>
                    <a:pt x="49" y="256"/>
                    <a:pt x="29" y="1034"/>
                    <a:pt x="79" y="1093"/>
                  </a:cubicBezTo>
                  <a:cubicBezTo>
                    <a:pt x="118" y="1132"/>
                    <a:pt x="217" y="1152"/>
                    <a:pt x="285" y="1152"/>
                  </a:cubicBezTo>
                  <a:lnTo>
                    <a:pt x="285" y="1102"/>
                  </a:lnTo>
                  <a:cubicBezTo>
                    <a:pt x="79" y="1102"/>
                    <a:pt x="118" y="955"/>
                    <a:pt x="118" y="492"/>
                  </a:cubicBezTo>
                  <a:cubicBezTo>
                    <a:pt x="118" y="177"/>
                    <a:pt x="128" y="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75606" y="4223777"/>
              <a:ext cx="94060" cy="273283"/>
            </a:xfrm>
            <a:custGeom>
              <a:avLst/>
              <a:gdLst/>
              <a:ahLst/>
              <a:cxnLst/>
              <a:rect l="l" t="t" r="r" b="b"/>
              <a:pathLst>
                <a:path w="444" h="1290" extrusionOk="0">
                  <a:moveTo>
                    <a:pt x="109" y="0"/>
                  </a:moveTo>
                  <a:lnTo>
                    <a:pt x="109" y="0"/>
                  </a:lnTo>
                  <a:cubicBezTo>
                    <a:pt x="30" y="20"/>
                    <a:pt x="1" y="128"/>
                    <a:pt x="1" y="453"/>
                  </a:cubicBezTo>
                  <a:cubicBezTo>
                    <a:pt x="1" y="1122"/>
                    <a:pt x="89" y="1279"/>
                    <a:pt x="443" y="1290"/>
                  </a:cubicBezTo>
                  <a:lnTo>
                    <a:pt x="443" y="1231"/>
                  </a:lnTo>
                  <a:lnTo>
                    <a:pt x="237" y="1181"/>
                  </a:lnTo>
                  <a:cubicBezTo>
                    <a:pt x="60" y="1142"/>
                    <a:pt x="109" y="768"/>
                    <a:pt x="80" y="354"/>
                  </a:cubicBezTo>
                  <a:cubicBezTo>
                    <a:pt x="60" y="118"/>
                    <a:pt x="89" y="30"/>
                    <a:pt x="10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4080" y="4223777"/>
              <a:ext cx="85586" cy="260784"/>
            </a:xfrm>
            <a:custGeom>
              <a:avLst/>
              <a:gdLst/>
              <a:ahLst/>
              <a:cxnLst/>
              <a:rect l="l" t="t" r="r" b="b"/>
              <a:pathLst>
                <a:path w="404" h="1231" extrusionOk="0">
                  <a:moveTo>
                    <a:pt x="59" y="0"/>
                  </a:moveTo>
                  <a:cubicBezTo>
                    <a:pt x="40" y="10"/>
                    <a:pt x="29" y="50"/>
                    <a:pt x="20" y="69"/>
                  </a:cubicBezTo>
                  <a:cubicBezTo>
                    <a:pt x="0" y="158"/>
                    <a:pt x="10" y="256"/>
                    <a:pt x="20" y="354"/>
                  </a:cubicBezTo>
                  <a:cubicBezTo>
                    <a:pt x="49" y="768"/>
                    <a:pt x="0" y="1142"/>
                    <a:pt x="177" y="1181"/>
                  </a:cubicBezTo>
                  <a:lnTo>
                    <a:pt x="403" y="1231"/>
                  </a:lnTo>
                  <a:lnTo>
                    <a:pt x="403" y="1152"/>
                  </a:lnTo>
                  <a:cubicBezTo>
                    <a:pt x="335" y="1152"/>
                    <a:pt x="226" y="1132"/>
                    <a:pt x="187" y="1093"/>
                  </a:cubicBezTo>
                  <a:cubicBezTo>
                    <a:pt x="128" y="1034"/>
                    <a:pt x="147" y="256"/>
                    <a:pt x="147" y="148"/>
                  </a:cubicBezTo>
                  <a:cubicBezTo>
                    <a:pt x="147" y="109"/>
                    <a:pt x="147" y="79"/>
                    <a:pt x="128" y="50"/>
                  </a:cubicBezTo>
                  <a:cubicBezTo>
                    <a:pt x="128" y="30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92342" y="4223777"/>
              <a:ext cx="77324" cy="258666"/>
            </a:xfrm>
            <a:custGeom>
              <a:avLst/>
              <a:gdLst/>
              <a:ahLst/>
              <a:cxnLst/>
              <a:rect l="l" t="t" r="r" b="b"/>
              <a:pathLst>
                <a:path w="365" h="1221" extrusionOk="0">
                  <a:moveTo>
                    <a:pt x="60" y="0"/>
                  </a:moveTo>
                  <a:cubicBezTo>
                    <a:pt x="40" y="10"/>
                    <a:pt x="30" y="50"/>
                    <a:pt x="20" y="69"/>
                  </a:cubicBezTo>
                  <a:cubicBezTo>
                    <a:pt x="1" y="158"/>
                    <a:pt x="10" y="256"/>
                    <a:pt x="20" y="354"/>
                  </a:cubicBezTo>
                  <a:cubicBezTo>
                    <a:pt x="49" y="768"/>
                    <a:pt x="1" y="1142"/>
                    <a:pt x="178" y="1181"/>
                  </a:cubicBezTo>
                  <a:lnTo>
                    <a:pt x="364" y="1220"/>
                  </a:lnTo>
                  <a:lnTo>
                    <a:pt x="364" y="1152"/>
                  </a:lnTo>
                  <a:cubicBezTo>
                    <a:pt x="296" y="1142"/>
                    <a:pt x="217" y="1132"/>
                    <a:pt x="178" y="1093"/>
                  </a:cubicBezTo>
                  <a:cubicBezTo>
                    <a:pt x="128" y="1034"/>
                    <a:pt x="148" y="256"/>
                    <a:pt x="148" y="148"/>
                  </a:cubicBezTo>
                  <a:cubicBezTo>
                    <a:pt x="148" y="109"/>
                    <a:pt x="138" y="79"/>
                    <a:pt x="128" y="50"/>
                  </a:cubicBezTo>
                  <a:cubicBezTo>
                    <a:pt x="119" y="30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8105" y="4223777"/>
              <a:ext cx="81561" cy="260784"/>
            </a:xfrm>
            <a:custGeom>
              <a:avLst/>
              <a:gdLst/>
              <a:ahLst/>
              <a:cxnLst/>
              <a:rect l="l" t="t" r="r" b="b"/>
              <a:pathLst>
                <a:path w="385" h="1231" extrusionOk="0">
                  <a:moveTo>
                    <a:pt x="60" y="0"/>
                  </a:moveTo>
                  <a:cubicBezTo>
                    <a:pt x="40" y="10"/>
                    <a:pt x="30" y="50"/>
                    <a:pt x="21" y="69"/>
                  </a:cubicBezTo>
                  <a:cubicBezTo>
                    <a:pt x="1" y="158"/>
                    <a:pt x="10" y="256"/>
                    <a:pt x="21" y="354"/>
                  </a:cubicBezTo>
                  <a:cubicBezTo>
                    <a:pt x="50" y="768"/>
                    <a:pt x="1" y="1142"/>
                    <a:pt x="178" y="1181"/>
                  </a:cubicBezTo>
                  <a:lnTo>
                    <a:pt x="384" y="1231"/>
                  </a:lnTo>
                  <a:lnTo>
                    <a:pt x="384" y="1152"/>
                  </a:lnTo>
                  <a:cubicBezTo>
                    <a:pt x="316" y="1152"/>
                    <a:pt x="217" y="1132"/>
                    <a:pt x="178" y="1093"/>
                  </a:cubicBezTo>
                  <a:cubicBezTo>
                    <a:pt x="128" y="1034"/>
                    <a:pt x="148" y="256"/>
                    <a:pt x="148" y="148"/>
                  </a:cubicBezTo>
                  <a:cubicBezTo>
                    <a:pt x="148" y="109"/>
                    <a:pt x="139" y="79"/>
                    <a:pt x="128" y="50"/>
                  </a:cubicBezTo>
                  <a:cubicBezTo>
                    <a:pt x="119" y="30"/>
                    <a:pt x="109" y="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8105" y="4221658"/>
              <a:ext cx="83892" cy="262479"/>
            </a:xfrm>
            <a:custGeom>
              <a:avLst/>
              <a:gdLst/>
              <a:ahLst/>
              <a:cxnLst/>
              <a:rect l="l" t="t" r="r" b="b"/>
              <a:pathLst>
                <a:path w="396" h="1239" extrusionOk="0">
                  <a:moveTo>
                    <a:pt x="158" y="985"/>
                  </a:moveTo>
                  <a:cubicBezTo>
                    <a:pt x="158" y="1014"/>
                    <a:pt x="158" y="1034"/>
                    <a:pt x="168" y="1064"/>
                  </a:cubicBezTo>
                  <a:cubicBezTo>
                    <a:pt x="168" y="1034"/>
                    <a:pt x="158" y="1014"/>
                    <a:pt x="158" y="985"/>
                  </a:cubicBezTo>
                  <a:close/>
                  <a:moveTo>
                    <a:pt x="168" y="1064"/>
                  </a:moveTo>
                  <a:cubicBezTo>
                    <a:pt x="168" y="1083"/>
                    <a:pt x="178" y="1093"/>
                    <a:pt x="178" y="1103"/>
                  </a:cubicBezTo>
                  <a:cubicBezTo>
                    <a:pt x="188" y="1112"/>
                    <a:pt x="207" y="1123"/>
                    <a:pt x="217" y="1132"/>
                  </a:cubicBezTo>
                  <a:cubicBezTo>
                    <a:pt x="246" y="1142"/>
                    <a:pt x="276" y="1142"/>
                    <a:pt x="296" y="1152"/>
                  </a:cubicBezTo>
                  <a:lnTo>
                    <a:pt x="296" y="1152"/>
                  </a:lnTo>
                  <a:cubicBezTo>
                    <a:pt x="276" y="1142"/>
                    <a:pt x="246" y="1142"/>
                    <a:pt x="217" y="1123"/>
                  </a:cubicBezTo>
                  <a:cubicBezTo>
                    <a:pt x="207" y="1123"/>
                    <a:pt x="198" y="1112"/>
                    <a:pt x="188" y="1103"/>
                  </a:cubicBezTo>
                  <a:cubicBezTo>
                    <a:pt x="178" y="1093"/>
                    <a:pt x="178" y="1083"/>
                    <a:pt x="168" y="1064"/>
                  </a:cubicBezTo>
                  <a:close/>
                  <a:moveTo>
                    <a:pt x="296" y="1152"/>
                  </a:moveTo>
                  <a:cubicBezTo>
                    <a:pt x="325" y="1162"/>
                    <a:pt x="355" y="1162"/>
                    <a:pt x="384" y="1162"/>
                  </a:cubicBezTo>
                  <a:cubicBezTo>
                    <a:pt x="355" y="1162"/>
                    <a:pt x="325" y="1152"/>
                    <a:pt x="296" y="1152"/>
                  </a:cubicBezTo>
                  <a:close/>
                  <a:moveTo>
                    <a:pt x="80" y="1"/>
                  </a:moveTo>
                  <a:cubicBezTo>
                    <a:pt x="69" y="1"/>
                    <a:pt x="60" y="1"/>
                    <a:pt x="50" y="10"/>
                  </a:cubicBezTo>
                  <a:cubicBezTo>
                    <a:pt x="40" y="10"/>
                    <a:pt x="40" y="20"/>
                    <a:pt x="40" y="20"/>
                  </a:cubicBezTo>
                  <a:cubicBezTo>
                    <a:pt x="30" y="30"/>
                    <a:pt x="30" y="40"/>
                    <a:pt x="30" y="40"/>
                  </a:cubicBezTo>
                  <a:cubicBezTo>
                    <a:pt x="21" y="60"/>
                    <a:pt x="21" y="69"/>
                    <a:pt x="21" y="89"/>
                  </a:cubicBezTo>
                  <a:cubicBezTo>
                    <a:pt x="10" y="119"/>
                    <a:pt x="10" y="148"/>
                    <a:pt x="10" y="178"/>
                  </a:cubicBezTo>
                  <a:cubicBezTo>
                    <a:pt x="1" y="227"/>
                    <a:pt x="10" y="286"/>
                    <a:pt x="10" y="345"/>
                  </a:cubicBezTo>
                  <a:cubicBezTo>
                    <a:pt x="21" y="463"/>
                    <a:pt x="21" y="571"/>
                    <a:pt x="30" y="690"/>
                  </a:cubicBezTo>
                  <a:lnTo>
                    <a:pt x="30" y="856"/>
                  </a:lnTo>
                  <a:cubicBezTo>
                    <a:pt x="40" y="916"/>
                    <a:pt x="40" y="975"/>
                    <a:pt x="50" y="1034"/>
                  </a:cubicBezTo>
                  <a:cubicBezTo>
                    <a:pt x="60" y="1053"/>
                    <a:pt x="69" y="1083"/>
                    <a:pt x="80" y="1112"/>
                  </a:cubicBezTo>
                  <a:cubicBezTo>
                    <a:pt x="89" y="1142"/>
                    <a:pt x="109" y="1162"/>
                    <a:pt x="139" y="1182"/>
                  </a:cubicBezTo>
                  <a:cubicBezTo>
                    <a:pt x="139" y="1182"/>
                    <a:pt x="148" y="1191"/>
                    <a:pt x="158" y="1191"/>
                  </a:cubicBezTo>
                  <a:cubicBezTo>
                    <a:pt x="158" y="1191"/>
                    <a:pt x="168" y="1191"/>
                    <a:pt x="178" y="1201"/>
                  </a:cubicBezTo>
                  <a:lnTo>
                    <a:pt x="217" y="1201"/>
                  </a:lnTo>
                  <a:lnTo>
                    <a:pt x="306" y="1221"/>
                  </a:lnTo>
                  <a:cubicBezTo>
                    <a:pt x="351" y="1233"/>
                    <a:pt x="378" y="1239"/>
                    <a:pt x="385" y="1239"/>
                  </a:cubicBezTo>
                  <a:cubicBezTo>
                    <a:pt x="395" y="1239"/>
                    <a:pt x="369" y="1228"/>
                    <a:pt x="306" y="1211"/>
                  </a:cubicBezTo>
                  <a:lnTo>
                    <a:pt x="217" y="1191"/>
                  </a:lnTo>
                  <a:lnTo>
                    <a:pt x="178" y="1182"/>
                  </a:lnTo>
                  <a:lnTo>
                    <a:pt x="158" y="1182"/>
                  </a:lnTo>
                  <a:cubicBezTo>
                    <a:pt x="158" y="1171"/>
                    <a:pt x="148" y="1171"/>
                    <a:pt x="139" y="1171"/>
                  </a:cubicBezTo>
                  <a:cubicBezTo>
                    <a:pt x="119" y="1152"/>
                    <a:pt x="99" y="1132"/>
                    <a:pt x="89" y="1103"/>
                  </a:cubicBezTo>
                  <a:cubicBezTo>
                    <a:pt x="80" y="1083"/>
                    <a:pt x="69" y="1053"/>
                    <a:pt x="69" y="1024"/>
                  </a:cubicBezTo>
                  <a:cubicBezTo>
                    <a:pt x="50" y="975"/>
                    <a:pt x="50" y="916"/>
                    <a:pt x="50" y="856"/>
                  </a:cubicBezTo>
                  <a:cubicBezTo>
                    <a:pt x="40" y="797"/>
                    <a:pt x="40" y="749"/>
                    <a:pt x="40" y="690"/>
                  </a:cubicBezTo>
                  <a:cubicBezTo>
                    <a:pt x="40" y="571"/>
                    <a:pt x="30" y="453"/>
                    <a:pt x="21" y="345"/>
                  </a:cubicBezTo>
                  <a:cubicBezTo>
                    <a:pt x="21" y="286"/>
                    <a:pt x="10" y="227"/>
                    <a:pt x="21" y="178"/>
                  </a:cubicBezTo>
                  <a:cubicBezTo>
                    <a:pt x="21" y="148"/>
                    <a:pt x="21" y="119"/>
                    <a:pt x="30" y="89"/>
                  </a:cubicBezTo>
                  <a:cubicBezTo>
                    <a:pt x="30" y="79"/>
                    <a:pt x="30" y="60"/>
                    <a:pt x="40" y="50"/>
                  </a:cubicBezTo>
                  <a:cubicBezTo>
                    <a:pt x="40" y="30"/>
                    <a:pt x="50" y="20"/>
                    <a:pt x="60" y="10"/>
                  </a:cubicBezTo>
                  <a:lnTo>
                    <a:pt x="99" y="10"/>
                  </a:lnTo>
                  <a:cubicBezTo>
                    <a:pt x="99" y="10"/>
                    <a:pt x="109" y="20"/>
                    <a:pt x="109" y="30"/>
                  </a:cubicBezTo>
                  <a:lnTo>
                    <a:pt x="119" y="40"/>
                  </a:lnTo>
                  <a:cubicBezTo>
                    <a:pt x="128" y="69"/>
                    <a:pt x="139" y="99"/>
                    <a:pt x="139" y="128"/>
                  </a:cubicBezTo>
                  <a:lnTo>
                    <a:pt x="139" y="207"/>
                  </a:lnTo>
                  <a:lnTo>
                    <a:pt x="139" y="296"/>
                  </a:lnTo>
                  <a:lnTo>
                    <a:pt x="139" y="640"/>
                  </a:lnTo>
                  <a:cubicBezTo>
                    <a:pt x="139" y="758"/>
                    <a:pt x="148" y="867"/>
                    <a:pt x="158" y="985"/>
                  </a:cubicBezTo>
                  <a:cubicBezTo>
                    <a:pt x="148" y="867"/>
                    <a:pt x="148" y="758"/>
                    <a:pt x="148" y="640"/>
                  </a:cubicBezTo>
                  <a:lnTo>
                    <a:pt x="148" y="296"/>
                  </a:lnTo>
                  <a:lnTo>
                    <a:pt x="148" y="207"/>
                  </a:lnTo>
                  <a:lnTo>
                    <a:pt x="148" y="128"/>
                  </a:lnTo>
                  <a:cubicBezTo>
                    <a:pt x="148" y="99"/>
                    <a:pt x="139" y="69"/>
                    <a:pt x="128" y="40"/>
                  </a:cubicBezTo>
                  <a:cubicBezTo>
                    <a:pt x="128" y="30"/>
                    <a:pt x="119" y="30"/>
                    <a:pt x="119" y="20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27713" y="4438590"/>
              <a:ext cx="60800" cy="244048"/>
            </a:xfrm>
            <a:custGeom>
              <a:avLst/>
              <a:gdLst/>
              <a:ahLst/>
              <a:cxnLst/>
              <a:rect l="l" t="t" r="r" b="b"/>
              <a:pathLst>
                <a:path w="287" h="1152" extrusionOk="0">
                  <a:moveTo>
                    <a:pt x="287" y="0"/>
                  </a:moveTo>
                  <a:cubicBezTo>
                    <a:pt x="169" y="0"/>
                    <a:pt x="178" y="177"/>
                    <a:pt x="178" y="492"/>
                  </a:cubicBezTo>
                  <a:cubicBezTo>
                    <a:pt x="178" y="954"/>
                    <a:pt x="217" y="1092"/>
                    <a:pt x="1" y="1102"/>
                  </a:cubicBezTo>
                  <a:lnTo>
                    <a:pt x="1" y="1151"/>
                  </a:lnTo>
                  <a:cubicBezTo>
                    <a:pt x="70" y="1151"/>
                    <a:pt x="169" y="1132"/>
                    <a:pt x="208" y="1092"/>
                  </a:cubicBezTo>
                  <a:cubicBezTo>
                    <a:pt x="267" y="1033"/>
                    <a:pt x="247" y="256"/>
                    <a:pt x="247" y="138"/>
                  </a:cubicBezTo>
                  <a:cubicBezTo>
                    <a:pt x="247" y="59"/>
                    <a:pt x="276" y="10"/>
                    <a:pt x="287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127713" y="4438590"/>
              <a:ext cx="94272" cy="273071"/>
            </a:xfrm>
            <a:custGeom>
              <a:avLst/>
              <a:gdLst/>
              <a:ahLst/>
              <a:cxnLst/>
              <a:rect l="l" t="t" r="r" b="b"/>
              <a:pathLst>
                <a:path w="445" h="1289" extrusionOk="0">
                  <a:moveTo>
                    <a:pt x="335" y="0"/>
                  </a:moveTo>
                  <a:lnTo>
                    <a:pt x="335" y="0"/>
                  </a:lnTo>
                  <a:cubicBezTo>
                    <a:pt x="365" y="29"/>
                    <a:pt x="385" y="118"/>
                    <a:pt x="365" y="344"/>
                  </a:cubicBezTo>
                  <a:cubicBezTo>
                    <a:pt x="335" y="768"/>
                    <a:pt x="385" y="1142"/>
                    <a:pt x="217" y="1181"/>
                  </a:cubicBezTo>
                  <a:lnTo>
                    <a:pt x="1" y="1220"/>
                  </a:lnTo>
                  <a:lnTo>
                    <a:pt x="1" y="1289"/>
                  </a:lnTo>
                  <a:cubicBezTo>
                    <a:pt x="355" y="1280"/>
                    <a:pt x="444" y="1122"/>
                    <a:pt x="444" y="453"/>
                  </a:cubicBezTo>
                  <a:cubicBezTo>
                    <a:pt x="444" y="128"/>
                    <a:pt x="424" y="20"/>
                    <a:pt x="33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127713" y="4438590"/>
              <a:ext cx="87917" cy="260572"/>
            </a:xfrm>
            <a:custGeom>
              <a:avLst/>
              <a:gdLst/>
              <a:ahLst/>
              <a:cxnLst/>
              <a:rect l="l" t="t" r="r" b="b"/>
              <a:pathLst>
                <a:path w="415" h="1230" extrusionOk="0">
                  <a:moveTo>
                    <a:pt x="316" y="0"/>
                  </a:moveTo>
                  <a:cubicBezTo>
                    <a:pt x="296" y="0"/>
                    <a:pt x="287" y="29"/>
                    <a:pt x="276" y="40"/>
                  </a:cubicBezTo>
                  <a:cubicBezTo>
                    <a:pt x="267" y="79"/>
                    <a:pt x="257" y="108"/>
                    <a:pt x="257" y="138"/>
                  </a:cubicBezTo>
                  <a:cubicBezTo>
                    <a:pt x="257" y="256"/>
                    <a:pt x="276" y="1033"/>
                    <a:pt x="217" y="1092"/>
                  </a:cubicBezTo>
                  <a:cubicBezTo>
                    <a:pt x="178" y="1132"/>
                    <a:pt x="80" y="1151"/>
                    <a:pt x="1" y="1151"/>
                  </a:cubicBezTo>
                  <a:lnTo>
                    <a:pt x="1" y="1230"/>
                  </a:lnTo>
                  <a:lnTo>
                    <a:pt x="228" y="1181"/>
                  </a:lnTo>
                  <a:cubicBezTo>
                    <a:pt x="414" y="1142"/>
                    <a:pt x="355" y="768"/>
                    <a:pt x="395" y="344"/>
                  </a:cubicBezTo>
                  <a:cubicBezTo>
                    <a:pt x="395" y="256"/>
                    <a:pt x="405" y="158"/>
                    <a:pt x="385" y="69"/>
                  </a:cubicBezTo>
                  <a:cubicBezTo>
                    <a:pt x="385" y="49"/>
                    <a:pt x="375" y="10"/>
                    <a:pt x="35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127713" y="4438590"/>
              <a:ext cx="77536" cy="258666"/>
            </a:xfrm>
            <a:custGeom>
              <a:avLst/>
              <a:gdLst/>
              <a:ahLst/>
              <a:cxnLst/>
              <a:rect l="l" t="t" r="r" b="b"/>
              <a:pathLst>
                <a:path w="366" h="1221" extrusionOk="0">
                  <a:moveTo>
                    <a:pt x="276" y="0"/>
                  </a:moveTo>
                  <a:cubicBezTo>
                    <a:pt x="257" y="0"/>
                    <a:pt x="247" y="29"/>
                    <a:pt x="237" y="40"/>
                  </a:cubicBezTo>
                  <a:cubicBezTo>
                    <a:pt x="228" y="79"/>
                    <a:pt x="228" y="108"/>
                    <a:pt x="228" y="138"/>
                  </a:cubicBezTo>
                  <a:cubicBezTo>
                    <a:pt x="228" y="256"/>
                    <a:pt x="247" y="1033"/>
                    <a:pt x="188" y="1092"/>
                  </a:cubicBezTo>
                  <a:cubicBezTo>
                    <a:pt x="158" y="1132"/>
                    <a:pt x="70" y="1142"/>
                    <a:pt x="1" y="1151"/>
                  </a:cubicBezTo>
                  <a:lnTo>
                    <a:pt x="1" y="1220"/>
                  </a:lnTo>
                  <a:lnTo>
                    <a:pt x="198" y="1181"/>
                  </a:lnTo>
                  <a:cubicBezTo>
                    <a:pt x="365" y="1142"/>
                    <a:pt x="316" y="768"/>
                    <a:pt x="346" y="344"/>
                  </a:cubicBezTo>
                  <a:cubicBezTo>
                    <a:pt x="355" y="256"/>
                    <a:pt x="365" y="158"/>
                    <a:pt x="346" y="69"/>
                  </a:cubicBezTo>
                  <a:cubicBezTo>
                    <a:pt x="346" y="49"/>
                    <a:pt x="335" y="10"/>
                    <a:pt x="316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27713" y="4438590"/>
              <a:ext cx="81773" cy="258666"/>
            </a:xfrm>
            <a:custGeom>
              <a:avLst/>
              <a:gdLst/>
              <a:ahLst/>
              <a:cxnLst/>
              <a:rect l="l" t="t" r="r" b="b"/>
              <a:pathLst>
                <a:path w="386" h="1221" extrusionOk="0">
                  <a:moveTo>
                    <a:pt x="296" y="0"/>
                  </a:moveTo>
                  <a:cubicBezTo>
                    <a:pt x="276" y="0"/>
                    <a:pt x="267" y="29"/>
                    <a:pt x="257" y="40"/>
                  </a:cubicBezTo>
                  <a:cubicBezTo>
                    <a:pt x="247" y="79"/>
                    <a:pt x="247" y="108"/>
                    <a:pt x="247" y="138"/>
                  </a:cubicBezTo>
                  <a:cubicBezTo>
                    <a:pt x="247" y="256"/>
                    <a:pt x="267" y="1033"/>
                    <a:pt x="208" y="1092"/>
                  </a:cubicBezTo>
                  <a:cubicBezTo>
                    <a:pt x="169" y="1132"/>
                    <a:pt x="70" y="1151"/>
                    <a:pt x="1" y="1151"/>
                  </a:cubicBezTo>
                  <a:lnTo>
                    <a:pt x="1" y="1220"/>
                  </a:lnTo>
                  <a:lnTo>
                    <a:pt x="217" y="1181"/>
                  </a:lnTo>
                  <a:cubicBezTo>
                    <a:pt x="385" y="1142"/>
                    <a:pt x="335" y="768"/>
                    <a:pt x="365" y="344"/>
                  </a:cubicBezTo>
                  <a:cubicBezTo>
                    <a:pt x="375" y="256"/>
                    <a:pt x="385" y="158"/>
                    <a:pt x="365" y="69"/>
                  </a:cubicBezTo>
                  <a:cubicBezTo>
                    <a:pt x="365" y="49"/>
                    <a:pt x="355" y="10"/>
                    <a:pt x="33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26018" y="4436260"/>
              <a:ext cx="83468" cy="262691"/>
            </a:xfrm>
            <a:custGeom>
              <a:avLst/>
              <a:gdLst/>
              <a:ahLst/>
              <a:cxnLst/>
              <a:rect l="l" t="t" r="r" b="b"/>
              <a:pathLst>
                <a:path w="394" h="1240" extrusionOk="0">
                  <a:moveTo>
                    <a:pt x="295" y="1"/>
                  </a:moveTo>
                  <a:cubicBezTo>
                    <a:pt x="295" y="11"/>
                    <a:pt x="284" y="11"/>
                    <a:pt x="284" y="21"/>
                  </a:cubicBezTo>
                  <a:cubicBezTo>
                    <a:pt x="275" y="31"/>
                    <a:pt x="275" y="31"/>
                    <a:pt x="275" y="40"/>
                  </a:cubicBezTo>
                  <a:cubicBezTo>
                    <a:pt x="255" y="70"/>
                    <a:pt x="255" y="99"/>
                    <a:pt x="255" y="129"/>
                  </a:cubicBezTo>
                  <a:cubicBezTo>
                    <a:pt x="265" y="99"/>
                    <a:pt x="265" y="70"/>
                    <a:pt x="284" y="40"/>
                  </a:cubicBezTo>
                  <a:lnTo>
                    <a:pt x="284" y="31"/>
                  </a:lnTo>
                  <a:cubicBezTo>
                    <a:pt x="295" y="21"/>
                    <a:pt x="295" y="11"/>
                    <a:pt x="304" y="11"/>
                  </a:cubicBezTo>
                  <a:lnTo>
                    <a:pt x="343" y="11"/>
                  </a:lnTo>
                  <a:cubicBezTo>
                    <a:pt x="334" y="1"/>
                    <a:pt x="324" y="1"/>
                    <a:pt x="324" y="1"/>
                  </a:cubicBezTo>
                  <a:close/>
                  <a:moveTo>
                    <a:pt x="255" y="129"/>
                  </a:moveTo>
                  <a:cubicBezTo>
                    <a:pt x="245" y="149"/>
                    <a:pt x="255" y="178"/>
                    <a:pt x="255" y="208"/>
                  </a:cubicBezTo>
                  <a:lnTo>
                    <a:pt x="255" y="129"/>
                  </a:lnTo>
                  <a:close/>
                  <a:moveTo>
                    <a:pt x="255" y="208"/>
                  </a:moveTo>
                  <a:lnTo>
                    <a:pt x="255" y="296"/>
                  </a:lnTo>
                  <a:lnTo>
                    <a:pt x="255" y="641"/>
                  </a:lnTo>
                  <a:cubicBezTo>
                    <a:pt x="255" y="749"/>
                    <a:pt x="255" y="867"/>
                    <a:pt x="245" y="985"/>
                  </a:cubicBezTo>
                  <a:cubicBezTo>
                    <a:pt x="255" y="867"/>
                    <a:pt x="255" y="749"/>
                    <a:pt x="265" y="641"/>
                  </a:cubicBezTo>
                  <a:lnTo>
                    <a:pt x="265" y="296"/>
                  </a:lnTo>
                  <a:lnTo>
                    <a:pt x="255" y="208"/>
                  </a:lnTo>
                  <a:close/>
                  <a:moveTo>
                    <a:pt x="245" y="985"/>
                  </a:moveTo>
                  <a:cubicBezTo>
                    <a:pt x="245" y="1005"/>
                    <a:pt x="236" y="1034"/>
                    <a:pt x="236" y="1063"/>
                  </a:cubicBezTo>
                  <a:lnTo>
                    <a:pt x="236" y="1063"/>
                  </a:lnTo>
                  <a:cubicBezTo>
                    <a:pt x="236" y="1034"/>
                    <a:pt x="245" y="1015"/>
                    <a:pt x="245" y="985"/>
                  </a:cubicBezTo>
                  <a:close/>
                  <a:moveTo>
                    <a:pt x="216" y="1103"/>
                  </a:moveTo>
                  <a:lnTo>
                    <a:pt x="216" y="1103"/>
                  </a:lnTo>
                  <a:cubicBezTo>
                    <a:pt x="206" y="1113"/>
                    <a:pt x="196" y="1123"/>
                    <a:pt x="177" y="1133"/>
                  </a:cubicBezTo>
                  <a:cubicBezTo>
                    <a:pt x="196" y="1123"/>
                    <a:pt x="206" y="1123"/>
                    <a:pt x="216" y="1103"/>
                  </a:cubicBezTo>
                  <a:close/>
                  <a:moveTo>
                    <a:pt x="97" y="1153"/>
                  </a:moveTo>
                  <a:lnTo>
                    <a:pt x="97" y="1153"/>
                  </a:lnTo>
                  <a:cubicBezTo>
                    <a:pt x="68" y="1162"/>
                    <a:pt x="39" y="1162"/>
                    <a:pt x="9" y="1162"/>
                  </a:cubicBezTo>
                  <a:cubicBezTo>
                    <a:pt x="9" y="1172"/>
                    <a:pt x="9" y="1172"/>
                    <a:pt x="19" y="1172"/>
                  </a:cubicBezTo>
                  <a:cubicBezTo>
                    <a:pt x="39" y="1162"/>
                    <a:pt x="68" y="1162"/>
                    <a:pt x="97" y="1153"/>
                  </a:cubicBezTo>
                  <a:close/>
                  <a:moveTo>
                    <a:pt x="343" y="11"/>
                  </a:moveTo>
                  <a:cubicBezTo>
                    <a:pt x="354" y="21"/>
                    <a:pt x="354" y="31"/>
                    <a:pt x="363" y="51"/>
                  </a:cubicBezTo>
                  <a:cubicBezTo>
                    <a:pt x="363" y="60"/>
                    <a:pt x="363" y="70"/>
                    <a:pt x="373" y="90"/>
                  </a:cubicBezTo>
                  <a:cubicBezTo>
                    <a:pt x="373" y="119"/>
                    <a:pt x="373" y="149"/>
                    <a:pt x="383" y="169"/>
                  </a:cubicBezTo>
                  <a:cubicBezTo>
                    <a:pt x="383" y="228"/>
                    <a:pt x="373" y="287"/>
                    <a:pt x="373" y="346"/>
                  </a:cubicBezTo>
                  <a:cubicBezTo>
                    <a:pt x="363" y="454"/>
                    <a:pt x="363" y="572"/>
                    <a:pt x="354" y="690"/>
                  </a:cubicBezTo>
                  <a:lnTo>
                    <a:pt x="354" y="858"/>
                  </a:lnTo>
                  <a:cubicBezTo>
                    <a:pt x="343" y="917"/>
                    <a:pt x="343" y="976"/>
                    <a:pt x="334" y="1024"/>
                  </a:cubicBezTo>
                  <a:cubicBezTo>
                    <a:pt x="324" y="1054"/>
                    <a:pt x="314" y="1083"/>
                    <a:pt x="304" y="1103"/>
                  </a:cubicBezTo>
                  <a:cubicBezTo>
                    <a:pt x="295" y="1133"/>
                    <a:pt x="275" y="1153"/>
                    <a:pt x="255" y="1172"/>
                  </a:cubicBezTo>
                  <a:cubicBezTo>
                    <a:pt x="245" y="1172"/>
                    <a:pt x="245" y="1172"/>
                    <a:pt x="236" y="1182"/>
                  </a:cubicBezTo>
                  <a:lnTo>
                    <a:pt x="216" y="1182"/>
                  </a:lnTo>
                  <a:lnTo>
                    <a:pt x="177" y="1192"/>
                  </a:lnTo>
                  <a:lnTo>
                    <a:pt x="98" y="1212"/>
                  </a:lnTo>
                  <a:cubicBezTo>
                    <a:pt x="29" y="1229"/>
                    <a:pt x="0" y="1239"/>
                    <a:pt x="12" y="1239"/>
                  </a:cubicBezTo>
                  <a:cubicBezTo>
                    <a:pt x="20" y="1239"/>
                    <a:pt x="48" y="1234"/>
                    <a:pt x="98" y="1221"/>
                  </a:cubicBezTo>
                  <a:lnTo>
                    <a:pt x="177" y="1202"/>
                  </a:lnTo>
                  <a:lnTo>
                    <a:pt x="225" y="1192"/>
                  </a:lnTo>
                  <a:lnTo>
                    <a:pt x="245" y="1192"/>
                  </a:lnTo>
                  <a:cubicBezTo>
                    <a:pt x="245" y="1182"/>
                    <a:pt x="255" y="1182"/>
                    <a:pt x="265" y="1182"/>
                  </a:cubicBezTo>
                  <a:cubicBezTo>
                    <a:pt x="284" y="1162"/>
                    <a:pt x="304" y="1143"/>
                    <a:pt x="314" y="1113"/>
                  </a:cubicBezTo>
                  <a:cubicBezTo>
                    <a:pt x="334" y="1083"/>
                    <a:pt x="334" y="1054"/>
                    <a:pt x="343" y="1024"/>
                  </a:cubicBezTo>
                  <a:cubicBezTo>
                    <a:pt x="354" y="976"/>
                    <a:pt x="363" y="917"/>
                    <a:pt x="363" y="858"/>
                  </a:cubicBezTo>
                  <a:cubicBezTo>
                    <a:pt x="363" y="798"/>
                    <a:pt x="363" y="739"/>
                    <a:pt x="373" y="690"/>
                  </a:cubicBezTo>
                  <a:cubicBezTo>
                    <a:pt x="373" y="572"/>
                    <a:pt x="373" y="454"/>
                    <a:pt x="383" y="346"/>
                  </a:cubicBezTo>
                  <a:cubicBezTo>
                    <a:pt x="393" y="287"/>
                    <a:pt x="393" y="228"/>
                    <a:pt x="393" y="169"/>
                  </a:cubicBezTo>
                  <a:cubicBezTo>
                    <a:pt x="383" y="139"/>
                    <a:pt x="383" y="119"/>
                    <a:pt x="383" y="90"/>
                  </a:cubicBezTo>
                  <a:cubicBezTo>
                    <a:pt x="373" y="70"/>
                    <a:pt x="373" y="60"/>
                    <a:pt x="373" y="40"/>
                  </a:cubicBezTo>
                  <a:cubicBezTo>
                    <a:pt x="363" y="40"/>
                    <a:pt x="363" y="31"/>
                    <a:pt x="363" y="21"/>
                  </a:cubicBezTo>
                  <a:cubicBezTo>
                    <a:pt x="354" y="21"/>
                    <a:pt x="354" y="11"/>
                    <a:pt x="343" y="1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056956" y="4184161"/>
              <a:ext cx="77324" cy="600588"/>
            </a:xfrm>
            <a:custGeom>
              <a:avLst/>
              <a:gdLst/>
              <a:ahLst/>
              <a:cxnLst/>
              <a:rect l="l" t="t" r="r" b="b"/>
              <a:pathLst>
                <a:path w="365" h="2835" extrusionOk="0">
                  <a:moveTo>
                    <a:pt x="188" y="1"/>
                  </a:moveTo>
                  <a:cubicBezTo>
                    <a:pt x="0" y="1"/>
                    <a:pt x="20" y="237"/>
                    <a:pt x="20" y="522"/>
                  </a:cubicBezTo>
                  <a:lnTo>
                    <a:pt x="20" y="2835"/>
                  </a:lnTo>
                  <a:lnTo>
                    <a:pt x="355" y="2835"/>
                  </a:lnTo>
                  <a:lnTo>
                    <a:pt x="355" y="522"/>
                  </a:lnTo>
                  <a:cubicBezTo>
                    <a:pt x="355" y="237"/>
                    <a:pt x="365" y="1"/>
                    <a:pt x="188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9455" y="4184161"/>
              <a:ext cx="54445" cy="600588"/>
            </a:xfrm>
            <a:custGeom>
              <a:avLst/>
              <a:gdLst/>
              <a:ahLst/>
              <a:cxnLst/>
              <a:rect l="l" t="t" r="r" b="b"/>
              <a:pathLst>
                <a:path w="257" h="2835" extrusionOk="0">
                  <a:moveTo>
                    <a:pt x="129" y="1"/>
                  </a:moveTo>
                  <a:cubicBezTo>
                    <a:pt x="0" y="1"/>
                    <a:pt x="11" y="355"/>
                    <a:pt x="20" y="748"/>
                  </a:cubicBezTo>
                  <a:cubicBezTo>
                    <a:pt x="20" y="1103"/>
                    <a:pt x="50" y="2835"/>
                    <a:pt x="50" y="2835"/>
                  </a:cubicBezTo>
                  <a:lnTo>
                    <a:pt x="207" y="2835"/>
                  </a:lnTo>
                  <a:cubicBezTo>
                    <a:pt x="207" y="2835"/>
                    <a:pt x="227" y="1103"/>
                    <a:pt x="237" y="748"/>
                  </a:cubicBezTo>
                  <a:cubicBezTo>
                    <a:pt x="237" y="355"/>
                    <a:pt x="256" y="1"/>
                    <a:pt x="12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077717" y="4184161"/>
              <a:ext cx="35802" cy="600588"/>
            </a:xfrm>
            <a:custGeom>
              <a:avLst/>
              <a:gdLst/>
              <a:ahLst/>
              <a:cxnLst/>
              <a:rect l="l" t="t" r="r" b="b"/>
              <a:pathLst>
                <a:path w="169" h="2835" extrusionOk="0">
                  <a:moveTo>
                    <a:pt x="90" y="1"/>
                  </a:moveTo>
                  <a:cubicBezTo>
                    <a:pt x="1" y="1"/>
                    <a:pt x="11" y="237"/>
                    <a:pt x="11" y="522"/>
                  </a:cubicBezTo>
                  <a:lnTo>
                    <a:pt x="11" y="2835"/>
                  </a:lnTo>
                  <a:lnTo>
                    <a:pt x="168" y="2835"/>
                  </a:lnTo>
                  <a:lnTo>
                    <a:pt x="168" y="522"/>
                  </a:lnTo>
                  <a:cubicBezTo>
                    <a:pt x="168" y="237"/>
                    <a:pt x="168" y="1"/>
                    <a:pt x="9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094453" y="4183314"/>
              <a:ext cx="19066" cy="599317"/>
            </a:xfrm>
            <a:custGeom>
              <a:avLst/>
              <a:gdLst/>
              <a:ahLst/>
              <a:cxnLst/>
              <a:rect l="l" t="t" r="r" b="b"/>
              <a:pathLst>
                <a:path w="90" h="2829" extrusionOk="0">
                  <a:moveTo>
                    <a:pt x="14" y="0"/>
                  </a:moveTo>
                  <a:cubicBezTo>
                    <a:pt x="5" y="0"/>
                    <a:pt x="0" y="5"/>
                    <a:pt x="0" y="5"/>
                  </a:cubicBezTo>
                  <a:cubicBezTo>
                    <a:pt x="0" y="5"/>
                    <a:pt x="11" y="5"/>
                    <a:pt x="20" y="14"/>
                  </a:cubicBezTo>
                  <a:cubicBezTo>
                    <a:pt x="30" y="14"/>
                    <a:pt x="30" y="24"/>
                    <a:pt x="40" y="24"/>
                  </a:cubicBezTo>
                  <a:cubicBezTo>
                    <a:pt x="50" y="34"/>
                    <a:pt x="50" y="44"/>
                    <a:pt x="59" y="64"/>
                  </a:cubicBezTo>
                  <a:cubicBezTo>
                    <a:pt x="59" y="93"/>
                    <a:pt x="70" y="112"/>
                    <a:pt x="70" y="142"/>
                  </a:cubicBezTo>
                  <a:cubicBezTo>
                    <a:pt x="79" y="171"/>
                    <a:pt x="79" y="201"/>
                    <a:pt x="79" y="231"/>
                  </a:cubicBezTo>
                  <a:lnTo>
                    <a:pt x="79" y="408"/>
                  </a:lnTo>
                  <a:lnTo>
                    <a:pt x="79" y="752"/>
                  </a:lnTo>
                  <a:lnTo>
                    <a:pt x="79" y="1451"/>
                  </a:lnTo>
                  <a:cubicBezTo>
                    <a:pt x="89" y="1914"/>
                    <a:pt x="89" y="2376"/>
                    <a:pt x="89" y="2829"/>
                  </a:cubicBezTo>
                  <a:lnTo>
                    <a:pt x="89" y="1441"/>
                  </a:lnTo>
                  <a:lnTo>
                    <a:pt x="89" y="752"/>
                  </a:lnTo>
                  <a:lnTo>
                    <a:pt x="89" y="408"/>
                  </a:lnTo>
                  <a:lnTo>
                    <a:pt x="89" y="231"/>
                  </a:lnTo>
                  <a:cubicBezTo>
                    <a:pt x="89" y="201"/>
                    <a:pt x="89" y="171"/>
                    <a:pt x="79" y="142"/>
                  </a:cubicBezTo>
                  <a:cubicBezTo>
                    <a:pt x="79" y="112"/>
                    <a:pt x="79" y="83"/>
                    <a:pt x="70" y="53"/>
                  </a:cubicBezTo>
                  <a:cubicBezTo>
                    <a:pt x="59" y="44"/>
                    <a:pt x="59" y="34"/>
                    <a:pt x="50" y="24"/>
                  </a:cubicBezTo>
                  <a:lnTo>
                    <a:pt x="30" y="5"/>
                  </a:lnTo>
                  <a:cubicBezTo>
                    <a:pt x="24" y="1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077717" y="4183314"/>
              <a:ext cx="19066" cy="599317"/>
            </a:xfrm>
            <a:custGeom>
              <a:avLst/>
              <a:gdLst/>
              <a:ahLst/>
              <a:cxnLst/>
              <a:rect l="l" t="t" r="r" b="b"/>
              <a:pathLst>
                <a:path w="90" h="2829" extrusionOk="0">
                  <a:moveTo>
                    <a:pt x="84" y="0"/>
                  </a:moveTo>
                  <a:cubicBezTo>
                    <a:pt x="81" y="0"/>
                    <a:pt x="77" y="1"/>
                    <a:pt x="70" y="5"/>
                  </a:cubicBezTo>
                  <a:cubicBezTo>
                    <a:pt x="60" y="5"/>
                    <a:pt x="50" y="14"/>
                    <a:pt x="50" y="24"/>
                  </a:cubicBezTo>
                  <a:cubicBezTo>
                    <a:pt x="40" y="34"/>
                    <a:pt x="31" y="44"/>
                    <a:pt x="31" y="53"/>
                  </a:cubicBezTo>
                  <a:cubicBezTo>
                    <a:pt x="20" y="83"/>
                    <a:pt x="11" y="112"/>
                    <a:pt x="11" y="142"/>
                  </a:cubicBezTo>
                  <a:cubicBezTo>
                    <a:pt x="11" y="171"/>
                    <a:pt x="11" y="201"/>
                    <a:pt x="1" y="231"/>
                  </a:cubicBezTo>
                  <a:lnTo>
                    <a:pt x="1" y="408"/>
                  </a:lnTo>
                  <a:lnTo>
                    <a:pt x="1" y="752"/>
                  </a:lnTo>
                  <a:lnTo>
                    <a:pt x="1" y="1451"/>
                  </a:lnTo>
                  <a:cubicBezTo>
                    <a:pt x="11" y="1914"/>
                    <a:pt x="11" y="2376"/>
                    <a:pt x="11" y="2829"/>
                  </a:cubicBezTo>
                  <a:lnTo>
                    <a:pt x="11" y="1441"/>
                  </a:lnTo>
                  <a:lnTo>
                    <a:pt x="11" y="752"/>
                  </a:lnTo>
                  <a:lnTo>
                    <a:pt x="11" y="408"/>
                  </a:lnTo>
                  <a:cubicBezTo>
                    <a:pt x="11" y="349"/>
                    <a:pt x="11" y="290"/>
                    <a:pt x="20" y="231"/>
                  </a:cubicBezTo>
                  <a:lnTo>
                    <a:pt x="20" y="142"/>
                  </a:lnTo>
                  <a:cubicBezTo>
                    <a:pt x="31" y="112"/>
                    <a:pt x="31" y="93"/>
                    <a:pt x="40" y="64"/>
                  </a:cubicBezTo>
                  <a:cubicBezTo>
                    <a:pt x="40" y="44"/>
                    <a:pt x="50" y="34"/>
                    <a:pt x="60" y="24"/>
                  </a:cubicBezTo>
                  <a:lnTo>
                    <a:pt x="70" y="14"/>
                  </a:lnTo>
                  <a:lnTo>
                    <a:pt x="90" y="5"/>
                  </a:lnTo>
                  <a:cubicBezTo>
                    <a:pt x="90" y="5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50812" y="4592815"/>
              <a:ext cx="18854" cy="6355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0" y="0"/>
                  </a:moveTo>
                  <a:lnTo>
                    <a:pt x="88" y="30"/>
                  </a:lnTo>
                  <a:lnTo>
                    <a:pt x="88" y="10"/>
                  </a:lnTo>
                  <a:cubicBezTo>
                    <a:pt x="59" y="10"/>
                    <a:pt x="29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25806" y="4655310"/>
              <a:ext cx="16948" cy="18854"/>
            </a:xfrm>
            <a:custGeom>
              <a:avLst/>
              <a:gdLst/>
              <a:ahLst/>
              <a:cxnLst/>
              <a:rect l="l" t="t" r="r" b="b"/>
              <a:pathLst>
                <a:path w="80" h="89" extrusionOk="0">
                  <a:moveTo>
                    <a:pt x="79" y="1"/>
                  </a:moveTo>
                  <a:lnTo>
                    <a:pt x="79" y="1"/>
                  </a:lnTo>
                  <a:cubicBezTo>
                    <a:pt x="49" y="20"/>
                    <a:pt x="30" y="49"/>
                    <a:pt x="0" y="79"/>
                  </a:cubicBezTo>
                  <a:cubicBezTo>
                    <a:pt x="0" y="79"/>
                    <a:pt x="0" y="89"/>
                    <a:pt x="10" y="89"/>
                  </a:cubicBezTo>
                  <a:cubicBezTo>
                    <a:pt x="40" y="60"/>
                    <a:pt x="59" y="30"/>
                    <a:pt x="7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21569" y="4617813"/>
              <a:ext cx="21185" cy="18854"/>
            </a:xfrm>
            <a:custGeom>
              <a:avLst/>
              <a:gdLst/>
              <a:ahLst/>
              <a:cxnLst/>
              <a:rect l="l" t="t" r="r" b="b"/>
              <a:pathLst>
                <a:path w="100" h="89" extrusionOk="0">
                  <a:moveTo>
                    <a:pt x="99" y="1"/>
                  </a:moveTo>
                  <a:lnTo>
                    <a:pt x="99" y="1"/>
                  </a:lnTo>
                  <a:cubicBezTo>
                    <a:pt x="60" y="20"/>
                    <a:pt x="30" y="49"/>
                    <a:pt x="1" y="79"/>
                  </a:cubicBezTo>
                  <a:cubicBezTo>
                    <a:pt x="1" y="89"/>
                    <a:pt x="1" y="89"/>
                    <a:pt x="10" y="89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215418" y="4544726"/>
              <a:ext cx="23091" cy="19066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9" y="1"/>
                  </a:moveTo>
                  <a:lnTo>
                    <a:pt x="109" y="1"/>
                  </a:lnTo>
                  <a:cubicBezTo>
                    <a:pt x="69" y="31"/>
                    <a:pt x="40" y="50"/>
                    <a:pt x="0" y="70"/>
                  </a:cubicBezTo>
                  <a:cubicBezTo>
                    <a:pt x="0" y="79"/>
                    <a:pt x="0" y="90"/>
                    <a:pt x="10" y="90"/>
                  </a:cubicBezTo>
                  <a:cubicBezTo>
                    <a:pt x="50" y="60"/>
                    <a:pt x="79" y="31"/>
                    <a:pt x="10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219443" y="4511466"/>
              <a:ext cx="12711" cy="10592"/>
            </a:xfrm>
            <a:custGeom>
              <a:avLst/>
              <a:gdLst/>
              <a:ahLst/>
              <a:cxnLst/>
              <a:rect l="l" t="t" r="r" b="b"/>
              <a:pathLst>
                <a:path w="60" h="50" extrusionOk="0">
                  <a:moveTo>
                    <a:pt x="60" y="0"/>
                  </a:moveTo>
                  <a:lnTo>
                    <a:pt x="60" y="0"/>
                  </a:lnTo>
                  <a:cubicBezTo>
                    <a:pt x="40" y="10"/>
                    <a:pt x="21" y="30"/>
                    <a:pt x="1" y="40"/>
                  </a:cubicBezTo>
                  <a:cubicBezTo>
                    <a:pt x="1" y="50"/>
                    <a:pt x="1" y="50"/>
                    <a:pt x="11" y="50"/>
                  </a:cubicBezTo>
                  <a:cubicBezTo>
                    <a:pt x="31" y="40"/>
                    <a:pt x="40" y="20"/>
                    <a:pt x="6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217536" y="4473969"/>
              <a:ext cx="12711" cy="14829"/>
            </a:xfrm>
            <a:custGeom>
              <a:avLst/>
              <a:gdLst/>
              <a:ahLst/>
              <a:cxnLst/>
              <a:rect l="l" t="t" r="r" b="b"/>
              <a:pathLst>
                <a:path w="60" h="70" extrusionOk="0">
                  <a:moveTo>
                    <a:pt x="59" y="0"/>
                  </a:moveTo>
                  <a:lnTo>
                    <a:pt x="59" y="0"/>
                  </a:lnTo>
                  <a:cubicBezTo>
                    <a:pt x="30" y="10"/>
                    <a:pt x="10" y="39"/>
                    <a:pt x="10" y="59"/>
                  </a:cubicBezTo>
                  <a:cubicBezTo>
                    <a:pt x="0" y="69"/>
                    <a:pt x="20" y="69"/>
                    <a:pt x="20" y="69"/>
                  </a:cubicBezTo>
                  <a:cubicBezTo>
                    <a:pt x="30" y="39"/>
                    <a:pt x="40" y="20"/>
                    <a:pt x="5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09274" y="4434353"/>
              <a:ext cx="8474" cy="12711"/>
            </a:xfrm>
            <a:custGeom>
              <a:avLst/>
              <a:gdLst/>
              <a:ahLst/>
              <a:cxnLst/>
              <a:rect l="l" t="t" r="r" b="b"/>
              <a:pathLst>
                <a:path w="40" h="60" extrusionOk="0">
                  <a:moveTo>
                    <a:pt x="39" y="0"/>
                  </a:moveTo>
                  <a:lnTo>
                    <a:pt x="39" y="0"/>
                  </a:lnTo>
                  <a:cubicBezTo>
                    <a:pt x="20" y="10"/>
                    <a:pt x="10" y="30"/>
                    <a:pt x="0" y="49"/>
                  </a:cubicBezTo>
                  <a:lnTo>
                    <a:pt x="10" y="6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67540" y="4430116"/>
              <a:ext cx="12711" cy="25210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40"/>
                    <a:pt x="20" y="80"/>
                    <a:pt x="49" y="119"/>
                  </a:cubicBezTo>
                  <a:lnTo>
                    <a:pt x="59" y="109"/>
                  </a:lnTo>
                  <a:cubicBezTo>
                    <a:pt x="40" y="69"/>
                    <a:pt x="20" y="40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125806" y="4394738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59" y="0"/>
                  </a:moveTo>
                  <a:lnTo>
                    <a:pt x="59" y="0"/>
                  </a:lnTo>
                  <a:cubicBezTo>
                    <a:pt x="40" y="10"/>
                    <a:pt x="10" y="30"/>
                    <a:pt x="0" y="50"/>
                  </a:cubicBezTo>
                  <a:cubicBezTo>
                    <a:pt x="0" y="50"/>
                    <a:pt x="0" y="59"/>
                    <a:pt x="10" y="59"/>
                  </a:cubicBezTo>
                  <a:cubicBezTo>
                    <a:pt x="20" y="39"/>
                    <a:pt x="40" y="20"/>
                    <a:pt x="5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132585" y="4336268"/>
              <a:ext cx="20337" cy="19914"/>
            </a:xfrm>
            <a:custGeom>
              <a:avLst/>
              <a:gdLst/>
              <a:ahLst/>
              <a:cxnLst/>
              <a:rect l="l" t="t" r="r" b="b"/>
              <a:pathLst>
                <a:path w="96" h="94" extrusionOk="0">
                  <a:moveTo>
                    <a:pt x="96" y="1"/>
                  </a:moveTo>
                  <a:lnTo>
                    <a:pt x="96" y="1"/>
                  </a:lnTo>
                  <a:cubicBezTo>
                    <a:pt x="67" y="31"/>
                    <a:pt x="37" y="50"/>
                    <a:pt x="8" y="79"/>
                  </a:cubicBezTo>
                  <a:cubicBezTo>
                    <a:pt x="1" y="87"/>
                    <a:pt x="4" y="93"/>
                    <a:pt x="6" y="93"/>
                  </a:cubicBezTo>
                  <a:cubicBezTo>
                    <a:pt x="7" y="93"/>
                    <a:pt x="8" y="92"/>
                    <a:pt x="8" y="90"/>
                  </a:cubicBezTo>
                  <a:cubicBezTo>
                    <a:pt x="47" y="70"/>
                    <a:pt x="67" y="31"/>
                    <a:pt x="96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056956" y="4313388"/>
              <a:ext cx="14829" cy="14829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30"/>
                    <a:pt x="40" y="50"/>
                    <a:pt x="59" y="69"/>
                  </a:cubicBezTo>
                  <a:lnTo>
                    <a:pt x="70" y="60"/>
                  </a:lnTo>
                  <a:cubicBezTo>
                    <a:pt x="50" y="40"/>
                    <a:pt x="30" y="20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90216" y="4350885"/>
              <a:ext cx="6567" cy="10592"/>
            </a:xfrm>
            <a:custGeom>
              <a:avLst/>
              <a:gdLst/>
              <a:ahLst/>
              <a:cxnLst/>
              <a:rect l="l" t="t" r="r" b="b"/>
              <a:pathLst>
                <a:path w="31" h="50" extrusionOk="0">
                  <a:moveTo>
                    <a:pt x="1" y="1"/>
                  </a:moveTo>
                  <a:cubicBezTo>
                    <a:pt x="1" y="21"/>
                    <a:pt x="11" y="30"/>
                    <a:pt x="20" y="50"/>
                  </a:cubicBezTo>
                  <a:lnTo>
                    <a:pt x="31" y="40"/>
                  </a:lnTo>
                  <a:cubicBezTo>
                    <a:pt x="31" y="30"/>
                    <a:pt x="11" y="1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081954" y="4407237"/>
              <a:ext cx="10592" cy="6567"/>
            </a:xfrm>
            <a:custGeom>
              <a:avLst/>
              <a:gdLst/>
              <a:ahLst/>
              <a:cxnLst/>
              <a:rect l="l" t="t" r="r" b="b"/>
              <a:pathLst>
                <a:path w="50" h="31" extrusionOk="0">
                  <a:moveTo>
                    <a:pt x="0" y="0"/>
                  </a:moveTo>
                  <a:cubicBezTo>
                    <a:pt x="11" y="10"/>
                    <a:pt x="20" y="30"/>
                    <a:pt x="40" y="30"/>
                  </a:cubicBezTo>
                  <a:cubicBezTo>
                    <a:pt x="40" y="30"/>
                    <a:pt x="50" y="20"/>
                    <a:pt x="40" y="20"/>
                  </a:cubicBezTo>
                  <a:cubicBezTo>
                    <a:pt x="30" y="10"/>
                    <a:pt x="11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59074" y="4442615"/>
              <a:ext cx="14829" cy="12711"/>
            </a:xfrm>
            <a:custGeom>
              <a:avLst/>
              <a:gdLst/>
              <a:ahLst/>
              <a:cxnLst/>
              <a:rect l="l" t="t" r="r" b="b"/>
              <a:pathLst>
                <a:path w="70" h="60" extrusionOk="0">
                  <a:moveTo>
                    <a:pt x="1" y="1"/>
                  </a:moveTo>
                  <a:cubicBezTo>
                    <a:pt x="20" y="21"/>
                    <a:pt x="40" y="40"/>
                    <a:pt x="49" y="60"/>
                  </a:cubicBezTo>
                  <a:cubicBezTo>
                    <a:pt x="60" y="60"/>
                    <a:pt x="69" y="50"/>
                    <a:pt x="60" y="50"/>
                  </a:cubicBezTo>
                  <a:cubicBezTo>
                    <a:pt x="49" y="30"/>
                    <a:pt x="20" y="2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23688" y="4494730"/>
              <a:ext cx="19066" cy="10804"/>
            </a:xfrm>
            <a:custGeom>
              <a:avLst/>
              <a:gdLst/>
              <a:ahLst/>
              <a:cxnLst/>
              <a:rect l="l" t="t" r="r" b="b"/>
              <a:pathLst>
                <a:path w="90" h="51" extrusionOk="0">
                  <a:moveTo>
                    <a:pt x="89" y="0"/>
                  </a:moveTo>
                  <a:cubicBezTo>
                    <a:pt x="59" y="0"/>
                    <a:pt x="30" y="20"/>
                    <a:pt x="10" y="40"/>
                  </a:cubicBezTo>
                  <a:cubicBezTo>
                    <a:pt x="0" y="40"/>
                    <a:pt x="10" y="50"/>
                    <a:pt x="10" y="50"/>
                  </a:cubicBezTo>
                  <a:cubicBezTo>
                    <a:pt x="40" y="30"/>
                    <a:pt x="59" y="11"/>
                    <a:pt x="8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48482" y="4540489"/>
              <a:ext cx="15041" cy="10804"/>
            </a:xfrm>
            <a:custGeom>
              <a:avLst/>
              <a:gdLst/>
              <a:ahLst/>
              <a:cxnLst/>
              <a:rect l="l" t="t" r="r" b="b"/>
              <a:pathLst>
                <a:path w="71" h="51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11"/>
                    <a:pt x="40" y="31"/>
                    <a:pt x="60" y="51"/>
                  </a:cubicBezTo>
                  <a:cubicBezTo>
                    <a:pt x="70" y="51"/>
                    <a:pt x="70" y="40"/>
                    <a:pt x="70" y="40"/>
                  </a:cubicBezTo>
                  <a:cubicBezTo>
                    <a:pt x="51" y="21"/>
                    <a:pt x="31" y="1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056956" y="4672046"/>
              <a:ext cx="8474" cy="4449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0"/>
                  </a:moveTo>
                  <a:lnTo>
                    <a:pt x="0" y="10"/>
                  </a:lnTo>
                  <a:cubicBezTo>
                    <a:pt x="11" y="10"/>
                    <a:pt x="20" y="20"/>
                    <a:pt x="40" y="20"/>
                  </a:cubicBezTo>
                  <a:lnTo>
                    <a:pt x="40" y="10"/>
                  </a:lnTo>
                  <a:cubicBezTo>
                    <a:pt x="35" y="5"/>
                    <a:pt x="28" y="5"/>
                    <a:pt x="20" y="5"/>
                  </a:cubicBezTo>
                  <a:cubicBezTo>
                    <a:pt x="13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046575" y="4722042"/>
              <a:ext cx="20973" cy="10592"/>
            </a:xfrm>
            <a:custGeom>
              <a:avLst/>
              <a:gdLst/>
              <a:ahLst/>
              <a:cxnLst/>
              <a:rect l="l" t="t" r="r" b="b"/>
              <a:pathLst>
                <a:path w="99" h="50" extrusionOk="0">
                  <a:moveTo>
                    <a:pt x="0" y="1"/>
                  </a:moveTo>
                  <a:cubicBezTo>
                    <a:pt x="30" y="10"/>
                    <a:pt x="60" y="30"/>
                    <a:pt x="89" y="49"/>
                  </a:cubicBezTo>
                  <a:cubicBezTo>
                    <a:pt x="99" y="49"/>
                    <a:pt x="99" y="40"/>
                    <a:pt x="99" y="40"/>
                  </a:cubicBezTo>
                  <a:cubicBezTo>
                    <a:pt x="69" y="10"/>
                    <a:pt x="40" y="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30043" y="4747040"/>
              <a:ext cx="31353" cy="14829"/>
            </a:xfrm>
            <a:custGeom>
              <a:avLst/>
              <a:gdLst/>
              <a:ahLst/>
              <a:cxnLst/>
              <a:rect l="l" t="t" r="r" b="b"/>
              <a:pathLst>
                <a:path w="148" h="70" extrusionOk="0">
                  <a:moveTo>
                    <a:pt x="147" y="1"/>
                  </a:moveTo>
                  <a:lnTo>
                    <a:pt x="0" y="60"/>
                  </a:lnTo>
                  <a:cubicBezTo>
                    <a:pt x="0" y="60"/>
                    <a:pt x="0" y="69"/>
                    <a:pt x="10" y="69"/>
                  </a:cubicBezTo>
                  <a:cubicBezTo>
                    <a:pt x="59" y="49"/>
                    <a:pt x="99" y="20"/>
                    <a:pt x="147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25806" y="4724160"/>
              <a:ext cx="20973" cy="12711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99" y="0"/>
                  </a:moveTo>
                  <a:cubicBezTo>
                    <a:pt x="69" y="10"/>
                    <a:pt x="30" y="30"/>
                    <a:pt x="0" y="50"/>
                  </a:cubicBezTo>
                  <a:cubicBezTo>
                    <a:pt x="0" y="50"/>
                    <a:pt x="0" y="59"/>
                    <a:pt x="10" y="59"/>
                  </a:cubicBezTo>
                  <a:cubicBezTo>
                    <a:pt x="40" y="39"/>
                    <a:pt x="69" y="1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05037" y="4644929"/>
              <a:ext cx="16948" cy="10592"/>
            </a:xfrm>
            <a:custGeom>
              <a:avLst/>
              <a:gdLst/>
              <a:ahLst/>
              <a:cxnLst/>
              <a:rect l="l" t="t" r="r" b="b"/>
              <a:pathLst>
                <a:path w="80" h="50" extrusionOk="0">
                  <a:moveTo>
                    <a:pt x="79" y="0"/>
                  </a:moveTo>
                  <a:cubicBezTo>
                    <a:pt x="59" y="10"/>
                    <a:pt x="30" y="20"/>
                    <a:pt x="10" y="30"/>
                  </a:cubicBezTo>
                  <a:cubicBezTo>
                    <a:pt x="0" y="39"/>
                    <a:pt x="10" y="50"/>
                    <a:pt x="10" y="50"/>
                  </a:cubicBezTo>
                  <a:cubicBezTo>
                    <a:pt x="40" y="39"/>
                    <a:pt x="59" y="20"/>
                    <a:pt x="79" y="1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65422" y="4588578"/>
              <a:ext cx="8474" cy="7415"/>
            </a:xfrm>
            <a:custGeom>
              <a:avLst/>
              <a:gdLst/>
              <a:ahLst/>
              <a:cxnLst/>
              <a:rect l="l" t="t" r="r" b="b"/>
              <a:pathLst>
                <a:path w="40" h="35" extrusionOk="0">
                  <a:moveTo>
                    <a:pt x="0" y="1"/>
                  </a:moveTo>
                  <a:cubicBezTo>
                    <a:pt x="10" y="20"/>
                    <a:pt x="20" y="30"/>
                    <a:pt x="30" y="30"/>
                  </a:cubicBezTo>
                  <a:cubicBezTo>
                    <a:pt x="30" y="33"/>
                    <a:pt x="31" y="34"/>
                    <a:pt x="32" y="34"/>
                  </a:cubicBezTo>
                  <a:cubicBezTo>
                    <a:pt x="35" y="34"/>
                    <a:pt x="39" y="30"/>
                    <a:pt x="39" y="3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123688" y="4290509"/>
              <a:ext cx="12711" cy="9321"/>
            </a:xfrm>
            <a:custGeom>
              <a:avLst/>
              <a:gdLst/>
              <a:ahLst/>
              <a:cxnLst/>
              <a:rect l="l" t="t" r="r" b="b"/>
              <a:pathLst>
                <a:path w="60" h="44" extrusionOk="0">
                  <a:moveTo>
                    <a:pt x="59" y="0"/>
                  </a:moveTo>
                  <a:cubicBezTo>
                    <a:pt x="30" y="0"/>
                    <a:pt x="10" y="20"/>
                    <a:pt x="0" y="39"/>
                  </a:cubicBezTo>
                  <a:cubicBezTo>
                    <a:pt x="0" y="39"/>
                    <a:pt x="5" y="44"/>
                    <a:pt x="8" y="44"/>
                  </a:cubicBezTo>
                  <a:cubicBezTo>
                    <a:pt x="9" y="44"/>
                    <a:pt x="10" y="43"/>
                    <a:pt x="10" y="39"/>
                  </a:cubicBezTo>
                  <a:cubicBezTo>
                    <a:pt x="20" y="30"/>
                    <a:pt x="40" y="10"/>
                    <a:pt x="5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73692" y="4269536"/>
              <a:ext cx="12711" cy="8686"/>
            </a:xfrm>
            <a:custGeom>
              <a:avLst/>
              <a:gdLst/>
              <a:ahLst/>
              <a:cxnLst/>
              <a:rect l="l" t="t" r="r" b="b"/>
              <a:pathLst>
                <a:path w="60" h="4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20"/>
                    <a:pt x="30" y="31"/>
                    <a:pt x="50" y="40"/>
                  </a:cubicBezTo>
                  <a:cubicBezTo>
                    <a:pt x="50" y="40"/>
                    <a:pt x="59" y="31"/>
                    <a:pt x="50" y="31"/>
                  </a:cubicBezTo>
                  <a:cubicBezTo>
                    <a:pt x="39" y="20"/>
                    <a:pt x="20" y="1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069455" y="4211278"/>
              <a:ext cx="14829" cy="14829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0" y="0"/>
                  </a:moveTo>
                  <a:cubicBezTo>
                    <a:pt x="20" y="30"/>
                    <a:pt x="40" y="50"/>
                    <a:pt x="59" y="69"/>
                  </a:cubicBezTo>
                  <a:lnTo>
                    <a:pt x="70" y="59"/>
                  </a:lnTo>
                  <a:cubicBezTo>
                    <a:pt x="50" y="39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44457" y="4232039"/>
              <a:ext cx="23091" cy="16948"/>
            </a:xfrm>
            <a:custGeom>
              <a:avLst/>
              <a:gdLst/>
              <a:ahLst/>
              <a:cxnLst/>
              <a:rect l="l" t="t" r="r" b="b"/>
              <a:pathLst>
                <a:path w="109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30" y="30"/>
                    <a:pt x="70" y="60"/>
                    <a:pt x="99" y="79"/>
                  </a:cubicBezTo>
                  <a:cubicBezTo>
                    <a:pt x="109" y="79"/>
                    <a:pt x="109" y="70"/>
                    <a:pt x="109" y="70"/>
                  </a:cubicBezTo>
                  <a:cubicBezTo>
                    <a:pt x="79" y="40"/>
                    <a:pt x="40" y="20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27713" y="4225895"/>
              <a:ext cx="23303" cy="18854"/>
            </a:xfrm>
            <a:custGeom>
              <a:avLst/>
              <a:gdLst/>
              <a:ahLst/>
              <a:cxnLst/>
              <a:rect l="l" t="t" r="r" b="b"/>
              <a:pathLst>
                <a:path w="110" h="89" extrusionOk="0">
                  <a:moveTo>
                    <a:pt x="110" y="0"/>
                  </a:moveTo>
                  <a:cubicBezTo>
                    <a:pt x="70" y="30"/>
                    <a:pt x="40" y="49"/>
                    <a:pt x="1" y="79"/>
                  </a:cubicBezTo>
                  <a:lnTo>
                    <a:pt x="11" y="89"/>
                  </a:lnTo>
                  <a:cubicBezTo>
                    <a:pt x="50" y="59"/>
                    <a:pt x="80" y="30"/>
                    <a:pt x="110" y="10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119451" y="4188398"/>
              <a:ext cx="8474" cy="16736"/>
            </a:xfrm>
            <a:custGeom>
              <a:avLst/>
              <a:gdLst/>
              <a:ahLst/>
              <a:cxnLst/>
              <a:rect l="l" t="t" r="r" b="b"/>
              <a:pathLst>
                <a:path w="40" h="79" extrusionOk="0">
                  <a:moveTo>
                    <a:pt x="30" y="0"/>
                  </a:moveTo>
                  <a:cubicBezTo>
                    <a:pt x="20" y="20"/>
                    <a:pt x="11" y="49"/>
                    <a:pt x="1" y="69"/>
                  </a:cubicBezTo>
                  <a:lnTo>
                    <a:pt x="11" y="79"/>
                  </a:lnTo>
                  <a:cubicBezTo>
                    <a:pt x="20" y="49"/>
                    <a:pt x="30" y="20"/>
                    <a:pt x="4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094453" y="4544726"/>
              <a:ext cx="10804" cy="12711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50" y="1"/>
                  </a:moveTo>
                  <a:lnTo>
                    <a:pt x="50" y="1"/>
                  </a:lnTo>
                  <a:cubicBezTo>
                    <a:pt x="30" y="11"/>
                    <a:pt x="11" y="31"/>
                    <a:pt x="11" y="50"/>
                  </a:cubicBezTo>
                  <a:cubicBezTo>
                    <a:pt x="0" y="60"/>
                    <a:pt x="11" y="60"/>
                    <a:pt x="20" y="60"/>
                  </a:cubicBezTo>
                  <a:cubicBezTo>
                    <a:pt x="30" y="40"/>
                    <a:pt x="30" y="20"/>
                    <a:pt x="5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079835" y="4490493"/>
              <a:ext cx="16312" cy="15889"/>
            </a:xfrm>
            <a:custGeom>
              <a:avLst/>
              <a:gdLst/>
              <a:ahLst/>
              <a:cxnLst/>
              <a:rect l="l" t="t" r="r" b="b"/>
              <a:pathLst>
                <a:path w="77" h="75" extrusionOk="0">
                  <a:moveTo>
                    <a:pt x="1" y="1"/>
                  </a:moveTo>
                  <a:cubicBezTo>
                    <a:pt x="21" y="31"/>
                    <a:pt x="40" y="50"/>
                    <a:pt x="69" y="70"/>
                  </a:cubicBezTo>
                  <a:cubicBezTo>
                    <a:pt x="50" y="40"/>
                    <a:pt x="30" y="20"/>
                    <a:pt x="1" y="1"/>
                  </a:cubicBezTo>
                  <a:close/>
                  <a:moveTo>
                    <a:pt x="69" y="70"/>
                  </a:moveTo>
                  <a:cubicBezTo>
                    <a:pt x="69" y="73"/>
                    <a:pt x="71" y="74"/>
                    <a:pt x="72" y="74"/>
                  </a:cubicBezTo>
                  <a:cubicBezTo>
                    <a:pt x="74" y="74"/>
                    <a:pt x="76" y="70"/>
                    <a:pt x="69" y="7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094453" y="4452996"/>
              <a:ext cx="12711" cy="14829"/>
            </a:xfrm>
            <a:custGeom>
              <a:avLst/>
              <a:gdLst/>
              <a:ahLst/>
              <a:cxnLst/>
              <a:rect l="l" t="t" r="r" b="b"/>
              <a:pathLst>
                <a:path w="60" h="70" extrusionOk="0">
                  <a:moveTo>
                    <a:pt x="59" y="1"/>
                  </a:moveTo>
                  <a:lnTo>
                    <a:pt x="0" y="60"/>
                  </a:lnTo>
                  <a:cubicBezTo>
                    <a:pt x="0" y="70"/>
                    <a:pt x="11" y="70"/>
                    <a:pt x="11" y="70"/>
                  </a:cubicBezTo>
                  <a:cubicBezTo>
                    <a:pt x="30" y="50"/>
                    <a:pt x="50" y="31"/>
                    <a:pt x="59" y="11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092334" y="4288390"/>
              <a:ext cx="12923" cy="11440"/>
            </a:xfrm>
            <a:custGeom>
              <a:avLst/>
              <a:gdLst/>
              <a:ahLst/>
              <a:cxnLst/>
              <a:rect l="l" t="t" r="r" b="b"/>
              <a:pathLst>
                <a:path w="61" h="54" extrusionOk="0">
                  <a:moveTo>
                    <a:pt x="50" y="1"/>
                  </a:moveTo>
                  <a:lnTo>
                    <a:pt x="1" y="49"/>
                  </a:lnTo>
                  <a:cubicBezTo>
                    <a:pt x="1" y="49"/>
                    <a:pt x="5" y="54"/>
                    <a:pt x="8" y="54"/>
                  </a:cubicBezTo>
                  <a:cubicBezTo>
                    <a:pt x="9" y="54"/>
                    <a:pt x="10" y="53"/>
                    <a:pt x="10" y="49"/>
                  </a:cubicBezTo>
                  <a:cubicBezTo>
                    <a:pt x="30" y="40"/>
                    <a:pt x="40" y="20"/>
                    <a:pt x="6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31950" y="4557225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60" y="1"/>
                  </a:moveTo>
                  <a:lnTo>
                    <a:pt x="60" y="1"/>
                  </a:lnTo>
                  <a:cubicBezTo>
                    <a:pt x="40" y="20"/>
                    <a:pt x="20" y="31"/>
                    <a:pt x="1" y="50"/>
                  </a:cubicBezTo>
                  <a:cubicBezTo>
                    <a:pt x="1" y="50"/>
                    <a:pt x="1" y="60"/>
                    <a:pt x="11" y="60"/>
                  </a:cubicBezTo>
                  <a:cubicBezTo>
                    <a:pt x="30" y="40"/>
                    <a:pt x="40" y="20"/>
                    <a:pt x="6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084072" y="4619720"/>
              <a:ext cx="12711" cy="9533"/>
            </a:xfrm>
            <a:custGeom>
              <a:avLst/>
              <a:gdLst/>
              <a:ahLst/>
              <a:cxnLst/>
              <a:rect l="l" t="t" r="r" b="b"/>
              <a:pathLst>
                <a:path w="60" h="45" extrusionOk="0">
                  <a:moveTo>
                    <a:pt x="1" y="1"/>
                  </a:moveTo>
                  <a:cubicBezTo>
                    <a:pt x="10" y="11"/>
                    <a:pt x="30" y="31"/>
                    <a:pt x="49" y="40"/>
                  </a:cubicBezTo>
                  <a:cubicBezTo>
                    <a:pt x="49" y="44"/>
                    <a:pt x="51" y="45"/>
                    <a:pt x="52" y="45"/>
                  </a:cubicBezTo>
                  <a:cubicBezTo>
                    <a:pt x="55" y="45"/>
                    <a:pt x="60" y="40"/>
                    <a:pt x="60" y="40"/>
                  </a:cubicBezTo>
                  <a:cubicBezTo>
                    <a:pt x="40" y="21"/>
                    <a:pt x="20" y="1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96571" y="4665691"/>
              <a:ext cx="8686" cy="10804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40" y="0"/>
                  </a:moveTo>
                  <a:cubicBezTo>
                    <a:pt x="20" y="0"/>
                    <a:pt x="1" y="20"/>
                    <a:pt x="1" y="40"/>
                  </a:cubicBezTo>
                  <a:cubicBezTo>
                    <a:pt x="1" y="50"/>
                    <a:pt x="10" y="50"/>
                    <a:pt x="10" y="50"/>
                  </a:cubicBezTo>
                  <a:cubicBezTo>
                    <a:pt x="20" y="40"/>
                    <a:pt x="20" y="30"/>
                    <a:pt x="20" y="20"/>
                  </a:cubicBezTo>
                  <a:cubicBezTo>
                    <a:pt x="30" y="11"/>
                    <a:pt x="30" y="0"/>
                    <a:pt x="4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81954" y="4736659"/>
              <a:ext cx="14829" cy="15677"/>
            </a:xfrm>
            <a:custGeom>
              <a:avLst/>
              <a:gdLst/>
              <a:ahLst/>
              <a:cxnLst/>
              <a:rect l="l" t="t" r="r" b="b"/>
              <a:pathLst>
                <a:path w="70" h="74" extrusionOk="0">
                  <a:moveTo>
                    <a:pt x="0" y="0"/>
                  </a:moveTo>
                  <a:lnTo>
                    <a:pt x="0" y="10"/>
                  </a:lnTo>
                  <a:lnTo>
                    <a:pt x="59" y="69"/>
                  </a:lnTo>
                  <a:cubicBezTo>
                    <a:pt x="59" y="72"/>
                    <a:pt x="61" y="74"/>
                    <a:pt x="62" y="74"/>
                  </a:cubicBezTo>
                  <a:cubicBezTo>
                    <a:pt x="65" y="74"/>
                    <a:pt x="70" y="69"/>
                    <a:pt x="70" y="69"/>
                  </a:cubicBezTo>
                  <a:cubicBezTo>
                    <a:pt x="50" y="39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048482" y="4759539"/>
              <a:ext cx="16948" cy="12711"/>
            </a:xfrm>
            <a:custGeom>
              <a:avLst/>
              <a:gdLst/>
              <a:ahLst/>
              <a:cxnLst/>
              <a:rect l="l" t="t" r="r" b="b"/>
              <a:pathLst>
                <a:path w="80" h="60" extrusionOk="0">
                  <a:moveTo>
                    <a:pt x="1" y="1"/>
                  </a:moveTo>
                  <a:cubicBezTo>
                    <a:pt x="21" y="20"/>
                    <a:pt x="40" y="40"/>
                    <a:pt x="70" y="60"/>
                  </a:cubicBezTo>
                  <a:lnTo>
                    <a:pt x="80" y="50"/>
                  </a:lnTo>
                  <a:cubicBezTo>
                    <a:pt x="51" y="30"/>
                    <a:pt x="21" y="2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184064" y="4505322"/>
              <a:ext cx="8686" cy="10381"/>
            </a:xfrm>
            <a:custGeom>
              <a:avLst/>
              <a:gdLst/>
              <a:ahLst/>
              <a:cxnLst/>
              <a:rect l="l" t="t" r="r" b="b"/>
              <a:pathLst>
                <a:path w="41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0"/>
                    <a:pt x="21" y="29"/>
                    <a:pt x="30" y="49"/>
                  </a:cubicBezTo>
                  <a:lnTo>
                    <a:pt x="40" y="39"/>
                  </a:lnTo>
                  <a:cubicBezTo>
                    <a:pt x="30" y="29"/>
                    <a:pt x="10" y="2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92538" y="4463588"/>
              <a:ext cx="8474" cy="17795"/>
            </a:xfrm>
            <a:custGeom>
              <a:avLst/>
              <a:gdLst/>
              <a:ahLst/>
              <a:cxnLst/>
              <a:rect l="l" t="t" r="r" b="b"/>
              <a:pathLst>
                <a:path w="40" h="84" extrusionOk="0">
                  <a:moveTo>
                    <a:pt x="40" y="0"/>
                  </a:moveTo>
                  <a:cubicBezTo>
                    <a:pt x="29" y="20"/>
                    <a:pt x="10" y="49"/>
                    <a:pt x="0" y="79"/>
                  </a:cubicBezTo>
                  <a:cubicBezTo>
                    <a:pt x="0" y="79"/>
                    <a:pt x="5" y="83"/>
                    <a:pt x="7" y="83"/>
                  </a:cubicBezTo>
                  <a:cubicBezTo>
                    <a:pt x="9" y="83"/>
                    <a:pt x="10" y="82"/>
                    <a:pt x="10" y="79"/>
                  </a:cubicBezTo>
                  <a:cubicBezTo>
                    <a:pt x="20" y="59"/>
                    <a:pt x="29" y="29"/>
                    <a:pt x="4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61185" y="4486468"/>
              <a:ext cx="14829" cy="11440"/>
            </a:xfrm>
            <a:custGeom>
              <a:avLst/>
              <a:gdLst/>
              <a:ahLst/>
              <a:cxnLst/>
              <a:rect l="l" t="t" r="r" b="b"/>
              <a:pathLst>
                <a:path w="70" h="54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0"/>
                    <a:pt x="40" y="39"/>
                    <a:pt x="59" y="50"/>
                  </a:cubicBezTo>
                  <a:cubicBezTo>
                    <a:pt x="62" y="52"/>
                    <a:pt x="64" y="54"/>
                    <a:pt x="66" y="54"/>
                  </a:cubicBezTo>
                  <a:cubicBezTo>
                    <a:pt x="70" y="54"/>
                    <a:pt x="70" y="47"/>
                    <a:pt x="70" y="39"/>
                  </a:cubicBezTo>
                  <a:cubicBezTo>
                    <a:pt x="50" y="20"/>
                    <a:pt x="20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159066" y="4534345"/>
              <a:ext cx="10592" cy="10592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30" y="30"/>
                    <a:pt x="40" y="50"/>
                  </a:cubicBezTo>
                  <a:lnTo>
                    <a:pt x="50" y="40"/>
                  </a:lnTo>
                  <a:cubicBezTo>
                    <a:pt x="40" y="21"/>
                    <a:pt x="21" y="1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90420" y="4594722"/>
              <a:ext cx="4237" cy="6567"/>
            </a:xfrm>
            <a:custGeom>
              <a:avLst/>
              <a:gdLst/>
              <a:ahLst/>
              <a:cxnLst/>
              <a:rect l="l" t="t" r="r" b="b"/>
              <a:pathLst>
                <a:path w="20" h="31" extrusionOk="0">
                  <a:moveTo>
                    <a:pt x="20" y="1"/>
                  </a:moveTo>
                  <a:cubicBezTo>
                    <a:pt x="10" y="1"/>
                    <a:pt x="0" y="11"/>
                    <a:pt x="0" y="21"/>
                  </a:cubicBezTo>
                  <a:lnTo>
                    <a:pt x="0" y="31"/>
                  </a:lnTo>
                  <a:cubicBezTo>
                    <a:pt x="10" y="21"/>
                    <a:pt x="10" y="11"/>
                    <a:pt x="2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209274" y="4598959"/>
              <a:ext cx="18854" cy="12711"/>
            </a:xfrm>
            <a:custGeom>
              <a:avLst/>
              <a:gdLst/>
              <a:ahLst/>
              <a:cxnLst/>
              <a:rect l="l" t="t" r="r" b="b"/>
              <a:pathLst>
                <a:path w="89" h="60" extrusionOk="0">
                  <a:moveTo>
                    <a:pt x="88" y="1"/>
                  </a:moveTo>
                  <a:cubicBezTo>
                    <a:pt x="59" y="11"/>
                    <a:pt x="29" y="20"/>
                    <a:pt x="0" y="50"/>
                  </a:cubicBezTo>
                  <a:cubicBezTo>
                    <a:pt x="0" y="50"/>
                    <a:pt x="0" y="60"/>
                    <a:pt x="10" y="60"/>
                  </a:cubicBezTo>
                  <a:cubicBezTo>
                    <a:pt x="29" y="40"/>
                    <a:pt x="59" y="11"/>
                    <a:pt x="88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71565" y="4644929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1" y="0"/>
                  </a:moveTo>
                  <a:cubicBezTo>
                    <a:pt x="21" y="20"/>
                    <a:pt x="30" y="39"/>
                    <a:pt x="50" y="59"/>
                  </a:cubicBezTo>
                  <a:lnTo>
                    <a:pt x="60" y="50"/>
                  </a:lnTo>
                  <a:cubicBezTo>
                    <a:pt x="40" y="30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9066" y="4622050"/>
              <a:ext cx="12711" cy="10381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20"/>
                    <a:pt x="30" y="40"/>
                    <a:pt x="50" y="49"/>
                  </a:cubicBezTo>
                  <a:lnTo>
                    <a:pt x="60" y="40"/>
                  </a:lnTo>
                  <a:cubicBezTo>
                    <a:pt x="40" y="20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42542" y="4657428"/>
              <a:ext cx="16736" cy="14829"/>
            </a:xfrm>
            <a:custGeom>
              <a:avLst/>
              <a:gdLst/>
              <a:ahLst/>
              <a:cxnLst/>
              <a:rect l="l" t="t" r="r" b="b"/>
              <a:pathLst>
                <a:path w="79" h="70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20"/>
                    <a:pt x="49" y="39"/>
                    <a:pt x="59" y="69"/>
                  </a:cubicBezTo>
                  <a:cubicBezTo>
                    <a:pt x="69" y="69"/>
                    <a:pt x="79" y="59"/>
                    <a:pt x="69" y="59"/>
                  </a:cubicBezTo>
                  <a:cubicBezTo>
                    <a:pt x="59" y="30"/>
                    <a:pt x="29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171565" y="4678190"/>
              <a:ext cx="14829" cy="4449"/>
            </a:xfrm>
            <a:custGeom>
              <a:avLst/>
              <a:gdLst/>
              <a:ahLst/>
              <a:cxnLst/>
              <a:rect l="l" t="t" r="r" b="b"/>
              <a:pathLst>
                <a:path w="70" h="21" extrusionOk="0">
                  <a:moveTo>
                    <a:pt x="69" y="1"/>
                  </a:moveTo>
                  <a:cubicBezTo>
                    <a:pt x="50" y="1"/>
                    <a:pt x="21" y="1"/>
                    <a:pt x="1" y="11"/>
                  </a:cubicBezTo>
                  <a:lnTo>
                    <a:pt x="10" y="20"/>
                  </a:lnTo>
                  <a:cubicBezTo>
                    <a:pt x="30" y="11"/>
                    <a:pt x="50" y="1"/>
                    <a:pt x="6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023484" y="4401093"/>
              <a:ext cx="10804" cy="12711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50" y="0"/>
                  </a:moveTo>
                  <a:lnTo>
                    <a:pt x="50" y="0"/>
                  </a:lnTo>
                  <a:cubicBezTo>
                    <a:pt x="31" y="9"/>
                    <a:pt x="11" y="29"/>
                    <a:pt x="1" y="49"/>
                  </a:cubicBezTo>
                  <a:cubicBezTo>
                    <a:pt x="1" y="49"/>
                    <a:pt x="1" y="59"/>
                    <a:pt x="11" y="59"/>
                  </a:cubicBezTo>
                  <a:cubicBezTo>
                    <a:pt x="21" y="39"/>
                    <a:pt x="40" y="20"/>
                    <a:pt x="5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027721" y="4350885"/>
              <a:ext cx="10804" cy="12711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50" y="1"/>
                  </a:moveTo>
                  <a:cubicBezTo>
                    <a:pt x="30" y="21"/>
                    <a:pt x="20" y="40"/>
                    <a:pt x="1" y="50"/>
                  </a:cubicBezTo>
                  <a:cubicBezTo>
                    <a:pt x="1" y="60"/>
                    <a:pt x="11" y="60"/>
                    <a:pt x="11" y="60"/>
                  </a:cubicBezTo>
                  <a:cubicBezTo>
                    <a:pt x="30" y="50"/>
                    <a:pt x="40" y="21"/>
                    <a:pt x="5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992342" y="4325887"/>
              <a:ext cx="14829" cy="14829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30"/>
                    <a:pt x="40" y="50"/>
                    <a:pt x="60" y="69"/>
                  </a:cubicBezTo>
                  <a:cubicBezTo>
                    <a:pt x="69" y="69"/>
                    <a:pt x="69" y="60"/>
                    <a:pt x="69" y="60"/>
                  </a:cubicBezTo>
                  <a:cubicBezTo>
                    <a:pt x="49" y="40"/>
                    <a:pt x="20" y="2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013315" y="4298771"/>
              <a:ext cx="14617" cy="12711"/>
            </a:xfrm>
            <a:custGeom>
              <a:avLst/>
              <a:gdLst/>
              <a:ahLst/>
              <a:cxnLst/>
              <a:rect l="l" t="t" r="r" b="b"/>
              <a:pathLst>
                <a:path w="69" h="60" extrusionOk="0">
                  <a:moveTo>
                    <a:pt x="69" y="0"/>
                  </a:moveTo>
                  <a:lnTo>
                    <a:pt x="69" y="0"/>
                  </a:lnTo>
                  <a:cubicBezTo>
                    <a:pt x="39" y="11"/>
                    <a:pt x="20" y="30"/>
                    <a:pt x="0" y="50"/>
                  </a:cubicBezTo>
                  <a:cubicBezTo>
                    <a:pt x="0" y="59"/>
                    <a:pt x="0" y="59"/>
                    <a:pt x="9" y="59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994461" y="4271654"/>
              <a:ext cx="10592" cy="13770"/>
            </a:xfrm>
            <a:custGeom>
              <a:avLst/>
              <a:gdLst/>
              <a:ahLst/>
              <a:cxnLst/>
              <a:rect l="l" t="t" r="r" b="b"/>
              <a:pathLst>
                <a:path w="50" h="65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1"/>
                    <a:pt x="20" y="40"/>
                    <a:pt x="39" y="60"/>
                  </a:cubicBezTo>
                  <a:cubicBezTo>
                    <a:pt x="39" y="63"/>
                    <a:pt x="41" y="64"/>
                    <a:pt x="42" y="64"/>
                  </a:cubicBezTo>
                  <a:cubicBezTo>
                    <a:pt x="45" y="64"/>
                    <a:pt x="50" y="60"/>
                    <a:pt x="50" y="60"/>
                  </a:cubicBezTo>
                  <a:cubicBezTo>
                    <a:pt x="39" y="30"/>
                    <a:pt x="20" y="2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009078" y="4252800"/>
              <a:ext cx="14617" cy="13770"/>
            </a:xfrm>
            <a:custGeom>
              <a:avLst/>
              <a:gdLst/>
              <a:ahLst/>
              <a:cxnLst/>
              <a:rect l="l" t="t" r="r" b="b"/>
              <a:pathLst>
                <a:path w="69" h="65" extrusionOk="0">
                  <a:moveTo>
                    <a:pt x="69" y="1"/>
                  </a:moveTo>
                  <a:cubicBezTo>
                    <a:pt x="49" y="11"/>
                    <a:pt x="20" y="31"/>
                    <a:pt x="0" y="60"/>
                  </a:cubicBezTo>
                  <a:cubicBezTo>
                    <a:pt x="0" y="60"/>
                    <a:pt x="5" y="65"/>
                    <a:pt x="7" y="65"/>
                  </a:cubicBezTo>
                  <a:cubicBezTo>
                    <a:pt x="9" y="65"/>
                    <a:pt x="10" y="63"/>
                    <a:pt x="10" y="60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92342" y="4227802"/>
              <a:ext cx="14829" cy="15041"/>
            </a:xfrm>
            <a:custGeom>
              <a:avLst/>
              <a:gdLst/>
              <a:ahLst/>
              <a:cxnLst/>
              <a:rect l="l" t="t" r="r" b="b"/>
              <a:pathLst>
                <a:path w="70" h="71" extrusionOk="0">
                  <a:moveTo>
                    <a:pt x="1" y="1"/>
                  </a:moveTo>
                  <a:cubicBezTo>
                    <a:pt x="20" y="21"/>
                    <a:pt x="40" y="50"/>
                    <a:pt x="60" y="70"/>
                  </a:cubicBezTo>
                  <a:lnTo>
                    <a:pt x="69" y="60"/>
                  </a:lnTo>
                  <a:cubicBezTo>
                    <a:pt x="49" y="40"/>
                    <a:pt x="20" y="2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65226" y="4250893"/>
              <a:ext cx="16948" cy="10592"/>
            </a:xfrm>
            <a:custGeom>
              <a:avLst/>
              <a:gdLst/>
              <a:ahLst/>
              <a:cxnLst/>
              <a:rect l="l" t="t" r="r" b="b"/>
              <a:pathLst>
                <a:path w="80" h="50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0"/>
                    <a:pt x="50" y="40"/>
                    <a:pt x="70" y="49"/>
                  </a:cubicBezTo>
                  <a:lnTo>
                    <a:pt x="79" y="40"/>
                  </a:lnTo>
                  <a:cubicBezTo>
                    <a:pt x="50" y="20"/>
                    <a:pt x="30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965226" y="4298771"/>
              <a:ext cx="14829" cy="10804"/>
            </a:xfrm>
            <a:custGeom>
              <a:avLst/>
              <a:gdLst/>
              <a:ahLst/>
              <a:cxnLst/>
              <a:rect l="l" t="t" r="r" b="b"/>
              <a:pathLst>
                <a:path w="70" h="5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0"/>
                    <a:pt x="40" y="30"/>
                    <a:pt x="59" y="50"/>
                  </a:cubicBezTo>
                  <a:cubicBezTo>
                    <a:pt x="70" y="50"/>
                    <a:pt x="70" y="40"/>
                    <a:pt x="70" y="40"/>
                  </a:cubicBezTo>
                  <a:cubicBezTo>
                    <a:pt x="50" y="20"/>
                    <a:pt x="20" y="11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65226" y="4336268"/>
              <a:ext cx="20973" cy="9533"/>
            </a:xfrm>
            <a:custGeom>
              <a:avLst/>
              <a:gdLst/>
              <a:ahLst/>
              <a:cxnLst/>
              <a:rect l="l" t="t" r="r" b="b"/>
              <a:pathLst>
                <a:path w="99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30" y="11"/>
                    <a:pt x="59" y="30"/>
                    <a:pt x="89" y="40"/>
                  </a:cubicBezTo>
                  <a:cubicBezTo>
                    <a:pt x="89" y="43"/>
                    <a:pt x="90" y="44"/>
                    <a:pt x="91" y="44"/>
                  </a:cubicBezTo>
                  <a:cubicBezTo>
                    <a:pt x="94" y="44"/>
                    <a:pt x="99" y="37"/>
                    <a:pt x="99" y="30"/>
                  </a:cubicBezTo>
                  <a:cubicBezTo>
                    <a:pt x="70" y="11"/>
                    <a:pt x="40" y="1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963107" y="4371858"/>
              <a:ext cx="21185" cy="8474"/>
            </a:xfrm>
            <a:custGeom>
              <a:avLst/>
              <a:gdLst/>
              <a:ahLst/>
              <a:cxnLst/>
              <a:rect l="l" t="t" r="r" b="b"/>
              <a:pathLst>
                <a:path w="100" h="40" extrusionOk="0">
                  <a:moveTo>
                    <a:pt x="1" y="0"/>
                  </a:moveTo>
                  <a:cubicBezTo>
                    <a:pt x="30" y="10"/>
                    <a:pt x="60" y="29"/>
                    <a:pt x="89" y="40"/>
                  </a:cubicBezTo>
                  <a:cubicBezTo>
                    <a:pt x="89" y="40"/>
                    <a:pt x="99" y="29"/>
                    <a:pt x="89" y="29"/>
                  </a:cubicBezTo>
                  <a:cubicBezTo>
                    <a:pt x="60" y="10"/>
                    <a:pt x="30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971581" y="4411262"/>
              <a:ext cx="14617" cy="4449"/>
            </a:xfrm>
            <a:custGeom>
              <a:avLst/>
              <a:gdLst/>
              <a:ahLst/>
              <a:cxnLst/>
              <a:rect l="l" t="t" r="r" b="b"/>
              <a:pathLst>
                <a:path w="69" h="21" extrusionOk="0">
                  <a:moveTo>
                    <a:pt x="0" y="1"/>
                  </a:moveTo>
                  <a:lnTo>
                    <a:pt x="0" y="11"/>
                  </a:lnTo>
                  <a:cubicBezTo>
                    <a:pt x="20" y="11"/>
                    <a:pt x="40" y="21"/>
                    <a:pt x="59" y="21"/>
                  </a:cubicBezTo>
                  <a:cubicBezTo>
                    <a:pt x="69" y="21"/>
                    <a:pt x="69" y="1"/>
                    <a:pt x="5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979843" y="4444734"/>
              <a:ext cx="18854" cy="8474"/>
            </a:xfrm>
            <a:custGeom>
              <a:avLst/>
              <a:gdLst/>
              <a:ahLst/>
              <a:cxnLst/>
              <a:rect l="l" t="t" r="r" b="b"/>
              <a:pathLst>
                <a:path w="89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0" y="11"/>
                    <a:pt x="60" y="30"/>
                    <a:pt x="79" y="40"/>
                  </a:cubicBezTo>
                  <a:cubicBezTo>
                    <a:pt x="89" y="40"/>
                    <a:pt x="89" y="30"/>
                    <a:pt x="89" y="20"/>
                  </a:cubicBezTo>
                  <a:cubicBezTo>
                    <a:pt x="60" y="11"/>
                    <a:pt x="30" y="11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994461" y="4476087"/>
              <a:ext cx="23091" cy="6355"/>
            </a:xfrm>
            <a:custGeom>
              <a:avLst/>
              <a:gdLst/>
              <a:ahLst/>
              <a:cxnLst/>
              <a:rect l="l" t="t" r="r" b="b"/>
              <a:pathLst>
                <a:path w="109" h="30" extrusionOk="0">
                  <a:moveTo>
                    <a:pt x="0" y="0"/>
                  </a:moveTo>
                  <a:lnTo>
                    <a:pt x="0" y="10"/>
                  </a:lnTo>
                  <a:cubicBezTo>
                    <a:pt x="39" y="10"/>
                    <a:pt x="69" y="20"/>
                    <a:pt x="109" y="29"/>
                  </a:cubicBezTo>
                  <a:lnTo>
                    <a:pt x="109" y="20"/>
                  </a:lnTo>
                  <a:cubicBezTo>
                    <a:pt x="79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038313" y="4430116"/>
              <a:ext cx="12711" cy="21185"/>
            </a:xfrm>
            <a:custGeom>
              <a:avLst/>
              <a:gdLst/>
              <a:ahLst/>
              <a:cxnLst/>
              <a:rect l="l" t="t" r="r" b="b"/>
              <a:pathLst>
                <a:path w="60" h="100" extrusionOk="0">
                  <a:moveTo>
                    <a:pt x="59" y="1"/>
                  </a:moveTo>
                  <a:lnTo>
                    <a:pt x="59" y="1"/>
                  </a:lnTo>
                  <a:cubicBezTo>
                    <a:pt x="59" y="1"/>
                    <a:pt x="58" y="2"/>
                    <a:pt x="58" y="2"/>
                  </a:cubicBezTo>
                  <a:lnTo>
                    <a:pt x="58" y="2"/>
                  </a:lnTo>
                  <a:lnTo>
                    <a:pt x="59" y="1"/>
                  </a:lnTo>
                  <a:close/>
                  <a:moveTo>
                    <a:pt x="58" y="2"/>
                  </a:moveTo>
                  <a:lnTo>
                    <a:pt x="0" y="89"/>
                  </a:lnTo>
                  <a:lnTo>
                    <a:pt x="10" y="99"/>
                  </a:lnTo>
                  <a:cubicBezTo>
                    <a:pt x="29" y="61"/>
                    <a:pt x="39" y="31"/>
                    <a:pt x="58" y="2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019459" y="4213396"/>
              <a:ext cx="10592" cy="19914"/>
            </a:xfrm>
            <a:custGeom>
              <a:avLst/>
              <a:gdLst/>
              <a:ahLst/>
              <a:cxnLst/>
              <a:rect l="l" t="t" r="r" b="b"/>
              <a:pathLst>
                <a:path w="50" h="94" extrusionOk="0">
                  <a:moveTo>
                    <a:pt x="50" y="0"/>
                  </a:moveTo>
                  <a:lnTo>
                    <a:pt x="50" y="0"/>
                  </a:lnTo>
                  <a:cubicBezTo>
                    <a:pt x="30" y="30"/>
                    <a:pt x="10" y="59"/>
                    <a:pt x="0" y="89"/>
                  </a:cubicBezTo>
                  <a:cubicBezTo>
                    <a:pt x="0" y="89"/>
                    <a:pt x="5" y="93"/>
                    <a:pt x="8" y="93"/>
                  </a:cubicBezTo>
                  <a:cubicBezTo>
                    <a:pt x="9" y="93"/>
                    <a:pt x="10" y="92"/>
                    <a:pt x="10" y="89"/>
                  </a:cubicBezTo>
                  <a:cubicBezTo>
                    <a:pt x="20" y="59"/>
                    <a:pt x="30" y="30"/>
                    <a:pt x="5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027721" y="4265299"/>
              <a:ext cx="14829" cy="12923"/>
            </a:xfrm>
            <a:custGeom>
              <a:avLst/>
              <a:gdLst/>
              <a:ahLst/>
              <a:cxnLst/>
              <a:rect l="l" t="t" r="r" b="b"/>
              <a:pathLst>
                <a:path w="70" h="61" extrusionOk="0">
                  <a:moveTo>
                    <a:pt x="70" y="1"/>
                  </a:moveTo>
                  <a:cubicBezTo>
                    <a:pt x="40" y="1"/>
                    <a:pt x="20" y="31"/>
                    <a:pt x="1" y="51"/>
                  </a:cubicBezTo>
                  <a:cubicBezTo>
                    <a:pt x="1" y="60"/>
                    <a:pt x="11" y="60"/>
                    <a:pt x="11" y="60"/>
                  </a:cubicBezTo>
                  <a:cubicBezTo>
                    <a:pt x="30" y="40"/>
                    <a:pt x="40" y="11"/>
                    <a:pt x="7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027721" y="4311270"/>
              <a:ext cx="14829" cy="19066"/>
            </a:xfrm>
            <a:custGeom>
              <a:avLst/>
              <a:gdLst/>
              <a:ahLst/>
              <a:cxnLst/>
              <a:rect l="l" t="t" r="r" b="b"/>
              <a:pathLst>
                <a:path w="70" h="90" extrusionOk="0">
                  <a:moveTo>
                    <a:pt x="70" y="0"/>
                  </a:moveTo>
                  <a:lnTo>
                    <a:pt x="70" y="0"/>
                  </a:lnTo>
                  <a:cubicBezTo>
                    <a:pt x="50" y="20"/>
                    <a:pt x="20" y="50"/>
                    <a:pt x="1" y="79"/>
                  </a:cubicBezTo>
                  <a:cubicBezTo>
                    <a:pt x="1" y="89"/>
                    <a:pt x="11" y="89"/>
                    <a:pt x="11" y="89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071573" y="4188398"/>
              <a:ext cx="6355" cy="8474"/>
            </a:xfrm>
            <a:custGeom>
              <a:avLst/>
              <a:gdLst/>
              <a:ahLst/>
              <a:cxnLst/>
              <a:rect l="l" t="t" r="r" b="b"/>
              <a:pathLst>
                <a:path w="30" h="40" extrusionOk="0">
                  <a:moveTo>
                    <a:pt x="1" y="0"/>
                  </a:moveTo>
                  <a:cubicBezTo>
                    <a:pt x="10" y="10"/>
                    <a:pt x="10" y="29"/>
                    <a:pt x="20" y="40"/>
                  </a:cubicBezTo>
                  <a:lnTo>
                    <a:pt x="30" y="29"/>
                  </a:lnTo>
                  <a:cubicBezTo>
                    <a:pt x="30" y="20"/>
                    <a:pt x="10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2"/>
          <p:cNvSpPr/>
          <p:nvPr/>
        </p:nvSpPr>
        <p:spPr>
          <a:xfrm>
            <a:off x="-322025" y="4326300"/>
            <a:ext cx="9466021" cy="854672"/>
          </a:xfrm>
          <a:custGeom>
            <a:avLst/>
            <a:gdLst/>
            <a:ahLst/>
            <a:cxnLst/>
            <a:rect l="l" t="t" r="r" b="b"/>
            <a:pathLst>
              <a:path w="56075" h="3750" extrusionOk="0">
                <a:moveTo>
                  <a:pt x="1" y="1"/>
                </a:moveTo>
                <a:lnTo>
                  <a:pt x="1" y="3750"/>
                </a:lnTo>
                <a:lnTo>
                  <a:pt x="56075" y="3750"/>
                </a:lnTo>
                <a:lnTo>
                  <a:pt x="5607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"/>
          <p:cNvGrpSpPr/>
          <p:nvPr/>
        </p:nvGrpSpPr>
        <p:grpSpPr>
          <a:xfrm>
            <a:off x="4512982" y="3202639"/>
            <a:ext cx="275402" cy="601435"/>
            <a:chOff x="963107" y="4183314"/>
            <a:chExt cx="275402" cy="601435"/>
          </a:xfrm>
        </p:grpSpPr>
        <p:sp>
          <p:nvSpPr>
            <p:cNvPr id="180" name="Google Shape;180;p2"/>
            <p:cNvSpPr/>
            <p:nvPr/>
          </p:nvSpPr>
          <p:spPr>
            <a:xfrm>
              <a:off x="1009078" y="4223777"/>
              <a:ext cx="60588" cy="244048"/>
            </a:xfrm>
            <a:custGeom>
              <a:avLst/>
              <a:gdLst/>
              <a:ahLst/>
              <a:cxnLst/>
              <a:rect l="l" t="t" r="r" b="b"/>
              <a:pathLst>
                <a:path w="286" h="1152" extrusionOk="0">
                  <a:moveTo>
                    <a:pt x="0" y="0"/>
                  </a:moveTo>
                  <a:cubicBezTo>
                    <a:pt x="10" y="10"/>
                    <a:pt x="49" y="59"/>
                    <a:pt x="49" y="148"/>
                  </a:cubicBezTo>
                  <a:cubicBezTo>
                    <a:pt x="49" y="256"/>
                    <a:pt x="29" y="1034"/>
                    <a:pt x="79" y="1093"/>
                  </a:cubicBezTo>
                  <a:cubicBezTo>
                    <a:pt x="118" y="1132"/>
                    <a:pt x="217" y="1152"/>
                    <a:pt x="285" y="1152"/>
                  </a:cubicBezTo>
                  <a:lnTo>
                    <a:pt x="285" y="1102"/>
                  </a:lnTo>
                  <a:cubicBezTo>
                    <a:pt x="79" y="1102"/>
                    <a:pt x="118" y="955"/>
                    <a:pt x="118" y="492"/>
                  </a:cubicBezTo>
                  <a:cubicBezTo>
                    <a:pt x="118" y="177"/>
                    <a:pt x="128" y="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975606" y="4223777"/>
              <a:ext cx="94060" cy="273283"/>
            </a:xfrm>
            <a:custGeom>
              <a:avLst/>
              <a:gdLst/>
              <a:ahLst/>
              <a:cxnLst/>
              <a:rect l="l" t="t" r="r" b="b"/>
              <a:pathLst>
                <a:path w="444" h="1290" extrusionOk="0">
                  <a:moveTo>
                    <a:pt x="109" y="0"/>
                  </a:moveTo>
                  <a:lnTo>
                    <a:pt x="109" y="0"/>
                  </a:lnTo>
                  <a:cubicBezTo>
                    <a:pt x="30" y="20"/>
                    <a:pt x="1" y="128"/>
                    <a:pt x="1" y="453"/>
                  </a:cubicBezTo>
                  <a:cubicBezTo>
                    <a:pt x="1" y="1122"/>
                    <a:pt x="89" y="1279"/>
                    <a:pt x="443" y="1290"/>
                  </a:cubicBezTo>
                  <a:lnTo>
                    <a:pt x="443" y="1231"/>
                  </a:lnTo>
                  <a:lnTo>
                    <a:pt x="237" y="1181"/>
                  </a:lnTo>
                  <a:cubicBezTo>
                    <a:pt x="60" y="1142"/>
                    <a:pt x="109" y="768"/>
                    <a:pt x="80" y="354"/>
                  </a:cubicBezTo>
                  <a:cubicBezTo>
                    <a:pt x="60" y="118"/>
                    <a:pt x="89" y="30"/>
                    <a:pt x="10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84080" y="4223777"/>
              <a:ext cx="85586" cy="260784"/>
            </a:xfrm>
            <a:custGeom>
              <a:avLst/>
              <a:gdLst/>
              <a:ahLst/>
              <a:cxnLst/>
              <a:rect l="l" t="t" r="r" b="b"/>
              <a:pathLst>
                <a:path w="404" h="1231" extrusionOk="0">
                  <a:moveTo>
                    <a:pt x="59" y="0"/>
                  </a:moveTo>
                  <a:cubicBezTo>
                    <a:pt x="40" y="10"/>
                    <a:pt x="29" y="50"/>
                    <a:pt x="20" y="69"/>
                  </a:cubicBezTo>
                  <a:cubicBezTo>
                    <a:pt x="0" y="158"/>
                    <a:pt x="10" y="256"/>
                    <a:pt x="20" y="354"/>
                  </a:cubicBezTo>
                  <a:cubicBezTo>
                    <a:pt x="49" y="768"/>
                    <a:pt x="0" y="1142"/>
                    <a:pt x="177" y="1181"/>
                  </a:cubicBezTo>
                  <a:lnTo>
                    <a:pt x="403" y="1231"/>
                  </a:lnTo>
                  <a:lnTo>
                    <a:pt x="403" y="1152"/>
                  </a:lnTo>
                  <a:cubicBezTo>
                    <a:pt x="335" y="1152"/>
                    <a:pt x="226" y="1132"/>
                    <a:pt x="187" y="1093"/>
                  </a:cubicBezTo>
                  <a:cubicBezTo>
                    <a:pt x="128" y="1034"/>
                    <a:pt x="147" y="256"/>
                    <a:pt x="147" y="148"/>
                  </a:cubicBezTo>
                  <a:cubicBezTo>
                    <a:pt x="147" y="109"/>
                    <a:pt x="147" y="79"/>
                    <a:pt x="128" y="50"/>
                  </a:cubicBezTo>
                  <a:cubicBezTo>
                    <a:pt x="128" y="30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92342" y="4223777"/>
              <a:ext cx="77324" cy="258666"/>
            </a:xfrm>
            <a:custGeom>
              <a:avLst/>
              <a:gdLst/>
              <a:ahLst/>
              <a:cxnLst/>
              <a:rect l="l" t="t" r="r" b="b"/>
              <a:pathLst>
                <a:path w="365" h="1221" extrusionOk="0">
                  <a:moveTo>
                    <a:pt x="60" y="0"/>
                  </a:moveTo>
                  <a:cubicBezTo>
                    <a:pt x="40" y="10"/>
                    <a:pt x="30" y="50"/>
                    <a:pt x="20" y="69"/>
                  </a:cubicBezTo>
                  <a:cubicBezTo>
                    <a:pt x="1" y="158"/>
                    <a:pt x="10" y="256"/>
                    <a:pt x="20" y="354"/>
                  </a:cubicBezTo>
                  <a:cubicBezTo>
                    <a:pt x="49" y="768"/>
                    <a:pt x="1" y="1142"/>
                    <a:pt x="178" y="1181"/>
                  </a:cubicBezTo>
                  <a:lnTo>
                    <a:pt x="364" y="1220"/>
                  </a:lnTo>
                  <a:lnTo>
                    <a:pt x="364" y="1152"/>
                  </a:lnTo>
                  <a:cubicBezTo>
                    <a:pt x="296" y="1142"/>
                    <a:pt x="217" y="1132"/>
                    <a:pt x="178" y="1093"/>
                  </a:cubicBezTo>
                  <a:cubicBezTo>
                    <a:pt x="128" y="1034"/>
                    <a:pt x="148" y="256"/>
                    <a:pt x="148" y="148"/>
                  </a:cubicBezTo>
                  <a:cubicBezTo>
                    <a:pt x="148" y="109"/>
                    <a:pt x="138" y="79"/>
                    <a:pt x="128" y="50"/>
                  </a:cubicBezTo>
                  <a:cubicBezTo>
                    <a:pt x="119" y="30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88105" y="4223777"/>
              <a:ext cx="81561" cy="260784"/>
            </a:xfrm>
            <a:custGeom>
              <a:avLst/>
              <a:gdLst/>
              <a:ahLst/>
              <a:cxnLst/>
              <a:rect l="l" t="t" r="r" b="b"/>
              <a:pathLst>
                <a:path w="385" h="1231" extrusionOk="0">
                  <a:moveTo>
                    <a:pt x="60" y="0"/>
                  </a:moveTo>
                  <a:cubicBezTo>
                    <a:pt x="40" y="10"/>
                    <a:pt x="30" y="50"/>
                    <a:pt x="21" y="69"/>
                  </a:cubicBezTo>
                  <a:cubicBezTo>
                    <a:pt x="1" y="158"/>
                    <a:pt x="10" y="256"/>
                    <a:pt x="21" y="354"/>
                  </a:cubicBezTo>
                  <a:cubicBezTo>
                    <a:pt x="50" y="768"/>
                    <a:pt x="1" y="1142"/>
                    <a:pt x="178" y="1181"/>
                  </a:cubicBezTo>
                  <a:lnTo>
                    <a:pt x="384" y="1231"/>
                  </a:lnTo>
                  <a:lnTo>
                    <a:pt x="384" y="1152"/>
                  </a:lnTo>
                  <a:cubicBezTo>
                    <a:pt x="316" y="1152"/>
                    <a:pt x="217" y="1132"/>
                    <a:pt x="178" y="1093"/>
                  </a:cubicBezTo>
                  <a:cubicBezTo>
                    <a:pt x="128" y="1034"/>
                    <a:pt x="148" y="256"/>
                    <a:pt x="148" y="148"/>
                  </a:cubicBezTo>
                  <a:cubicBezTo>
                    <a:pt x="148" y="109"/>
                    <a:pt x="139" y="79"/>
                    <a:pt x="128" y="50"/>
                  </a:cubicBezTo>
                  <a:cubicBezTo>
                    <a:pt x="119" y="30"/>
                    <a:pt x="109" y="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988105" y="4221658"/>
              <a:ext cx="83892" cy="262479"/>
            </a:xfrm>
            <a:custGeom>
              <a:avLst/>
              <a:gdLst/>
              <a:ahLst/>
              <a:cxnLst/>
              <a:rect l="l" t="t" r="r" b="b"/>
              <a:pathLst>
                <a:path w="396" h="1239" extrusionOk="0">
                  <a:moveTo>
                    <a:pt x="158" y="985"/>
                  </a:moveTo>
                  <a:cubicBezTo>
                    <a:pt x="158" y="1014"/>
                    <a:pt x="158" y="1034"/>
                    <a:pt x="168" y="1064"/>
                  </a:cubicBezTo>
                  <a:cubicBezTo>
                    <a:pt x="168" y="1034"/>
                    <a:pt x="158" y="1014"/>
                    <a:pt x="158" y="985"/>
                  </a:cubicBezTo>
                  <a:close/>
                  <a:moveTo>
                    <a:pt x="168" y="1064"/>
                  </a:moveTo>
                  <a:cubicBezTo>
                    <a:pt x="168" y="1083"/>
                    <a:pt x="178" y="1093"/>
                    <a:pt x="178" y="1103"/>
                  </a:cubicBezTo>
                  <a:cubicBezTo>
                    <a:pt x="188" y="1112"/>
                    <a:pt x="207" y="1123"/>
                    <a:pt x="217" y="1132"/>
                  </a:cubicBezTo>
                  <a:cubicBezTo>
                    <a:pt x="246" y="1142"/>
                    <a:pt x="276" y="1142"/>
                    <a:pt x="296" y="1152"/>
                  </a:cubicBezTo>
                  <a:lnTo>
                    <a:pt x="296" y="1152"/>
                  </a:lnTo>
                  <a:cubicBezTo>
                    <a:pt x="276" y="1142"/>
                    <a:pt x="246" y="1142"/>
                    <a:pt x="217" y="1123"/>
                  </a:cubicBezTo>
                  <a:cubicBezTo>
                    <a:pt x="207" y="1123"/>
                    <a:pt x="198" y="1112"/>
                    <a:pt x="188" y="1103"/>
                  </a:cubicBezTo>
                  <a:cubicBezTo>
                    <a:pt x="178" y="1093"/>
                    <a:pt x="178" y="1083"/>
                    <a:pt x="168" y="1064"/>
                  </a:cubicBezTo>
                  <a:close/>
                  <a:moveTo>
                    <a:pt x="296" y="1152"/>
                  </a:moveTo>
                  <a:cubicBezTo>
                    <a:pt x="325" y="1162"/>
                    <a:pt x="355" y="1162"/>
                    <a:pt x="384" y="1162"/>
                  </a:cubicBezTo>
                  <a:cubicBezTo>
                    <a:pt x="355" y="1162"/>
                    <a:pt x="325" y="1152"/>
                    <a:pt x="296" y="1152"/>
                  </a:cubicBezTo>
                  <a:close/>
                  <a:moveTo>
                    <a:pt x="80" y="1"/>
                  </a:moveTo>
                  <a:cubicBezTo>
                    <a:pt x="69" y="1"/>
                    <a:pt x="60" y="1"/>
                    <a:pt x="50" y="10"/>
                  </a:cubicBezTo>
                  <a:cubicBezTo>
                    <a:pt x="40" y="10"/>
                    <a:pt x="40" y="20"/>
                    <a:pt x="40" y="20"/>
                  </a:cubicBezTo>
                  <a:cubicBezTo>
                    <a:pt x="30" y="30"/>
                    <a:pt x="30" y="40"/>
                    <a:pt x="30" y="40"/>
                  </a:cubicBezTo>
                  <a:cubicBezTo>
                    <a:pt x="21" y="60"/>
                    <a:pt x="21" y="69"/>
                    <a:pt x="21" y="89"/>
                  </a:cubicBezTo>
                  <a:cubicBezTo>
                    <a:pt x="10" y="119"/>
                    <a:pt x="10" y="148"/>
                    <a:pt x="10" y="178"/>
                  </a:cubicBezTo>
                  <a:cubicBezTo>
                    <a:pt x="1" y="227"/>
                    <a:pt x="10" y="286"/>
                    <a:pt x="10" y="345"/>
                  </a:cubicBezTo>
                  <a:cubicBezTo>
                    <a:pt x="21" y="463"/>
                    <a:pt x="21" y="571"/>
                    <a:pt x="30" y="690"/>
                  </a:cubicBezTo>
                  <a:lnTo>
                    <a:pt x="30" y="856"/>
                  </a:lnTo>
                  <a:cubicBezTo>
                    <a:pt x="40" y="916"/>
                    <a:pt x="40" y="975"/>
                    <a:pt x="50" y="1034"/>
                  </a:cubicBezTo>
                  <a:cubicBezTo>
                    <a:pt x="60" y="1053"/>
                    <a:pt x="69" y="1083"/>
                    <a:pt x="80" y="1112"/>
                  </a:cubicBezTo>
                  <a:cubicBezTo>
                    <a:pt x="89" y="1142"/>
                    <a:pt x="109" y="1162"/>
                    <a:pt x="139" y="1182"/>
                  </a:cubicBezTo>
                  <a:cubicBezTo>
                    <a:pt x="139" y="1182"/>
                    <a:pt x="148" y="1191"/>
                    <a:pt x="158" y="1191"/>
                  </a:cubicBezTo>
                  <a:cubicBezTo>
                    <a:pt x="158" y="1191"/>
                    <a:pt x="168" y="1191"/>
                    <a:pt x="178" y="1201"/>
                  </a:cubicBezTo>
                  <a:lnTo>
                    <a:pt x="217" y="1201"/>
                  </a:lnTo>
                  <a:lnTo>
                    <a:pt x="306" y="1221"/>
                  </a:lnTo>
                  <a:cubicBezTo>
                    <a:pt x="351" y="1233"/>
                    <a:pt x="378" y="1239"/>
                    <a:pt x="385" y="1239"/>
                  </a:cubicBezTo>
                  <a:cubicBezTo>
                    <a:pt x="395" y="1239"/>
                    <a:pt x="369" y="1228"/>
                    <a:pt x="306" y="1211"/>
                  </a:cubicBezTo>
                  <a:lnTo>
                    <a:pt x="217" y="1191"/>
                  </a:lnTo>
                  <a:lnTo>
                    <a:pt x="178" y="1182"/>
                  </a:lnTo>
                  <a:lnTo>
                    <a:pt x="158" y="1182"/>
                  </a:lnTo>
                  <a:cubicBezTo>
                    <a:pt x="158" y="1171"/>
                    <a:pt x="148" y="1171"/>
                    <a:pt x="139" y="1171"/>
                  </a:cubicBezTo>
                  <a:cubicBezTo>
                    <a:pt x="119" y="1152"/>
                    <a:pt x="99" y="1132"/>
                    <a:pt x="89" y="1103"/>
                  </a:cubicBezTo>
                  <a:cubicBezTo>
                    <a:pt x="80" y="1083"/>
                    <a:pt x="69" y="1053"/>
                    <a:pt x="69" y="1024"/>
                  </a:cubicBezTo>
                  <a:cubicBezTo>
                    <a:pt x="50" y="975"/>
                    <a:pt x="50" y="916"/>
                    <a:pt x="50" y="856"/>
                  </a:cubicBezTo>
                  <a:cubicBezTo>
                    <a:pt x="40" y="797"/>
                    <a:pt x="40" y="749"/>
                    <a:pt x="40" y="690"/>
                  </a:cubicBezTo>
                  <a:cubicBezTo>
                    <a:pt x="40" y="571"/>
                    <a:pt x="30" y="453"/>
                    <a:pt x="21" y="345"/>
                  </a:cubicBezTo>
                  <a:cubicBezTo>
                    <a:pt x="21" y="286"/>
                    <a:pt x="10" y="227"/>
                    <a:pt x="21" y="178"/>
                  </a:cubicBezTo>
                  <a:cubicBezTo>
                    <a:pt x="21" y="148"/>
                    <a:pt x="21" y="119"/>
                    <a:pt x="30" y="89"/>
                  </a:cubicBezTo>
                  <a:cubicBezTo>
                    <a:pt x="30" y="79"/>
                    <a:pt x="30" y="60"/>
                    <a:pt x="40" y="50"/>
                  </a:cubicBezTo>
                  <a:cubicBezTo>
                    <a:pt x="40" y="30"/>
                    <a:pt x="50" y="20"/>
                    <a:pt x="60" y="10"/>
                  </a:cubicBezTo>
                  <a:lnTo>
                    <a:pt x="99" y="10"/>
                  </a:lnTo>
                  <a:cubicBezTo>
                    <a:pt x="99" y="10"/>
                    <a:pt x="109" y="20"/>
                    <a:pt x="109" y="30"/>
                  </a:cubicBezTo>
                  <a:lnTo>
                    <a:pt x="119" y="40"/>
                  </a:lnTo>
                  <a:cubicBezTo>
                    <a:pt x="128" y="69"/>
                    <a:pt x="139" y="99"/>
                    <a:pt x="139" y="128"/>
                  </a:cubicBezTo>
                  <a:lnTo>
                    <a:pt x="139" y="207"/>
                  </a:lnTo>
                  <a:lnTo>
                    <a:pt x="139" y="296"/>
                  </a:lnTo>
                  <a:lnTo>
                    <a:pt x="139" y="640"/>
                  </a:lnTo>
                  <a:cubicBezTo>
                    <a:pt x="139" y="758"/>
                    <a:pt x="148" y="867"/>
                    <a:pt x="158" y="985"/>
                  </a:cubicBezTo>
                  <a:cubicBezTo>
                    <a:pt x="148" y="867"/>
                    <a:pt x="148" y="758"/>
                    <a:pt x="148" y="640"/>
                  </a:cubicBezTo>
                  <a:lnTo>
                    <a:pt x="148" y="296"/>
                  </a:lnTo>
                  <a:lnTo>
                    <a:pt x="148" y="207"/>
                  </a:lnTo>
                  <a:lnTo>
                    <a:pt x="148" y="128"/>
                  </a:lnTo>
                  <a:cubicBezTo>
                    <a:pt x="148" y="99"/>
                    <a:pt x="139" y="69"/>
                    <a:pt x="128" y="40"/>
                  </a:cubicBezTo>
                  <a:cubicBezTo>
                    <a:pt x="128" y="30"/>
                    <a:pt x="119" y="30"/>
                    <a:pt x="119" y="20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127713" y="4438590"/>
              <a:ext cx="60800" cy="244048"/>
            </a:xfrm>
            <a:custGeom>
              <a:avLst/>
              <a:gdLst/>
              <a:ahLst/>
              <a:cxnLst/>
              <a:rect l="l" t="t" r="r" b="b"/>
              <a:pathLst>
                <a:path w="287" h="1152" extrusionOk="0">
                  <a:moveTo>
                    <a:pt x="287" y="0"/>
                  </a:moveTo>
                  <a:cubicBezTo>
                    <a:pt x="169" y="0"/>
                    <a:pt x="178" y="177"/>
                    <a:pt x="178" y="492"/>
                  </a:cubicBezTo>
                  <a:cubicBezTo>
                    <a:pt x="178" y="954"/>
                    <a:pt x="217" y="1092"/>
                    <a:pt x="1" y="1102"/>
                  </a:cubicBezTo>
                  <a:lnTo>
                    <a:pt x="1" y="1151"/>
                  </a:lnTo>
                  <a:cubicBezTo>
                    <a:pt x="70" y="1151"/>
                    <a:pt x="169" y="1132"/>
                    <a:pt x="208" y="1092"/>
                  </a:cubicBezTo>
                  <a:cubicBezTo>
                    <a:pt x="267" y="1033"/>
                    <a:pt x="247" y="256"/>
                    <a:pt x="247" y="138"/>
                  </a:cubicBezTo>
                  <a:cubicBezTo>
                    <a:pt x="247" y="59"/>
                    <a:pt x="276" y="10"/>
                    <a:pt x="287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27713" y="4438590"/>
              <a:ext cx="94272" cy="273071"/>
            </a:xfrm>
            <a:custGeom>
              <a:avLst/>
              <a:gdLst/>
              <a:ahLst/>
              <a:cxnLst/>
              <a:rect l="l" t="t" r="r" b="b"/>
              <a:pathLst>
                <a:path w="445" h="1289" extrusionOk="0">
                  <a:moveTo>
                    <a:pt x="335" y="0"/>
                  </a:moveTo>
                  <a:lnTo>
                    <a:pt x="335" y="0"/>
                  </a:lnTo>
                  <a:cubicBezTo>
                    <a:pt x="365" y="29"/>
                    <a:pt x="385" y="118"/>
                    <a:pt x="365" y="344"/>
                  </a:cubicBezTo>
                  <a:cubicBezTo>
                    <a:pt x="335" y="768"/>
                    <a:pt x="385" y="1142"/>
                    <a:pt x="217" y="1181"/>
                  </a:cubicBezTo>
                  <a:lnTo>
                    <a:pt x="1" y="1220"/>
                  </a:lnTo>
                  <a:lnTo>
                    <a:pt x="1" y="1289"/>
                  </a:lnTo>
                  <a:cubicBezTo>
                    <a:pt x="355" y="1280"/>
                    <a:pt x="444" y="1122"/>
                    <a:pt x="444" y="453"/>
                  </a:cubicBezTo>
                  <a:cubicBezTo>
                    <a:pt x="444" y="128"/>
                    <a:pt x="424" y="20"/>
                    <a:pt x="33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27713" y="4438590"/>
              <a:ext cx="87917" cy="260572"/>
            </a:xfrm>
            <a:custGeom>
              <a:avLst/>
              <a:gdLst/>
              <a:ahLst/>
              <a:cxnLst/>
              <a:rect l="l" t="t" r="r" b="b"/>
              <a:pathLst>
                <a:path w="415" h="1230" extrusionOk="0">
                  <a:moveTo>
                    <a:pt x="316" y="0"/>
                  </a:moveTo>
                  <a:cubicBezTo>
                    <a:pt x="296" y="0"/>
                    <a:pt x="287" y="29"/>
                    <a:pt x="276" y="40"/>
                  </a:cubicBezTo>
                  <a:cubicBezTo>
                    <a:pt x="267" y="79"/>
                    <a:pt x="257" y="108"/>
                    <a:pt x="257" y="138"/>
                  </a:cubicBezTo>
                  <a:cubicBezTo>
                    <a:pt x="257" y="256"/>
                    <a:pt x="276" y="1033"/>
                    <a:pt x="217" y="1092"/>
                  </a:cubicBezTo>
                  <a:cubicBezTo>
                    <a:pt x="178" y="1132"/>
                    <a:pt x="80" y="1151"/>
                    <a:pt x="1" y="1151"/>
                  </a:cubicBezTo>
                  <a:lnTo>
                    <a:pt x="1" y="1230"/>
                  </a:lnTo>
                  <a:lnTo>
                    <a:pt x="228" y="1181"/>
                  </a:lnTo>
                  <a:cubicBezTo>
                    <a:pt x="414" y="1142"/>
                    <a:pt x="355" y="768"/>
                    <a:pt x="395" y="344"/>
                  </a:cubicBezTo>
                  <a:cubicBezTo>
                    <a:pt x="395" y="256"/>
                    <a:pt x="405" y="158"/>
                    <a:pt x="385" y="69"/>
                  </a:cubicBezTo>
                  <a:cubicBezTo>
                    <a:pt x="385" y="49"/>
                    <a:pt x="375" y="10"/>
                    <a:pt x="35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27713" y="4438590"/>
              <a:ext cx="77536" cy="258666"/>
            </a:xfrm>
            <a:custGeom>
              <a:avLst/>
              <a:gdLst/>
              <a:ahLst/>
              <a:cxnLst/>
              <a:rect l="l" t="t" r="r" b="b"/>
              <a:pathLst>
                <a:path w="366" h="1221" extrusionOk="0">
                  <a:moveTo>
                    <a:pt x="276" y="0"/>
                  </a:moveTo>
                  <a:cubicBezTo>
                    <a:pt x="257" y="0"/>
                    <a:pt x="247" y="29"/>
                    <a:pt x="237" y="40"/>
                  </a:cubicBezTo>
                  <a:cubicBezTo>
                    <a:pt x="228" y="79"/>
                    <a:pt x="228" y="108"/>
                    <a:pt x="228" y="138"/>
                  </a:cubicBezTo>
                  <a:cubicBezTo>
                    <a:pt x="228" y="256"/>
                    <a:pt x="247" y="1033"/>
                    <a:pt x="188" y="1092"/>
                  </a:cubicBezTo>
                  <a:cubicBezTo>
                    <a:pt x="158" y="1132"/>
                    <a:pt x="70" y="1142"/>
                    <a:pt x="1" y="1151"/>
                  </a:cubicBezTo>
                  <a:lnTo>
                    <a:pt x="1" y="1220"/>
                  </a:lnTo>
                  <a:lnTo>
                    <a:pt x="198" y="1181"/>
                  </a:lnTo>
                  <a:cubicBezTo>
                    <a:pt x="365" y="1142"/>
                    <a:pt x="316" y="768"/>
                    <a:pt x="346" y="344"/>
                  </a:cubicBezTo>
                  <a:cubicBezTo>
                    <a:pt x="355" y="256"/>
                    <a:pt x="365" y="158"/>
                    <a:pt x="346" y="69"/>
                  </a:cubicBezTo>
                  <a:cubicBezTo>
                    <a:pt x="346" y="49"/>
                    <a:pt x="335" y="10"/>
                    <a:pt x="316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27713" y="4438590"/>
              <a:ext cx="81773" cy="258666"/>
            </a:xfrm>
            <a:custGeom>
              <a:avLst/>
              <a:gdLst/>
              <a:ahLst/>
              <a:cxnLst/>
              <a:rect l="l" t="t" r="r" b="b"/>
              <a:pathLst>
                <a:path w="386" h="1221" extrusionOk="0">
                  <a:moveTo>
                    <a:pt x="296" y="0"/>
                  </a:moveTo>
                  <a:cubicBezTo>
                    <a:pt x="276" y="0"/>
                    <a:pt x="267" y="29"/>
                    <a:pt x="257" y="40"/>
                  </a:cubicBezTo>
                  <a:cubicBezTo>
                    <a:pt x="247" y="79"/>
                    <a:pt x="247" y="108"/>
                    <a:pt x="247" y="138"/>
                  </a:cubicBezTo>
                  <a:cubicBezTo>
                    <a:pt x="247" y="256"/>
                    <a:pt x="267" y="1033"/>
                    <a:pt x="208" y="1092"/>
                  </a:cubicBezTo>
                  <a:cubicBezTo>
                    <a:pt x="169" y="1132"/>
                    <a:pt x="70" y="1151"/>
                    <a:pt x="1" y="1151"/>
                  </a:cubicBezTo>
                  <a:lnTo>
                    <a:pt x="1" y="1220"/>
                  </a:lnTo>
                  <a:lnTo>
                    <a:pt x="217" y="1181"/>
                  </a:lnTo>
                  <a:cubicBezTo>
                    <a:pt x="385" y="1142"/>
                    <a:pt x="335" y="768"/>
                    <a:pt x="365" y="344"/>
                  </a:cubicBezTo>
                  <a:cubicBezTo>
                    <a:pt x="375" y="256"/>
                    <a:pt x="385" y="158"/>
                    <a:pt x="365" y="69"/>
                  </a:cubicBezTo>
                  <a:cubicBezTo>
                    <a:pt x="365" y="49"/>
                    <a:pt x="355" y="10"/>
                    <a:pt x="33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26018" y="4436260"/>
              <a:ext cx="83468" cy="262691"/>
            </a:xfrm>
            <a:custGeom>
              <a:avLst/>
              <a:gdLst/>
              <a:ahLst/>
              <a:cxnLst/>
              <a:rect l="l" t="t" r="r" b="b"/>
              <a:pathLst>
                <a:path w="394" h="1240" extrusionOk="0">
                  <a:moveTo>
                    <a:pt x="295" y="1"/>
                  </a:moveTo>
                  <a:cubicBezTo>
                    <a:pt x="295" y="11"/>
                    <a:pt x="284" y="11"/>
                    <a:pt x="284" y="21"/>
                  </a:cubicBezTo>
                  <a:cubicBezTo>
                    <a:pt x="275" y="31"/>
                    <a:pt x="275" y="31"/>
                    <a:pt x="275" y="40"/>
                  </a:cubicBezTo>
                  <a:cubicBezTo>
                    <a:pt x="255" y="70"/>
                    <a:pt x="255" y="99"/>
                    <a:pt x="255" y="129"/>
                  </a:cubicBezTo>
                  <a:cubicBezTo>
                    <a:pt x="265" y="99"/>
                    <a:pt x="265" y="70"/>
                    <a:pt x="284" y="40"/>
                  </a:cubicBezTo>
                  <a:lnTo>
                    <a:pt x="284" y="31"/>
                  </a:lnTo>
                  <a:cubicBezTo>
                    <a:pt x="295" y="21"/>
                    <a:pt x="295" y="11"/>
                    <a:pt x="304" y="11"/>
                  </a:cubicBezTo>
                  <a:lnTo>
                    <a:pt x="343" y="11"/>
                  </a:lnTo>
                  <a:cubicBezTo>
                    <a:pt x="334" y="1"/>
                    <a:pt x="324" y="1"/>
                    <a:pt x="324" y="1"/>
                  </a:cubicBezTo>
                  <a:close/>
                  <a:moveTo>
                    <a:pt x="255" y="129"/>
                  </a:moveTo>
                  <a:cubicBezTo>
                    <a:pt x="245" y="149"/>
                    <a:pt x="255" y="178"/>
                    <a:pt x="255" y="208"/>
                  </a:cubicBezTo>
                  <a:lnTo>
                    <a:pt x="255" y="129"/>
                  </a:lnTo>
                  <a:close/>
                  <a:moveTo>
                    <a:pt x="255" y="208"/>
                  </a:moveTo>
                  <a:lnTo>
                    <a:pt x="255" y="296"/>
                  </a:lnTo>
                  <a:lnTo>
                    <a:pt x="255" y="641"/>
                  </a:lnTo>
                  <a:cubicBezTo>
                    <a:pt x="255" y="749"/>
                    <a:pt x="255" y="867"/>
                    <a:pt x="245" y="985"/>
                  </a:cubicBezTo>
                  <a:cubicBezTo>
                    <a:pt x="255" y="867"/>
                    <a:pt x="255" y="749"/>
                    <a:pt x="265" y="641"/>
                  </a:cubicBezTo>
                  <a:lnTo>
                    <a:pt x="265" y="296"/>
                  </a:lnTo>
                  <a:lnTo>
                    <a:pt x="255" y="208"/>
                  </a:lnTo>
                  <a:close/>
                  <a:moveTo>
                    <a:pt x="245" y="985"/>
                  </a:moveTo>
                  <a:cubicBezTo>
                    <a:pt x="245" y="1005"/>
                    <a:pt x="236" y="1034"/>
                    <a:pt x="236" y="1063"/>
                  </a:cubicBezTo>
                  <a:lnTo>
                    <a:pt x="236" y="1063"/>
                  </a:lnTo>
                  <a:cubicBezTo>
                    <a:pt x="236" y="1034"/>
                    <a:pt x="245" y="1015"/>
                    <a:pt x="245" y="985"/>
                  </a:cubicBezTo>
                  <a:close/>
                  <a:moveTo>
                    <a:pt x="216" y="1103"/>
                  </a:moveTo>
                  <a:lnTo>
                    <a:pt x="216" y="1103"/>
                  </a:lnTo>
                  <a:cubicBezTo>
                    <a:pt x="206" y="1113"/>
                    <a:pt x="196" y="1123"/>
                    <a:pt x="177" y="1133"/>
                  </a:cubicBezTo>
                  <a:cubicBezTo>
                    <a:pt x="196" y="1123"/>
                    <a:pt x="206" y="1123"/>
                    <a:pt x="216" y="1103"/>
                  </a:cubicBezTo>
                  <a:close/>
                  <a:moveTo>
                    <a:pt x="97" y="1153"/>
                  </a:moveTo>
                  <a:lnTo>
                    <a:pt x="97" y="1153"/>
                  </a:lnTo>
                  <a:cubicBezTo>
                    <a:pt x="68" y="1162"/>
                    <a:pt x="39" y="1162"/>
                    <a:pt x="9" y="1162"/>
                  </a:cubicBezTo>
                  <a:cubicBezTo>
                    <a:pt x="9" y="1172"/>
                    <a:pt x="9" y="1172"/>
                    <a:pt x="19" y="1172"/>
                  </a:cubicBezTo>
                  <a:cubicBezTo>
                    <a:pt x="39" y="1162"/>
                    <a:pt x="68" y="1162"/>
                    <a:pt x="97" y="1153"/>
                  </a:cubicBezTo>
                  <a:close/>
                  <a:moveTo>
                    <a:pt x="343" y="11"/>
                  </a:moveTo>
                  <a:cubicBezTo>
                    <a:pt x="354" y="21"/>
                    <a:pt x="354" y="31"/>
                    <a:pt x="363" y="51"/>
                  </a:cubicBezTo>
                  <a:cubicBezTo>
                    <a:pt x="363" y="60"/>
                    <a:pt x="363" y="70"/>
                    <a:pt x="373" y="90"/>
                  </a:cubicBezTo>
                  <a:cubicBezTo>
                    <a:pt x="373" y="119"/>
                    <a:pt x="373" y="149"/>
                    <a:pt x="383" y="169"/>
                  </a:cubicBezTo>
                  <a:cubicBezTo>
                    <a:pt x="383" y="228"/>
                    <a:pt x="373" y="287"/>
                    <a:pt x="373" y="346"/>
                  </a:cubicBezTo>
                  <a:cubicBezTo>
                    <a:pt x="363" y="454"/>
                    <a:pt x="363" y="572"/>
                    <a:pt x="354" y="690"/>
                  </a:cubicBezTo>
                  <a:lnTo>
                    <a:pt x="354" y="858"/>
                  </a:lnTo>
                  <a:cubicBezTo>
                    <a:pt x="343" y="917"/>
                    <a:pt x="343" y="976"/>
                    <a:pt x="334" y="1024"/>
                  </a:cubicBezTo>
                  <a:cubicBezTo>
                    <a:pt x="324" y="1054"/>
                    <a:pt x="314" y="1083"/>
                    <a:pt x="304" y="1103"/>
                  </a:cubicBezTo>
                  <a:cubicBezTo>
                    <a:pt x="295" y="1133"/>
                    <a:pt x="275" y="1153"/>
                    <a:pt x="255" y="1172"/>
                  </a:cubicBezTo>
                  <a:cubicBezTo>
                    <a:pt x="245" y="1172"/>
                    <a:pt x="245" y="1172"/>
                    <a:pt x="236" y="1182"/>
                  </a:cubicBezTo>
                  <a:lnTo>
                    <a:pt x="216" y="1182"/>
                  </a:lnTo>
                  <a:lnTo>
                    <a:pt x="177" y="1192"/>
                  </a:lnTo>
                  <a:lnTo>
                    <a:pt x="98" y="1212"/>
                  </a:lnTo>
                  <a:cubicBezTo>
                    <a:pt x="29" y="1229"/>
                    <a:pt x="0" y="1239"/>
                    <a:pt x="12" y="1239"/>
                  </a:cubicBezTo>
                  <a:cubicBezTo>
                    <a:pt x="20" y="1239"/>
                    <a:pt x="48" y="1234"/>
                    <a:pt x="98" y="1221"/>
                  </a:cubicBezTo>
                  <a:lnTo>
                    <a:pt x="177" y="1202"/>
                  </a:lnTo>
                  <a:lnTo>
                    <a:pt x="225" y="1192"/>
                  </a:lnTo>
                  <a:lnTo>
                    <a:pt x="245" y="1192"/>
                  </a:lnTo>
                  <a:cubicBezTo>
                    <a:pt x="245" y="1182"/>
                    <a:pt x="255" y="1182"/>
                    <a:pt x="265" y="1182"/>
                  </a:cubicBezTo>
                  <a:cubicBezTo>
                    <a:pt x="284" y="1162"/>
                    <a:pt x="304" y="1143"/>
                    <a:pt x="314" y="1113"/>
                  </a:cubicBezTo>
                  <a:cubicBezTo>
                    <a:pt x="334" y="1083"/>
                    <a:pt x="334" y="1054"/>
                    <a:pt x="343" y="1024"/>
                  </a:cubicBezTo>
                  <a:cubicBezTo>
                    <a:pt x="354" y="976"/>
                    <a:pt x="363" y="917"/>
                    <a:pt x="363" y="858"/>
                  </a:cubicBezTo>
                  <a:cubicBezTo>
                    <a:pt x="363" y="798"/>
                    <a:pt x="363" y="739"/>
                    <a:pt x="373" y="690"/>
                  </a:cubicBezTo>
                  <a:cubicBezTo>
                    <a:pt x="373" y="572"/>
                    <a:pt x="373" y="454"/>
                    <a:pt x="383" y="346"/>
                  </a:cubicBezTo>
                  <a:cubicBezTo>
                    <a:pt x="393" y="287"/>
                    <a:pt x="393" y="228"/>
                    <a:pt x="393" y="169"/>
                  </a:cubicBezTo>
                  <a:cubicBezTo>
                    <a:pt x="383" y="139"/>
                    <a:pt x="383" y="119"/>
                    <a:pt x="383" y="90"/>
                  </a:cubicBezTo>
                  <a:cubicBezTo>
                    <a:pt x="373" y="70"/>
                    <a:pt x="373" y="60"/>
                    <a:pt x="373" y="40"/>
                  </a:cubicBezTo>
                  <a:cubicBezTo>
                    <a:pt x="363" y="40"/>
                    <a:pt x="363" y="31"/>
                    <a:pt x="363" y="21"/>
                  </a:cubicBezTo>
                  <a:cubicBezTo>
                    <a:pt x="354" y="21"/>
                    <a:pt x="354" y="11"/>
                    <a:pt x="343" y="1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056956" y="4184161"/>
              <a:ext cx="77324" cy="600588"/>
            </a:xfrm>
            <a:custGeom>
              <a:avLst/>
              <a:gdLst/>
              <a:ahLst/>
              <a:cxnLst/>
              <a:rect l="l" t="t" r="r" b="b"/>
              <a:pathLst>
                <a:path w="365" h="2835" extrusionOk="0">
                  <a:moveTo>
                    <a:pt x="188" y="1"/>
                  </a:moveTo>
                  <a:cubicBezTo>
                    <a:pt x="0" y="1"/>
                    <a:pt x="20" y="237"/>
                    <a:pt x="20" y="522"/>
                  </a:cubicBezTo>
                  <a:lnTo>
                    <a:pt x="20" y="2835"/>
                  </a:lnTo>
                  <a:lnTo>
                    <a:pt x="355" y="2835"/>
                  </a:lnTo>
                  <a:lnTo>
                    <a:pt x="355" y="522"/>
                  </a:lnTo>
                  <a:cubicBezTo>
                    <a:pt x="355" y="237"/>
                    <a:pt x="365" y="1"/>
                    <a:pt x="188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069455" y="4184161"/>
              <a:ext cx="54445" cy="600588"/>
            </a:xfrm>
            <a:custGeom>
              <a:avLst/>
              <a:gdLst/>
              <a:ahLst/>
              <a:cxnLst/>
              <a:rect l="l" t="t" r="r" b="b"/>
              <a:pathLst>
                <a:path w="257" h="2835" extrusionOk="0">
                  <a:moveTo>
                    <a:pt x="129" y="1"/>
                  </a:moveTo>
                  <a:cubicBezTo>
                    <a:pt x="0" y="1"/>
                    <a:pt x="11" y="355"/>
                    <a:pt x="20" y="748"/>
                  </a:cubicBezTo>
                  <a:cubicBezTo>
                    <a:pt x="20" y="1103"/>
                    <a:pt x="50" y="2835"/>
                    <a:pt x="50" y="2835"/>
                  </a:cubicBezTo>
                  <a:lnTo>
                    <a:pt x="207" y="2835"/>
                  </a:lnTo>
                  <a:cubicBezTo>
                    <a:pt x="207" y="2835"/>
                    <a:pt x="227" y="1103"/>
                    <a:pt x="237" y="748"/>
                  </a:cubicBezTo>
                  <a:cubicBezTo>
                    <a:pt x="237" y="355"/>
                    <a:pt x="256" y="1"/>
                    <a:pt x="12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077717" y="4184161"/>
              <a:ext cx="35802" cy="600588"/>
            </a:xfrm>
            <a:custGeom>
              <a:avLst/>
              <a:gdLst/>
              <a:ahLst/>
              <a:cxnLst/>
              <a:rect l="l" t="t" r="r" b="b"/>
              <a:pathLst>
                <a:path w="169" h="2835" extrusionOk="0">
                  <a:moveTo>
                    <a:pt x="90" y="1"/>
                  </a:moveTo>
                  <a:cubicBezTo>
                    <a:pt x="1" y="1"/>
                    <a:pt x="11" y="237"/>
                    <a:pt x="11" y="522"/>
                  </a:cubicBezTo>
                  <a:lnTo>
                    <a:pt x="11" y="2835"/>
                  </a:lnTo>
                  <a:lnTo>
                    <a:pt x="168" y="2835"/>
                  </a:lnTo>
                  <a:lnTo>
                    <a:pt x="168" y="522"/>
                  </a:lnTo>
                  <a:cubicBezTo>
                    <a:pt x="168" y="237"/>
                    <a:pt x="168" y="1"/>
                    <a:pt x="9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094453" y="4183314"/>
              <a:ext cx="19066" cy="599317"/>
            </a:xfrm>
            <a:custGeom>
              <a:avLst/>
              <a:gdLst/>
              <a:ahLst/>
              <a:cxnLst/>
              <a:rect l="l" t="t" r="r" b="b"/>
              <a:pathLst>
                <a:path w="90" h="2829" extrusionOk="0">
                  <a:moveTo>
                    <a:pt x="14" y="0"/>
                  </a:moveTo>
                  <a:cubicBezTo>
                    <a:pt x="5" y="0"/>
                    <a:pt x="0" y="5"/>
                    <a:pt x="0" y="5"/>
                  </a:cubicBezTo>
                  <a:cubicBezTo>
                    <a:pt x="0" y="5"/>
                    <a:pt x="11" y="5"/>
                    <a:pt x="20" y="14"/>
                  </a:cubicBezTo>
                  <a:cubicBezTo>
                    <a:pt x="30" y="14"/>
                    <a:pt x="30" y="24"/>
                    <a:pt x="40" y="24"/>
                  </a:cubicBezTo>
                  <a:cubicBezTo>
                    <a:pt x="50" y="34"/>
                    <a:pt x="50" y="44"/>
                    <a:pt x="59" y="64"/>
                  </a:cubicBezTo>
                  <a:cubicBezTo>
                    <a:pt x="59" y="93"/>
                    <a:pt x="70" y="112"/>
                    <a:pt x="70" y="142"/>
                  </a:cubicBezTo>
                  <a:cubicBezTo>
                    <a:pt x="79" y="171"/>
                    <a:pt x="79" y="201"/>
                    <a:pt x="79" y="231"/>
                  </a:cubicBezTo>
                  <a:lnTo>
                    <a:pt x="79" y="408"/>
                  </a:lnTo>
                  <a:lnTo>
                    <a:pt x="79" y="752"/>
                  </a:lnTo>
                  <a:lnTo>
                    <a:pt x="79" y="1451"/>
                  </a:lnTo>
                  <a:cubicBezTo>
                    <a:pt x="89" y="1914"/>
                    <a:pt x="89" y="2376"/>
                    <a:pt x="89" y="2829"/>
                  </a:cubicBezTo>
                  <a:lnTo>
                    <a:pt x="89" y="1441"/>
                  </a:lnTo>
                  <a:lnTo>
                    <a:pt x="89" y="752"/>
                  </a:lnTo>
                  <a:lnTo>
                    <a:pt x="89" y="408"/>
                  </a:lnTo>
                  <a:lnTo>
                    <a:pt x="89" y="231"/>
                  </a:lnTo>
                  <a:cubicBezTo>
                    <a:pt x="89" y="201"/>
                    <a:pt x="89" y="171"/>
                    <a:pt x="79" y="142"/>
                  </a:cubicBezTo>
                  <a:cubicBezTo>
                    <a:pt x="79" y="112"/>
                    <a:pt x="79" y="83"/>
                    <a:pt x="70" y="53"/>
                  </a:cubicBezTo>
                  <a:cubicBezTo>
                    <a:pt x="59" y="44"/>
                    <a:pt x="59" y="34"/>
                    <a:pt x="50" y="24"/>
                  </a:cubicBezTo>
                  <a:lnTo>
                    <a:pt x="30" y="5"/>
                  </a:lnTo>
                  <a:cubicBezTo>
                    <a:pt x="24" y="1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077717" y="4183314"/>
              <a:ext cx="19066" cy="599317"/>
            </a:xfrm>
            <a:custGeom>
              <a:avLst/>
              <a:gdLst/>
              <a:ahLst/>
              <a:cxnLst/>
              <a:rect l="l" t="t" r="r" b="b"/>
              <a:pathLst>
                <a:path w="90" h="2829" extrusionOk="0">
                  <a:moveTo>
                    <a:pt x="84" y="0"/>
                  </a:moveTo>
                  <a:cubicBezTo>
                    <a:pt x="81" y="0"/>
                    <a:pt x="77" y="1"/>
                    <a:pt x="70" y="5"/>
                  </a:cubicBezTo>
                  <a:cubicBezTo>
                    <a:pt x="60" y="5"/>
                    <a:pt x="50" y="14"/>
                    <a:pt x="50" y="24"/>
                  </a:cubicBezTo>
                  <a:cubicBezTo>
                    <a:pt x="40" y="34"/>
                    <a:pt x="31" y="44"/>
                    <a:pt x="31" y="53"/>
                  </a:cubicBezTo>
                  <a:cubicBezTo>
                    <a:pt x="20" y="83"/>
                    <a:pt x="11" y="112"/>
                    <a:pt x="11" y="142"/>
                  </a:cubicBezTo>
                  <a:cubicBezTo>
                    <a:pt x="11" y="171"/>
                    <a:pt x="11" y="201"/>
                    <a:pt x="1" y="231"/>
                  </a:cubicBezTo>
                  <a:lnTo>
                    <a:pt x="1" y="408"/>
                  </a:lnTo>
                  <a:lnTo>
                    <a:pt x="1" y="752"/>
                  </a:lnTo>
                  <a:lnTo>
                    <a:pt x="1" y="1451"/>
                  </a:lnTo>
                  <a:cubicBezTo>
                    <a:pt x="11" y="1914"/>
                    <a:pt x="11" y="2376"/>
                    <a:pt x="11" y="2829"/>
                  </a:cubicBezTo>
                  <a:lnTo>
                    <a:pt x="11" y="1441"/>
                  </a:lnTo>
                  <a:lnTo>
                    <a:pt x="11" y="752"/>
                  </a:lnTo>
                  <a:lnTo>
                    <a:pt x="11" y="408"/>
                  </a:lnTo>
                  <a:cubicBezTo>
                    <a:pt x="11" y="349"/>
                    <a:pt x="11" y="290"/>
                    <a:pt x="20" y="231"/>
                  </a:cubicBezTo>
                  <a:lnTo>
                    <a:pt x="20" y="142"/>
                  </a:lnTo>
                  <a:cubicBezTo>
                    <a:pt x="31" y="112"/>
                    <a:pt x="31" y="93"/>
                    <a:pt x="40" y="64"/>
                  </a:cubicBezTo>
                  <a:cubicBezTo>
                    <a:pt x="40" y="44"/>
                    <a:pt x="50" y="34"/>
                    <a:pt x="60" y="24"/>
                  </a:cubicBezTo>
                  <a:lnTo>
                    <a:pt x="70" y="14"/>
                  </a:lnTo>
                  <a:lnTo>
                    <a:pt x="90" y="5"/>
                  </a:lnTo>
                  <a:cubicBezTo>
                    <a:pt x="90" y="5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50812" y="4592815"/>
              <a:ext cx="18854" cy="6355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0" y="0"/>
                  </a:moveTo>
                  <a:lnTo>
                    <a:pt x="88" y="30"/>
                  </a:lnTo>
                  <a:lnTo>
                    <a:pt x="88" y="10"/>
                  </a:lnTo>
                  <a:cubicBezTo>
                    <a:pt x="59" y="10"/>
                    <a:pt x="29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125806" y="4655310"/>
              <a:ext cx="16948" cy="18854"/>
            </a:xfrm>
            <a:custGeom>
              <a:avLst/>
              <a:gdLst/>
              <a:ahLst/>
              <a:cxnLst/>
              <a:rect l="l" t="t" r="r" b="b"/>
              <a:pathLst>
                <a:path w="80" h="89" extrusionOk="0">
                  <a:moveTo>
                    <a:pt x="79" y="1"/>
                  </a:moveTo>
                  <a:lnTo>
                    <a:pt x="79" y="1"/>
                  </a:lnTo>
                  <a:cubicBezTo>
                    <a:pt x="49" y="20"/>
                    <a:pt x="30" y="49"/>
                    <a:pt x="0" y="79"/>
                  </a:cubicBezTo>
                  <a:cubicBezTo>
                    <a:pt x="0" y="79"/>
                    <a:pt x="0" y="89"/>
                    <a:pt x="10" y="89"/>
                  </a:cubicBezTo>
                  <a:cubicBezTo>
                    <a:pt x="40" y="60"/>
                    <a:pt x="59" y="30"/>
                    <a:pt x="7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121569" y="4617813"/>
              <a:ext cx="21185" cy="18854"/>
            </a:xfrm>
            <a:custGeom>
              <a:avLst/>
              <a:gdLst/>
              <a:ahLst/>
              <a:cxnLst/>
              <a:rect l="l" t="t" r="r" b="b"/>
              <a:pathLst>
                <a:path w="100" h="89" extrusionOk="0">
                  <a:moveTo>
                    <a:pt x="99" y="1"/>
                  </a:moveTo>
                  <a:lnTo>
                    <a:pt x="99" y="1"/>
                  </a:lnTo>
                  <a:cubicBezTo>
                    <a:pt x="60" y="20"/>
                    <a:pt x="30" y="49"/>
                    <a:pt x="1" y="79"/>
                  </a:cubicBezTo>
                  <a:cubicBezTo>
                    <a:pt x="1" y="89"/>
                    <a:pt x="1" y="89"/>
                    <a:pt x="10" y="89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215418" y="4544726"/>
              <a:ext cx="23091" cy="19066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9" y="1"/>
                  </a:moveTo>
                  <a:lnTo>
                    <a:pt x="109" y="1"/>
                  </a:lnTo>
                  <a:cubicBezTo>
                    <a:pt x="69" y="31"/>
                    <a:pt x="40" y="50"/>
                    <a:pt x="0" y="70"/>
                  </a:cubicBezTo>
                  <a:cubicBezTo>
                    <a:pt x="0" y="79"/>
                    <a:pt x="0" y="90"/>
                    <a:pt x="10" y="90"/>
                  </a:cubicBezTo>
                  <a:cubicBezTo>
                    <a:pt x="50" y="60"/>
                    <a:pt x="79" y="31"/>
                    <a:pt x="10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219443" y="4511466"/>
              <a:ext cx="12711" cy="10592"/>
            </a:xfrm>
            <a:custGeom>
              <a:avLst/>
              <a:gdLst/>
              <a:ahLst/>
              <a:cxnLst/>
              <a:rect l="l" t="t" r="r" b="b"/>
              <a:pathLst>
                <a:path w="60" h="50" extrusionOk="0">
                  <a:moveTo>
                    <a:pt x="60" y="0"/>
                  </a:moveTo>
                  <a:lnTo>
                    <a:pt x="60" y="0"/>
                  </a:lnTo>
                  <a:cubicBezTo>
                    <a:pt x="40" y="10"/>
                    <a:pt x="21" y="30"/>
                    <a:pt x="1" y="40"/>
                  </a:cubicBezTo>
                  <a:cubicBezTo>
                    <a:pt x="1" y="50"/>
                    <a:pt x="1" y="50"/>
                    <a:pt x="11" y="50"/>
                  </a:cubicBezTo>
                  <a:cubicBezTo>
                    <a:pt x="31" y="40"/>
                    <a:pt x="40" y="20"/>
                    <a:pt x="6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17536" y="4473969"/>
              <a:ext cx="12711" cy="14829"/>
            </a:xfrm>
            <a:custGeom>
              <a:avLst/>
              <a:gdLst/>
              <a:ahLst/>
              <a:cxnLst/>
              <a:rect l="l" t="t" r="r" b="b"/>
              <a:pathLst>
                <a:path w="60" h="70" extrusionOk="0">
                  <a:moveTo>
                    <a:pt x="59" y="0"/>
                  </a:moveTo>
                  <a:lnTo>
                    <a:pt x="59" y="0"/>
                  </a:lnTo>
                  <a:cubicBezTo>
                    <a:pt x="30" y="10"/>
                    <a:pt x="10" y="39"/>
                    <a:pt x="10" y="59"/>
                  </a:cubicBezTo>
                  <a:cubicBezTo>
                    <a:pt x="0" y="69"/>
                    <a:pt x="20" y="69"/>
                    <a:pt x="20" y="69"/>
                  </a:cubicBezTo>
                  <a:cubicBezTo>
                    <a:pt x="30" y="39"/>
                    <a:pt x="40" y="20"/>
                    <a:pt x="5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209274" y="4434353"/>
              <a:ext cx="8474" cy="12711"/>
            </a:xfrm>
            <a:custGeom>
              <a:avLst/>
              <a:gdLst/>
              <a:ahLst/>
              <a:cxnLst/>
              <a:rect l="l" t="t" r="r" b="b"/>
              <a:pathLst>
                <a:path w="40" h="60" extrusionOk="0">
                  <a:moveTo>
                    <a:pt x="39" y="0"/>
                  </a:moveTo>
                  <a:lnTo>
                    <a:pt x="39" y="0"/>
                  </a:lnTo>
                  <a:cubicBezTo>
                    <a:pt x="20" y="10"/>
                    <a:pt x="10" y="30"/>
                    <a:pt x="0" y="49"/>
                  </a:cubicBezTo>
                  <a:lnTo>
                    <a:pt x="10" y="6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67540" y="4430116"/>
              <a:ext cx="12711" cy="25210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40"/>
                    <a:pt x="20" y="80"/>
                    <a:pt x="49" y="119"/>
                  </a:cubicBezTo>
                  <a:lnTo>
                    <a:pt x="59" y="109"/>
                  </a:lnTo>
                  <a:cubicBezTo>
                    <a:pt x="40" y="69"/>
                    <a:pt x="20" y="40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5806" y="4394738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59" y="0"/>
                  </a:moveTo>
                  <a:lnTo>
                    <a:pt x="59" y="0"/>
                  </a:lnTo>
                  <a:cubicBezTo>
                    <a:pt x="40" y="10"/>
                    <a:pt x="10" y="30"/>
                    <a:pt x="0" y="50"/>
                  </a:cubicBezTo>
                  <a:cubicBezTo>
                    <a:pt x="0" y="50"/>
                    <a:pt x="0" y="59"/>
                    <a:pt x="10" y="59"/>
                  </a:cubicBezTo>
                  <a:cubicBezTo>
                    <a:pt x="20" y="39"/>
                    <a:pt x="40" y="20"/>
                    <a:pt x="5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32585" y="4336268"/>
              <a:ext cx="20337" cy="19914"/>
            </a:xfrm>
            <a:custGeom>
              <a:avLst/>
              <a:gdLst/>
              <a:ahLst/>
              <a:cxnLst/>
              <a:rect l="l" t="t" r="r" b="b"/>
              <a:pathLst>
                <a:path w="96" h="94" extrusionOk="0">
                  <a:moveTo>
                    <a:pt x="96" y="1"/>
                  </a:moveTo>
                  <a:lnTo>
                    <a:pt x="96" y="1"/>
                  </a:lnTo>
                  <a:cubicBezTo>
                    <a:pt x="67" y="31"/>
                    <a:pt x="37" y="50"/>
                    <a:pt x="8" y="79"/>
                  </a:cubicBezTo>
                  <a:cubicBezTo>
                    <a:pt x="1" y="87"/>
                    <a:pt x="4" y="93"/>
                    <a:pt x="6" y="93"/>
                  </a:cubicBezTo>
                  <a:cubicBezTo>
                    <a:pt x="7" y="93"/>
                    <a:pt x="8" y="92"/>
                    <a:pt x="8" y="90"/>
                  </a:cubicBezTo>
                  <a:cubicBezTo>
                    <a:pt x="47" y="70"/>
                    <a:pt x="67" y="31"/>
                    <a:pt x="96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56956" y="4313388"/>
              <a:ext cx="14829" cy="14829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30"/>
                    <a:pt x="40" y="50"/>
                    <a:pt x="59" y="69"/>
                  </a:cubicBezTo>
                  <a:lnTo>
                    <a:pt x="70" y="60"/>
                  </a:lnTo>
                  <a:cubicBezTo>
                    <a:pt x="50" y="40"/>
                    <a:pt x="30" y="20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090216" y="4350885"/>
              <a:ext cx="6567" cy="10592"/>
            </a:xfrm>
            <a:custGeom>
              <a:avLst/>
              <a:gdLst/>
              <a:ahLst/>
              <a:cxnLst/>
              <a:rect l="l" t="t" r="r" b="b"/>
              <a:pathLst>
                <a:path w="31" h="50" extrusionOk="0">
                  <a:moveTo>
                    <a:pt x="1" y="1"/>
                  </a:moveTo>
                  <a:cubicBezTo>
                    <a:pt x="1" y="21"/>
                    <a:pt x="11" y="30"/>
                    <a:pt x="20" y="50"/>
                  </a:cubicBezTo>
                  <a:lnTo>
                    <a:pt x="31" y="40"/>
                  </a:lnTo>
                  <a:cubicBezTo>
                    <a:pt x="31" y="30"/>
                    <a:pt x="11" y="1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081954" y="4407237"/>
              <a:ext cx="10592" cy="6567"/>
            </a:xfrm>
            <a:custGeom>
              <a:avLst/>
              <a:gdLst/>
              <a:ahLst/>
              <a:cxnLst/>
              <a:rect l="l" t="t" r="r" b="b"/>
              <a:pathLst>
                <a:path w="50" h="31" extrusionOk="0">
                  <a:moveTo>
                    <a:pt x="0" y="0"/>
                  </a:moveTo>
                  <a:cubicBezTo>
                    <a:pt x="11" y="10"/>
                    <a:pt x="20" y="30"/>
                    <a:pt x="40" y="30"/>
                  </a:cubicBezTo>
                  <a:cubicBezTo>
                    <a:pt x="40" y="30"/>
                    <a:pt x="50" y="20"/>
                    <a:pt x="40" y="20"/>
                  </a:cubicBezTo>
                  <a:cubicBezTo>
                    <a:pt x="30" y="10"/>
                    <a:pt x="11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059074" y="4442615"/>
              <a:ext cx="14829" cy="12711"/>
            </a:xfrm>
            <a:custGeom>
              <a:avLst/>
              <a:gdLst/>
              <a:ahLst/>
              <a:cxnLst/>
              <a:rect l="l" t="t" r="r" b="b"/>
              <a:pathLst>
                <a:path w="70" h="60" extrusionOk="0">
                  <a:moveTo>
                    <a:pt x="1" y="1"/>
                  </a:moveTo>
                  <a:cubicBezTo>
                    <a:pt x="20" y="21"/>
                    <a:pt x="40" y="40"/>
                    <a:pt x="49" y="60"/>
                  </a:cubicBezTo>
                  <a:cubicBezTo>
                    <a:pt x="60" y="60"/>
                    <a:pt x="69" y="50"/>
                    <a:pt x="60" y="50"/>
                  </a:cubicBezTo>
                  <a:cubicBezTo>
                    <a:pt x="49" y="30"/>
                    <a:pt x="20" y="2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3688" y="4494730"/>
              <a:ext cx="19066" cy="10804"/>
            </a:xfrm>
            <a:custGeom>
              <a:avLst/>
              <a:gdLst/>
              <a:ahLst/>
              <a:cxnLst/>
              <a:rect l="l" t="t" r="r" b="b"/>
              <a:pathLst>
                <a:path w="90" h="51" extrusionOk="0">
                  <a:moveTo>
                    <a:pt x="89" y="0"/>
                  </a:moveTo>
                  <a:cubicBezTo>
                    <a:pt x="59" y="0"/>
                    <a:pt x="30" y="20"/>
                    <a:pt x="10" y="40"/>
                  </a:cubicBezTo>
                  <a:cubicBezTo>
                    <a:pt x="0" y="40"/>
                    <a:pt x="10" y="50"/>
                    <a:pt x="10" y="50"/>
                  </a:cubicBezTo>
                  <a:cubicBezTo>
                    <a:pt x="40" y="30"/>
                    <a:pt x="59" y="11"/>
                    <a:pt x="8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48482" y="4540489"/>
              <a:ext cx="15041" cy="10804"/>
            </a:xfrm>
            <a:custGeom>
              <a:avLst/>
              <a:gdLst/>
              <a:ahLst/>
              <a:cxnLst/>
              <a:rect l="l" t="t" r="r" b="b"/>
              <a:pathLst>
                <a:path w="71" h="51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11"/>
                    <a:pt x="40" y="31"/>
                    <a:pt x="60" y="51"/>
                  </a:cubicBezTo>
                  <a:cubicBezTo>
                    <a:pt x="70" y="51"/>
                    <a:pt x="70" y="40"/>
                    <a:pt x="70" y="40"/>
                  </a:cubicBezTo>
                  <a:cubicBezTo>
                    <a:pt x="51" y="21"/>
                    <a:pt x="31" y="1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056956" y="4672046"/>
              <a:ext cx="8474" cy="4449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0"/>
                  </a:moveTo>
                  <a:lnTo>
                    <a:pt x="0" y="10"/>
                  </a:lnTo>
                  <a:cubicBezTo>
                    <a:pt x="11" y="10"/>
                    <a:pt x="20" y="20"/>
                    <a:pt x="40" y="20"/>
                  </a:cubicBezTo>
                  <a:lnTo>
                    <a:pt x="40" y="10"/>
                  </a:lnTo>
                  <a:cubicBezTo>
                    <a:pt x="35" y="5"/>
                    <a:pt x="28" y="5"/>
                    <a:pt x="20" y="5"/>
                  </a:cubicBezTo>
                  <a:cubicBezTo>
                    <a:pt x="13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046575" y="4722042"/>
              <a:ext cx="20973" cy="10592"/>
            </a:xfrm>
            <a:custGeom>
              <a:avLst/>
              <a:gdLst/>
              <a:ahLst/>
              <a:cxnLst/>
              <a:rect l="l" t="t" r="r" b="b"/>
              <a:pathLst>
                <a:path w="99" h="50" extrusionOk="0">
                  <a:moveTo>
                    <a:pt x="0" y="1"/>
                  </a:moveTo>
                  <a:cubicBezTo>
                    <a:pt x="30" y="10"/>
                    <a:pt x="60" y="30"/>
                    <a:pt x="89" y="49"/>
                  </a:cubicBezTo>
                  <a:cubicBezTo>
                    <a:pt x="99" y="49"/>
                    <a:pt x="99" y="40"/>
                    <a:pt x="99" y="40"/>
                  </a:cubicBezTo>
                  <a:cubicBezTo>
                    <a:pt x="69" y="10"/>
                    <a:pt x="40" y="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130043" y="4747040"/>
              <a:ext cx="31353" cy="14829"/>
            </a:xfrm>
            <a:custGeom>
              <a:avLst/>
              <a:gdLst/>
              <a:ahLst/>
              <a:cxnLst/>
              <a:rect l="l" t="t" r="r" b="b"/>
              <a:pathLst>
                <a:path w="148" h="70" extrusionOk="0">
                  <a:moveTo>
                    <a:pt x="147" y="1"/>
                  </a:moveTo>
                  <a:lnTo>
                    <a:pt x="0" y="60"/>
                  </a:lnTo>
                  <a:cubicBezTo>
                    <a:pt x="0" y="60"/>
                    <a:pt x="0" y="69"/>
                    <a:pt x="10" y="69"/>
                  </a:cubicBezTo>
                  <a:cubicBezTo>
                    <a:pt x="59" y="49"/>
                    <a:pt x="99" y="20"/>
                    <a:pt x="147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125806" y="4724160"/>
              <a:ext cx="20973" cy="12711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99" y="0"/>
                  </a:moveTo>
                  <a:cubicBezTo>
                    <a:pt x="69" y="10"/>
                    <a:pt x="30" y="30"/>
                    <a:pt x="0" y="50"/>
                  </a:cubicBezTo>
                  <a:cubicBezTo>
                    <a:pt x="0" y="50"/>
                    <a:pt x="0" y="59"/>
                    <a:pt x="10" y="59"/>
                  </a:cubicBezTo>
                  <a:cubicBezTo>
                    <a:pt x="40" y="39"/>
                    <a:pt x="69" y="1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205037" y="4644929"/>
              <a:ext cx="16948" cy="10592"/>
            </a:xfrm>
            <a:custGeom>
              <a:avLst/>
              <a:gdLst/>
              <a:ahLst/>
              <a:cxnLst/>
              <a:rect l="l" t="t" r="r" b="b"/>
              <a:pathLst>
                <a:path w="80" h="50" extrusionOk="0">
                  <a:moveTo>
                    <a:pt x="79" y="0"/>
                  </a:moveTo>
                  <a:cubicBezTo>
                    <a:pt x="59" y="10"/>
                    <a:pt x="30" y="20"/>
                    <a:pt x="10" y="30"/>
                  </a:cubicBezTo>
                  <a:cubicBezTo>
                    <a:pt x="0" y="39"/>
                    <a:pt x="10" y="50"/>
                    <a:pt x="10" y="50"/>
                  </a:cubicBezTo>
                  <a:cubicBezTo>
                    <a:pt x="40" y="39"/>
                    <a:pt x="59" y="20"/>
                    <a:pt x="79" y="1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165422" y="4588578"/>
              <a:ext cx="8474" cy="7415"/>
            </a:xfrm>
            <a:custGeom>
              <a:avLst/>
              <a:gdLst/>
              <a:ahLst/>
              <a:cxnLst/>
              <a:rect l="l" t="t" r="r" b="b"/>
              <a:pathLst>
                <a:path w="40" h="35" extrusionOk="0">
                  <a:moveTo>
                    <a:pt x="0" y="1"/>
                  </a:moveTo>
                  <a:cubicBezTo>
                    <a:pt x="10" y="20"/>
                    <a:pt x="20" y="30"/>
                    <a:pt x="30" y="30"/>
                  </a:cubicBezTo>
                  <a:cubicBezTo>
                    <a:pt x="30" y="33"/>
                    <a:pt x="31" y="34"/>
                    <a:pt x="32" y="34"/>
                  </a:cubicBezTo>
                  <a:cubicBezTo>
                    <a:pt x="35" y="34"/>
                    <a:pt x="39" y="30"/>
                    <a:pt x="39" y="3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123688" y="4290509"/>
              <a:ext cx="12711" cy="9321"/>
            </a:xfrm>
            <a:custGeom>
              <a:avLst/>
              <a:gdLst/>
              <a:ahLst/>
              <a:cxnLst/>
              <a:rect l="l" t="t" r="r" b="b"/>
              <a:pathLst>
                <a:path w="60" h="44" extrusionOk="0">
                  <a:moveTo>
                    <a:pt x="59" y="0"/>
                  </a:moveTo>
                  <a:cubicBezTo>
                    <a:pt x="30" y="0"/>
                    <a:pt x="10" y="20"/>
                    <a:pt x="0" y="39"/>
                  </a:cubicBezTo>
                  <a:cubicBezTo>
                    <a:pt x="0" y="39"/>
                    <a:pt x="5" y="44"/>
                    <a:pt x="8" y="44"/>
                  </a:cubicBezTo>
                  <a:cubicBezTo>
                    <a:pt x="9" y="44"/>
                    <a:pt x="10" y="43"/>
                    <a:pt x="10" y="39"/>
                  </a:cubicBezTo>
                  <a:cubicBezTo>
                    <a:pt x="20" y="30"/>
                    <a:pt x="40" y="10"/>
                    <a:pt x="5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073692" y="4269536"/>
              <a:ext cx="12711" cy="8686"/>
            </a:xfrm>
            <a:custGeom>
              <a:avLst/>
              <a:gdLst/>
              <a:ahLst/>
              <a:cxnLst/>
              <a:rect l="l" t="t" r="r" b="b"/>
              <a:pathLst>
                <a:path w="60" h="4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20"/>
                    <a:pt x="30" y="31"/>
                    <a:pt x="50" y="40"/>
                  </a:cubicBezTo>
                  <a:cubicBezTo>
                    <a:pt x="50" y="40"/>
                    <a:pt x="59" y="31"/>
                    <a:pt x="50" y="31"/>
                  </a:cubicBezTo>
                  <a:cubicBezTo>
                    <a:pt x="39" y="20"/>
                    <a:pt x="20" y="1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069455" y="4211278"/>
              <a:ext cx="14829" cy="14829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0" y="0"/>
                  </a:moveTo>
                  <a:cubicBezTo>
                    <a:pt x="20" y="30"/>
                    <a:pt x="40" y="50"/>
                    <a:pt x="59" y="69"/>
                  </a:cubicBezTo>
                  <a:lnTo>
                    <a:pt x="70" y="59"/>
                  </a:lnTo>
                  <a:cubicBezTo>
                    <a:pt x="50" y="39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44457" y="4232039"/>
              <a:ext cx="23091" cy="16948"/>
            </a:xfrm>
            <a:custGeom>
              <a:avLst/>
              <a:gdLst/>
              <a:ahLst/>
              <a:cxnLst/>
              <a:rect l="l" t="t" r="r" b="b"/>
              <a:pathLst>
                <a:path w="109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30" y="30"/>
                    <a:pt x="70" y="60"/>
                    <a:pt x="99" y="79"/>
                  </a:cubicBezTo>
                  <a:cubicBezTo>
                    <a:pt x="109" y="79"/>
                    <a:pt x="109" y="70"/>
                    <a:pt x="109" y="70"/>
                  </a:cubicBezTo>
                  <a:cubicBezTo>
                    <a:pt x="79" y="40"/>
                    <a:pt x="40" y="20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127713" y="4225895"/>
              <a:ext cx="23303" cy="18854"/>
            </a:xfrm>
            <a:custGeom>
              <a:avLst/>
              <a:gdLst/>
              <a:ahLst/>
              <a:cxnLst/>
              <a:rect l="l" t="t" r="r" b="b"/>
              <a:pathLst>
                <a:path w="110" h="89" extrusionOk="0">
                  <a:moveTo>
                    <a:pt x="110" y="0"/>
                  </a:moveTo>
                  <a:cubicBezTo>
                    <a:pt x="70" y="30"/>
                    <a:pt x="40" y="49"/>
                    <a:pt x="1" y="79"/>
                  </a:cubicBezTo>
                  <a:lnTo>
                    <a:pt x="11" y="89"/>
                  </a:lnTo>
                  <a:cubicBezTo>
                    <a:pt x="50" y="59"/>
                    <a:pt x="80" y="30"/>
                    <a:pt x="110" y="10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119451" y="4188398"/>
              <a:ext cx="8474" cy="16736"/>
            </a:xfrm>
            <a:custGeom>
              <a:avLst/>
              <a:gdLst/>
              <a:ahLst/>
              <a:cxnLst/>
              <a:rect l="l" t="t" r="r" b="b"/>
              <a:pathLst>
                <a:path w="40" h="79" extrusionOk="0">
                  <a:moveTo>
                    <a:pt x="30" y="0"/>
                  </a:moveTo>
                  <a:cubicBezTo>
                    <a:pt x="20" y="20"/>
                    <a:pt x="11" y="49"/>
                    <a:pt x="1" y="69"/>
                  </a:cubicBezTo>
                  <a:lnTo>
                    <a:pt x="11" y="79"/>
                  </a:lnTo>
                  <a:cubicBezTo>
                    <a:pt x="20" y="49"/>
                    <a:pt x="30" y="20"/>
                    <a:pt x="4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94453" y="4544726"/>
              <a:ext cx="10804" cy="12711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50" y="1"/>
                  </a:moveTo>
                  <a:lnTo>
                    <a:pt x="50" y="1"/>
                  </a:lnTo>
                  <a:cubicBezTo>
                    <a:pt x="30" y="11"/>
                    <a:pt x="11" y="31"/>
                    <a:pt x="11" y="50"/>
                  </a:cubicBezTo>
                  <a:cubicBezTo>
                    <a:pt x="0" y="60"/>
                    <a:pt x="11" y="60"/>
                    <a:pt x="20" y="60"/>
                  </a:cubicBezTo>
                  <a:cubicBezTo>
                    <a:pt x="30" y="40"/>
                    <a:pt x="30" y="20"/>
                    <a:pt x="5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079835" y="4490493"/>
              <a:ext cx="16312" cy="15889"/>
            </a:xfrm>
            <a:custGeom>
              <a:avLst/>
              <a:gdLst/>
              <a:ahLst/>
              <a:cxnLst/>
              <a:rect l="l" t="t" r="r" b="b"/>
              <a:pathLst>
                <a:path w="77" h="75" extrusionOk="0">
                  <a:moveTo>
                    <a:pt x="1" y="1"/>
                  </a:moveTo>
                  <a:cubicBezTo>
                    <a:pt x="21" y="31"/>
                    <a:pt x="40" y="50"/>
                    <a:pt x="69" y="70"/>
                  </a:cubicBezTo>
                  <a:cubicBezTo>
                    <a:pt x="50" y="40"/>
                    <a:pt x="30" y="20"/>
                    <a:pt x="1" y="1"/>
                  </a:cubicBezTo>
                  <a:close/>
                  <a:moveTo>
                    <a:pt x="69" y="70"/>
                  </a:moveTo>
                  <a:cubicBezTo>
                    <a:pt x="69" y="73"/>
                    <a:pt x="71" y="74"/>
                    <a:pt x="72" y="74"/>
                  </a:cubicBezTo>
                  <a:cubicBezTo>
                    <a:pt x="74" y="74"/>
                    <a:pt x="76" y="70"/>
                    <a:pt x="69" y="7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094453" y="4452996"/>
              <a:ext cx="12711" cy="14829"/>
            </a:xfrm>
            <a:custGeom>
              <a:avLst/>
              <a:gdLst/>
              <a:ahLst/>
              <a:cxnLst/>
              <a:rect l="l" t="t" r="r" b="b"/>
              <a:pathLst>
                <a:path w="60" h="70" extrusionOk="0">
                  <a:moveTo>
                    <a:pt x="59" y="1"/>
                  </a:moveTo>
                  <a:lnTo>
                    <a:pt x="0" y="60"/>
                  </a:lnTo>
                  <a:cubicBezTo>
                    <a:pt x="0" y="70"/>
                    <a:pt x="11" y="70"/>
                    <a:pt x="11" y="70"/>
                  </a:cubicBezTo>
                  <a:cubicBezTo>
                    <a:pt x="30" y="50"/>
                    <a:pt x="50" y="31"/>
                    <a:pt x="59" y="11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092334" y="4288390"/>
              <a:ext cx="12923" cy="11440"/>
            </a:xfrm>
            <a:custGeom>
              <a:avLst/>
              <a:gdLst/>
              <a:ahLst/>
              <a:cxnLst/>
              <a:rect l="l" t="t" r="r" b="b"/>
              <a:pathLst>
                <a:path w="61" h="54" extrusionOk="0">
                  <a:moveTo>
                    <a:pt x="50" y="1"/>
                  </a:moveTo>
                  <a:lnTo>
                    <a:pt x="1" y="49"/>
                  </a:lnTo>
                  <a:cubicBezTo>
                    <a:pt x="1" y="49"/>
                    <a:pt x="5" y="54"/>
                    <a:pt x="8" y="54"/>
                  </a:cubicBezTo>
                  <a:cubicBezTo>
                    <a:pt x="9" y="54"/>
                    <a:pt x="10" y="53"/>
                    <a:pt x="10" y="49"/>
                  </a:cubicBezTo>
                  <a:cubicBezTo>
                    <a:pt x="30" y="40"/>
                    <a:pt x="40" y="20"/>
                    <a:pt x="6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131950" y="4557225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60" y="1"/>
                  </a:moveTo>
                  <a:lnTo>
                    <a:pt x="60" y="1"/>
                  </a:lnTo>
                  <a:cubicBezTo>
                    <a:pt x="40" y="20"/>
                    <a:pt x="20" y="31"/>
                    <a:pt x="1" y="50"/>
                  </a:cubicBezTo>
                  <a:cubicBezTo>
                    <a:pt x="1" y="50"/>
                    <a:pt x="1" y="60"/>
                    <a:pt x="11" y="60"/>
                  </a:cubicBezTo>
                  <a:cubicBezTo>
                    <a:pt x="30" y="40"/>
                    <a:pt x="40" y="20"/>
                    <a:pt x="6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084072" y="4619720"/>
              <a:ext cx="12711" cy="9533"/>
            </a:xfrm>
            <a:custGeom>
              <a:avLst/>
              <a:gdLst/>
              <a:ahLst/>
              <a:cxnLst/>
              <a:rect l="l" t="t" r="r" b="b"/>
              <a:pathLst>
                <a:path w="60" h="45" extrusionOk="0">
                  <a:moveTo>
                    <a:pt x="1" y="1"/>
                  </a:moveTo>
                  <a:cubicBezTo>
                    <a:pt x="10" y="11"/>
                    <a:pt x="30" y="31"/>
                    <a:pt x="49" y="40"/>
                  </a:cubicBezTo>
                  <a:cubicBezTo>
                    <a:pt x="49" y="44"/>
                    <a:pt x="51" y="45"/>
                    <a:pt x="52" y="45"/>
                  </a:cubicBezTo>
                  <a:cubicBezTo>
                    <a:pt x="55" y="45"/>
                    <a:pt x="60" y="40"/>
                    <a:pt x="60" y="40"/>
                  </a:cubicBezTo>
                  <a:cubicBezTo>
                    <a:pt x="40" y="21"/>
                    <a:pt x="20" y="1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096571" y="4665691"/>
              <a:ext cx="8686" cy="10804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40" y="0"/>
                  </a:moveTo>
                  <a:cubicBezTo>
                    <a:pt x="20" y="0"/>
                    <a:pt x="1" y="20"/>
                    <a:pt x="1" y="40"/>
                  </a:cubicBezTo>
                  <a:cubicBezTo>
                    <a:pt x="1" y="50"/>
                    <a:pt x="10" y="50"/>
                    <a:pt x="10" y="50"/>
                  </a:cubicBezTo>
                  <a:cubicBezTo>
                    <a:pt x="20" y="40"/>
                    <a:pt x="20" y="30"/>
                    <a:pt x="20" y="20"/>
                  </a:cubicBezTo>
                  <a:cubicBezTo>
                    <a:pt x="30" y="11"/>
                    <a:pt x="30" y="0"/>
                    <a:pt x="4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081954" y="4736659"/>
              <a:ext cx="14829" cy="15677"/>
            </a:xfrm>
            <a:custGeom>
              <a:avLst/>
              <a:gdLst/>
              <a:ahLst/>
              <a:cxnLst/>
              <a:rect l="l" t="t" r="r" b="b"/>
              <a:pathLst>
                <a:path w="70" h="74" extrusionOk="0">
                  <a:moveTo>
                    <a:pt x="0" y="0"/>
                  </a:moveTo>
                  <a:lnTo>
                    <a:pt x="0" y="10"/>
                  </a:lnTo>
                  <a:lnTo>
                    <a:pt x="59" y="69"/>
                  </a:lnTo>
                  <a:cubicBezTo>
                    <a:pt x="59" y="72"/>
                    <a:pt x="61" y="74"/>
                    <a:pt x="62" y="74"/>
                  </a:cubicBezTo>
                  <a:cubicBezTo>
                    <a:pt x="65" y="74"/>
                    <a:pt x="70" y="69"/>
                    <a:pt x="70" y="69"/>
                  </a:cubicBezTo>
                  <a:cubicBezTo>
                    <a:pt x="50" y="39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048482" y="4759539"/>
              <a:ext cx="16948" cy="12711"/>
            </a:xfrm>
            <a:custGeom>
              <a:avLst/>
              <a:gdLst/>
              <a:ahLst/>
              <a:cxnLst/>
              <a:rect l="l" t="t" r="r" b="b"/>
              <a:pathLst>
                <a:path w="80" h="60" extrusionOk="0">
                  <a:moveTo>
                    <a:pt x="1" y="1"/>
                  </a:moveTo>
                  <a:cubicBezTo>
                    <a:pt x="21" y="20"/>
                    <a:pt x="40" y="40"/>
                    <a:pt x="70" y="60"/>
                  </a:cubicBezTo>
                  <a:lnTo>
                    <a:pt x="80" y="50"/>
                  </a:lnTo>
                  <a:cubicBezTo>
                    <a:pt x="51" y="30"/>
                    <a:pt x="21" y="2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184064" y="4505322"/>
              <a:ext cx="8686" cy="10381"/>
            </a:xfrm>
            <a:custGeom>
              <a:avLst/>
              <a:gdLst/>
              <a:ahLst/>
              <a:cxnLst/>
              <a:rect l="l" t="t" r="r" b="b"/>
              <a:pathLst>
                <a:path w="41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0"/>
                    <a:pt x="21" y="29"/>
                    <a:pt x="30" y="49"/>
                  </a:cubicBezTo>
                  <a:lnTo>
                    <a:pt x="40" y="39"/>
                  </a:lnTo>
                  <a:cubicBezTo>
                    <a:pt x="30" y="29"/>
                    <a:pt x="10" y="2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192538" y="4463588"/>
              <a:ext cx="8474" cy="17795"/>
            </a:xfrm>
            <a:custGeom>
              <a:avLst/>
              <a:gdLst/>
              <a:ahLst/>
              <a:cxnLst/>
              <a:rect l="l" t="t" r="r" b="b"/>
              <a:pathLst>
                <a:path w="40" h="84" extrusionOk="0">
                  <a:moveTo>
                    <a:pt x="40" y="0"/>
                  </a:moveTo>
                  <a:cubicBezTo>
                    <a:pt x="29" y="20"/>
                    <a:pt x="10" y="49"/>
                    <a:pt x="0" y="79"/>
                  </a:cubicBezTo>
                  <a:cubicBezTo>
                    <a:pt x="0" y="79"/>
                    <a:pt x="5" y="83"/>
                    <a:pt x="7" y="83"/>
                  </a:cubicBezTo>
                  <a:cubicBezTo>
                    <a:pt x="9" y="83"/>
                    <a:pt x="10" y="82"/>
                    <a:pt x="10" y="79"/>
                  </a:cubicBezTo>
                  <a:cubicBezTo>
                    <a:pt x="20" y="59"/>
                    <a:pt x="29" y="29"/>
                    <a:pt x="4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161185" y="4486468"/>
              <a:ext cx="14829" cy="11440"/>
            </a:xfrm>
            <a:custGeom>
              <a:avLst/>
              <a:gdLst/>
              <a:ahLst/>
              <a:cxnLst/>
              <a:rect l="l" t="t" r="r" b="b"/>
              <a:pathLst>
                <a:path w="70" h="54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0"/>
                    <a:pt x="40" y="39"/>
                    <a:pt x="59" y="50"/>
                  </a:cubicBezTo>
                  <a:cubicBezTo>
                    <a:pt x="62" y="52"/>
                    <a:pt x="64" y="54"/>
                    <a:pt x="66" y="54"/>
                  </a:cubicBezTo>
                  <a:cubicBezTo>
                    <a:pt x="70" y="54"/>
                    <a:pt x="70" y="47"/>
                    <a:pt x="70" y="39"/>
                  </a:cubicBezTo>
                  <a:cubicBezTo>
                    <a:pt x="50" y="20"/>
                    <a:pt x="20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159066" y="4534345"/>
              <a:ext cx="10592" cy="10592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30" y="30"/>
                    <a:pt x="40" y="50"/>
                  </a:cubicBezTo>
                  <a:lnTo>
                    <a:pt x="50" y="40"/>
                  </a:lnTo>
                  <a:cubicBezTo>
                    <a:pt x="40" y="21"/>
                    <a:pt x="21" y="1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190420" y="4594722"/>
              <a:ext cx="4237" cy="6567"/>
            </a:xfrm>
            <a:custGeom>
              <a:avLst/>
              <a:gdLst/>
              <a:ahLst/>
              <a:cxnLst/>
              <a:rect l="l" t="t" r="r" b="b"/>
              <a:pathLst>
                <a:path w="20" h="31" extrusionOk="0">
                  <a:moveTo>
                    <a:pt x="20" y="1"/>
                  </a:moveTo>
                  <a:cubicBezTo>
                    <a:pt x="10" y="1"/>
                    <a:pt x="0" y="11"/>
                    <a:pt x="0" y="21"/>
                  </a:cubicBezTo>
                  <a:lnTo>
                    <a:pt x="0" y="31"/>
                  </a:lnTo>
                  <a:cubicBezTo>
                    <a:pt x="10" y="21"/>
                    <a:pt x="10" y="11"/>
                    <a:pt x="2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209274" y="4598959"/>
              <a:ext cx="18854" cy="12711"/>
            </a:xfrm>
            <a:custGeom>
              <a:avLst/>
              <a:gdLst/>
              <a:ahLst/>
              <a:cxnLst/>
              <a:rect l="l" t="t" r="r" b="b"/>
              <a:pathLst>
                <a:path w="89" h="60" extrusionOk="0">
                  <a:moveTo>
                    <a:pt x="88" y="1"/>
                  </a:moveTo>
                  <a:cubicBezTo>
                    <a:pt x="59" y="11"/>
                    <a:pt x="29" y="20"/>
                    <a:pt x="0" y="50"/>
                  </a:cubicBezTo>
                  <a:cubicBezTo>
                    <a:pt x="0" y="50"/>
                    <a:pt x="0" y="60"/>
                    <a:pt x="10" y="60"/>
                  </a:cubicBezTo>
                  <a:cubicBezTo>
                    <a:pt x="29" y="40"/>
                    <a:pt x="59" y="11"/>
                    <a:pt x="88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171565" y="4644929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1" y="0"/>
                  </a:moveTo>
                  <a:cubicBezTo>
                    <a:pt x="21" y="20"/>
                    <a:pt x="30" y="39"/>
                    <a:pt x="50" y="59"/>
                  </a:cubicBezTo>
                  <a:lnTo>
                    <a:pt x="60" y="50"/>
                  </a:lnTo>
                  <a:cubicBezTo>
                    <a:pt x="40" y="30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159066" y="4622050"/>
              <a:ext cx="12711" cy="10381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20"/>
                    <a:pt x="30" y="40"/>
                    <a:pt x="50" y="49"/>
                  </a:cubicBezTo>
                  <a:lnTo>
                    <a:pt x="60" y="40"/>
                  </a:lnTo>
                  <a:cubicBezTo>
                    <a:pt x="40" y="20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142542" y="4657428"/>
              <a:ext cx="16736" cy="14829"/>
            </a:xfrm>
            <a:custGeom>
              <a:avLst/>
              <a:gdLst/>
              <a:ahLst/>
              <a:cxnLst/>
              <a:rect l="l" t="t" r="r" b="b"/>
              <a:pathLst>
                <a:path w="79" h="70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20"/>
                    <a:pt x="49" y="39"/>
                    <a:pt x="59" y="69"/>
                  </a:cubicBezTo>
                  <a:cubicBezTo>
                    <a:pt x="69" y="69"/>
                    <a:pt x="79" y="59"/>
                    <a:pt x="69" y="59"/>
                  </a:cubicBezTo>
                  <a:cubicBezTo>
                    <a:pt x="59" y="30"/>
                    <a:pt x="29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171565" y="4678190"/>
              <a:ext cx="14829" cy="4449"/>
            </a:xfrm>
            <a:custGeom>
              <a:avLst/>
              <a:gdLst/>
              <a:ahLst/>
              <a:cxnLst/>
              <a:rect l="l" t="t" r="r" b="b"/>
              <a:pathLst>
                <a:path w="70" h="21" extrusionOk="0">
                  <a:moveTo>
                    <a:pt x="69" y="1"/>
                  </a:moveTo>
                  <a:cubicBezTo>
                    <a:pt x="50" y="1"/>
                    <a:pt x="21" y="1"/>
                    <a:pt x="1" y="11"/>
                  </a:cubicBezTo>
                  <a:lnTo>
                    <a:pt x="10" y="20"/>
                  </a:lnTo>
                  <a:cubicBezTo>
                    <a:pt x="30" y="11"/>
                    <a:pt x="50" y="1"/>
                    <a:pt x="6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023484" y="4401093"/>
              <a:ext cx="10804" cy="12711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50" y="0"/>
                  </a:moveTo>
                  <a:lnTo>
                    <a:pt x="50" y="0"/>
                  </a:lnTo>
                  <a:cubicBezTo>
                    <a:pt x="31" y="9"/>
                    <a:pt x="11" y="29"/>
                    <a:pt x="1" y="49"/>
                  </a:cubicBezTo>
                  <a:cubicBezTo>
                    <a:pt x="1" y="49"/>
                    <a:pt x="1" y="59"/>
                    <a:pt x="11" y="59"/>
                  </a:cubicBezTo>
                  <a:cubicBezTo>
                    <a:pt x="21" y="39"/>
                    <a:pt x="40" y="20"/>
                    <a:pt x="5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27721" y="4350885"/>
              <a:ext cx="10804" cy="12711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50" y="1"/>
                  </a:moveTo>
                  <a:cubicBezTo>
                    <a:pt x="30" y="21"/>
                    <a:pt x="20" y="40"/>
                    <a:pt x="1" y="50"/>
                  </a:cubicBezTo>
                  <a:cubicBezTo>
                    <a:pt x="1" y="60"/>
                    <a:pt x="11" y="60"/>
                    <a:pt x="11" y="60"/>
                  </a:cubicBezTo>
                  <a:cubicBezTo>
                    <a:pt x="30" y="50"/>
                    <a:pt x="40" y="21"/>
                    <a:pt x="5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992342" y="4325887"/>
              <a:ext cx="14829" cy="14829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30"/>
                    <a:pt x="40" y="50"/>
                    <a:pt x="60" y="69"/>
                  </a:cubicBezTo>
                  <a:cubicBezTo>
                    <a:pt x="69" y="69"/>
                    <a:pt x="69" y="60"/>
                    <a:pt x="69" y="60"/>
                  </a:cubicBezTo>
                  <a:cubicBezTo>
                    <a:pt x="49" y="40"/>
                    <a:pt x="20" y="2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13315" y="4298771"/>
              <a:ext cx="14617" cy="12711"/>
            </a:xfrm>
            <a:custGeom>
              <a:avLst/>
              <a:gdLst/>
              <a:ahLst/>
              <a:cxnLst/>
              <a:rect l="l" t="t" r="r" b="b"/>
              <a:pathLst>
                <a:path w="69" h="60" extrusionOk="0">
                  <a:moveTo>
                    <a:pt x="69" y="0"/>
                  </a:moveTo>
                  <a:lnTo>
                    <a:pt x="69" y="0"/>
                  </a:lnTo>
                  <a:cubicBezTo>
                    <a:pt x="39" y="11"/>
                    <a:pt x="20" y="30"/>
                    <a:pt x="0" y="50"/>
                  </a:cubicBezTo>
                  <a:cubicBezTo>
                    <a:pt x="0" y="59"/>
                    <a:pt x="0" y="59"/>
                    <a:pt x="9" y="59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994461" y="4271654"/>
              <a:ext cx="10592" cy="13770"/>
            </a:xfrm>
            <a:custGeom>
              <a:avLst/>
              <a:gdLst/>
              <a:ahLst/>
              <a:cxnLst/>
              <a:rect l="l" t="t" r="r" b="b"/>
              <a:pathLst>
                <a:path w="50" h="65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1"/>
                    <a:pt x="20" y="40"/>
                    <a:pt x="39" y="60"/>
                  </a:cubicBezTo>
                  <a:cubicBezTo>
                    <a:pt x="39" y="63"/>
                    <a:pt x="41" y="64"/>
                    <a:pt x="42" y="64"/>
                  </a:cubicBezTo>
                  <a:cubicBezTo>
                    <a:pt x="45" y="64"/>
                    <a:pt x="50" y="60"/>
                    <a:pt x="50" y="60"/>
                  </a:cubicBezTo>
                  <a:cubicBezTo>
                    <a:pt x="39" y="30"/>
                    <a:pt x="20" y="2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009078" y="4252800"/>
              <a:ext cx="14617" cy="13770"/>
            </a:xfrm>
            <a:custGeom>
              <a:avLst/>
              <a:gdLst/>
              <a:ahLst/>
              <a:cxnLst/>
              <a:rect l="l" t="t" r="r" b="b"/>
              <a:pathLst>
                <a:path w="69" h="65" extrusionOk="0">
                  <a:moveTo>
                    <a:pt x="69" y="1"/>
                  </a:moveTo>
                  <a:cubicBezTo>
                    <a:pt x="49" y="11"/>
                    <a:pt x="20" y="31"/>
                    <a:pt x="0" y="60"/>
                  </a:cubicBezTo>
                  <a:cubicBezTo>
                    <a:pt x="0" y="60"/>
                    <a:pt x="5" y="65"/>
                    <a:pt x="7" y="65"/>
                  </a:cubicBezTo>
                  <a:cubicBezTo>
                    <a:pt x="9" y="65"/>
                    <a:pt x="10" y="63"/>
                    <a:pt x="10" y="60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992342" y="4227802"/>
              <a:ext cx="14829" cy="15041"/>
            </a:xfrm>
            <a:custGeom>
              <a:avLst/>
              <a:gdLst/>
              <a:ahLst/>
              <a:cxnLst/>
              <a:rect l="l" t="t" r="r" b="b"/>
              <a:pathLst>
                <a:path w="70" h="71" extrusionOk="0">
                  <a:moveTo>
                    <a:pt x="1" y="1"/>
                  </a:moveTo>
                  <a:cubicBezTo>
                    <a:pt x="20" y="21"/>
                    <a:pt x="40" y="50"/>
                    <a:pt x="60" y="70"/>
                  </a:cubicBezTo>
                  <a:lnTo>
                    <a:pt x="69" y="60"/>
                  </a:lnTo>
                  <a:cubicBezTo>
                    <a:pt x="49" y="40"/>
                    <a:pt x="20" y="2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965226" y="4250893"/>
              <a:ext cx="16948" cy="10592"/>
            </a:xfrm>
            <a:custGeom>
              <a:avLst/>
              <a:gdLst/>
              <a:ahLst/>
              <a:cxnLst/>
              <a:rect l="l" t="t" r="r" b="b"/>
              <a:pathLst>
                <a:path w="80" h="50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0"/>
                    <a:pt x="50" y="40"/>
                    <a:pt x="70" y="49"/>
                  </a:cubicBezTo>
                  <a:lnTo>
                    <a:pt x="79" y="40"/>
                  </a:lnTo>
                  <a:cubicBezTo>
                    <a:pt x="50" y="20"/>
                    <a:pt x="30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965226" y="4298771"/>
              <a:ext cx="14829" cy="10804"/>
            </a:xfrm>
            <a:custGeom>
              <a:avLst/>
              <a:gdLst/>
              <a:ahLst/>
              <a:cxnLst/>
              <a:rect l="l" t="t" r="r" b="b"/>
              <a:pathLst>
                <a:path w="70" h="5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0"/>
                    <a:pt x="40" y="30"/>
                    <a:pt x="59" y="50"/>
                  </a:cubicBezTo>
                  <a:cubicBezTo>
                    <a:pt x="70" y="50"/>
                    <a:pt x="70" y="40"/>
                    <a:pt x="70" y="40"/>
                  </a:cubicBezTo>
                  <a:cubicBezTo>
                    <a:pt x="50" y="20"/>
                    <a:pt x="20" y="11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965226" y="4336268"/>
              <a:ext cx="20973" cy="9533"/>
            </a:xfrm>
            <a:custGeom>
              <a:avLst/>
              <a:gdLst/>
              <a:ahLst/>
              <a:cxnLst/>
              <a:rect l="l" t="t" r="r" b="b"/>
              <a:pathLst>
                <a:path w="99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30" y="11"/>
                    <a:pt x="59" y="30"/>
                    <a:pt x="89" y="40"/>
                  </a:cubicBezTo>
                  <a:cubicBezTo>
                    <a:pt x="89" y="43"/>
                    <a:pt x="90" y="44"/>
                    <a:pt x="91" y="44"/>
                  </a:cubicBezTo>
                  <a:cubicBezTo>
                    <a:pt x="94" y="44"/>
                    <a:pt x="99" y="37"/>
                    <a:pt x="99" y="30"/>
                  </a:cubicBezTo>
                  <a:cubicBezTo>
                    <a:pt x="70" y="11"/>
                    <a:pt x="40" y="1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963107" y="4371858"/>
              <a:ext cx="21185" cy="8474"/>
            </a:xfrm>
            <a:custGeom>
              <a:avLst/>
              <a:gdLst/>
              <a:ahLst/>
              <a:cxnLst/>
              <a:rect l="l" t="t" r="r" b="b"/>
              <a:pathLst>
                <a:path w="100" h="40" extrusionOk="0">
                  <a:moveTo>
                    <a:pt x="1" y="0"/>
                  </a:moveTo>
                  <a:cubicBezTo>
                    <a:pt x="30" y="10"/>
                    <a:pt x="60" y="29"/>
                    <a:pt x="89" y="40"/>
                  </a:cubicBezTo>
                  <a:cubicBezTo>
                    <a:pt x="89" y="40"/>
                    <a:pt x="99" y="29"/>
                    <a:pt x="89" y="29"/>
                  </a:cubicBezTo>
                  <a:cubicBezTo>
                    <a:pt x="60" y="10"/>
                    <a:pt x="30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971581" y="4411262"/>
              <a:ext cx="14617" cy="4449"/>
            </a:xfrm>
            <a:custGeom>
              <a:avLst/>
              <a:gdLst/>
              <a:ahLst/>
              <a:cxnLst/>
              <a:rect l="l" t="t" r="r" b="b"/>
              <a:pathLst>
                <a:path w="69" h="21" extrusionOk="0">
                  <a:moveTo>
                    <a:pt x="0" y="1"/>
                  </a:moveTo>
                  <a:lnTo>
                    <a:pt x="0" y="11"/>
                  </a:lnTo>
                  <a:cubicBezTo>
                    <a:pt x="20" y="11"/>
                    <a:pt x="40" y="21"/>
                    <a:pt x="59" y="21"/>
                  </a:cubicBezTo>
                  <a:cubicBezTo>
                    <a:pt x="69" y="21"/>
                    <a:pt x="69" y="1"/>
                    <a:pt x="5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979843" y="4444734"/>
              <a:ext cx="18854" cy="8474"/>
            </a:xfrm>
            <a:custGeom>
              <a:avLst/>
              <a:gdLst/>
              <a:ahLst/>
              <a:cxnLst/>
              <a:rect l="l" t="t" r="r" b="b"/>
              <a:pathLst>
                <a:path w="89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0" y="11"/>
                    <a:pt x="60" y="30"/>
                    <a:pt x="79" y="40"/>
                  </a:cubicBezTo>
                  <a:cubicBezTo>
                    <a:pt x="89" y="40"/>
                    <a:pt x="89" y="30"/>
                    <a:pt x="89" y="20"/>
                  </a:cubicBezTo>
                  <a:cubicBezTo>
                    <a:pt x="60" y="11"/>
                    <a:pt x="30" y="11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994461" y="4476087"/>
              <a:ext cx="23091" cy="6355"/>
            </a:xfrm>
            <a:custGeom>
              <a:avLst/>
              <a:gdLst/>
              <a:ahLst/>
              <a:cxnLst/>
              <a:rect l="l" t="t" r="r" b="b"/>
              <a:pathLst>
                <a:path w="109" h="30" extrusionOk="0">
                  <a:moveTo>
                    <a:pt x="0" y="0"/>
                  </a:moveTo>
                  <a:lnTo>
                    <a:pt x="0" y="10"/>
                  </a:lnTo>
                  <a:cubicBezTo>
                    <a:pt x="39" y="10"/>
                    <a:pt x="69" y="20"/>
                    <a:pt x="109" y="29"/>
                  </a:cubicBezTo>
                  <a:lnTo>
                    <a:pt x="109" y="20"/>
                  </a:lnTo>
                  <a:cubicBezTo>
                    <a:pt x="79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1038313" y="4430116"/>
              <a:ext cx="12711" cy="21185"/>
            </a:xfrm>
            <a:custGeom>
              <a:avLst/>
              <a:gdLst/>
              <a:ahLst/>
              <a:cxnLst/>
              <a:rect l="l" t="t" r="r" b="b"/>
              <a:pathLst>
                <a:path w="60" h="100" extrusionOk="0">
                  <a:moveTo>
                    <a:pt x="59" y="1"/>
                  </a:moveTo>
                  <a:lnTo>
                    <a:pt x="59" y="1"/>
                  </a:lnTo>
                  <a:cubicBezTo>
                    <a:pt x="59" y="1"/>
                    <a:pt x="58" y="2"/>
                    <a:pt x="58" y="2"/>
                  </a:cubicBezTo>
                  <a:lnTo>
                    <a:pt x="58" y="2"/>
                  </a:lnTo>
                  <a:lnTo>
                    <a:pt x="59" y="1"/>
                  </a:lnTo>
                  <a:close/>
                  <a:moveTo>
                    <a:pt x="58" y="2"/>
                  </a:moveTo>
                  <a:lnTo>
                    <a:pt x="0" y="89"/>
                  </a:lnTo>
                  <a:lnTo>
                    <a:pt x="10" y="99"/>
                  </a:lnTo>
                  <a:cubicBezTo>
                    <a:pt x="29" y="61"/>
                    <a:pt x="39" y="31"/>
                    <a:pt x="58" y="2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019459" y="4213396"/>
              <a:ext cx="10592" cy="19914"/>
            </a:xfrm>
            <a:custGeom>
              <a:avLst/>
              <a:gdLst/>
              <a:ahLst/>
              <a:cxnLst/>
              <a:rect l="l" t="t" r="r" b="b"/>
              <a:pathLst>
                <a:path w="50" h="94" extrusionOk="0">
                  <a:moveTo>
                    <a:pt x="50" y="0"/>
                  </a:moveTo>
                  <a:lnTo>
                    <a:pt x="50" y="0"/>
                  </a:lnTo>
                  <a:cubicBezTo>
                    <a:pt x="30" y="30"/>
                    <a:pt x="10" y="59"/>
                    <a:pt x="0" y="89"/>
                  </a:cubicBezTo>
                  <a:cubicBezTo>
                    <a:pt x="0" y="89"/>
                    <a:pt x="5" y="93"/>
                    <a:pt x="8" y="93"/>
                  </a:cubicBezTo>
                  <a:cubicBezTo>
                    <a:pt x="9" y="93"/>
                    <a:pt x="10" y="92"/>
                    <a:pt x="10" y="89"/>
                  </a:cubicBezTo>
                  <a:cubicBezTo>
                    <a:pt x="20" y="59"/>
                    <a:pt x="30" y="30"/>
                    <a:pt x="5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027721" y="4265299"/>
              <a:ext cx="14829" cy="12923"/>
            </a:xfrm>
            <a:custGeom>
              <a:avLst/>
              <a:gdLst/>
              <a:ahLst/>
              <a:cxnLst/>
              <a:rect l="l" t="t" r="r" b="b"/>
              <a:pathLst>
                <a:path w="70" h="61" extrusionOk="0">
                  <a:moveTo>
                    <a:pt x="70" y="1"/>
                  </a:moveTo>
                  <a:cubicBezTo>
                    <a:pt x="40" y="1"/>
                    <a:pt x="20" y="31"/>
                    <a:pt x="1" y="51"/>
                  </a:cubicBezTo>
                  <a:cubicBezTo>
                    <a:pt x="1" y="60"/>
                    <a:pt x="11" y="60"/>
                    <a:pt x="11" y="60"/>
                  </a:cubicBezTo>
                  <a:cubicBezTo>
                    <a:pt x="30" y="40"/>
                    <a:pt x="40" y="11"/>
                    <a:pt x="7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027721" y="4311270"/>
              <a:ext cx="14829" cy="19066"/>
            </a:xfrm>
            <a:custGeom>
              <a:avLst/>
              <a:gdLst/>
              <a:ahLst/>
              <a:cxnLst/>
              <a:rect l="l" t="t" r="r" b="b"/>
              <a:pathLst>
                <a:path w="70" h="90" extrusionOk="0">
                  <a:moveTo>
                    <a:pt x="70" y="0"/>
                  </a:moveTo>
                  <a:lnTo>
                    <a:pt x="70" y="0"/>
                  </a:lnTo>
                  <a:cubicBezTo>
                    <a:pt x="50" y="20"/>
                    <a:pt x="20" y="50"/>
                    <a:pt x="1" y="79"/>
                  </a:cubicBezTo>
                  <a:cubicBezTo>
                    <a:pt x="1" y="89"/>
                    <a:pt x="11" y="89"/>
                    <a:pt x="11" y="89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071573" y="4188398"/>
              <a:ext cx="6355" cy="8474"/>
            </a:xfrm>
            <a:custGeom>
              <a:avLst/>
              <a:gdLst/>
              <a:ahLst/>
              <a:cxnLst/>
              <a:rect l="l" t="t" r="r" b="b"/>
              <a:pathLst>
                <a:path w="30" h="40" extrusionOk="0">
                  <a:moveTo>
                    <a:pt x="1" y="0"/>
                  </a:moveTo>
                  <a:cubicBezTo>
                    <a:pt x="10" y="10"/>
                    <a:pt x="10" y="29"/>
                    <a:pt x="20" y="40"/>
                  </a:cubicBezTo>
                  <a:lnTo>
                    <a:pt x="30" y="29"/>
                  </a:lnTo>
                  <a:cubicBezTo>
                    <a:pt x="30" y="20"/>
                    <a:pt x="10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2"/>
          <p:cNvSpPr/>
          <p:nvPr/>
        </p:nvSpPr>
        <p:spPr>
          <a:xfrm>
            <a:off x="1803098" y="686156"/>
            <a:ext cx="697197" cy="238378"/>
          </a:xfrm>
          <a:custGeom>
            <a:avLst/>
            <a:gdLst/>
            <a:ahLst/>
            <a:cxnLst/>
            <a:rect l="l" t="t" r="r" b="b"/>
            <a:pathLst>
              <a:path w="4548" h="1555" extrusionOk="0">
                <a:moveTo>
                  <a:pt x="2323" y="1"/>
                </a:moveTo>
                <a:cubicBezTo>
                  <a:pt x="1980" y="1"/>
                  <a:pt x="1703" y="281"/>
                  <a:pt x="1703" y="629"/>
                </a:cubicBezTo>
                <a:cubicBezTo>
                  <a:pt x="1427" y="658"/>
                  <a:pt x="1191" y="816"/>
                  <a:pt x="1064" y="1032"/>
                </a:cubicBezTo>
                <a:cubicBezTo>
                  <a:pt x="946" y="925"/>
                  <a:pt x="798" y="855"/>
                  <a:pt x="620" y="855"/>
                </a:cubicBezTo>
                <a:cubicBezTo>
                  <a:pt x="276" y="855"/>
                  <a:pt x="1" y="1131"/>
                  <a:pt x="1" y="1476"/>
                </a:cubicBezTo>
                <a:cubicBezTo>
                  <a:pt x="1" y="1505"/>
                  <a:pt x="1" y="1535"/>
                  <a:pt x="10" y="1554"/>
                </a:cubicBezTo>
                <a:lnTo>
                  <a:pt x="4547" y="1554"/>
                </a:lnTo>
                <a:lnTo>
                  <a:pt x="4547" y="1485"/>
                </a:lnTo>
                <a:cubicBezTo>
                  <a:pt x="4547" y="1141"/>
                  <a:pt x="4272" y="866"/>
                  <a:pt x="3927" y="866"/>
                </a:cubicBezTo>
                <a:cubicBezTo>
                  <a:pt x="3710" y="866"/>
                  <a:pt x="3524" y="973"/>
                  <a:pt x="3415" y="1141"/>
                </a:cubicBezTo>
                <a:cubicBezTo>
                  <a:pt x="3307" y="973"/>
                  <a:pt x="3120" y="855"/>
                  <a:pt x="2903" y="855"/>
                </a:cubicBezTo>
                <a:cubicBezTo>
                  <a:pt x="2982" y="658"/>
                  <a:pt x="2963" y="403"/>
                  <a:pt x="2766" y="157"/>
                </a:cubicBezTo>
                <a:cubicBezTo>
                  <a:pt x="2617" y="48"/>
                  <a:pt x="2464" y="1"/>
                  <a:pt x="23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7252548" y="209406"/>
            <a:ext cx="697197" cy="238378"/>
          </a:xfrm>
          <a:custGeom>
            <a:avLst/>
            <a:gdLst/>
            <a:ahLst/>
            <a:cxnLst/>
            <a:rect l="l" t="t" r="r" b="b"/>
            <a:pathLst>
              <a:path w="4548" h="1555" extrusionOk="0">
                <a:moveTo>
                  <a:pt x="2323" y="1"/>
                </a:moveTo>
                <a:cubicBezTo>
                  <a:pt x="1980" y="1"/>
                  <a:pt x="1703" y="281"/>
                  <a:pt x="1703" y="629"/>
                </a:cubicBezTo>
                <a:cubicBezTo>
                  <a:pt x="1427" y="658"/>
                  <a:pt x="1191" y="816"/>
                  <a:pt x="1064" y="1032"/>
                </a:cubicBezTo>
                <a:cubicBezTo>
                  <a:pt x="946" y="925"/>
                  <a:pt x="798" y="855"/>
                  <a:pt x="620" y="855"/>
                </a:cubicBezTo>
                <a:cubicBezTo>
                  <a:pt x="276" y="855"/>
                  <a:pt x="1" y="1131"/>
                  <a:pt x="1" y="1476"/>
                </a:cubicBezTo>
                <a:cubicBezTo>
                  <a:pt x="1" y="1505"/>
                  <a:pt x="1" y="1535"/>
                  <a:pt x="10" y="1554"/>
                </a:cubicBezTo>
                <a:lnTo>
                  <a:pt x="4547" y="1554"/>
                </a:lnTo>
                <a:lnTo>
                  <a:pt x="4547" y="1485"/>
                </a:lnTo>
                <a:cubicBezTo>
                  <a:pt x="4547" y="1141"/>
                  <a:pt x="4272" y="866"/>
                  <a:pt x="3927" y="866"/>
                </a:cubicBezTo>
                <a:cubicBezTo>
                  <a:pt x="3710" y="866"/>
                  <a:pt x="3524" y="973"/>
                  <a:pt x="3415" y="1141"/>
                </a:cubicBezTo>
                <a:cubicBezTo>
                  <a:pt x="3307" y="973"/>
                  <a:pt x="3120" y="855"/>
                  <a:pt x="2903" y="855"/>
                </a:cubicBezTo>
                <a:cubicBezTo>
                  <a:pt x="2982" y="658"/>
                  <a:pt x="2963" y="403"/>
                  <a:pt x="2766" y="157"/>
                </a:cubicBezTo>
                <a:cubicBezTo>
                  <a:pt x="2617" y="48"/>
                  <a:pt x="2464" y="1"/>
                  <a:pt x="23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437573" y="686156"/>
            <a:ext cx="697197" cy="238378"/>
          </a:xfrm>
          <a:custGeom>
            <a:avLst/>
            <a:gdLst/>
            <a:ahLst/>
            <a:cxnLst/>
            <a:rect l="l" t="t" r="r" b="b"/>
            <a:pathLst>
              <a:path w="4548" h="1555" extrusionOk="0">
                <a:moveTo>
                  <a:pt x="2323" y="1"/>
                </a:moveTo>
                <a:cubicBezTo>
                  <a:pt x="1980" y="1"/>
                  <a:pt x="1703" y="281"/>
                  <a:pt x="1703" y="629"/>
                </a:cubicBezTo>
                <a:cubicBezTo>
                  <a:pt x="1427" y="658"/>
                  <a:pt x="1191" y="816"/>
                  <a:pt x="1064" y="1032"/>
                </a:cubicBezTo>
                <a:cubicBezTo>
                  <a:pt x="946" y="925"/>
                  <a:pt x="798" y="855"/>
                  <a:pt x="620" y="855"/>
                </a:cubicBezTo>
                <a:cubicBezTo>
                  <a:pt x="276" y="855"/>
                  <a:pt x="1" y="1131"/>
                  <a:pt x="1" y="1476"/>
                </a:cubicBezTo>
                <a:cubicBezTo>
                  <a:pt x="1" y="1505"/>
                  <a:pt x="1" y="1535"/>
                  <a:pt x="10" y="1554"/>
                </a:cubicBezTo>
                <a:lnTo>
                  <a:pt x="4547" y="1554"/>
                </a:lnTo>
                <a:lnTo>
                  <a:pt x="4547" y="1485"/>
                </a:lnTo>
                <a:cubicBezTo>
                  <a:pt x="4547" y="1141"/>
                  <a:pt x="4272" y="866"/>
                  <a:pt x="3927" y="866"/>
                </a:cubicBezTo>
                <a:cubicBezTo>
                  <a:pt x="3710" y="866"/>
                  <a:pt x="3524" y="973"/>
                  <a:pt x="3415" y="1141"/>
                </a:cubicBezTo>
                <a:cubicBezTo>
                  <a:pt x="3307" y="973"/>
                  <a:pt x="3120" y="855"/>
                  <a:pt x="2903" y="855"/>
                </a:cubicBezTo>
                <a:cubicBezTo>
                  <a:pt x="2982" y="658"/>
                  <a:pt x="2963" y="403"/>
                  <a:pt x="2766" y="157"/>
                </a:cubicBezTo>
                <a:cubicBezTo>
                  <a:pt x="2617" y="48"/>
                  <a:pt x="2464" y="1"/>
                  <a:pt x="23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 txBox="1">
            <a:spLocks noGrp="1"/>
          </p:cNvSpPr>
          <p:nvPr>
            <p:ph type="ctrTitle"/>
          </p:nvPr>
        </p:nvSpPr>
        <p:spPr>
          <a:xfrm>
            <a:off x="4625500" y="904978"/>
            <a:ext cx="3576900" cy="2217600"/>
          </a:xfrm>
          <a:prstGeom prst="rect">
            <a:avLst/>
          </a:prstGeom>
          <a:effectLst>
            <a:outerShdw dist="28575" dir="366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subTitle" idx="1"/>
          </p:nvPr>
        </p:nvSpPr>
        <p:spPr>
          <a:xfrm>
            <a:off x="5211400" y="3106367"/>
            <a:ext cx="2405100" cy="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471" name="Google Shape;471;p4"/>
          <p:cNvGrpSpPr/>
          <p:nvPr/>
        </p:nvGrpSpPr>
        <p:grpSpPr>
          <a:xfrm>
            <a:off x="49" y="288402"/>
            <a:ext cx="9143974" cy="4917500"/>
            <a:chOff x="49" y="288402"/>
            <a:chExt cx="9143974" cy="4917500"/>
          </a:xfrm>
        </p:grpSpPr>
        <p:grpSp>
          <p:nvGrpSpPr>
            <p:cNvPr id="472" name="Google Shape;472;p4"/>
            <p:cNvGrpSpPr/>
            <p:nvPr/>
          </p:nvGrpSpPr>
          <p:grpSpPr>
            <a:xfrm>
              <a:off x="7248623" y="4329065"/>
              <a:ext cx="250404" cy="549532"/>
              <a:chOff x="7248623" y="4329065"/>
              <a:chExt cx="250404" cy="549532"/>
            </a:xfrm>
          </p:grpSpPr>
          <p:sp>
            <p:nvSpPr>
              <p:cNvPr id="473" name="Google Shape;473;p4"/>
              <p:cNvSpPr/>
              <p:nvPr/>
            </p:nvSpPr>
            <p:spPr>
              <a:xfrm>
                <a:off x="7403059" y="4365503"/>
                <a:ext cx="54233" cy="223287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054" extrusionOk="0">
                    <a:moveTo>
                      <a:pt x="256" y="0"/>
                    </a:moveTo>
                    <a:cubicBezTo>
                      <a:pt x="148" y="11"/>
                      <a:pt x="158" y="168"/>
                      <a:pt x="158" y="453"/>
                    </a:cubicBezTo>
                    <a:cubicBezTo>
                      <a:pt x="158" y="877"/>
                      <a:pt x="187" y="1004"/>
                      <a:pt x="0" y="1014"/>
                    </a:cubicBezTo>
                    <a:lnTo>
                      <a:pt x="0" y="1054"/>
                    </a:lnTo>
                    <a:cubicBezTo>
                      <a:pt x="59" y="1054"/>
                      <a:pt x="148" y="1034"/>
                      <a:pt x="187" y="1004"/>
                    </a:cubicBezTo>
                    <a:cubicBezTo>
                      <a:pt x="236" y="955"/>
                      <a:pt x="217" y="237"/>
                      <a:pt x="217" y="138"/>
                    </a:cubicBezTo>
                    <a:cubicBezTo>
                      <a:pt x="217" y="59"/>
                      <a:pt x="247" y="20"/>
                      <a:pt x="25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7403059" y="4367621"/>
                <a:ext cx="83468" cy="248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172" extrusionOk="0">
                    <a:moveTo>
                      <a:pt x="306" y="1"/>
                    </a:moveTo>
                    <a:cubicBezTo>
                      <a:pt x="325" y="20"/>
                      <a:pt x="345" y="99"/>
                      <a:pt x="335" y="315"/>
                    </a:cubicBezTo>
                    <a:cubicBezTo>
                      <a:pt x="295" y="699"/>
                      <a:pt x="345" y="1033"/>
                      <a:pt x="187" y="1073"/>
                    </a:cubicBezTo>
                    <a:lnTo>
                      <a:pt x="0" y="1112"/>
                    </a:lnTo>
                    <a:lnTo>
                      <a:pt x="0" y="1171"/>
                    </a:lnTo>
                    <a:cubicBezTo>
                      <a:pt x="315" y="1162"/>
                      <a:pt x="394" y="1014"/>
                      <a:pt x="394" y="404"/>
                    </a:cubicBezTo>
                    <a:cubicBezTo>
                      <a:pt x="394" y="108"/>
                      <a:pt x="374" y="20"/>
                      <a:pt x="30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403059" y="4365503"/>
                <a:ext cx="79443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123" extrusionOk="0">
                    <a:moveTo>
                      <a:pt x="276" y="0"/>
                    </a:moveTo>
                    <a:cubicBezTo>
                      <a:pt x="266" y="0"/>
                      <a:pt x="256" y="30"/>
                      <a:pt x="247" y="50"/>
                    </a:cubicBezTo>
                    <a:cubicBezTo>
                      <a:pt x="236" y="70"/>
                      <a:pt x="227" y="109"/>
                      <a:pt x="227" y="138"/>
                    </a:cubicBezTo>
                    <a:cubicBezTo>
                      <a:pt x="227" y="237"/>
                      <a:pt x="247" y="955"/>
                      <a:pt x="197" y="1004"/>
                    </a:cubicBezTo>
                    <a:cubicBezTo>
                      <a:pt x="158" y="1034"/>
                      <a:pt x="59" y="1054"/>
                      <a:pt x="0" y="1063"/>
                    </a:cubicBezTo>
                    <a:lnTo>
                      <a:pt x="0" y="1122"/>
                    </a:lnTo>
                    <a:lnTo>
                      <a:pt x="197" y="1083"/>
                    </a:lnTo>
                    <a:cubicBezTo>
                      <a:pt x="374" y="1043"/>
                      <a:pt x="315" y="709"/>
                      <a:pt x="354" y="325"/>
                    </a:cubicBezTo>
                    <a:cubicBezTo>
                      <a:pt x="354" y="237"/>
                      <a:pt x="365" y="148"/>
                      <a:pt x="345" y="70"/>
                    </a:cubicBezTo>
                    <a:cubicBezTo>
                      <a:pt x="345" y="50"/>
                      <a:pt x="335" y="11"/>
                      <a:pt x="31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7403059" y="4365503"/>
                <a:ext cx="70969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123" extrusionOk="0">
                    <a:moveTo>
                      <a:pt x="247" y="0"/>
                    </a:moveTo>
                    <a:cubicBezTo>
                      <a:pt x="227" y="0"/>
                      <a:pt x="217" y="30"/>
                      <a:pt x="217" y="50"/>
                    </a:cubicBezTo>
                    <a:cubicBezTo>
                      <a:pt x="207" y="70"/>
                      <a:pt x="197" y="109"/>
                      <a:pt x="197" y="138"/>
                    </a:cubicBezTo>
                    <a:cubicBezTo>
                      <a:pt x="197" y="237"/>
                      <a:pt x="217" y="955"/>
                      <a:pt x="168" y="1004"/>
                    </a:cubicBezTo>
                    <a:cubicBezTo>
                      <a:pt x="138" y="1034"/>
                      <a:pt x="59" y="1054"/>
                      <a:pt x="0" y="1054"/>
                    </a:cubicBezTo>
                    <a:lnTo>
                      <a:pt x="0" y="1122"/>
                    </a:lnTo>
                    <a:lnTo>
                      <a:pt x="168" y="1083"/>
                    </a:lnTo>
                    <a:cubicBezTo>
                      <a:pt x="335" y="1043"/>
                      <a:pt x="286" y="709"/>
                      <a:pt x="315" y="325"/>
                    </a:cubicBezTo>
                    <a:cubicBezTo>
                      <a:pt x="315" y="237"/>
                      <a:pt x="325" y="148"/>
                      <a:pt x="306" y="70"/>
                    </a:cubicBezTo>
                    <a:cubicBezTo>
                      <a:pt x="306" y="50"/>
                      <a:pt x="295" y="11"/>
                      <a:pt x="27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7403059" y="4365503"/>
                <a:ext cx="73087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123" extrusionOk="0">
                    <a:moveTo>
                      <a:pt x="266" y="0"/>
                    </a:moveTo>
                    <a:cubicBezTo>
                      <a:pt x="247" y="0"/>
                      <a:pt x="236" y="30"/>
                      <a:pt x="236" y="50"/>
                    </a:cubicBezTo>
                    <a:cubicBezTo>
                      <a:pt x="217" y="70"/>
                      <a:pt x="217" y="109"/>
                      <a:pt x="217" y="138"/>
                    </a:cubicBezTo>
                    <a:cubicBezTo>
                      <a:pt x="217" y="237"/>
                      <a:pt x="236" y="955"/>
                      <a:pt x="187" y="1004"/>
                    </a:cubicBezTo>
                    <a:cubicBezTo>
                      <a:pt x="148" y="1034"/>
                      <a:pt x="59" y="1054"/>
                      <a:pt x="0" y="1054"/>
                    </a:cubicBezTo>
                    <a:lnTo>
                      <a:pt x="0" y="1122"/>
                    </a:lnTo>
                    <a:lnTo>
                      <a:pt x="187" y="1083"/>
                    </a:lnTo>
                    <a:cubicBezTo>
                      <a:pt x="345" y="1043"/>
                      <a:pt x="295" y="709"/>
                      <a:pt x="335" y="325"/>
                    </a:cubicBezTo>
                    <a:cubicBezTo>
                      <a:pt x="335" y="237"/>
                      <a:pt x="345" y="148"/>
                      <a:pt x="325" y="70"/>
                    </a:cubicBezTo>
                    <a:cubicBezTo>
                      <a:pt x="325" y="50"/>
                      <a:pt x="315" y="11"/>
                      <a:pt x="29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7399882" y="4365503"/>
                <a:ext cx="76265" cy="23811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124" extrusionOk="0">
                    <a:moveTo>
                      <a:pt x="232" y="109"/>
                    </a:moveTo>
                    <a:cubicBezTo>
                      <a:pt x="222" y="138"/>
                      <a:pt x="232" y="158"/>
                      <a:pt x="232" y="188"/>
                    </a:cubicBezTo>
                    <a:lnTo>
                      <a:pt x="232" y="109"/>
                    </a:lnTo>
                    <a:close/>
                    <a:moveTo>
                      <a:pt x="232" y="266"/>
                    </a:moveTo>
                    <a:lnTo>
                      <a:pt x="232" y="581"/>
                    </a:lnTo>
                    <a:cubicBezTo>
                      <a:pt x="242" y="473"/>
                      <a:pt x="242" y="374"/>
                      <a:pt x="232" y="266"/>
                    </a:cubicBezTo>
                    <a:close/>
                    <a:moveTo>
                      <a:pt x="212" y="965"/>
                    </a:moveTo>
                    <a:lnTo>
                      <a:pt x="212" y="965"/>
                    </a:lnTo>
                    <a:cubicBezTo>
                      <a:pt x="202" y="975"/>
                      <a:pt x="202" y="995"/>
                      <a:pt x="192" y="1004"/>
                    </a:cubicBezTo>
                    <a:cubicBezTo>
                      <a:pt x="202" y="995"/>
                      <a:pt x="212" y="975"/>
                      <a:pt x="212" y="965"/>
                    </a:cubicBezTo>
                    <a:close/>
                    <a:moveTo>
                      <a:pt x="271" y="0"/>
                    </a:moveTo>
                    <a:cubicBezTo>
                      <a:pt x="262" y="0"/>
                      <a:pt x="262" y="11"/>
                      <a:pt x="262" y="11"/>
                    </a:cubicBezTo>
                    <a:cubicBezTo>
                      <a:pt x="251" y="20"/>
                      <a:pt x="251" y="30"/>
                      <a:pt x="251" y="30"/>
                    </a:cubicBezTo>
                    <a:cubicBezTo>
                      <a:pt x="232" y="59"/>
                      <a:pt x="232" y="79"/>
                      <a:pt x="232" y="109"/>
                    </a:cubicBezTo>
                    <a:cubicBezTo>
                      <a:pt x="242" y="79"/>
                      <a:pt x="242" y="59"/>
                      <a:pt x="251" y="40"/>
                    </a:cubicBezTo>
                    <a:cubicBezTo>
                      <a:pt x="262" y="30"/>
                      <a:pt x="262" y="20"/>
                      <a:pt x="262" y="20"/>
                    </a:cubicBezTo>
                    <a:lnTo>
                      <a:pt x="271" y="11"/>
                    </a:lnTo>
                    <a:lnTo>
                      <a:pt x="310" y="11"/>
                    </a:lnTo>
                    <a:cubicBezTo>
                      <a:pt x="321" y="11"/>
                      <a:pt x="330" y="30"/>
                      <a:pt x="330" y="40"/>
                    </a:cubicBezTo>
                    <a:cubicBezTo>
                      <a:pt x="330" y="50"/>
                      <a:pt x="340" y="59"/>
                      <a:pt x="340" y="79"/>
                    </a:cubicBezTo>
                    <a:cubicBezTo>
                      <a:pt x="340" y="99"/>
                      <a:pt x="350" y="129"/>
                      <a:pt x="350" y="148"/>
                    </a:cubicBezTo>
                    <a:cubicBezTo>
                      <a:pt x="350" y="207"/>
                      <a:pt x="350" y="256"/>
                      <a:pt x="340" y="306"/>
                    </a:cubicBezTo>
                    <a:cubicBezTo>
                      <a:pt x="330" y="414"/>
                      <a:pt x="330" y="512"/>
                      <a:pt x="330" y="621"/>
                    </a:cubicBezTo>
                    <a:cubicBezTo>
                      <a:pt x="330" y="670"/>
                      <a:pt x="321" y="729"/>
                      <a:pt x="321" y="778"/>
                    </a:cubicBezTo>
                    <a:cubicBezTo>
                      <a:pt x="321" y="827"/>
                      <a:pt x="310" y="877"/>
                      <a:pt x="301" y="936"/>
                    </a:cubicBezTo>
                    <a:cubicBezTo>
                      <a:pt x="301" y="955"/>
                      <a:pt x="291" y="984"/>
                      <a:pt x="281" y="1004"/>
                    </a:cubicBezTo>
                    <a:cubicBezTo>
                      <a:pt x="271" y="1024"/>
                      <a:pt x="251" y="1054"/>
                      <a:pt x="232" y="1063"/>
                    </a:cubicBezTo>
                    <a:cubicBezTo>
                      <a:pt x="232" y="1063"/>
                      <a:pt x="222" y="1063"/>
                      <a:pt x="222" y="1073"/>
                    </a:cubicBezTo>
                    <a:lnTo>
                      <a:pt x="202" y="1073"/>
                    </a:lnTo>
                    <a:lnTo>
                      <a:pt x="163" y="1083"/>
                    </a:lnTo>
                    <a:lnTo>
                      <a:pt x="84" y="1103"/>
                    </a:lnTo>
                    <a:cubicBezTo>
                      <a:pt x="23" y="1115"/>
                      <a:pt x="0" y="1123"/>
                      <a:pt x="15" y="1123"/>
                    </a:cubicBezTo>
                    <a:cubicBezTo>
                      <a:pt x="24" y="1123"/>
                      <a:pt x="47" y="1120"/>
                      <a:pt x="84" y="1113"/>
                    </a:cubicBezTo>
                    <a:lnTo>
                      <a:pt x="163" y="1093"/>
                    </a:lnTo>
                    <a:lnTo>
                      <a:pt x="202" y="1083"/>
                    </a:lnTo>
                    <a:lnTo>
                      <a:pt x="222" y="1083"/>
                    </a:lnTo>
                    <a:cubicBezTo>
                      <a:pt x="232" y="1073"/>
                      <a:pt x="232" y="1073"/>
                      <a:pt x="242" y="1073"/>
                    </a:cubicBezTo>
                    <a:cubicBezTo>
                      <a:pt x="262" y="1054"/>
                      <a:pt x="281" y="1034"/>
                      <a:pt x="291" y="1014"/>
                    </a:cubicBezTo>
                    <a:cubicBezTo>
                      <a:pt x="301" y="984"/>
                      <a:pt x="310" y="955"/>
                      <a:pt x="310" y="936"/>
                    </a:cubicBezTo>
                    <a:cubicBezTo>
                      <a:pt x="330" y="886"/>
                      <a:pt x="330" y="827"/>
                      <a:pt x="330" y="778"/>
                    </a:cubicBezTo>
                    <a:cubicBezTo>
                      <a:pt x="340" y="729"/>
                      <a:pt x="340" y="670"/>
                      <a:pt x="340" y="621"/>
                    </a:cubicBezTo>
                    <a:cubicBezTo>
                      <a:pt x="340" y="522"/>
                      <a:pt x="340" y="414"/>
                      <a:pt x="350" y="306"/>
                    </a:cubicBezTo>
                    <a:cubicBezTo>
                      <a:pt x="360" y="256"/>
                      <a:pt x="360" y="207"/>
                      <a:pt x="360" y="148"/>
                    </a:cubicBezTo>
                    <a:cubicBezTo>
                      <a:pt x="360" y="129"/>
                      <a:pt x="350" y="99"/>
                      <a:pt x="350" y="79"/>
                    </a:cubicBezTo>
                    <a:cubicBezTo>
                      <a:pt x="350" y="59"/>
                      <a:pt x="340" y="50"/>
                      <a:pt x="340" y="40"/>
                    </a:cubicBezTo>
                    <a:cubicBezTo>
                      <a:pt x="340" y="30"/>
                      <a:pt x="330" y="20"/>
                      <a:pt x="330" y="20"/>
                    </a:cubicBezTo>
                    <a:cubicBezTo>
                      <a:pt x="330" y="11"/>
                      <a:pt x="321" y="0"/>
                      <a:pt x="32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7294594" y="4561462"/>
                <a:ext cx="54445" cy="223287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11"/>
                      <a:pt x="40" y="50"/>
                      <a:pt x="40" y="129"/>
                    </a:cubicBezTo>
                    <a:cubicBezTo>
                      <a:pt x="40" y="237"/>
                      <a:pt x="20" y="945"/>
                      <a:pt x="70" y="1004"/>
                    </a:cubicBezTo>
                    <a:cubicBezTo>
                      <a:pt x="109" y="1034"/>
                      <a:pt x="197" y="1054"/>
                      <a:pt x="256" y="1054"/>
                    </a:cubicBezTo>
                    <a:lnTo>
                      <a:pt x="256" y="1014"/>
                    </a:lnTo>
                    <a:cubicBezTo>
                      <a:pt x="70" y="1004"/>
                      <a:pt x="99" y="866"/>
                      <a:pt x="99" y="453"/>
                    </a:cubicBezTo>
                    <a:cubicBezTo>
                      <a:pt x="99" y="158"/>
                      <a:pt x="109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7263452" y="4561462"/>
                <a:ext cx="85586" cy="25040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182" extrusionOk="0">
                    <a:moveTo>
                      <a:pt x="99" y="0"/>
                    </a:moveTo>
                    <a:lnTo>
                      <a:pt x="99" y="0"/>
                    </a:lnTo>
                    <a:cubicBezTo>
                      <a:pt x="20" y="20"/>
                      <a:pt x="0" y="118"/>
                      <a:pt x="0" y="414"/>
                    </a:cubicBezTo>
                    <a:cubicBezTo>
                      <a:pt x="0" y="1024"/>
                      <a:pt x="79" y="1172"/>
                      <a:pt x="403" y="1181"/>
                    </a:cubicBezTo>
                    <a:lnTo>
                      <a:pt x="403" y="1122"/>
                    </a:lnTo>
                    <a:lnTo>
                      <a:pt x="206" y="1073"/>
                    </a:lnTo>
                    <a:cubicBezTo>
                      <a:pt x="49" y="1044"/>
                      <a:pt x="99" y="709"/>
                      <a:pt x="69" y="326"/>
                    </a:cubicBezTo>
                    <a:cubicBezTo>
                      <a:pt x="49" y="109"/>
                      <a:pt x="79" y="3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7269595" y="4561462"/>
                <a:ext cx="79443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123" extrusionOk="0">
                    <a:moveTo>
                      <a:pt x="59" y="0"/>
                    </a:moveTo>
                    <a:cubicBezTo>
                      <a:pt x="40" y="11"/>
                      <a:pt x="30" y="50"/>
                      <a:pt x="30" y="59"/>
                    </a:cubicBezTo>
                    <a:cubicBezTo>
                      <a:pt x="11" y="148"/>
                      <a:pt x="11" y="237"/>
                      <a:pt x="20" y="326"/>
                    </a:cubicBezTo>
                    <a:cubicBezTo>
                      <a:pt x="50" y="709"/>
                      <a:pt x="0" y="1044"/>
                      <a:pt x="168" y="1073"/>
                    </a:cubicBezTo>
                    <a:lnTo>
                      <a:pt x="374" y="1122"/>
                    </a:lnTo>
                    <a:lnTo>
                      <a:pt x="374" y="1054"/>
                    </a:lnTo>
                    <a:cubicBezTo>
                      <a:pt x="306" y="1054"/>
                      <a:pt x="217" y="1034"/>
                      <a:pt x="177" y="1004"/>
                    </a:cubicBezTo>
                    <a:cubicBezTo>
                      <a:pt x="118" y="945"/>
                      <a:pt x="138" y="237"/>
                      <a:pt x="138" y="129"/>
                    </a:cubicBezTo>
                    <a:cubicBezTo>
                      <a:pt x="138" y="99"/>
                      <a:pt x="138" y="70"/>
                      <a:pt x="129" y="40"/>
                    </a:cubicBezTo>
                    <a:cubicBezTo>
                      <a:pt x="118" y="30"/>
                      <a:pt x="109" y="0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7277858" y="4561462"/>
                <a:ext cx="71181" cy="23578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3" extrusionOk="0">
                    <a:moveTo>
                      <a:pt x="50" y="0"/>
                    </a:moveTo>
                    <a:cubicBezTo>
                      <a:pt x="40" y="11"/>
                      <a:pt x="31" y="50"/>
                      <a:pt x="20" y="59"/>
                    </a:cubicBezTo>
                    <a:cubicBezTo>
                      <a:pt x="11" y="148"/>
                      <a:pt x="11" y="237"/>
                      <a:pt x="20" y="326"/>
                    </a:cubicBezTo>
                    <a:cubicBezTo>
                      <a:pt x="50" y="709"/>
                      <a:pt x="1" y="1044"/>
                      <a:pt x="158" y="1073"/>
                    </a:cubicBezTo>
                    <a:lnTo>
                      <a:pt x="335" y="1113"/>
                    </a:lnTo>
                    <a:lnTo>
                      <a:pt x="335" y="1054"/>
                    </a:lnTo>
                    <a:cubicBezTo>
                      <a:pt x="276" y="1044"/>
                      <a:pt x="197" y="1034"/>
                      <a:pt x="168" y="1004"/>
                    </a:cubicBezTo>
                    <a:cubicBezTo>
                      <a:pt x="119" y="945"/>
                      <a:pt x="129" y="237"/>
                      <a:pt x="129" y="129"/>
                    </a:cubicBezTo>
                    <a:cubicBezTo>
                      <a:pt x="129" y="99"/>
                      <a:pt x="129" y="70"/>
                      <a:pt x="119" y="40"/>
                    </a:cubicBezTo>
                    <a:cubicBezTo>
                      <a:pt x="109" y="3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7273621" y="4561462"/>
                <a:ext cx="75418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123" extrusionOk="0">
                    <a:moveTo>
                      <a:pt x="60" y="0"/>
                    </a:moveTo>
                    <a:cubicBezTo>
                      <a:pt x="40" y="11"/>
                      <a:pt x="31" y="50"/>
                      <a:pt x="31" y="59"/>
                    </a:cubicBezTo>
                    <a:cubicBezTo>
                      <a:pt x="11" y="148"/>
                      <a:pt x="11" y="237"/>
                      <a:pt x="21" y="326"/>
                    </a:cubicBezTo>
                    <a:cubicBezTo>
                      <a:pt x="51" y="709"/>
                      <a:pt x="1" y="1044"/>
                      <a:pt x="158" y="1073"/>
                    </a:cubicBezTo>
                    <a:lnTo>
                      <a:pt x="355" y="1122"/>
                    </a:lnTo>
                    <a:lnTo>
                      <a:pt x="355" y="1054"/>
                    </a:lnTo>
                    <a:cubicBezTo>
                      <a:pt x="296" y="1054"/>
                      <a:pt x="208" y="1034"/>
                      <a:pt x="169" y="1004"/>
                    </a:cubicBezTo>
                    <a:cubicBezTo>
                      <a:pt x="119" y="945"/>
                      <a:pt x="139" y="237"/>
                      <a:pt x="139" y="129"/>
                    </a:cubicBezTo>
                    <a:cubicBezTo>
                      <a:pt x="139" y="99"/>
                      <a:pt x="129" y="70"/>
                      <a:pt x="119" y="40"/>
                    </a:cubicBezTo>
                    <a:cubicBezTo>
                      <a:pt x="119" y="30"/>
                      <a:pt x="110" y="0"/>
                      <a:pt x="9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7275951" y="4561462"/>
                <a:ext cx="76477" cy="238117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124" extrusionOk="0">
                    <a:moveTo>
                      <a:pt x="118" y="581"/>
                    </a:moveTo>
                    <a:cubicBezTo>
                      <a:pt x="118" y="680"/>
                      <a:pt x="118" y="788"/>
                      <a:pt x="128" y="886"/>
                    </a:cubicBezTo>
                    <a:cubicBezTo>
                      <a:pt x="138" y="916"/>
                      <a:pt x="138" y="945"/>
                      <a:pt x="138" y="965"/>
                    </a:cubicBezTo>
                    <a:cubicBezTo>
                      <a:pt x="147" y="975"/>
                      <a:pt x="147" y="995"/>
                      <a:pt x="158" y="1004"/>
                    </a:cubicBezTo>
                    <a:cubicBezTo>
                      <a:pt x="147" y="995"/>
                      <a:pt x="147" y="975"/>
                      <a:pt x="147" y="965"/>
                    </a:cubicBezTo>
                    <a:cubicBezTo>
                      <a:pt x="138" y="936"/>
                      <a:pt x="138" y="916"/>
                      <a:pt x="138" y="886"/>
                    </a:cubicBezTo>
                    <a:cubicBezTo>
                      <a:pt x="128" y="788"/>
                      <a:pt x="128" y="680"/>
                      <a:pt x="118" y="581"/>
                    </a:cubicBezTo>
                    <a:close/>
                    <a:moveTo>
                      <a:pt x="158" y="1004"/>
                    </a:moveTo>
                    <a:cubicBezTo>
                      <a:pt x="167" y="1014"/>
                      <a:pt x="177" y="1024"/>
                      <a:pt x="187" y="1024"/>
                    </a:cubicBezTo>
                    <a:cubicBezTo>
                      <a:pt x="177" y="1014"/>
                      <a:pt x="167" y="1014"/>
                      <a:pt x="158" y="1004"/>
                    </a:cubicBezTo>
                    <a:close/>
                    <a:moveTo>
                      <a:pt x="40" y="0"/>
                    </a:moveTo>
                    <a:cubicBezTo>
                      <a:pt x="40" y="0"/>
                      <a:pt x="29" y="11"/>
                      <a:pt x="29" y="20"/>
                    </a:cubicBezTo>
                    <a:cubicBezTo>
                      <a:pt x="20" y="20"/>
                      <a:pt x="20" y="30"/>
                      <a:pt x="20" y="30"/>
                    </a:cubicBezTo>
                    <a:cubicBezTo>
                      <a:pt x="20" y="50"/>
                      <a:pt x="10" y="59"/>
                      <a:pt x="10" y="70"/>
                    </a:cubicBezTo>
                    <a:cubicBezTo>
                      <a:pt x="0" y="99"/>
                      <a:pt x="0" y="129"/>
                      <a:pt x="0" y="148"/>
                    </a:cubicBezTo>
                    <a:cubicBezTo>
                      <a:pt x="0" y="207"/>
                      <a:pt x="0" y="256"/>
                      <a:pt x="10" y="306"/>
                    </a:cubicBezTo>
                    <a:cubicBezTo>
                      <a:pt x="10" y="414"/>
                      <a:pt x="20" y="512"/>
                      <a:pt x="20" y="621"/>
                    </a:cubicBezTo>
                    <a:lnTo>
                      <a:pt x="20" y="778"/>
                    </a:lnTo>
                    <a:cubicBezTo>
                      <a:pt x="29" y="827"/>
                      <a:pt x="29" y="877"/>
                      <a:pt x="40" y="936"/>
                    </a:cubicBezTo>
                    <a:cubicBezTo>
                      <a:pt x="49" y="955"/>
                      <a:pt x="49" y="985"/>
                      <a:pt x="69" y="1004"/>
                    </a:cubicBezTo>
                    <a:cubicBezTo>
                      <a:pt x="79" y="1034"/>
                      <a:pt x="88" y="1054"/>
                      <a:pt x="118" y="1073"/>
                    </a:cubicBezTo>
                    <a:cubicBezTo>
                      <a:pt x="118" y="1073"/>
                      <a:pt x="128" y="1073"/>
                      <a:pt x="138" y="1083"/>
                    </a:cubicBezTo>
                    <a:lnTo>
                      <a:pt x="158" y="1083"/>
                    </a:lnTo>
                    <a:lnTo>
                      <a:pt x="197" y="1093"/>
                    </a:lnTo>
                    <a:lnTo>
                      <a:pt x="266" y="1113"/>
                    </a:lnTo>
                    <a:cubicBezTo>
                      <a:pt x="307" y="1120"/>
                      <a:pt x="332" y="1123"/>
                      <a:pt x="343" y="1123"/>
                    </a:cubicBezTo>
                    <a:cubicBezTo>
                      <a:pt x="360" y="1123"/>
                      <a:pt x="337" y="1115"/>
                      <a:pt x="276" y="1103"/>
                    </a:cubicBezTo>
                    <a:lnTo>
                      <a:pt x="197" y="1083"/>
                    </a:lnTo>
                    <a:lnTo>
                      <a:pt x="158" y="1073"/>
                    </a:lnTo>
                    <a:lnTo>
                      <a:pt x="138" y="1073"/>
                    </a:lnTo>
                    <a:cubicBezTo>
                      <a:pt x="138" y="1063"/>
                      <a:pt x="128" y="1063"/>
                      <a:pt x="118" y="1063"/>
                    </a:cubicBezTo>
                    <a:cubicBezTo>
                      <a:pt x="99" y="1044"/>
                      <a:pt x="88" y="1024"/>
                      <a:pt x="79" y="1004"/>
                    </a:cubicBezTo>
                    <a:cubicBezTo>
                      <a:pt x="69" y="985"/>
                      <a:pt x="59" y="955"/>
                      <a:pt x="49" y="925"/>
                    </a:cubicBezTo>
                    <a:cubicBezTo>
                      <a:pt x="40" y="877"/>
                      <a:pt x="40" y="827"/>
                      <a:pt x="40" y="778"/>
                    </a:cubicBezTo>
                    <a:cubicBezTo>
                      <a:pt x="29" y="719"/>
                      <a:pt x="29" y="670"/>
                      <a:pt x="29" y="621"/>
                    </a:cubicBezTo>
                    <a:cubicBezTo>
                      <a:pt x="29" y="512"/>
                      <a:pt x="20" y="414"/>
                      <a:pt x="20" y="306"/>
                    </a:cubicBezTo>
                    <a:cubicBezTo>
                      <a:pt x="10" y="256"/>
                      <a:pt x="10" y="207"/>
                      <a:pt x="10" y="148"/>
                    </a:cubicBezTo>
                    <a:cubicBezTo>
                      <a:pt x="10" y="129"/>
                      <a:pt x="10" y="99"/>
                      <a:pt x="20" y="79"/>
                    </a:cubicBezTo>
                    <a:cubicBezTo>
                      <a:pt x="20" y="59"/>
                      <a:pt x="20" y="50"/>
                      <a:pt x="29" y="40"/>
                    </a:cubicBezTo>
                    <a:cubicBezTo>
                      <a:pt x="29" y="30"/>
                      <a:pt x="40" y="11"/>
                      <a:pt x="49" y="11"/>
                    </a:cubicBezTo>
                    <a:lnTo>
                      <a:pt x="79" y="11"/>
                    </a:lnTo>
                    <a:cubicBezTo>
                      <a:pt x="88" y="11"/>
                      <a:pt x="88" y="11"/>
                      <a:pt x="88" y="20"/>
                    </a:cubicBezTo>
                    <a:cubicBezTo>
                      <a:pt x="99" y="20"/>
                      <a:pt x="99" y="30"/>
                      <a:pt x="99" y="30"/>
                    </a:cubicBezTo>
                    <a:cubicBezTo>
                      <a:pt x="108" y="59"/>
                      <a:pt x="118" y="79"/>
                      <a:pt x="118" y="109"/>
                    </a:cubicBezTo>
                    <a:lnTo>
                      <a:pt x="118" y="188"/>
                    </a:lnTo>
                    <a:lnTo>
                      <a:pt x="118" y="267"/>
                    </a:lnTo>
                    <a:lnTo>
                      <a:pt x="118" y="581"/>
                    </a:lnTo>
                    <a:cubicBezTo>
                      <a:pt x="118" y="473"/>
                      <a:pt x="128" y="365"/>
                      <a:pt x="128" y="267"/>
                    </a:cubicBezTo>
                    <a:lnTo>
                      <a:pt x="128" y="188"/>
                    </a:lnTo>
                    <a:lnTo>
                      <a:pt x="128" y="109"/>
                    </a:lnTo>
                    <a:cubicBezTo>
                      <a:pt x="128" y="79"/>
                      <a:pt x="118" y="59"/>
                      <a:pt x="108" y="30"/>
                    </a:cubicBezTo>
                    <a:cubicBezTo>
                      <a:pt x="108" y="20"/>
                      <a:pt x="99" y="20"/>
                      <a:pt x="99" y="11"/>
                    </a:cubicBezTo>
                    <a:cubicBezTo>
                      <a:pt x="99" y="11"/>
                      <a:pt x="88" y="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7342683" y="4330124"/>
                <a:ext cx="70969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89" extrusionOk="0">
                    <a:moveTo>
                      <a:pt x="167" y="0"/>
                    </a:moveTo>
                    <a:cubicBezTo>
                      <a:pt x="0" y="0"/>
                      <a:pt x="20" y="217"/>
                      <a:pt x="20" y="482"/>
                    </a:cubicBezTo>
                    <a:lnTo>
                      <a:pt x="20" y="2588"/>
                    </a:lnTo>
                    <a:lnTo>
                      <a:pt x="324" y="2588"/>
                    </a:lnTo>
                    <a:lnTo>
                      <a:pt x="324" y="482"/>
                    </a:lnTo>
                    <a:cubicBezTo>
                      <a:pt x="324" y="217"/>
                      <a:pt x="335" y="0"/>
                      <a:pt x="16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7352852" y="4330124"/>
                <a:ext cx="50420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238" h="2589" extrusionOk="0">
                    <a:moveTo>
                      <a:pt x="119" y="0"/>
                    </a:moveTo>
                    <a:cubicBezTo>
                      <a:pt x="1" y="0"/>
                      <a:pt x="11" y="325"/>
                      <a:pt x="21" y="689"/>
                    </a:cubicBezTo>
                    <a:cubicBezTo>
                      <a:pt x="31" y="1014"/>
                      <a:pt x="51" y="2588"/>
                      <a:pt x="51" y="2588"/>
                    </a:cubicBezTo>
                    <a:lnTo>
                      <a:pt x="188" y="2588"/>
                    </a:lnTo>
                    <a:cubicBezTo>
                      <a:pt x="188" y="2588"/>
                      <a:pt x="217" y="1014"/>
                      <a:pt x="217" y="689"/>
                    </a:cubicBezTo>
                    <a:cubicBezTo>
                      <a:pt x="228" y="325"/>
                      <a:pt x="237" y="0"/>
                      <a:pt x="11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7361325" y="4330124"/>
                <a:ext cx="33472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589" extrusionOk="0">
                    <a:moveTo>
                      <a:pt x="79" y="0"/>
                    </a:moveTo>
                    <a:cubicBezTo>
                      <a:pt x="0" y="0"/>
                      <a:pt x="11" y="217"/>
                      <a:pt x="11" y="482"/>
                    </a:cubicBezTo>
                    <a:lnTo>
                      <a:pt x="11" y="2588"/>
                    </a:lnTo>
                    <a:lnTo>
                      <a:pt x="148" y="2588"/>
                    </a:lnTo>
                    <a:lnTo>
                      <a:pt x="148" y="482"/>
                    </a:lnTo>
                    <a:cubicBezTo>
                      <a:pt x="148" y="217"/>
                      <a:pt x="158" y="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7361325" y="4329065"/>
                <a:ext cx="19066" cy="547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2584" extrusionOk="0">
                    <a:moveTo>
                      <a:pt x="76" y="1"/>
                    </a:moveTo>
                    <a:cubicBezTo>
                      <a:pt x="71" y="1"/>
                      <a:pt x="66" y="2"/>
                      <a:pt x="59" y="5"/>
                    </a:cubicBezTo>
                    <a:lnTo>
                      <a:pt x="40" y="25"/>
                    </a:lnTo>
                    <a:cubicBezTo>
                      <a:pt x="40" y="35"/>
                      <a:pt x="30" y="45"/>
                      <a:pt x="30" y="54"/>
                    </a:cubicBezTo>
                    <a:cubicBezTo>
                      <a:pt x="20" y="84"/>
                      <a:pt x="11" y="104"/>
                      <a:pt x="11" y="133"/>
                    </a:cubicBezTo>
                    <a:cubicBezTo>
                      <a:pt x="11" y="163"/>
                      <a:pt x="11" y="183"/>
                      <a:pt x="0" y="212"/>
                    </a:cubicBezTo>
                    <a:lnTo>
                      <a:pt x="0" y="369"/>
                    </a:lnTo>
                    <a:lnTo>
                      <a:pt x="0" y="684"/>
                    </a:lnTo>
                    <a:lnTo>
                      <a:pt x="0" y="1324"/>
                    </a:lnTo>
                    <a:cubicBezTo>
                      <a:pt x="0" y="1747"/>
                      <a:pt x="0" y="2160"/>
                      <a:pt x="11" y="2584"/>
                    </a:cubicBezTo>
                    <a:lnTo>
                      <a:pt x="11" y="1324"/>
                    </a:lnTo>
                    <a:lnTo>
                      <a:pt x="11" y="684"/>
                    </a:lnTo>
                    <a:lnTo>
                      <a:pt x="11" y="369"/>
                    </a:lnTo>
                    <a:cubicBezTo>
                      <a:pt x="11" y="320"/>
                      <a:pt x="11" y="261"/>
                      <a:pt x="20" y="212"/>
                    </a:cubicBezTo>
                    <a:lnTo>
                      <a:pt x="20" y="133"/>
                    </a:lnTo>
                    <a:cubicBezTo>
                      <a:pt x="30" y="104"/>
                      <a:pt x="30" y="84"/>
                      <a:pt x="40" y="54"/>
                    </a:cubicBezTo>
                    <a:cubicBezTo>
                      <a:pt x="40" y="45"/>
                      <a:pt x="50" y="35"/>
                      <a:pt x="50" y="25"/>
                    </a:cubicBezTo>
                    <a:cubicBezTo>
                      <a:pt x="59" y="25"/>
                      <a:pt x="59" y="15"/>
                      <a:pt x="70" y="15"/>
                    </a:cubicBezTo>
                    <a:cubicBezTo>
                      <a:pt x="79" y="5"/>
                      <a:pt x="89" y="5"/>
                      <a:pt x="89" y="5"/>
                    </a:cubicBezTo>
                    <a:cubicBezTo>
                      <a:pt x="89" y="5"/>
                      <a:pt x="85" y="1"/>
                      <a:pt x="7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7378061" y="4329065"/>
                <a:ext cx="16736" cy="54741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584" extrusionOk="0">
                    <a:moveTo>
                      <a:pt x="6" y="1"/>
                    </a:moveTo>
                    <a:cubicBezTo>
                      <a:pt x="0" y="1"/>
                      <a:pt x="0" y="5"/>
                      <a:pt x="0" y="5"/>
                    </a:cubicBezTo>
                    <a:lnTo>
                      <a:pt x="10" y="15"/>
                    </a:lnTo>
                    <a:cubicBezTo>
                      <a:pt x="20" y="15"/>
                      <a:pt x="30" y="25"/>
                      <a:pt x="30" y="25"/>
                    </a:cubicBezTo>
                    <a:cubicBezTo>
                      <a:pt x="39" y="35"/>
                      <a:pt x="39" y="45"/>
                      <a:pt x="39" y="54"/>
                    </a:cubicBezTo>
                    <a:cubicBezTo>
                      <a:pt x="50" y="84"/>
                      <a:pt x="59" y="104"/>
                      <a:pt x="59" y="133"/>
                    </a:cubicBezTo>
                    <a:cubicBezTo>
                      <a:pt x="59" y="163"/>
                      <a:pt x="59" y="183"/>
                      <a:pt x="69" y="212"/>
                    </a:cubicBezTo>
                    <a:lnTo>
                      <a:pt x="69" y="369"/>
                    </a:lnTo>
                    <a:lnTo>
                      <a:pt x="69" y="684"/>
                    </a:lnTo>
                    <a:lnTo>
                      <a:pt x="69" y="1324"/>
                    </a:lnTo>
                    <a:lnTo>
                      <a:pt x="69" y="2584"/>
                    </a:lnTo>
                    <a:cubicBezTo>
                      <a:pt x="69" y="2160"/>
                      <a:pt x="79" y="1747"/>
                      <a:pt x="79" y="1324"/>
                    </a:cubicBezTo>
                    <a:lnTo>
                      <a:pt x="79" y="684"/>
                    </a:lnTo>
                    <a:lnTo>
                      <a:pt x="79" y="369"/>
                    </a:lnTo>
                    <a:lnTo>
                      <a:pt x="79" y="212"/>
                    </a:lnTo>
                    <a:cubicBezTo>
                      <a:pt x="79" y="183"/>
                      <a:pt x="69" y="163"/>
                      <a:pt x="69" y="133"/>
                    </a:cubicBezTo>
                    <a:cubicBezTo>
                      <a:pt x="69" y="104"/>
                      <a:pt x="59" y="84"/>
                      <a:pt x="59" y="54"/>
                    </a:cubicBezTo>
                    <a:cubicBezTo>
                      <a:pt x="50" y="45"/>
                      <a:pt x="50" y="35"/>
                      <a:pt x="39" y="25"/>
                    </a:cubicBezTo>
                    <a:lnTo>
                      <a:pt x="20" y="5"/>
                    </a:lnTo>
                    <a:cubicBezTo>
                      <a:pt x="13" y="2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7400941" y="4703188"/>
                <a:ext cx="18854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" extrusionOk="0">
                    <a:moveTo>
                      <a:pt x="89" y="1"/>
                    </a:moveTo>
                    <a:cubicBezTo>
                      <a:pt x="60" y="1"/>
                      <a:pt x="30" y="1"/>
                      <a:pt x="10" y="11"/>
                    </a:cubicBezTo>
                    <a:cubicBezTo>
                      <a:pt x="1" y="11"/>
                      <a:pt x="10" y="20"/>
                      <a:pt x="10" y="20"/>
                    </a:cubicBezTo>
                    <a:cubicBezTo>
                      <a:pt x="40" y="20"/>
                      <a:pt x="60" y="11"/>
                      <a:pt x="8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7336327" y="4759539"/>
                <a:ext cx="16736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30"/>
                      <a:pt x="40" y="60"/>
                      <a:pt x="59" y="79"/>
                    </a:cubicBezTo>
                    <a:cubicBezTo>
                      <a:pt x="69" y="79"/>
                      <a:pt x="79" y="79"/>
                      <a:pt x="69" y="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7336327" y="4724160"/>
                <a:ext cx="19066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0" y="0"/>
                    </a:moveTo>
                    <a:cubicBezTo>
                      <a:pt x="30" y="30"/>
                      <a:pt x="50" y="59"/>
                      <a:pt x="79" y="89"/>
                    </a:cubicBezTo>
                    <a:cubicBezTo>
                      <a:pt x="89" y="89"/>
                      <a:pt x="89" y="89"/>
                      <a:pt x="89" y="79"/>
                    </a:cubicBezTo>
                    <a:cubicBezTo>
                      <a:pt x="59" y="50"/>
                      <a:pt x="30" y="3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7248623" y="4659547"/>
                <a:ext cx="21185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29"/>
                      <a:pt x="60" y="59"/>
                      <a:pt x="90" y="79"/>
                    </a:cubicBezTo>
                    <a:cubicBezTo>
                      <a:pt x="99" y="79"/>
                      <a:pt x="99" y="69"/>
                      <a:pt x="99" y="69"/>
                    </a:cubicBezTo>
                    <a:cubicBezTo>
                      <a:pt x="70" y="40"/>
                      <a:pt x="31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7254978" y="4628194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0"/>
                      <a:pt x="30" y="40"/>
                      <a:pt x="50" y="50"/>
                    </a:cubicBezTo>
                    <a:cubicBezTo>
                      <a:pt x="50" y="50"/>
                      <a:pt x="60" y="40"/>
                      <a:pt x="50" y="40"/>
                    </a:cubicBezTo>
                    <a:cubicBezTo>
                      <a:pt x="40" y="30"/>
                      <a:pt x="20" y="11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7257096" y="4592815"/>
                <a:ext cx="10592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50" h="69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20" y="20"/>
                      <a:pt x="30" y="49"/>
                      <a:pt x="40" y="69"/>
                    </a:cubicBezTo>
                    <a:lnTo>
                      <a:pt x="50" y="69"/>
                    </a:lnTo>
                    <a:cubicBezTo>
                      <a:pt x="40" y="40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7267477" y="4557225"/>
                <a:ext cx="8686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1" h="60" extrusionOk="0">
                    <a:moveTo>
                      <a:pt x="1" y="1"/>
                    </a:moveTo>
                    <a:lnTo>
                      <a:pt x="30" y="60"/>
                    </a:lnTo>
                    <a:lnTo>
                      <a:pt x="40" y="50"/>
                    </a:lnTo>
                    <a:cubicBezTo>
                      <a:pt x="30" y="31"/>
                      <a:pt x="2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7302856" y="4553200"/>
                <a:ext cx="10804" cy="23939"/>
              </a:xfrm>
              <a:custGeom>
                <a:avLst/>
                <a:gdLst/>
                <a:ahLst/>
                <a:cxnLst/>
                <a:rect l="l" t="t" r="r" b="b"/>
                <a:pathLst>
                  <a:path w="51" h="113" extrusionOk="0">
                    <a:moveTo>
                      <a:pt x="50" y="0"/>
                    </a:moveTo>
                    <a:cubicBezTo>
                      <a:pt x="31" y="39"/>
                      <a:pt x="11" y="69"/>
                      <a:pt x="1" y="109"/>
                    </a:cubicBezTo>
                    <a:cubicBezTo>
                      <a:pt x="1" y="109"/>
                      <a:pt x="5" y="113"/>
                      <a:pt x="8" y="113"/>
                    </a:cubicBezTo>
                    <a:cubicBezTo>
                      <a:pt x="10" y="113"/>
                      <a:pt x="11" y="112"/>
                      <a:pt x="11" y="109"/>
                    </a:cubicBezTo>
                    <a:cubicBezTo>
                      <a:pt x="31" y="79"/>
                      <a:pt x="40" y="39"/>
                      <a:pt x="50" y="1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7340353" y="4521846"/>
                <a:ext cx="12075" cy="11652"/>
              </a:xfrm>
              <a:custGeom>
                <a:avLst/>
                <a:gdLst/>
                <a:ahLst/>
                <a:cxnLst/>
                <a:rect l="l" t="t" r="r" b="b"/>
                <a:pathLst>
                  <a:path w="57" h="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21"/>
                      <a:pt x="31" y="40"/>
                      <a:pt x="50" y="50"/>
                    </a:cubicBezTo>
                    <a:cubicBezTo>
                      <a:pt x="40" y="30"/>
                      <a:pt x="21" y="10"/>
                      <a:pt x="1" y="1"/>
                    </a:cubicBezTo>
                    <a:close/>
                    <a:moveTo>
                      <a:pt x="50" y="50"/>
                    </a:moveTo>
                    <a:cubicBezTo>
                      <a:pt x="50" y="53"/>
                      <a:pt x="52" y="54"/>
                      <a:pt x="53" y="54"/>
                    </a:cubicBezTo>
                    <a:cubicBezTo>
                      <a:pt x="55" y="54"/>
                      <a:pt x="57" y="50"/>
                      <a:pt x="50" y="5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7325947" y="4469732"/>
                <a:ext cx="18854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89" h="8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" y="30"/>
                      <a:pt x="49" y="59"/>
                      <a:pt x="79" y="79"/>
                    </a:cubicBezTo>
                    <a:cubicBezTo>
                      <a:pt x="89" y="79"/>
                      <a:pt x="89" y="79"/>
                      <a:pt x="89" y="70"/>
                    </a:cubicBezTo>
                    <a:cubicBezTo>
                      <a:pt x="59" y="50"/>
                      <a:pt x="3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7400941" y="4448971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0" y="20"/>
                      <a:pt x="20" y="30"/>
                      <a:pt x="1" y="50"/>
                    </a:cubicBezTo>
                    <a:lnTo>
                      <a:pt x="10" y="59"/>
                    </a:lnTo>
                    <a:cubicBezTo>
                      <a:pt x="30" y="39"/>
                      <a:pt x="40" y="20"/>
                      <a:pt x="6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7376578" y="4482231"/>
                <a:ext cx="7838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45" extrusionOk="0">
                    <a:moveTo>
                      <a:pt x="37" y="0"/>
                    </a:moveTo>
                    <a:cubicBezTo>
                      <a:pt x="27" y="11"/>
                      <a:pt x="7" y="20"/>
                      <a:pt x="7" y="40"/>
                    </a:cubicBezTo>
                    <a:cubicBezTo>
                      <a:pt x="1" y="40"/>
                      <a:pt x="3" y="44"/>
                      <a:pt x="8" y="44"/>
                    </a:cubicBezTo>
                    <a:cubicBezTo>
                      <a:pt x="11" y="44"/>
                      <a:pt x="14" y="43"/>
                      <a:pt x="17" y="40"/>
                    </a:cubicBezTo>
                    <a:cubicBezTo>
                      <a:pt x="27" y="30"/>
                      <a:pt x="27" y="20"/>
                      <a:pt x="3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7382087" y="4534345"/>
                <a:ext cx="8686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0" extrusionOk="0">
                    <a:moveTo>
                      <a:pt x="40" y="1"/>
                    </a:moveTo>
                    <a:cubicBezTo>
                      <a:pt x="31" y="1"/>
                      <a:pt x="11" y="10"/>
                      <a:pt x="1" y="21"/>
                    </a:cubicBezTo>
                    <a:lnTo>
                      <a:pt x="11" y="30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7398822" y="456569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40" y="20"/>
                      <a:pt x="20" y="30"/>
                      <a:pt x="11" y="50"/>
                    </a:cubicBezTo>
                    <a:cubicBezTo>
                      <a:pt x="0" y="50"/>
                      <a:pt x="11" y="59"/>
                      <a:pt x="11" y="59"/>
                    </a:cubicBezTo>
                    <a:cubicBezTo>
                      <a:pt x="30" y="39"/>
                      <a:pt x="5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7336327" y="4613576"/>
                <a:ext cx="16736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79" h="41" extrusionOk="0">
                    <a:moveTo>
                      <a:pt x="0" y="1"/>
                    </a:moveTo>
                    <a:cubicBezTo>
                      <a:pt x="30" y="10"/>
                      <a:pt x="50" y="30"/>
                      <a:pt x="69" y="40"/>
                    </a:cubicBezTo>
                    <a:cubicBezTo>
                      <a:pt x="69" y="40"/>
                      <a:pt x="79" y="40"/>
                      <a:pt x="69" y="30"/>
                    </a:cubicBezTo>
                    <a:cubicBezTo>
                      <a:pt x="50" y="21"/>
                      <a:pt x="3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7407085" y="4655310"/>
                <a:ext cx="15041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71" h="40" extrusionOk="0">
                    <a:moveTo>
                      <a:pt x="70" y="1"/>
                    </a:moveTo>
                    <a:cubicBezTo>
                      <a:pt x="50" y="10"/>
                      <a:pt x="20" y="20"/>
                      <a:pt x="1" y="30"/>
                    </a:cubicBezTo>
                    <a:lnTo>
                      <a:pt x="11" y="40"/>
                    </a:lnTo>
                    <a:cubicBezTo>
                      <a:pt x="31" y="30"/>
                      <a:pt x="50" y="10"/>
                      <a:pt x="7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7405178" y="4776275"/>
                <a:ext cx="8474" cy="211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0" y="0"/>
                    </a:moveTo>
                    <a:lnTo>
                      <a:pt x="10" y="10"/>
                    </a:lnTo>
                    <a:cubicBezTo>
                      <a:pt x="20" y="10"/>
                      <a:pt x="29" y="1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7403059" y="4819916"/>
                <a:ext cx="20973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99" h="51" extrusionOk="0">
                    <a:moveTo>
                      <a:pt x="98" y="1"/>
                    </a:moveTo>
                    <a:lnTo>
                      <a:pt x="98" y="1"/>
                    </a:lnTo>
                    <a:cubicBezTo>
                      <a:pt x="69" y="11"/>
                      <a:pt x="30" y="20"/>
                      <a:pt x="10" y="40"/>
                    </a:cubicBezTo>
                    <a:cubicBezTo>
                      <a:pt x="0" y="40"/>
                      <a:pt x="10" y="50"/>
                      <a:pt x="10" y="50"/>
                    </a:cubicBezTo>
                    <a:cubicBezTo>
                      <a:pt x="39" y="31"/>
                      <a:pt x="69" y="11"/>
                      <a:pt x="9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7319592" y="4843007"/>
                <a:ext cx="2944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6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" y="20"/>
                      <a:pt x="79" y="49"/>
                      <a:pt x="129" y="69"/>
                    </a:cubicBezTo>
                    <a:cubicBezTo>
                      <a:pt x="129" y="69"/>
                      <a:pt x="138" y="59"/>
                      <a:pt x="129" y="59"/>
                    </a:cubicBezTo>
                    <a:cubicBezTo>
                      <a:pt x="89" y="40"/>
                      <a:pt x="40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7332091" y="4822034"/>
                <a:ext cx="20973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1" y="1"/>
                    </a:moveTo>
                    <a:lnTo>
                      <a:pt x="89" y="60"/>
                    </a:lnTo>
                    <a:cubicBezTo>
                      <a:pt x="89" y="60"/>
                      <a:pt x="99" y="50"/>
                      <a:pt x="89" y="50"/>
                    </a:cubicBezTo>
                    <a:cubicBezTo>
                      <a:pt x="60" y="30"/>
                      <a:pt x="30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7263452" y="4751277"/>
                <a:ext cx="14617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69" h="40" extrusionOk="0">
                    <a:moveTo>
                      <a:pt x="0" y="0"/>
                    </a:moveTo>
                    <a:cubicBezTo>
                      <a:pt x="20" y="10"/>
                      <a:pt x="40" y="29"/>
                      <a:pt x="69" y="40"/>
                    </a:cubicBezTo>
                    <a:lnTo>
                      <a:pt x="69" y="29"/>
                    </a:lnTo>
                    <a:cubicBezTo>
                      <a:pt x="49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7307093" y="4698951"/>
                <a:ext cx="6567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0" y="1"/>
                    </a:moveTo>
                    <a:cubicBezTo>
                      <a:pt x="20" y="11"/>
                      <a:pt x="11" y="11"/>
                      <a:pt x="0" y="21"/>
                    </a:cubicBezTo>
                    <a:lnTo>
                      <a:pt x="11" y="31"/>
                    </a:lnTo>
                    <a:cubicBezTo>
                      <a:pt x="20" y="21"/>
                      <a:pt x="30" y="11"/>
                      <a:pt x="3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7342683" y="4426091"/>
                <a:ext cx="10381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9" h="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10"/>
                      <a:pt x="29" y="29"/>
                      <a:pt x="39" y="49"/>
                    </a:cubicBezTo>
                    <a:lnTo>
                      <a:pt x="49" y="39"/>
                    </a:lnTo>
                    <a:cubicBezTo>
                      <a:pt x="39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7388442" y="4409355"/>
                <a:ext cx="10592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50" h="30" extrusionOk="0">
                    <a:moveTo>
                      <a:pt x="49" y="0"/>
                    </a:moveTo>
                    <a:cubicBezTo>
                      <a:pt x="30" y="10"/>
                      <a:pt x="10" y="10"/>
                      <a:pt x="1" y="20"/>
                    </a:cubicBezTo>
                    <a:cubicBezTo>
                      <a:pt x="1" y="30"/>
                      <a:pt x="1" y="30"/>
                      <a:pt x="10" y="30"/>
                    </a:cubicBezTo>
                    <a:cubicBezTo>
                      <a:pt x="20" y="20"/>
                      <a:pt x="30" y="10"/>
                      <a:pt x="4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7388442" y="4355122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69" y="1"/>
                    </a:moveTo>
                    <a:cubicBezTo>
                      <a:pt x="49" y="20"/>
                      <a:pt x="20" y="30"/>
                      <a:pt x="10" y="49"/>
                    </a:cubicBezTo>
                    <a:cubicBezTo>
                      <a:pt x="1" y="49"/>
                      <a:pt x="10" y="60"/>
                      <a:pt x="10" y="60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7403695" y="4373765"/>
                <a:ext cx="22456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4" extrusionOk="0">
                    <a:moveTo>
                      <a:pt x="106" y="1"/>
                    </a:moveTo>
                    <a:cubicBezTo>
                      <a:pt x="66" y="20"/>
                      <a:pt x="36" y="40"/>
                      <a:pt x="7" y="60"/>
                    </a:cubicBezTo>
                    <a:cubicBezTo>
                      <a:pt x="0" y="67"/>
                      <a:pt x="3" y="74"/>
                      <a:pt x="6" y="74"/>
                    </a:cubicBezTo>
                    <a:cubicBezTo>
                      <a:pt x="6" y="74"/>
                      <a:pt x="7" y="73"/>
                      <a:pt x="7" y="70"/>
                    </a:cubicBezTo>
                    <a:cubicBezTo>
                      <a:pt x="47" y="50"/>
                      <a:pt x="76" y="31"/>
                      <a:pt x="10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7327854" y="4369740"/>
                <a:ext cx="21185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100" h="74" extrusionOk="0">
                    <a:moveTo>
                      <a:pt x="1" y="0"/>
                    </a:moveTo>
                    <a:cubicBezTo>
                      <a:pt x="31" y="20"/>
                      <a:pt x="60" y="50"/>
                      <a:pt x="90" y="69"/>
                    </a:cubicBezTo>
                    <a:cubicBezTo>
                      <a:pt x="93" y="72"/>
                      <a:pt x="94" y="73"/>
                      <a:pt x="96" y="73"/>
                    </a:cubicBezTo>
                    <a:cubicBezTo>
                      <a:pt x="99" y="73"/>
                      <a:pt x="99" y="66"/>
                      <a:pt x="99" y="59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7350945" y="4334361"/>
                <a:ext cx="6355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30" h="69" extrusionOk="0">
                    <a:moveTo>
                      <a:pt x="0" y="0"/>
                    </a:moveTo>
                    <a:cubicBezTo>
                      <a:pt x="0" y="20"/>
                      <a:pt x="10" y="49"/>
                      <a:pt x="20" y="69"/>
                    </a:cubicBezTo>
                    <a:cubicBezTo>
                      <a:pt x="20" y="69"/>
                      <a:pt x="30" y="69"/>
                      <a:pt x="30" y="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7369588" y="4659547"/>
                <a:ext cx="8686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41" h="50" extrusionOk="0">
                    <a:moveTo>
                      <a:pt x="1" y="0"/>
                    </a:moveTo>
                    <a:cubicBezTo>
                      <a:pt x="20" y="20"/>
                      <a:pt x="20" y="29"/>
                      <a:pt x="31" y="49"/>
                    </a:cubicBezTo>
                    <a:lnTo>
                      <a:pt x="40" y="49"/>
                    </a:lnTo>
                    <a:cubicBezTo>
                      <a:pt x="40" y="29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7378061" y="4609551"/>
                <a:ext cx="14829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69" y="0"/>
                    </a:moveTo>
                    <a:cubicBezTo>
                      <a:pt x="50" y="20"/>
                      <a:pt x="20" y="40"/>
                      <a:pt x="0" y="59"/>
                    </a:cubicBezTo>
                    <a:lnTo>
                      <a:pt x="10" y="69"/>
                    </a:lnTo>
                    <a:lnTo>
                      <a:pt x="69" y="1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7367681" y="4576079"/>
                <a:ext cx="12711" cy="13558"/>
              </a:xfrm>
              <a:custGeom>
                <a:avLst/>
                <a:gdLst/>
                <a:ahLst/>
                <a:cxnLst/>
                <a:rect l="l" t="t" r="r" b="b"/>
                <a:pathLst>
                  <a:path w="60" h="64" extrusionOk="0">
                    <a:moveTo>
                      <a:pt x="0" y="1"/>
                    </a:moveTo>
                    <a:cubicBezTo>
                      <a:pt x="20" y="20"/>
                      <a:pt x="29" y="50"/>
                      <a:pt x="49" y="60"/>
                    </a:cubicBezTo>
                    <a:cubicBezTo>
                      <a:pt x="49" y="63"/>
                      <a:pt x="50" y="64"/>
                      <a:pt x="52" y="64"/>
                    </a:cubicBezTo>
                    <a:cubicBezTo>
                      <a:pt x="55" y="64"/>
                      <a:pt x="59" y="60"/>
                      <a:pt x="59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7371706" y="4423761"/>
                <a:ext cx="10592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0" h="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21"/>
                      <a:pt x="21" y="40"/>
                      <a:pt x="40" y="60"/>
                    </a:cubicBezTo>
                    <a:lnTo>
                      <a:pt x="50" y="50"/>
                    </a:lnTo>
                    <a:cubicBezTo>
                      <a:pt x="30" y="31"/>
                      <a:pt x="1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7334209" y="4672046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1" y="0"/>
                    </a:moveTo>
                    <a:cubicBezTo>
                      <a:pt x="20" y="10"/>
                      <a:pt x="30" y="30"/>
                      <a:pt x="50" y="49"/>
                    </a:cubicBezTo>
                    <a:lnTo>
                      <a:pt x="60" y="40"/>
                    </a:lnTo>
                    <a:cubicBezTo>
                      <a:pt x="40" y="20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7378061" y="4728186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9" y="1"/>
                    </a:moveTo>
                    <a:cubicBezTo>
                      <a:pt x="39" y="1"/>
                      <a:pt x="20" y="11"/>
                      <a:pt x="0" y="31"/>
                    </a:cubicBezTo>
                    <a:lnTo>
                      <a:pt x="10" y="40"/>
                    </a:lnTo>
                    <a:cubicBezTo>
                      <a:pt x="30" y="20"/>
                      <a:pt x="39" y="1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7369588" y="4768013"/>
                <a:ext cx="8686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10"/>
                      <a:pt x="20" y="20"/>
                      <a:pt x="20" y="29"/>
                    </a:cubicBezTo>
                    <a:cubicBezTo>
                      <a:pt x="20" y="29"/>
                      <a:pt x="31" y="39"/>
                      <a:pt x="31" y="49"/>
                    </a:cubicBezTo>
                    <a:lnTo>
                      <a:pt x="40" y="49"/>
                    </a:lnTo>
                    <a:cubicBezTo>
                      <a:pt x="40" y="29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7378061" y="4834533"/>
                <a:ext cx="14829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39" y="10"/>
                      <a:pt x="20" y="30"/>
                      <a:pt x="0" y="60"/>
                    </a:cubicBezTo>
                    <a:cubicBezTo>
                      <a:pt x="0" y="60"/>
                      <a:pt x="5" y="64"/>
                      <a:pt x="8" y="64"/>
                    </a:cubicBezTo>
                    <a:cubicBezTo>
                      <a:pt x="9" y="64"/>
                      <a:pt x="10" y="63"/>
                      <a:pt x="10" y="60"/>
                    </a:cubicBezTo>
                    <a:cubicBezTo>
                      <a:pt x="30" y="40"/>
                      <a:pt x="39" y="21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7407085" y="4855506"/>
                <a:ext cx="1504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71" h="50" extrusionOk="0">
                    <a:moveTo>
                      <a:pt x="70" y="0"/>
                    </a:moveTo>
                    <a:lnTo>
                      <a:pt x="70" y="0"/>
                    </a:lnTo>
                    <a:cubicBezTo>
                      <a:pt x="50" y="10"/>
                      <a:pt x="20" y="20"/>
                      <a:pt x="1" y="40"/>
                    </a:cubicBezTo>
                    <a:cubicBezTo>
                      <a:pt x="1" y="40"/>
                      <a:pt x="1" y="49"/>
                      <a:pt x="11" y="49"/>
                    </a:cubicBezTo>
                    <a:cubicBezTo>
                      <a:pt x="31" y="30"/>
                      <a:pt x="50" y="20"/>
                      <a:pt x="7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7290357" y="4623957"/>
                <a:ext cx="868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41" h="40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20" y="11"/>
                      <a:pt x="11" y="20"/>
                      <a:pt x="1" y="31"/>
                    </a:cubicBezTo>
                    <a:lnTo>
                      <a:pt x="11" y="40"/>
                    </a:lnTo>
                    <a:cubicBezTo>
                      <a:pt x="20" y="31"/>
                      <a:pt x="31" y="11"/>
                      <a:pt x="4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7282094" y="4584553"/>
                <a:ext cx="8474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40" h="7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29"/>
                      <a:pt x="20" y="49"/>
                      <a:pt x="30" y="79"/>
                    </a:cubicBezTo>
                    <a:cubicBezTo>
                      <a:pt x="30" y="79"/>
                      <a:pt x="40" y="79"/>
                      <a:pt x="40" y="69"/>
                    </a:cubicBezTo>
                    <a:cubicBezTo>
                      <a:pt x="30" y="4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7304974" y="4605314"/>
                <a:ext cx="14829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0" extrusionOk="0">
                    <a:moveTo>
                      <a:pt x="69" y="0"/>
                    </a:moveTo>
                    <a:cubicBezTo>
                      <a:pt x="50" y="10"/>
                      <a:pt x="21" y="20"/>
                      <a:pt x="1" y="40"/>
                    </a:cubicBezTo>
                    <a:cubicBezTo>
                      <a:pt x="1" y="49"/>
                      <a:pt x="10" y="49"/>
                      <a:pt x="10" y="49"/>
                    </a:cubicBezTo>
                    <a:cubicBezTo>
                      <a:pt x="30" y="40"/>
                      <a:pt x="50" y="20"/>
                      <a:pt x="69" y="10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7311329" y="4648955"/>
                <a:ext cx="10592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50" h="45" extrusionOk="0">
                    <a:moveTo>
                      <a:pt x="50" y="1"/>
                    </a:moveTo>
                    <a:cubicBezTo>
                      <a:pt x="30" y="11"/>
                      <a:pt x="10" y="20"/>
                      <a:pt x="0" y="40"/>
                    </a:cubicBezTo>
                    <a:cubicBezTo>
                      <a:pt x="0" y="40"/>
                      <a:pt x="5" y="45"/>
                      <a:pt x="8" y="45"/>
                    </a:cubicBezTo>
                    <a:cubicBezTo>
                      <a:pt x="9" y="45"/>
                      <a:pt x="10" y="44"/>
                      <a:pt x="10" y="40"/>
                    </a:cubicBezTo>
                    <a:cubicBezTo>
                      <a:pt x="20" y="31"/>
                      <a:pt x="30" y="11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7288450" y="4705306"/>
                <a:ext cx="4237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0" y="1"/>
                    </a:moveTo>
                    <a:cubicBezTo>
                      <a:pt x="10" y="1"/>
                      <a:pt x="10" y="21"/>
                      <a:pt x="20" y="21"/>
                    </a:cubicBezTo>
                    <a:lnTo>
                      <a:pt x="20" y="10"/>
                    </a:lnTo>
                    <a:cubicBezTo>
                      <a:pt x="20" y="10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7257096" y="4707425"/>
                <a:ext cx="19066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0" h="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" y="20"/>
                      <a:pt x="59" y="40"/>
                      <a:pt x="79" y="59"/>
                    </a:cubicBezTo>
                    <a:lnTo>
                      <a:pt x="89" y="50"/>
                    </a:lnTo>
                    <a:cubicBezTo>
                      <a:pt x="59" y="30"/>
                      <a:pt x="3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7298830" y="4751277"/>
                <a:ext cx="10592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0" y="10"/>
                      <a:pt x="10" y="20"/>
                      <a:pt x="0" y="40"/>
                    </a:cubicBezTo>
                    <a:lnTo>
                      <a:pt x="10" y="49"/>
                    </a:lnTo>
                    <a:cubicBezTo>
                      <a:pt x="20" y="29"/>
                      <a:pt x="39" y="1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7309211" y="4730304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60" y="1"/>
                    </a:moveTo>
                    <a:cubicBezTo>
                      <a:pt x="59" y="1"/>
                      <a:pt x="59" y="1"/>
                      <a:pt x="59" y="1"/>
                    </a:cubicBezTo>
                    <a:lnTo>
                      <a:pt x="59" y="1"/>
                    </a:lnTo>
                    <a:lnTo>
                      <a:pt x="60" y="1"/>
                    </a:lnTo>
                    <a:close/>
                    <a:moveTo>
                      <a:pt x="59" y="1"/>
                    </a:moveTo>
                    <a:lnTo>
                      <a:pt x="1" y="30"/>
                    </a:lnTo>
                    <a:cubicBezTo>
                      <a:pt x="1" y="40"/>
                      <a:pt x="10" y="40"/>
                      <a:pt x="10" y="40"/>
                    </a:cubicBezTo>
                    <a:cubicBezTo>
                      <a:pt x="29" y="30"/>
                      <a:pt x="40" y="1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7321710" y="4761657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10"/>
                      <a:pt x="10" y="30"/>
                      <a:pt x="1" y="50"/>
                    </a:cubicBezTo>
                    <a:cubicBezTo>
                      <a:pt x="1" y="59"/>
                      <a:pt x="10" y="59"/>
                      <a:pt x="10" y="59"/>
                    </a:cubicBezTo>
                    <a:cubicBezTo>
                      <a:pt x="20" y="40"/>
                      <a:pt x="40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"/>
              <p:cNvSpPr/>
              <p:nvPr/>
            </p:nvSpPr>
            <p:spPr>
              <a:xfrm>
                <a:off x="7296712" y="4780512"/>
                <a:ext cx="12711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60" h="20" extrusionOk="0">
                    <a:moveTo>
                      <a:pt x="1" y="0"/>
                    </a:moveTo>
                    <a:cubicBezTo>
                      <a:pt x="20" y="0"/>
                      <a:pt x="40" y="10"/>
                      <a:pt x="49" y="20"/>
                    </a:cubicBezTo>
                    <a:cubicBezTo>
                      <a:pt x="60" y="20"/>
                      <a:pt x="60" y="10"/>
                      <a:pt x="60" y="10"/>
                    </a:cubicBezTo>
                    <a:cubicBezTo>
                      <a:pt x="40" y="0"/>
                      <a:pt x="20" y="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"/>
              <p:cNvSpPr/>
              <p:nvPr/>
            </p:nvSpPr>
            <p:spPr>
              <a:xfrm>
                <a:off x="7436319" y="4526083"/>
                <a:ext cx="847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0" h="60" extrusionOk="0">
                    <a:moveTo>
                      <a:pt x="1" y="1"/>
                    </a:moveTo>
                    <a:lnTo>
                      <a:pt x="1" y="10"/>
                    </a:lnTo>
                    <a:cubicBezTo>
                      <a:pt x="11" y="20"/>
                      <a:pt x="20" y="49"/>
                      <a:pt x="30" y="60"/>
                    </a:cubicBezTo>
                    <a:cubicBezTo>
                      <a:pt x="40" y="60"/>
                      <a:pt x="40" y="60"/>
                      <a:pt x="40" y="49"/>
                    </a:cubicBezTo>
                    <a:cubicBezTo>
                      <a:pt x="30" y="40"/>
                      <a:pt x="1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"/>
              <p:cNvSpPr/>
              <p:nvPr/>
            </p:nvSpPr>
            <p:spPr>
              <a:xfrm>
                <a:off x="7430176" y="4482231"/>
                <a:ext cx="10592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0" h="60" extrusionOk="0">
                    <a:moveTo>
                      <a:pt x="0" y="0"/>
                    </a:moveTo>
                    <a:cubicBezTo>
                      <a:pt x="10" y="20"/>
                      <a:pt x="20" y="40"/>
                      <a:pt x="40" y="59"/>
                    </a:cubicBezTo>
                    <a:lnTo>
                      <a:pt x="49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7459411" y="4459351"/>
                <a:ext cx="14617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9" h="60" extrusionOk="0">
                    <a:moveTo>
                      <a:pt x="69" y="1"/>
                    </a:moveTo>
                    <a:cubicBezTo>
                      <a:pt x="49" y="20"/>
                      <a:pt x="20" y="30"/>
                      <a:pt x="0" y="49"/>
                    </a:cubicBezTo>
                    <a:cubicBezTo>
                      <a:pt x="0" y="49"/>
                      <a:pt x="0" y="60"/>
                      <a:pt x="10" y="60"/>
                    </a:cubicBezTo>
                    <a:cubicBezTo>
                      <a:pt x="29" y="49"/>
                      <a:pt x="49" y="20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7440556" y="4434353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0" y="0"/>
                    </a:moveTo>
                    <a:lnTo>
                      <a:pt x="59" y="60"/>
                    </a:lnTo>
                    <a:lnTo>
                      <a:pt x="70" y="49"/>
                    </a:lnTo>
                    <a:cubicBezTo>
                      <a:pt x="50" y="30"/>
                      <a:pt x="3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"/>
              <p:cNvSpPr/>
              <p:nvPr/>
            </p:nvSpPr>
            <p:spPr>
              <a:xfrm>
                <a:off x="7461317" y="4409355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0"/>
                    </a:moveTo>
                    <a:lnTo>
                      <a:pt x="1" y="49"/>
                    </a:lnTo>
                    <a:cubicBezTo>
                      <a:pt x="1" y="59"/>
                      <a:pt x="11" y="59"/>
                      <a:pt x="11" y="59"/>
                    </a:cubicBezTo>
                    <a:cubicBezTo>
                      <a:pt x="20" y="40"/>
                      <a:pt x="40" y="2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"/>
              <p:cNvSpPr/>
              <p:nvPr/>
            </p:nvSpPr>
            <p:spPr>
              <a:xfrm>
                <a:off x="7444582" y="439261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20"/>
                      <a:pt x="31" y="40"/>
                      <a:pt x="51" y="60"/>
                    </a:cubicBezTo>
                    <a:cubicBezTo>
                      <a:pt x="51" y="60"/>
                      <a:pt x="60" y="60"/>
                      <a:pt x="60" y="49"/>
                    </a:cubicBezTo>
                    <a:cubicBezTo>
                      <a:pt x="40" y="30"/>
                      <a:pt x="2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7459411" y="4369740"/>
                <a:ext cx="14617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20"/>
                      <a:pt x="20" y="39"/>
                      <a:pt x="0" y="59"/>
                    </a:cubicBezTo>
                    <a:lnTo>
                      <a:pt x="10" y="69"/>
                    </a:lnTo>
                    <a:cubicBezTo>
                      <a:pt x="29" y="50"/>
                      <a:pt x="49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7482290" y="4392619"/>
                <a:ext cx="14829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41" extrusionOk="0">
                    <a:moveTo>
                      <a:pt x="69" y="1"/>
                    </a:moveTo>
                    <a:cubicBezTo>
                      <a:pt x="50" y="10"/>
                      <a:pt x="20" y="20"/>
                      <a:pt x="0" y="30"/>
                    </a:cubicBezTo>
                    <a:lnTo>
                      <a:pt x="10" y="40"/>
                    </a:lnTo>
                    <a:cubicBezTo>
                      <a:pt x="30" y="30"/>
                      <a:pt x="50" y="10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"/>
              <p:cNvSpPr/>
              <p:nvPr/>
            </p:nvSpPr>
            <p:spPr>
              <a:xfrm>
                <a:off x="7484409" y="4434353"/>
                <a:ext cx="14617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5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10"/>
                      <a:pt x="20" y="20"/>
                      <a:pt x="0" y="40"/>
                    </a:cubicBezTo>
                    <a:cubicBezTo>
                      <a:pt x="0" y="40"/>
                      <a:pt x="0" y="44"/>
                      <a:pt x="3" y="44"/>
                    </a:cubicBezTo>
                    <a:cubicBezTo>
                      <a:pt x="5" y="44"/>
                      <a:pt x="7" y="43"/>
                      <a:pt x="10" y="40"/>
                    </a:cubicBezTo>
                    <a:cubicBezTo>
                      <a:pt x="29" y="30"/>
                      <a:pt x="49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7478053" y="4469732"/>
                <a:ext cx="1906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90" h="40" extrusionOk="0">
                    <a:moveTo>
                      <a:pt x="89" y="0"/>
                    </a:moveTo>
                    <a:cubicBezTo>
                      <a:pt x="59" y="0"/>
                      <a:pt x="30" y="11"/>
                      <a:pt x="11" y="30"/>
                    </a:cubicBezTo>
                    <a:cubicBezTo>
                      <a:pt x="0" y="30"/>
                      <a:pt x="11" y="40"/>
                      <a:pt x="11" y="40"/>
                    </a:cubicBezTo>
                    <a:cubicBezTo>
                      <a:pt x="40" y="20"/>
                      <a:pt x="59" y="11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7482290" y="4501085"/>
                <a:ext cx="1673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79" h="40" extrusionOk="0">
                    <a:moveTo>
                      <a:pt x="79" y="0"/>
                    </a:moveTo>
                    <a:cubicBezTo>
                      <a:pt x="50" y="10"/>
                      <a:pt x="30" y="20"/>
                      <a:pt x="0" y="30"/>
                    </a:cubicBezTo>
                    <a:lnTo>
                      <a:pt x="0" y="40"/>
                    </a:lnTo>
                    <a:cubicBezTo>
                      <a:pt x="30" y="30"/>
                      <a:pt x="59" y="1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"/>
              <p:cNvSpPr/>
              <p:nvPr/>
            </p:nvSpPr>
            <p:spPr>
              <a:xfrm>
                <a:off x="7480172" y="4538582"/>
                <a:ext cx="10592" cy="2118"/>
              </a:xfrm>
              <a:custGeom>
                <a:avLst/>
                <a:gdLst/>
                <a:ahLst/>
                <a:cxnLst/>
                <a:rect l="l" t="t" r="r" b="b"/>
                <a:pathLst>
                  <a:path w="50" h="10" extrusionOk="0">
                    <a:moveTo>
                      <a:pt x="1" y="1"/>
                    </a:moveTo>
                    <a:lnTo>
                      <a:pt x="1" y="10"/>
                    </a:lnTo>
                    <a:cubicBezTo>
                      <a:pt x="20" y="10"/>
                      <a:pt x="40" y="1"/>
                      <a:pt x="4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"/>
              <p:cNvSpPr/>
              <p:nvPr/>
            </p:nvSpPr>
            <p:spPr>
              <a:xfrm>
                <a:off x="7467673" y="4567817"/>
                <a:ext cx="16948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80" h="30" extrusionOk="0">
                    <a:moveTo>
                      <a:pt x="79" y="0"/>
                    </a:moveTo>
                    <a:lnTo>
                      <a:pt x="79" y="0"/>
                    </a:lnTo>
                    <a:cubicBezTo>
                      <a:pt x="49" y="10"/>
                      <a:pt x="20" y="10"/>
                      <a:pt x="1" y="20"/>
                    </a:cubicBezTo>
                    <a:lnTo>
                      <a:pt x="1" y="29"/>
                    </a:lnTo>
                    <a:cubicBezTo>
                      <a:pt x="30" y="20"/>
                      <a:pt x="49" y="1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7448818" y="4597052"/>
                <a:ext cx="21185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0" extrusionOk="0">
                    <a:moveTo>
                      <a:pt x="99" y="0"/>
                    </a:moveTo>
                    <a:cubicBezTo>
                      <a:pt x="70" y="0"/>
                      <a:pt x="31" y="0"/>
                      <a:pt x="11" y="20"/>
                    </a:cubicBezTo>
                    <a:cubicBezTo>
                      <a:pt x="1" y="20"/>
                      <a:pt x="11" y="29"/>
                      <a:pt x="11" y="29"/>
                    </a:cubicBezTo>
                    <a:cubicBezTo>
                      <a:pt x="40" y="10"/>
                      <a:pt x="70" y="1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7419584" y="4553200"/>
                <a:ext cx="10804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30"/>
                      <a:pt x="21" y="69"/>
                      <a:pt x="40" y="89"/>
                    </a:cubicBezTo>
                    <a:cubicBezTo>
                      <a:pt x="40" y="92"/>
                      <a:pt x="41" y="93"/>
                      <a:pt x="43" y="93"/>
                    </a:cubicBezTo>
                    <a:cubicBezTo>
                      <a:pt x="46" y="93"/>
                      <a:pt x="50" y="89"/>
                      <a:pt x="50" y="89"/>
                    </a:cubicBezTo>
                    <a:cubicBezTo>
                      <a:pt x="40" y="59"/>
                      <a:pt x="21" y="3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7438438" y="4357029"/>
                <a:ext cx="10592" cy="18007"/>
              </a:xfrm>
              <a:custGeom>
                <a:avLst/>
                <a:gdLst/>
                <a:ahLst/>
                <a:cxnLst/>
                <a:rect l="l" t="t" r="r" b="b"/>
                <a:pathLst>
                  <a:path w="50" h="85" extrusionOk="0">
                    <a:moveTo>
                      <a:pt x="1" y="1"/>
                    </a:moveTo>
                    <a:cubicBezTo>
                      <a:pt x="20" y="31"/>
                      <a:pt x="30" y="60"/>
                      <a:pt x="40" y="80"/>
                    </a:cubicBezTo>
                    <a:cubicBezTo>
                      <a:pt x="40" y="83"/>
                      <a:pt x="41" y="84"/>
                      <a:pt x="43" y="84"/>
                    </a:cubicBezTo>
                    <a:cubicBezTo>
                      <a:pt x="45" y="84"/>
                      <a:pt x="50" y="80"/>
                      <a:pt x="50" y="80"/>
                    </a:cubicBezTo>
                    <a:cubicBezTo>
                      <a:pt x="40" y="51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7428057" y="4403000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40"/>
                      <a:pt x="50" y="60"/>
                    </a:cubicBezTo>
                    <a:cubicBezTo>
                      <a:pt x="50" y="60"/>
                      <a:pt x="59" y="60"/>
                      <a:pt x="59" y="50"/>
                    </a:cubicBezTo>
                    <a:cubicBezTo>
                      <a:pt x="50" y="30"/>
                      <a:pt x="2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7425939" y="4444734"/>
                <a:ext cx="14829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70" h="90" extrusionOk="0">
                    <a:moveTo>
                      <a:pt x="1" y="0"/>
                    </a:moveTo>
                    <a:lnTo>
                      <a:pt x="60" y="89"/>
                    </a:lnTo>
                    <a:cubicBezTo>
                      <a:pt x="60" y="89"/>
                      <a:pt x="69" y="89"/>
                      <a:pt x="69" y="79"/>
                    </a:cubicBezTo>
                    <a:cubicBezTo>
                      <a:pt x="50" y="50"/>
                      <a:pt x="30" y="3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7394586" y="4334361"/>
                <a:ext cx="4449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0" extrusionOk="0">
                    <a:moveTo>
                      <a:pt x="20" y="0"/>
                    </a:moveTo>
                    <a:lnTo>
                      <a:pt x="20" y="0"/>
                    </a:lnTo>
                    <a:cubicBezTo>
                      <a:pt x="20" y="10"/>
                      <a:pt x="1" y="20"/>
                      <a:pt x="1" y="29"/>
                    </a:cubicBezTo>
                    <a:lnTo>
                      <a:pt x="11" y="29"/>
                    </a:lnTo>
                    <a:cubicBezTo>
                      <a:pt x="20" y="20"/>
                      <a:pt x="20" y="10"/>
                      <a:pt x="2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963107" y="4183314"/>
              <a:ext cx="275402" cy="601435"/>
              <a:chOff x="963107" y="4183314"/>
              <a:chExt cx="275402" cy="60143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009078" y="4223777"/>
                <a:ext cx="60588" cy="24404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152" extrusionOk="0">
                    <a:moveTo>
                      <a:pt x="0" y="0"/>
                    </a:moveTo>
                    <a:cubicBezTo>
                      <a:pt x="10" y="10"/>
                      <a:pt x="49" y="59"/>
                      <a:pt x="49" y="148"/>
                    </a:cubicBezTo>
                    <a:cubicBezTo>
                      <a:pt x="49" y="256"/>
                      <a:pt x="29" y="1034"/>
                      <a:pt x="79" y="1093"/>
                    </a:cubicBezTo>
                    <a:cubicBezTo>
                      <a:pt x="118" y="1132"/>
                      <a:pt x="217" y="1152"/>
                      <a:pt x="285" y="1152"/>
                    </a:cubicBezTo>
                    <a:lnTo>
                      <a:pt x="285" y="1102"/>
                    </a:lnTo>
                    <a:cubicBezTo>
                      <a:pt x="79" y="1102"/>
                      <a:pt x="118" y="955"/>
                      <a:pt x="118" y="492"/>
                    </a:cubicBezTo>
                    <a:cubicBezTo>
                      <a:pt x="118" y="177"/>
                      <a:pt x="128" y="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975606" y="4223777"/>
                <a:ext cx="94060" cy="273283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290" extrusionOk="0">
                    <a:moveTo>
                      <a:pt x="109" y="0"/>
                    </a:moveTo>
                    <a:lnTo>
                      <a:pt x="109" y="0"/>
                    </a:lnTo>
                    <a:cubicBezTo>
                      <a:pt x="30" y="20"/>
                      <a:pt x="1" y="128"/>
                      <a:pt x="1" y="453"/>
                    </a:cubicBezTo>
                    <a:cubicBezTo>
                      <a:pt x="1" y="1122"/>
                      <a:pt x="89" y="1279"/>
                      <a:pt x="443" y="1290"/>
                    </a:cubicBezTo>
                    <a:lnTo>
                      <a:pt x="443" y="1231"/>
                    </a:lnTo>
                    <a:lnTo>
                      <a:pt x="237" y="1181"/>
                    </a:lnTo>
                    <a:cubicBezTo>
                      <a:pt x="60" y="1142"/>
                      <a:pt x="109" y="768"/>
                      <a:pt x="80" y="354"/>
                    </a:cubicBezTo>
                    <a:cubicBezTo>
                      <a:pt x="60" y="118"/>
                      <a:pt x="89" y="30"/>
                      <a:pt x="10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"/>
              <p:cNvSpPr/>
              <p:nvPr/>
            </p:nvSpPr>
            <p:spPr>
              <a:xfrm>
                <a:off x="984080" y="4223777"/>
                <a:ext cx="85586" cy="26078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231" extrusionOk="0">
                    <a:moveTo>
                      <a:pt x="59" y="0"/>
                    </a:moveTo>
                    <a:cubicBezTo>
                      <a:pt x="40" y="10"/>
                      <a:pt x="29" y="50"/>
                      <a:pt x="20" y="69"/>
                    </a:cubicBezTo>
                    <a:cubicBezTo>
                      <a:pt x="0" y="158"/>
                      <a:pt x="10" y="256"/>
                      <a:pt x="20" y="354"/>
                    </a:cubicBezTo>
                    <a:cubicBezTo>
                      <a:pt x="49" y="768"/>
                      <a:pt x="0" y="1142"/>
                      <a:pt x="177" y="1181"/>
                    </a:cubicBezTo>
                    <a:lnTo>
                      <a:pt x="403" y="1231"/>
                    </a:lnTo>
                    <a:lnTo>
                      <a:pt x="403" y="1152"/>
                    </a:lnTo>
                    <a:cubicBezTo>
                      <a:pt x="335" y="1152"/>
                      <a:pt x="226" y="1132"/>
                      <a:pt x="187" y="1093"/>
                    </a:cubicBezTo>
                    <a:cubicBezTo>
                      <a:pt x="128" y="1034"/>
                      <a:pt x="147" y="256"/>
                      <a:pt x="147" y="148"/>
                    </a:cubicBezTo>
                    <a:cubicBezTo>
                      <a:pt x="147" y="109"/>
                      <a:pt x="147" y="79"/>
                      <a:pt x="128" y="50"/>
                    </a:cubicBezTo>
                    <a:cubicBezTo>
                      <a:pt x="128" y="3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"/>
              <p:cNvSpPr/>
              <p:nvPr/>
            </p:nvSpPr>
            <p:spPr>
              <a:xfrm>
                <a:off x="992342" y="4223777"/>
                <a:ext cx="77324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221" extrusionOk="0">
                    <a:moveTo>
                      <a:pt x="60" y="0"/>
                    </a:moveTo>
                    <a:cubicBezTo>
                      <a:pt x="40" y="10"/>
                      <a:pt x="30" y="50"/>
                      <a:pt x="20" y="69"/>
                    </a:cubicBezTo>
                    <a:cubicBezTo>
                      <a:pt x="1" y="158"/>
                      <a:pt x="10" y="256"/>
                      <a:pt x="20" y="354"/>
                    </a:cubicBezTo>
                    <a:cubicBezTo>
                      <a:pt x="49" y="768"/>
                      <a:pt x="1" y="1142"/>
                      <a:pt x="178" y="1181"/>
                    </a:cubicBezTo>
                    <a:lnTo>
                      <a:pt x="364" y="1220"/>
                    </a:lnTo>
                    <a:lnTo>
                      <a:pt x="364" y="1152"/>
                    </a:lnTo>
                    <a:cubicBezTo>
                      <a:pt x="296" y="1142"/>
                      <a:pt x="217" y="1132"/>
                      <a:pt x="178" y="1093"/>
                    </a:cubicBezTo>
                    <a:cubicBezTo>
                      <a:pt x="128" y="1034"/>
                      <a:pt x="148" y="256"/>
                      <a:pt x="148" y="148"/>
                    </a:cubicBezTo>
                    <a:cubicBezTo>
                      <a:pt x="148" y="109"/>
                      <a:pt x="138" y="79"/>
                      <a:pt x="128" y="50"/>
                    </a:cubicBezTo>
                    <a:cubicBezTo>
                      <a:pt x="119" y="3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988105" y="4223777"/>
                <a:ext cx="81561" cy="2607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31" extrusionOk="0">
                    <a:moveTo>
                      <a:pt x="60" y="0"/>
                    </a:moveTo>
                    <a:cubicBezTo>
                      <a:pt x="40" y="10"/>
                      <a:pt x="30" y="50"/>
                      <a:pt x="21" y="69"/>
                    </a:cubicBezTo>
                    <a:cubicBezTo>
                      <a:pt x="1" y="158"/>
                      <a:pt x="10" y="256"/>
                      <a:pt x="21" y="354"/>
                    </a:cubicBezTo>
                    <a:cubicBezTo>
                      <a:pt x="50" y="768"/>
                      <a:pt x="1" y="1142"/>
                      <a:pt x="178" y="1181"/>
                    </a:cubicBezTo>
                    <a:lnTo>
                      <a:pt x="384" y="1231"/>
                    </a:lnTo>
                    <a:lnTo>
                      <a:pt x="384" y="1152"/>
                    </a:lnTo>
                    <a:cubicBezTo>
                      <a:pt x="316" y="1152"/>
                      <a:pt x="217" y="1132"/>
                      <a:pt x="178" y="1093"/>
                    </a:cubicBezTo>
                    <a:cubicBezTo>
                      <a:pt x="128" y="1034"/>
                      <a:pt x="148" y="256"/>
                      <a:pt x="148" y="148"/>
                    </a:cubicBezTo>
                    <a:cubicBezTo>
                      <a:pt x="148" y="109"/>
                      <a:pt x="139" y="79"/>
                      <a:pt x="128" y="50"/>
                    </a:cubicBezTo>
                    <a:cubicBezTo>
                      <a:pt x="119" y="30"/>
                      <a:pt x="109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988105" y="4221658"/>
                <a:ext cx="83892" cy="26247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239" extrusionOk="0">
                    <a:moveTo>
                      <a:pt x="158" y="985"/>
                    </a:moveTo>
                    <a:cubicBezTo>
                      <a:pt x="158" y="1014"/>
                      <a:pt x="158" y="1034"/>
                      <a:pt x="168" y="1064"/>
                    </a:cubicBezTo>
                    <a:cubicBezTo>
                      <a:pt x="168" y="1034"/>
                      <a:pt x="158" y="1014"/>
                      <a:pt x="158" y="985"/>
                    </a:cubicBezTo>
                    <a:close/>
                    <a:moveTo>
                      <a:pt x="168" y="1064"/>
                    </a:moveTo>
                    <a:cubicBezTo>
                      <a:pt x="168" y="1083"/>
                      <a:pt x="178" y="1093"/>
                      <a:pt x="178" y="1103"/>
                    </a:cubicBezTo>
                    <a:cubicBezTo>
                      <a:pt x="188" y="1112"/>
                      <a:pt x="207" y="1123"/>
                      <a:pt x="217" y="1132"/>
                    </a:cubicBezTo>
                    <a:cubicBezTo>
                      <a:pt x="246" y="1142"/>
                      <a:pt x="276" y="1142"/>
                      <a:pt x="296" y="1152"/>
                    </a:cubicBezTo>
                    <a:lnTo>
                      <a:pt x="296" y="1152"/>
                    </a:lnTo>
                    <a:cubicBezTo>
                      <a:pt x="276" y="1142"/>
                      <a:pt x="246" y="1142"/>
                      <a:pt x="217" y="1123"/>
                    </a:cubicBezTo>
                    <a:cubicBezTo>
                      <a:pt x="207" y="1123"/>
                      <a:pt x="198" y="1112"/>
                      <a:pt x="188" y="1103"/>
                    </a:cubicBezTo>
                    <a:cubicBezTo>
                      <a:pt x="178" y="1093"/>
                      <a:pt x="178" y="1083"/>
                      <a:pt x="168" y="1064"/>
                    </a:cubicBezTo>
                    <a:close/>
                    <a:moveTo>
                      <a:pt x="296" y="1152"/>
                    </a:moveTo>
                    <a:cubicBezTo>
                      <a:pt x="325" y="1162"/>
                      <a:pt x="355" y="1162"/>
                      <a:pt x="384" y="1162"/>
                    </a:cubicBezTo>
                    <a:cubicBezTo>
                      <a:pt x="355" y="1162"/>
                      <a:pt x="325" y="1152"/>
                      <a:pt x="296" y="1152"/>
                    </a:cubicBezTo>
                    <a:close/>
                    <a:moveTo>
                      <a:pt x="80" y="1"/>
                    </a:moveTo>
                    <a:cubicBezTo>
                      <a:pt x="69" y="1"/>
                      <a:pt x="60" y="1"/>
                      <a:pt x="50" y="10"/>
                    </a:cubicBezTo>
                    <a:cubicBezTo>
                      <a:pt x="40" y="10"/>
                      <a:pt x="40" y="20"/>
                      <a:pt x="40" y="20"/>
                    </a:cubicBezTo>
                    <a:cubicBezTo>
                      <a:pt x="30" y="30"/>
                      <a:pt x="30" y="40"/>
                      <a:pt x="30" y="40"/>
                    </a:cubicBezTo>
                    <a:cubicBezTo>
                      <a:pt x="21" y="60"/>
                      <a:pt x="21" y="69"/>
                      <a:pt x="21" y="89"/>
                    </a:cubicBezTo>
                    <a:cubicBezTo>
                      <a:pt x="10" y="119"/>
                      <a:pt x="10" y="148"/>
                      <a:pt x="10" y="178"/>
                    </a:cubicBezTo>
                    <a:cubicBezTo>
                      <a:pt x="1" y="227"/>
                      <a:pt x="10" y="286"/>
                      <a:pt x="10" y="345"/>
                    </a:cubicBezTo>
                    <a:cubicBezTo>
                      <a:pt x="21" y="463"/>
                      <a:pt x="21" y="571"/>
                      <a:pt x="30" y="690"/>
                    </a:cubicBezTo>
                    <a:lnTo>
                      <a:pt x="30" y="856"/>
                    </a:lnTo>
                    <a:cubicBezTo>
                      <a:pt x="40" y="916"/>
                      <a:pt x="40" y="975"/>
                      <a:pt x="50" y="1034"/>
                    </a:cubicBezTo>
                    <a:cubicBezTo>
                      <a:pt x="60" y="1053"/>
                      <a:pt x="69" y="1083"/>
                      <a:pt x="80" y="1112"/>
                    </a:cubicBezTo>
                    <a:cubicBezTo>
                      <a:pt x="89" y="1142"/>
                      <a:pt x="109" y="1162"/>
                      <a:pt x="139" y="1182"/>
                    </a:cubicBezTo>
                    <a:cubicBezTo>
                      <a:pt x="139" y="1182"/>
                      <a:pt x="148" y="1191"/>
                      <a:pt x="158" y="1191"/>
                    </a:cubicBezTo>
                    <a:cubicBezTo>
                      <a:pt x="158" y="1191"/>
                      <a:pt x="168" y="1191"/>
                      <a:pt x="178" y="1201"/>
                    </a:cubicBezTo>
                    <a:lnTo>
                      <a:pt x="217" y="1201"/>
                    </a:lnTo>
                    <a:lnTo>
                      <a:pt x="306" y="1221"/>
                    </a:lnTo>
                    <a:cubicBezTo>
                      <a:pt x="351" y="1233"/>
                      <a:pt x="378" y="1239"/>
                      <a:pt x="385" y="1239"/>
                    </a:cubicBezTo>
                    <a:cubicBezTo>
                      <a:pt x="395" y="1239"/>
                      <a:pt x="369" y="1228"/>
                      <a:pt x="306" y="1211"/>
                    </a:cubicBezTo>
                    <a:lnTo>
                      <a:pt x="217" y="1191"/>
                    </a:lnTo>
                    <a:lnTo>
                      <a:pt x="178" y="1182"/>
                    </a:lnTo>
                    <a:lnTo>
                      <a:pt x="158" y="1182"/>
                    </a:lnTo>
                    <a:cubicBezTo>
                      <a:pt x="158" y="1171"/>
                      <a:pt x="148" y="1171"/>
                      <a:pt x="139" y="1171"/>
                    </a:cubicBezTo>
                    <a:cubicBezTo>
                      <a:pt x="119" y="1152"/>
                      <a:pt x="99" y="1132"/>
                      <a:pt x="89" y="1103"/>
                    </a:cubicBezTo>
                    <a:cubicBezTo>
                      <a:pt x="80" y="1083"/>
                      <a:pt x="69" y="1053"/>
                      <a:pt x="69" y="1024"/>
                    </a:cubicBezTo>
                    <a:cubicBezTo>
                      <a:pt x="50" y="975"/>
                      <a:pt x="50" y="916"/>
                      <a:pt x="50" y="856"/>
                    </a:cubicBezTo>
                    <a:cubicBezTo>
                      <a:pt x="40" y="797"/>
                      <a:pt x="40" y="749"/>
                      <a:pt x="40" y="690"/>
                    </a:cubicBezTo>
                    <a:cubicBezTo>
                      <a:pt x="40" y="571"/>
                      <a:pt x="30" y="453"/>
                      <a:pt x="21" y="345"/>
                    </a:cubicBezTo>
                    <a:cubicBezTo>
                      <a:pt x="21" y="286"/>
                      <a:pt x="10" y="227"/>
                      <a:pt x="21" y="178"/>
                    </a:cubicBezTo>
                    <a:cubicBezTo>
                      <a:pt x="21" y="148"/>
                      <a:pt x="21" y="119"/>
                      <a:pt x="30" y="89"/>
                    </a:cubicBezTo>
                    <a:cubicBezTo>
                      <a:pt x="30" y="79"/>
                      <a:pt x="30" y="60"/>
                      <a:pt x="40" y="50"/>
                    </a:cubicBezTo>
                    <a:cubicBezTo>
                      <a:pt x="40" y="30"/>
                      <a:pt x="50" y="20"/>
                      <a:pt x="60" y="10"/>
                    </a:cubicBezTo>
                    <a:lnTo>
                      <a:pt x="99" y="10"/>
                    </a:lnTo>
                    <a:cubicBezTo>
                      <a:pt x="99" y="10"/>
                      <a:pt x="109" y="20"/>
                      <a:pt x="109" y="30"/>
                    </a:cubicBezTo>
                    <a:lnTo>
                      <a:pt x="119" y="40"/>
                    </a:lnTo>
                    <a:cubicBezTo>
                      <a:pt x="128" y="69"/>
                      <a:pt x="139" y="99"/>
                      <a:pt x="139" y="128"/>
                    </a:cubicBezTo>
                    <a:lnTo>
                      <a:pt x="139" y="207"/>
                    </a:lnTo>
                    <a:lnTo>
                      <a:pt x="139" y="296"/>
                    </a:lnTo>
                    <a:lnTo>
                      <a:pt x="139" y="640"/>
                    </a:lnTo>
                    <a:cubicBezTo>
                      <a:pt x="139" y="758"/>
                      <a:pt x="148" y="867"/>
                      <a:pt x="158" y="985"/>
                    </a:cubicBezTo>
                    <a:cubicBezTo>
                      <a:pt x="148" y="867"/>
                      <a:pt x="148" y="758"/>
                      <a:pt x="148" y="640"/>
                    </a:cubicBezTo>
                    <a:lnTo>
                      <a:pt x="148" y="296"/>
                    </a:lnTo>
                    <a:lnTo>
                      <a:pt x="148" y="207"/>
                    </a:lnTo>
                    <a:lnTo>
                      <a:pt x="148" y="128"/>
                    </a:lnTo>
                    <a:cubicBezTo>
                      <a:pt x="148" y="99"/>
                      <a:pt x="139" y="69"/>
                      <a:pt x="128" y="40"/>
                    </a:cubicBezTo>
                    <a:cubicBezTo>
                      <a:pt x="128" y="30"/>
                      <a:pt x="119" y="30"/>
                      <a:pt x="119" y="20"/>
                    </a:cubicBez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127713" y="4438590"/>
                <a:ext cx="60800" cy="24404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152" extrusionOk="0">
                    <a:moveTo>
                      <a:pt x="287" y="0"/>
                    </a:moveTo>
                    <a:cubicBezTo>
                      <a:pt x="169" y="0"/>
                      <a:pt x="178" y="177"/>
                      <a:pt x="178" y="492"/>
                    </a:cubicBezTo>
                    <a:cubicBezTo>
                      <a:pt x="178" y="954"/>
                      <a:pt x="217" y="1092"/>
                      <a:pt x="1" y="1102"/>
                    </a:cubicBezTo>
                    <a:lnTo>
                      <a:pt x="1" y="1151"/>
                    </a:lnTo>
                    <a:cubicBezTo>
                      <a:pt x="70" y="1151"/>
                      <a:pt x="169" y="1132"/>
                      <a:pt x="208" y="1092"/>
                    </a:cubicBezTo>
                    <a:cubicBezTo>
                      <a:pt x="267" y="1033"/>
                      <a:pt x="247" y="256"/>
                      <a:pt x="247" y="138"/>
                    </a:cubicBezTo>
                    <a:cubicBezTo>
                      <a:pt x="247" y="59"/>
                      <a:pt x="276" y="10"/>
                      <a:pt x="28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1127713" y="4438590"/>
                <a:ext cx="94272" cy="27307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289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365" y="29"/>
                      <a:pt x="385" y="118"/>
                      <a:pt x="365" y="344"/>
                    </a:cubicBezTo>
                    <a:cubicBezTo>
                      <a:pt x="335" y="768"/>
                      <a:pt x="385" y="1142"/>
                      <a:pt x="217" y="1181"/>
                    </a:cubicBezTo>
                    <a:lnTo>
                      <a:pt x="1" y="1220"/>
                    </a:lnTo>
                    <a:lnTo>
                      <a:pt x="1" y="1289"/>
                    </a:lnTo>
                    <a:cubicBezTo>
                      <a:pt x="355" y="1280"/>
                      <a:pt x="444" y="1122"/>
                      <a:pt x="444" y="453"/>
                    </a:cubicBezTo>
                    <a:cubicBezTo>
                      <a:pt x="444" y="128"/>
                      <a:pt x="424" y="20"/>
                      <a:pt x="33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1127713" y="4438590"/>
                <a:ext cx="87917" cy="260572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30" extrusionOk="0">
                    <a:moveTo>
                      <a:pt x="316" y="0"/>
                    </a:moveTo>
                    <a:cubicBezTo>
                      <a:pt x="296" y="0"/>
                      <a:pt x="287" y="29"/>
                      <a:pt x="276" y="40"/>
                    </a:cubicBezTo>
                    <a:cubicBezTo>
                      <a:pt x="267" y="79"/>
                      <a:pt x="257" y="108"/>
                      <a:pt x="257" y="138"/>
                    </a:cubicBezTo>
                    <a:cubicBezTo>
                      <a:pt x="257" y="256"/>
                      <a:pt x="276" y="1033"/>
                      <a:pt x="217" y="1092"/>
                    </a:cubicBezTo>
                    <a:cubicBezTo>
                      <a:pt x="178" y="1132"/>
                      <a:pt x="80" y="1151"/>
                      <a:pt x="1" y="1151"/>
                    </a:cubicBezTo>
                    <a:lnTo>
                      <a:pt x="1" y="1230"/>
                    </a:lnTo>
                    <a:lnTo>
                      <a:pt x="228" y="1181"/>
                    </a:lnTo>
                    <a:cubicBezTo>
                      <a:pt x="414" y="1142"/>
                      <a:pt x="355" y="768"/>
                      <a:pt x="395" y="344"/>
                    </a:cubicBezTo>
                    <a:cubicBezTo>
                      <a:pt x="395" y="256"/>
                      <a:pt x="405" y="158"/>
                      <a:pt x="385" y="69"/>
                    </a:cubicBezTo>
                    <a:cubicBezTo>
                      <a:pt x="385" y="49"/>
                      <a:pt x="375" y="10"/>
                      <a:pt x="35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>
                <a:off x="1127713" y="4438590"/>
                <a:ext cx="77536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221" extrusionOk="0">
                    <a:moveTo>
                      <a:pt x="276" y="0"/>
                    </a:moveTo>
                    <a:cubicBezTo>
                      <a:pt x="257" y="0"/>
                      <a:pt x="247" y="29"/>
                      <a:pt x="237" y="40"/>
                    </a:cubicBezTo>
                    <a:cubicBezTo>
                      <a:pt x="228" y="79"/>
                      <a:pt x="228" y="108"/>
                      <a:pt x="228" y="138"/>
                    </a:cubicBezTo>
                    <a:cubicBezTo>
                      <a:pt x="228" y="256"/>
                      <a:pt x="247" y="1033"/>
                      <a:pt x="188" y="1092"/>
                    </a:cubicBezTo>
                    <a:cubicBezTo>
                      <a:pt x="158" y="1132"/>
                      <a:pt x="70" y="1142"/>
                      <a:pt x="1" y="1151"/>
                    </a:cubicBezTo>
                    <a:lnTo>
                      <a:pt x="1" y="1220"/>
                    </a:lnTo>
                    <a:lnTo>
                      <a:pt x="198" y="1181"/>
                    </a:lnTo>
                    <a:cubicBezTo>
                      <a:pt x="365" y="1142"/>
                      <a:pt x="316" y="768"/>
                      <a:pt x="346" y="344"/>
                    </a:cubicBezTo>
                    <a:cubicBezTo>
                      <a:pt x="355" y="256"/>
                      <a:pt x="365" y="158"/>
                      <a:pt x="346" y="69"/>
                    </a:cubicBezTo>
                    <a:cubicBezTo>
                      <a:pt x="346" y="49"/>
                      <a:pt x="335" y="10"/>
                      <a:pt x="31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>
                <a:off x="1127713" y="4438590"/>
                <a:ext cx="81773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221" extrusionOk="0">
                    <a:moveTo>
                      <a:pt x="296" y="0"/>
                    </a:moveTo>
                    <a:cubicBezTo>
                      <a:pt x="276" y="0"/>
                      <a:pt x="267" y="29"/>
                      <a:pt x="257" y="40"/>
                    </a:cubicBezTo>
                    <a:cubicBezTo>
                      <a:pt x="247" y="79"/>
                      <a:pt x="247" y="108"/>
                      <a:pt x="247" y="138"/>
                    </a:cubicBezTo>
                    <a:cubicBezTo>
                      <a:pt x="247" y="256"/>
                      <a:pt x="267" y="1033"/>
                      <a:pt x="208" y="1092"/>
                    </a:cubicBezTo>
                    <a:cubicBezTo>
                      <a:pt x="169" y="1132"/>
                      <a:pt x="70" y="1151"/>
                      <a:pt x="1" y="1151"/>
                    </a:cubicBezTo>
                    <a:lnTo>
                      <a:pt x="1" y="1220"/>
                    </a:lnTo>
                    <a:lnTo>
                      <a:pt x="217" y="1181"/>
                    </a:lnTo>
                    <a:cubicBezTo>
                      <a:pt x="385" y="1142"/>
                      <a:pt x="335" y="768"/>
                      <a:pt x="365" y="344"/>
                    </a:cubicBezTo>
                    <a:cubicBezTo>
                      <a:pt x="375" y="256"/>
                      <a:pt x="385" y="158"/>
                      <a:pt x="365" y="69"/>
                    </a:cubicBezTo>
                    <a:cubicBezTo>
                      <a:pt x="365" y="49"/>
                      <a:pt x="355" y="10"/>
                      <a:pt x="33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>
                <a:off x="1126018" y="4436260"/>
                <a:ext cx="83468" cy="26269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240" extrusionOk="0">
                    <a:moveTo>
                      <a:pt x="295" y="1"/>
                    </a:moveTo>
                    <a:cubicBezTo>
                      <a:pt x="295" y="11"/>
                      <a:pt x="284" y="11"/>
                      <a:pt x="284" y="21"/>
                    </a:cubicBezTo>
                    <a:cubicBezTo>
                      <a:pt x="275" y="31"/>
                      <a:pt x="275" y="31"/>
                      <a:pt x="275" y="40"/>
                    </a:cubicBezTo>
                    <a:cubicBezTo>
                      <a:pt x="255" y="70"/>
                      <a:pt x="255" y="99"/>
                      <a:pt x="255" y="129"/>
                    </a:cubicBezTo>
                    <a:cubicBezTo>
                      <a:pt x="265" y="99"/>
                      <a:pt x="265" y="70"/>
                      <a:pt x="284" y="40"/>
                    </a:cubicBezTo>
                    <a:lnTo>
                      <a:pt x="284" y="31"/>
                    </a:lnTo>
                    <a:cubicBezTo>
                      <a:pt x="295" y="21"/>
                      <a:pt x="295" y="11"/>
                      <a:pt x="304" y="11"/>
                    </a:cubicBezTo>
                    <a:lnTo>
                      <a:pt x="343" y="11"/>
                    </a:lnTo>
                    <a:cubicBezTo>
                      <a:pt x="334" y="1"/>
                      <a:pt x="324" y="1"/>
                      <a:pt x="324" y="1"/>
                    </a:cubicBezTo>
                    <a:close/>
                    <a:moveTo>
                      <a:pt x="255" y="129"/>
                    </a:moveTo>
                    <a:cubicBezTo>
                      <a:pt x="245" y="149"/>
                      <a:pt x="255" y="178"/>
                      <a:pt x="255" y="208"/>
                    </a:cubicBezTo>
                    <a:lnTo>
                      <a:pt x="255" y="129"/>
                    </a:lnTo>
                    <a:close/>
                    <a:moveTo>
                      <a:pt x="255" y="208"/>
                    </a:moveTo>
                    <a:lnTo>
                      <a:pt x="255" y="296"/>
                    </a:lnTo>
                    <a:lnTo>
                      <a:pt x="255" y="641"/>
                    </a:lnTo>
                    <a:cubicBezTo>
                      <a:pt x="255" y="749"/>
                      <a:pt x="255" y="867"/>
                      <a:pt x="245" y="985"/>
                    </a:cubicBezTo>
                    <a:cubicBezTo>
                      <a:pt x="255" y="867"/>
                      <a:pt x="255" y="749"/>
                      <a:pt x="265" y="641"/>
                    </a:cubicBezTo>
                    <a:lnTo>
                      <a:pt x="265" y="296"/>
                    </a:lnTo>
                    <a:lnTo>
                      <a:pt x="255" y="208"/>
                    </a:lnTo>
                    <a:close/>
                    <a:moveTo>
                      <a:pt x="245" y="985"/>
                    </a:moveTo>
                    <a:cubicBezTo>
                      <a:pt x="245" y="1005"/>
                      <a:pt x="236" y="1034"/>
                      <a:pt x="236" y="1063"/>
                    </a:cubicBezTo>
                    <a:lnTo>
                      <a:pt x="236" y="1063"/>
                    </a:lnTo>
                    <a:cubicBezTo>
                      <a:pt x="236" y="1034"/>
                      <a:pt x="245" y="1015"/>
                      <a:pt x="245" y="985"/>
                    </a:cubicBezTo>
                    <a:close/>
                    <a:moveTo>
                      <a:pt x="216" y="1103"/>
                    </a:moveTo>
                    <a:lnTo>
                      <a:pt x="216" y="1103"/>
                    </a:lnTo>
                    <a:cubicBezTo>
                      <a:pt x="206" y="1113"/>
                      <a:pt x="196" y="1123"/>
                      <a:pt x="177" y="1133"/>
                    </a:cubicBezTo>
                    <a:cubicBezTo>
                      <a:pt x="196" y="1123"/>
                      <a:pt x="206" y="1123"/>
                      <a:pt x="216" y="1103"/>
                    </a:cubicBezTo>
                    <a:close/>
                    <a:moveTo>
                      <a:pt x="97" y="1153"/>
                    </a:moveTo>
                    <a:lnTo>
                      <a:pt x="97" y="1153"/>
                    </a:lnTo>
                    <a:cubicBezTo>
                      <a:pt x="68" y="1162"/>
                      <a:pt x="39" y="1162"/>
                      <a:pt x="9" y="1162"/>
                    </a:cubicBezTo>
                    <a:cubicBezTo>
                      <a:pt x="9" y="1172"/>
                      <a:pt x="9" y="1172"/>
                      <a:pt x="19" y="1172"/>
                    </a:cubicBezTo>
                    <a:cubicBezTo>
                      <a:pt x="39" y="1162"/>
                      <a:pt x="68" y="1162"/>
                      <a:pt x="97" y="1153"/>
                    </a:cubicBezTo>
                    <a:close/>
                    <a:moveTo>
                      <a:pt x="343" y="11"/>
                    </a:moveTo>
                    <a:cubicBezTo>
                      <a:pt x="354" y="21"/>
                      <a:pt x="354" y="31"/>
                      <a:pt x="363" y="51"/>
                    </a:cubicBezTo>
                    <a:cubicBezTo>
                      <a:pt x="363" y="60"/>
                      <a:pt x="363" y="70"/>
                      <a:pt x="373" y="90"/>
                    </a:cubicBezTo>
                    <a:cubicBezTo>
                      <a:pt x="373" y="119"/>
                      <a:pt x="373" y="149"/>
                      <a:pt x="383" y="169"/>
                    </a:cubicBezTo>
                    <a:cubicBezTo>
                      <a:pt x="383" y="228"/>
                      <a:pt x="373" y="287"/>
                      <a:pt x="373" y="346"/>
                    </a:cubicBezTo>
                    <a:cubicBezTo>
                      <a:pt x="363" y="454"/>
                      <a:pt x="363" y="572"/>
                      <a:pt x="354" y="690"/>
                    </a:cubicBezTo>
                    <a:lnTo>
                      <a:pt x="354" y="858"/>
                    </a:lnTo>
                    <a:cubicBezTo>
                      <a:pt x="343" y="917"/>
                      <a:pt x="343" y="976"/>
                      <a:pt x="334" y="1024"/>
                    </a:cubicBezTo>
                    <a:cubicBezTo>
                      <a:pt x="324" y="1054"/>
                      <a:pt x="314" y="1083"/>
                      <a:pt x="304" y="1103"/>
                    </a:cubicBezTo>
                    <a:cubicBezTo>
                      <a:pt x="295" y="1133"/>
                      <a:pt x="275" y="1153"/>
                      <a:pt x="255" y="1172"/>
                    </a:cubicBezTo>
                    <a:cubicBezTo>
                      <a:pt x="245" y="1172"/>
                      <a:pt x="245" y="1172"/>
                      <a:pt x="236" y="1182"/>
                    </a:cubicBezTo>
                    <a:lnTo>
                      <a:pt x="216" y="1182"/>
                    </a:lnTo>
                    <a:lnTo>
                      <a:pt x="177" y="1192"/>
                    </a:lnTo>
                    <a:lnTo>
                      <a:pt x="98" y="1212"/>
                    </a:lnTo>
                    <a:cubicBezTo>
                      <a:pt x="29" y="1229"/>
                      <a:pt x="0" y="1239"/>
                      <a:pt x="12" y="1239"/>
                    </a:cubicBezTo>
                    <a:cubicBezTo>
                      <a:pt x="20" y="1239"/>
                      <a:pt x="48" y="1234"/>
                      <a:pt x="98" y="1221"/>
                    </a:cubicBezTo>
                    <a:lnTo>
                      <a:pt x="177" y="1202"/>
                    </a:lnTo>
                    <a:lnTo>
                      <a:pt x="225" y="1192"/>
                    </a:lnTo>
                    <a:lnTo>
                      <a:pt x="245" y="1192"/>
                    </a:lnTo>
                    <a:cubicBezTo>
                      <a:pt x="245" y="1182"/>
                      <a:pt x="255" y="1182"/>
                      <a:pt x="265" y="1182"/>
                    </a:cubicBezTo>
                    <a:cubicBezTo>
                      <a:pt x="284" y="1162"/>
                      <a:pt x="304" y="1143"/>
                      <a:pt x="314" y="1113"/>
                    </a:cubicBezTo>
                    <a:cubicBezTo>
                      <a:pt x="334" y="1083"/>
                      <a:pt x="334" y="1054"/>
                      <a:pt x="343" y="1024"/>
                    </a:cubicBezTo>
                    <a:cubicBezTo>
                      <a:pt x="354" y="976"/>
                      <a:pt x="363" y="917"/>
                      <a:pt x="363" y="858"/>
                    </a:cubicBezTo>
                    <a:cubicBezTo>
                      <a:pt x="363" y="798"/>
                      <a:pt x="363" y="739"/>
                      <a:pt x="373" y="690"/>
                    </a:cubicBezTo>
                    <a:cubicBezTo>
                      <a:pt x="373" y="572"/>
                      <a:pt x="373" y="454"/>
                      <a:pt x="383" y="346"/>
                    </a:cubicBezTo>
                    <a:cubicBezTo>
                      <a:pt x="393" y="287"/>
                      <a:pt x="393" y="228"/>
                      <a:pt x="393" y="169"/>
                    </a:cubicBezTo>
                    <a:cubicBezTo>
                      <a:pt x="383" y="139"/>
                      <a:pt x="383" y="119"/>
                      <a:pt x="383" y="90"/>
                    </a:cubicBezTo>
                    <a:cubicBezTo>
                      <a:pt x="373" y="70"/>
                      <a:pt x="373" y="60"/>
                      <a:pt x="373" y="40"/>
                    </a:cubicBezTo>
                    <a:cubicBezTo>
                      <a:pt x="363" y="40"/>
                      <a:pt x="363" y="31"/>
                      <a:pt x="363" y="21"/>
                    </a:cubicBezTo>
                    <a:cubicBezTo>
                      <a:pt x="354" y="21"/>
                      <a:pt x="354" y="11"/>
                      <a:pt x="343" y="1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>
                <a:off x="1056956" y="4184161"/>
                <a:ext cx="77324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835" extrusionOk="0">
                    <a:moveTo>
                      <a:pt x="188" y="1"/>
                    </a:moveTo>
                    <a:cubicBezTo>
                      <a:pt x="0" y="1"/>
                      <a:pt x="20" y="237"/>
                      <a:pt x="20" y="522"/>
                    </a:cubicBezTo>
                    <a:lnTo>
                      <a:pt x="20" y="2835"/>
                    </a:lnTo>
                    <a:lnTo>
                      <a:pt x="355" y="2835"/>
                    </a:lnTo>
                    <a:lnTo>
                      <a:pt x="355" y="522"/>
                    </a:lnTo>
                    <a:cubicBezTo>
                      <a:pt x="355" y="237"/>
                      <a:pt x="365" y="1"/>
                      <a:pt x="18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>
                <a:off x="1069455" y="4184161"/>
                <a:ext cx="54445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835" extrusionOk="0">
                    <a:moveTo>
                      <a:pt x="129" y="1"/>
                    </a:moveTo>
                    <a:cubicBezTo>
                      <a:pt x="0" y="1"/>
                      <a:pt x="11" y="355"/>
                      <a:pt x="20" y="748"/>
                    </a:cubicBezTo>
                    <a:cubicBezTo>
                      <a:pt x="20" y="1103"/>
                      <a:pt x="50" y="2835"/>
                      <a:pt x="50" y="2835"/>
                    </a:cubicBezTo>
                    <a:lnTo>
                      <a:pt x="207" y="2835"/>
                    </a:lnTo>
                    <a:cubicBezTo>
                      <a:pt x="207" y="2835"/>
                      <a:pt x="227" y="1103"/>
                      <a:pt x="237" y="748"/>
                    </a:cubicBezTo>
                    <a:cubicBezTo>
                      <a:pt x="237" y="355"/>
                      <a:pt x="256" y="1"/>
                      <a:pt x="12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>
                <a:off x="1077717" y="4184161"/>
                <a:ext cx="35802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835" extrusionOk="0">
                    <a:moveTo>
                      <a:pt x="90" y="1"/>
                    </a:moveTo>
                    <a:cubicBezTo>
                      <a:pt x="1" y="1"/>
                      <a:pt x="11" y="237"/>
                      <a:pt x="11" y="522"/>
                    </a:cubicBezTo>
                    <a:lnTo>
                      <a:pt x="11" y="2835"/>
                    </a:lnTo>
                    <a:lnTo>
                      <a:pt x="168" y="2835"/>
                    </a:lnTo>
                    <a:lnTo>
                      <a:pt x="168" y="522"/>
                    </a:lnTo>
                    <a:cubicBezTo>
                      <a:pt x="168" y="237"/>
                      <a:pt x="168" y="1"/>
                      <a:pt x="9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1094453" y="4183314"/>
                <a:ext cx="19066" cy="599317"/>
              </a:xfrm>
              <a:custGeom>
                <a:avLst/>
                <a:gdLst/>
                <a:ahLst/>
                <a:cxnLst/>
                <a:rect l="l" t="t" r="r" b="b"/>
                <a:pathLst>
                  <a:path w="90" h="2829" extrusionOk="0">
                    <a:moveTo>
                      <a:pt x="14" y="0"/>
                    </a:moveTo>
                    <a:cubicBezTo>
                      <a:pt x="5" y="0"/>
                      <a:pt x="0" y="5"/>
                      <a:pt x="0" y="5"/>
                    </a:cubicBezTo>
                    <a:cubicBezTo>
                      <a:pt x="0" y="5"/>
                      <a:pt x="11" y="5"/>
                      <a:pt x="20" y="14"/>
                    </a:cubicBezTo>
                    <a:cubicBezTo>
                      <a:pt x="30" y="14"/>
                      <a:pt x="30" y="24"/>
                      <a:pt x="40" y="24"/>
                    </a:cubicBezTo>
                    <a:cubicBezTo>
                      <a:pt x="50" y="34"/>
                      <a:pt x="50" y="44"/>
                      <a:pt x="59" y="64"/>
                    </a:cubicBezTo>
                    <a:cubicBezTo>
                      <a:pt x="59" y="93"/>
                      <a:pt x="70" y="112"/>
                      <a:pt x="70" y="142"/>
                    </a:cubicBezTo>
                    <a:cubicBezTo>
                      <a:pt x="79" y="171"/>
                      <a:pt x="79" y="201"/>
                      <a:pt x="79" y="231"/>
                    </a:cubicBezTo>
                    <a:lnTo>
                      <a:pt x="79" y="408"/>
                    </a:lnTo>
                    <a:lnTo>
                      <a:pt x="79" y="752"/>
                    </a:lnTo>
                    <a:lnTo>
                      <a:pt x="79" y="1451"/>
                    </a:lnTo>
                    <a:cubicBezTo>
                      <a:pt x="89" y="1914"/>
                      <a:pt x="89" y="2376"/>
                      <a:pt x="89" y="2829"/>
                    </a:cubicBezTo>
                    <a:lnTo>
                      <a:pt x="89" y="1441"/>
                    </a:lnTo>
                    <a:lnTo>
                      <a:pt x="89" y="752"/>
                    </a:lnTo>
                    <a:lnTo>
                      <a:pt x="89" y="408"/>
                    </a:lnTo>
                    <a:lnTo>
                      <a:pt x="89" y="231"/>
                    </a:lnTo>
                    <a:cubicBezTo>
                      <a:pt x="89" y="201"/>
                      <a:pt x="89" y="171"/>
                      <a:pt x="79" y="142"/>
                    </a:cubicBezTo>
                    <a:cubicBezTo>
                      <a:pt x="79" y="112"/>
                      <a:pt x="79" y="83"/>
                      <a:pt x="70" y="53"/>
                    </a:cubicBezTo>
                    <a:cubicBezTo>
                      <a:pt x="59" y="44"/>
                      <a:pt x="59" y="34"/>
                      <a:pt x="50" y="24"/>
                    </a:cubicBezTo>
                    <a:lnTo>
                      <a:pt x="30" y="5"/>
                    </a:lnTo>
                    <a:cubicBezTo>
                      <a:pt x="24" y="1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1077717" y="4183314"/>
                <a:ext cx="19066" cy="599317"/>
              </a:xfrm>
              <a:custGeom>
                <a:avLst/>
                <a:gdLst/>
                <a:ahLst/>
                <a:cxnLst/>
                <a:rect l="l" t="t" r="r" b="b"/>
                <a:pathLst>
                  <a:path w="90" h="2829" extrusionOk="0">
                    <a:moveTo>
                      <a:pt x="84" y="0"/>
                    </a:moveTo>
                    <a:cubicBezTo>
                      <a:pt x="81" y="0"/>
                      <a:pt x="77" y="1"/>
                      <a:pt x="70" y="5"/>
                    </a:cubicBezTo>
                    <a:cubicBezTo>
                      <a:pt x="60" y="5"/>
                      <a:pt x="50" y="14"/>
                      <a:pt x="50" y="24"/>
                    </a:cubicBezTo>
                    <a:cubicBezTo>
                      <a:pt x="40" y="34"/>
                      <a:pt x="31" y="44"/>
                      <a:pt x="31" y="53"/>
                    </a:cubicBezTo>
                    <a:cubicBezTo>
                      <a:pt x="20" y="83"/>
                      <a:pt x="11" y="112"/>
                      <a:pt x="11" y="142"/>
                    </a:cubicBezTo>
                    <a:cubicBezTo>
                      <a:pt x="11" y="171"/>
                      <a:pt x="11" y="201"/>
                      <a:pt x="1" y="231"/>
                    </a:cubicBezTo>
                    <a:lnTo>
                      <a:pt x="1" y="408"/>
                    </a:lnTo>
                    <a:lnTo>
                      <a:pt x="1" y="752"/>
                    </a:lnTo>
                    <a:lnTo>
                      <a:pt x="1" y="1451"/>
                    </a:lnTo>
                    <a:cubicBezTo>
                      <a:pt x="11" y="1914"/>
                      <a:pt x="11" y="2376"/>
                      <a:pt x="11" y="2829"/>
                    </a:cubicBezTo>
                    <a:lnTo>
                      <a:pt x="11" y="1441"/>
                    </a:lnTo>
                    <a:lnTo>
                      <a:pt x="11" y="752"/>
                    </a:lnTo>
                    <a:lnTo>
                      <a:pt x="11" y="408"/>
                    </a:lnTo>
                    <a:cubicBezTo>
                      <a:pt x="11" y="349"/>
                      <a:pt x="11" y="290"/>
                      <a:pt x="20" y="231"/>
                    </a:cubicBezTo>
                    <a:lnTo>
                      <a:pt x="20" y="142"/>
                    </a:lnTo>
                    <a:cubicBezTo>
                      <a:pt x="31" y="112"/>
                      <a:pt x="31" y="93"/>
                      <a:pt x="40" y="64"/>
                    </a:cubicBezTo>
                    <a:cubicBezTo>
                      <a:pt x="40" y="44"/>
                      <a:pt x="50" y="34"/>
                      <a:pt x="60" y="24"/>
                    </a:cubicBezTo>
                    <a:lnTo>
                      <a:pt x="70" y="14"/>
                    </a:lnTo>
                    <a:lnTo>
                      <a:pt x="90" y="5"/>
                    </a:lnTo>
                    <a:cubicBezTo>
                      <a:pt x="90" y="5"/>
                      <a:pt x="90" y="0"/>
                      <a:pt x="84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>
                <a:off x="1050812" y="4592815"/>
                <a:ext cx="18854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0" extrusionOk="0">
                    <a:moveTo>
                      <a:pt x="0" y="0"/>
                    </a:moveTo>
                    <a:lnTo>
                      <a:pt x="88" y="30"/>
                    </a:lnTo>
                    <a:lnTo>
                      <a:pt x="88" y="10"/>
                    </a:lnTo>
                    <a:cubicBezTo>
                      <a:pt x="59" y="10"/>
                      <a:pt x="29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>
                <a:off x="1125806" y="4655310"/>
                <a:ext cx="16948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80" h="89" extrusionOk="0">
                    <a:moveTo>
                      <a:pt x="79" y="1"/>
                    </a:moveTo>
                    <a:lnTo>
                      <a:pt x="79" y="1"/>
                    </a:lnTo>
                    <a:cubicBezTo>
                      <a:pt x="49" y="20"/>
                      <a:pt x="30" y="49"/>
                      <a:pt x="0" y="79"/>
                    </a:cubicBezTo>
                    <a:cubicBezTo>
                      <a:pt x="0" y="79"/>
                      <a:pt x="0" y="89"/>
                      <a:pt x="10" y="89"/>
                    </a:cubicBezTo>
                    <a:cubicBezTo>
                      <a:pt x="40" y="60"/>
                      <a:pt x="59" y="30"/>
                      <a:pt x="7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>
                <a:off x="1121569" y="4617813"/>
                <a:ext cx="21185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9" extrusionOk="0">
                    <a:moveTo>
                      <a:pt x="99" y="1"/>
                    </a:moveTo>
                    <a:lnTo>
                      <a:pt x="99" y="1"/>
                    </a:lnTo>
                    <a:cubicBezTo>
                      <a:pt x="60" y="20"/>
                      <a:pt x="30" y="49"/>
                      <a:pt x="1" y="79"/>
                    </a:cubicBezTo>
                    <a:cubicBezTo>
                      <a:pt x="1" y="89"/>
                      <a:pt x="1" y="89"/>
                      <a:pt x="10" y="89"/>
                    </a:cubicBez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1215418" y="4544726"/>
                <a:ext cx="23091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0" extrusionOk="0">
                    <a:moveTo>
                      <a:pt x="109" y="1"/>
                    </a:moveTo>
                    <a:lnTo>
                      <a:pt x="109" y="1"/>
                    </a:lnTo>
                    <a:cubicBezTo>
                      <a:pt x="69" y="31"/>
                      <a:pt x="40" y="50"/>
                      <a:pt x="0" y="70"/>
                    </a:cubicBezTo>
                    <a:cubicBezTo>
                      <a:pt x="0" y="79"/>
                      <a:pt x="0" y="90"/>
                      <a:pt x="10" y="90"/>
                    </a:cubicBezTo>
                    <a:cubicBezTo>
                      <a:pt x="50" y="60"/>
                      <a:pt x="79" y="31"/>
                      <a:pt x="10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>
                <a:off x="1219443" y="4511466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0" y="10"/>
                      <a:pt x="21" y="30"/>
                      <a:pt x="1" y="40"/>
                    </a:cubicBezTo>
                    <a:cubicBezTo>
                      <a:pt x="1" y="50"/>
                      <a:pt x="1" y="50"/>
                      <a:pt x="11" y="50"/>
                    </a:cubicBezTo>
                    <a:cubicBezTo>
                      <a:pt x="31" y="40"/>
                      <a:pt x="40" y="20"/>
                      <a:pt x="6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>
                <a:off x="1217536" y="4473969"/>
                <a:ext cx="12711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0" h="7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30" y="10"/>
                      <a:pt x="10" y="39"/>
                      <a:pt x="10" y="59"/>
                    </a:cubicBezTo>
                    <a:cubicBezTo>
                      <a:pt x="0" y="69"/>
                      <a:pt x="20" y="69"/>
                      <a:pt x="20" y="69"/>
                    </a:cubicBezTo>
                    <a:cubicBezTo>
                      <a:pt x="30" y="39"/>
                      <a:pt x="4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>
                <a:off x="1209274" y="4434353"/>
                <a:ext cx="847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0" h="60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20" y="10"/>
                      <a:pt x="10" y="30"/>
                      <a:pt x="0" y="49"/>
                    </a:cubicBezTo>
                    <a:lnTo>
                      <a:pt x="10" y="6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>
                <a:off x="1167540" y="4430116"/>
                <a:ext cx="12711" cy="2521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40"/>
                      <a:pt x="20" y="80"/>
                      <a:pt x="49" y="119"/>
                    </a:cubicBezTo>
                    <a:lnTo>
                      <a:pt x="59" y="109"/>
                    </a:lnTo>
                    <a:cubicBezTo>
                      <a:pt x="40" y="69"/>
                      <a:pt x="20" y="4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>
                <a:off x="1125806" y="4394738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40" y="10"/>
                      <a:pt x="10" y="30"/>
                      <a:pt x="0" y="50"/>
                    </a:cubicBezTo>
                    <a:cubicBezTo>
                      <a:pt x="0" y="50"/>
                      <a:pt x="0" y="59"/>
                      <a:pt x="10" y="59"/>
                    </a:cubicBezTo>
                    <a:cubicBezTo>
                      <a:pt x="20" y="39"/>
                      <a:pt x="4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>
                <a:off x="1132585" y="4336268"/>
                <a:ext cx="20337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96" h="94" extrusionOk="0">
                    <a:moveTo>
                      <a:pt x="96" y="1"/>
                    </a:moveTo>
                    <a:lnTo>
                      <a:pt x="96" y="1"/>
                    </a:lnTo>
                    <a:cubicBezTo>
                      <a:pt x="67" y="31"/>
                      <a:pt x="37" y="50"/>
                      <a:pt x="8" y="79"/>
                    </a:cubicBezTo>
                    <a:cubicBezTo>
                      <a:pt x="1" y="87"/>
                      <a:pt x="4" y="93"/>
                      <a:pt x="6" y="93"/>
                    </a:cubicBezTo>
                    <a:cubicBezTo>
                      <a:pt x="7" y="93"/>
                      <a:pt x="8" y="92"/>
                      <a:pt x="8" y="90"/>
                    </a:cubicBezTo>
                    <a:cubicBezTo>
                      <a:pt x="47" y="70"/>
                      <a:pt x="67" y="31"/>
                      <a:pt x="9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1056956" y="4313388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30"/>
                      <a:pt x="40" y="50"/>
                      <a:pt x="59" y="69"/>
                    </a:cubicBezTo>
                    <a:lnTo>
                      <a:pt x="70" y="60"/>
                    </a:lnTo>
                    <a:cubicBezTo>
                      <a:pt x="50" y="40"/>
                      <a:pt x="30" y="2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>
                <a:off x="1090216" y="4350885"/>
                <a:ext cx="6567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31" h="50" extrusionOk="0">
                    <a:moveTo>
                      <a:pt x="1" y="1"/>
                    </a:moveTo>
                    <a:cubicBezTo>
                      <a:pt x="1" y="21"/>
                      <a:pt x="11" y="30"/>
                      <a:pt x="20" y="50"/>
                    </a:cubicBezTo>
                    <a:lnTo>
                      <a:pt x="31" y="40"/>
                    </a:lnTo>
                    <a:cubicBezTo>
                      <a:pt x="31" y="30"/>
                      <a:pt x="1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>
                <a:off x="1081954" y="4407237"/>
                <a:ext cx="10592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0" y="0"/>
                    </a:moveTo>
                    <a:cubicBezTo>
                      <a:pt x="11" y="10"/>
                      <a:pt x="20" y="30"/>
                      <a:pt x="40" y="30"/>
                    </a:cubicBezTo>
                    <a:cubicBezTo>
                      <a:pt x="40" y="30"/>
                      <a:pt x="50" y="20"/>
                      <a:pt x="40" y="20"/>
                    </a:cubicBezTo>
                    <a:cubicBezTo>
                      <a:pt x="30" y="10"/>
                      <a:pt x="11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1059074" y="4442615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1" y="1"/>
                    </a:moveTo>
                    <a:cubicBezTo>
                      <a:pt x="20" y="21"/>
                      <a:pt x="40" y="40"/>
                      <a:pt x="49" y="60"/>
                    </a:cubicBezTo>
                    <a:cubicBezTo>
                      <a:pt x="60" y="60"/>
                      <a:pt x="69" y="50"/>
                      <a:pt x="60" y="50"/>
                    </a:cubicBezTo>
                    <a:cubicBezTo>
                      <a:pt x="49" y="30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>
                <a:off x="1123688" y="4494730"/>
                <a:ext cx="19066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90" h="51" extrusionOk="0">
                    <a:moveTo>
                      <a:pt x="89" y="0"/>
                    </a:moveTo>
                    <a:cubicBezTo>
                      <a:pt x="59" y="0"/>
                      <a:pt x="30" y="20"/>
                      <a:pt x="10" y="40"/>
                    </a:cubicBezTo>
                    <a:cubicBezTo>
                      <a:pt x="0" y="40"/>
                      <a:pt x="10" y="50"/>
                      <a:pt x="10" y="50"/>
                    </a:cubicBezTo>
                    <a:cubicBezTo>
                      <a:pt x="40" y="30"/>
                      <a:pt x="59" y="11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>
                <a:off x="1048482" y="4540489"/>
                <a:ext cx="15041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71" h="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11"/>
                      <a:pt x="40" y="31"/>
                      <a:pt x="60" y="51"/>
                    </a:cubicBezTo>
                    <a:cubicBezTo>
                      <a:pt x="70" y="51"/>
                      <a:pt x="70" y="40"/>
                      <a:pt x="70" y="40"/>
                    </a:cubicBezTo>
                    <a:cubicBezTo>
                      <a:pt x="51" y="21"/>
                      <a:pt x="31" y="1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>
                <a:off x="1056956" y="4672046"/>
                <a:ext cx="8474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40" h="21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11" y="10"/>
                      <a:pt x="20" y="20"/>
                      <a:pt x="40" y="20"/>
                    </a:cubicBezTo>
                    <a:lnTo>
                      <a:pt x="40" y="10"/>
                    </a:lnTo>
                    <a:cubicBezTo>
                      <a:pt x="35" y="5"/>
                      <a:pt x="28" y="5"/>
                      <a:pt x="20" y="5"/>
                    </a:cubicBezTo>
                    <a:cubicBezTo>
                      <a:pt x="13" y="5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>
                <a:off x="1046575" y="4722042"/>
                <a:ext cx="20973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99" h="50" extrusionOk="0">
                    <a:moveTo>
                      <a:pt x="0" y="1"/>
                    </a:moveTo>
                    <a:cubicBezTo>
                      <a:pt x="30" y="10"/>
                      <a:pt x="60" y="30"/>
                      <a:pt x="89" y="49"/>
                    </a:cubicBezTo>
                    <a:cubicBezTo>
                      <a:pt x="99" y="49"/>
                      <a:pt x="99" y="40"/>
                      <a:pt x="99" y="40"/>
                    </a:cubicBezTo>
                    <a:cubicBezTo>
                      <a:pt x="69" y="10"/>
                      <a:pt x="4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"/>
              <p:cNvSpPr/>
              <p:nvPr/>
            </p:nvSpPr>
            <p:spPr>
              <a:xfrm>
                <a:off x="1130043" y="4747040"/>
                <a:ext cx="31353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70" extrusionOk="0">
                    <a:moveTo>
                      <a:pt x="147" y="1"/>
                    </a:moveTo>
                    <a:lnTo>
                      <a:pt x="0" y="60"/>
                    </a:lnTo>
                    <a:cubicBezTo>
                      <a:pt x="0" y="60"/>
                      <a:pt x="0" y="69"/>
                      <a:pt x="10" y="69"/>
                    </a:cubicBezTo>
                    <a:cubicBezTo>
                      <a:pt x="59" y="49"/>
                      <a:pt x="99" y="20"/>
                      <a:pt x="147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"/>
              <p:cNvSpPr/>
              <p:nvPr/>
            </p:nvSpPr>
            <p:spPr>
              <a:xfrm>
                <a:off x="1125806" y="4724160"/>
                <a:ext cx="20973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99" y="0"/>
                    </a:moveTo>
                    <a:cubicBezTo>
                      <a:pt x="69" y="10"/>
                      <a:pt x="30" y="30"/>
                      <a:pt x="0" y="50"/>
                    </a:cubicBezTo>
                    <a:cubicBezTo>
                      <a:pt x="0" y="50"/>
                      <a:pt x="0" y="59"/>
                      <a:pt x="10" y="59"/>
                    </a:cubicBezTo>
                    <a:cubicBezTo>
                      <a:pt x="40" y="39"/>
                      <a:pt x="69" y="1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1205037" y="4644929"/>
                <a:ext cx="16948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0" extrusionOk="0">
                    <a:moveTo>
                      <a:pt x="79" y="0"/>
                    </a:moveTo>
                    <a:cubicBezTo>
                      <a:pt x="59" y="10"/>
                      <a:pt x="30" y="20"/>
                      <a:pt x="10" y="30"/>
                    </a:cubicBezTo>
                    <a:cubicBezTo>
                      <a:pt x="0" y="39"/>
                      <a:pt x="10" y="50"/>
                      <a:pt x="10" y="50"/>
                    </a:cubicBezTo>
                    <a:cubicBezTo>
                      <a:pt x="40" y="39"/>
                      <a:pt x="59" y="20"/>
                      <a:pt x="79" y="1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1165422" y="4588578"/>
                <a:ext cx="8474" cy="7415"/>
              </a:xfrm>
              <a:custGeom>
                <a:avLst/>
                <a:gdLst/>
                <a:ahLst/>
                <a:cxnLst/>
                <a:rect l="l" t="t" r="r" b="b"/>
                <a:pathLst>
                  <a:path w="40" h="35" extrusionOk="0">
                    <a:moveTo>
                      <a:pt x="0" y="1"/>
                    </a:moveTo>
                    <a:cubicBezTo>
                      <a:pt x="10" y="20"/>
                      <a:pt x="20" y="30"/>
                      <a:pt x="30" y="30"/>
                    </a:cubicBezTo>
                    <a:cubicBezTo>
                      <a:pt x="30" y="33"/>
                      <a:pt x="31" y="34"/>
                      <a:pt x="32" y="34"/>
                    </a:cubicBezTo>
                    <a:cubicBezTo>
                      <a:pt x="35" y="34"/>
                      <a:pt x="39" y="30"/>
                      <a:pt x="39" y="3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1123688" y="4290509"/>
                <a:ext cx="12711" cy="9321"/>
              </a:xfrm>
              <a:custGeom>
                <a:avLst/>
                <a:gdLst/>
                <a:ahLst/>
                <a:cxnLst/>
                <a:rect l="l" t="t" r="r" b="b"/>
                <a:pathLst>
                  <a:path w="60" h="44" extrusionOk="0">
                    <a:moveTo>
                      <a:pt x="59" y="0"/>
                    </a:moveTo>
                    <a:cubicBezTo>
                      <a:pt x="30" y="0"/>
                      <a:pt x="10" y="20"/>
                      <a:pt x="0" y="39"/>
                    </a:cubicBezTo>
                    <a:cubicBezTo>
                      <a:pt x="0" y="39"/>
                      <a:pt x="5" y="44"/>
                      <a:pt x="8" y="44"/>
                    </a:cubicBezTo>
                    <a:cubicBezTo>
                      <a:pt x="9" y="44"/>
                      <a:pt x="10" y="43"/>
                      <a:pt x="10" y="39"/>
                    </a:cubicBezTo>
                    <a:cubicBezTo>
                      <a:pt x="20" y="30"/>
                      <a:pt x="40" y="1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1073692" y="4269536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20"/>
                      <a:pt x="30" y="31"/>
                      <a:pt x="50" y="40"/>
                    </a:cubicBezTo>
                    <a:cubicBezTo>
                      <a:pt x="50" y="40"/>
                      <a:pt x="59" y="31"/>
                      <a:pt x="50" y="31"/>
                    </a:cubicBezTo>
                    <a:cubicBezTo>
                      <a:pt x="39" y="20"/>
                      <a:pt x="20" y="1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1069455" y="4211278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0" y="0"/>
                    </a:moveTo>
                    <a:cubicBezTo>
                      <a:pt x="20" y="30"/>
                      <a:pt x="40" y="50"/>
                      <a:pt x="59" y="69"/>
                    </a:cubicBezTo>
                    <a:lnTo>
                      <a:pt x="70" y="59"/>
                    </a:lnTo>
                    <a:cubicBezTo>
                      <a:pt x="50" y="3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1044457" y="4232039"/>
                <a:ext cx="23091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30"/>
                      <a:pt x="70" y="60"/>
                      <a:pt x="99" y="79"/>
                    </a:cubicBezTo>
                    <a:cubicBezTo>
                      <a:pt x="109" y="79"/>
                      <a:pt x="109" y="70"/>
                      <a:pt x="109" y="70"/>
                    </a:cubicBezTo>
                    <a:cubicBezTo>
                      <a:pt x="79" y="40"/>
                      <a:pt x="40" y="2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1127713" y="4225895"/>
                <a:ext cx="23303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89" extrusionOk="0">
                    <a:moveTo>
                      <a:pt x="110" y="0"/>
                    </a:moveTo>
                    <a:cubicBezTo>
                      <a:pt x="70" y="30"/>
                      <a:pt x="40" y="49"/>
                      <a:pt x="1" y="79"/>
                    </a:cubicBezTo>
                    <a:lnTo>
                      <a:pt x="11" y="89"/>
                    </a:lnTo>
                    <a:cubicBezTo>
                      <a:pt x="50" y="59"/>
                      <a:pt x="80" y="30"/>
                      <a:pt x="110" y="10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1119451" y="4188398"/>
                <a:ext cx="8474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40" h="79" extrusionOk="0">
                    <a:moveTo>
                      <a:pt x="30" y="0"/>
                    </a:moveTo>
                    <a:cubicBezTo>
                      <a:pt x="20" y="20"/>
                      <a:pt x="11" y="49"/>
                      <a:pt x="1" y="69"/>
                    </a:cubicBezTo>
                    <a:lnTo>
                      <a:pt x="11" y="79"/>
                    </a:lnTo>
                    <a:cubicBezTo>
                      <a:pt x="20" y="49"/>
                      <a:pt x="30" y="2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1094453" y="4544726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1"/>
                    </a:moveTo>
                    <a:lnTo>
                      <a:pt x="50" y="1"/>
                    </a:lnTo>
                    <a:cubicBezTo>
                      <a:pt x="30" y="11"/>
                      <a:pt x="11" y="31"/>
                      <a:pt x="11" y="50"/>
                    </a:cubicBezTo>
                    <a:cubicBezTo>
                      <a:pt x="0" y="60"/>
                      <a:pt x="11" y="60"/>
                      <a:pt x="20" y="60"/>
                    </a:cubicBezTo>
                    <a:cubicBezTo>
                      <a:pt x="30" y="40"/>
                      <a:pt x="30" y="20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1079835" y="4490493"/>
                <a:ext cx="16312" cy="15889"/>
              </a:xfrm>
              <a:custGeom>
                <a:avLst/>
                <a:gdLst/>
                <a:ahLst/>
                <a:cxnLst/>
                <a:rect l="l" t="t" r="r" b="b"/>
                <a:pathLst>
                  <a:path w="77" h="75" extrusionOk="0">
                    <a:moveTo>
                      <a:pt x="1" y="1"/>
                    </a:moveTo>
                    <a:cubicBezTo>
                      <a:pt x="21" y="31"/>
                      <a:pt x="40" y="50"/>
                      <a:pt x="69" y="70"/>
                    </a:cubicBezTo>
                    <a:cubicBezTo>
                      <a:pt x="50" y="40"/>
                      <a:pt x="30" y="20"/>
                      <a:pt x="1" y="1"/>
                    </a:cubicBezTo>
                    <a:close/>
                    <a:moveTo>
                      <a:pt x="69" y="70"/>
                    </a:moveTo>
                    <a:cubicBezTo>
                      <a:pt x="69" y="73"/>
                      <a:pt x="71" y="74"/>
                      <a:pt x="72" y="74"/>
                    </a:cubicBezTo>
                    <a:cubicBezTo>
                      <a:pt x="74" y="74"/>
                      <a:pt x="76" y="70"/>
                      <a:pt x="69" y="7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1094453" y="4452996"/>
                <a:ext cx="12711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0" h="70" extrusionOk="0">
                    <a:moveTo>
                      <a:pt x="59" y="1"/>
                    </a:moveTo>
                    <a:lnTo>
                      <a:pt x="0" y="60"/>
                    </a:lnTo>
                    <a:cubicBezTo>
                      <a:pt x="0" y="70"/>
                      <a:pt x="11" y="70"/>
                      <a:pt x="11" y="70"/>
                    </a:cubicBezTo>
                    <a:cubicBezTo>
                      <a:pt x="30" y="50"/>
                      <a:pt x="50" y="31"/>
                      <a:pt x="59" y="11"/>
                    </a:cubicBez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1092334" y="4288390"/>
                <a:ext cx="12923" cy="11440"/>
              </a:xfrm>
              <a:custGeom>
                <a:avLst/>
                <a:gdLst/>
                <a:ahLst/>
                <a:cxnLst/>
                <a:rect l="l" t="t" r="r" b="b"/>
                <a:pathLst>
                  <a:path w="61" h="54" extrusionOk="0">
                    <a:moveTo>
                      <a:pt x="50" y="1"/>
                    </a:moveTo>
                    <a:lnTo>
                      <a:pt x="1" y="49"/>
                    </a:lnTo>
                    <a:cubicBezTo>
                      <a:pt x="1" y="49"/>
                      <a:pt x="5" y="54"/>
                      <a:pt x="8" y="54"/>
                    </a:cubicBezTo>
                    <a:cubicBezTo>
                      <a:pt x="9" y="54"/>
                      <a:pt x="10" y="53"/>
                      <a:pt x="10" y="49"/>
                    </a:cubicBezTo>
                    <a:cubicBezTo>
                      <a:pt x="30" y="40"/>
                      <a:pt x="40" y="20"/>
                      <a:pt x="6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1131950" y="4557225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40" y="20"/>
                      <a:pt x="20" y="31"/>
                      <a:pt x="1" y="50"/>
                    </a:cubicBezTo>
                    <a:cubicBezTo>
                      <a:pt x="1" y="50"/>
                      <a:pt x="1" y="60"/>
                      <a:pt x="11" y="60"/>
                    </a:cubicBezTo>
                    <a:cubicBezTo>
                      <a:pt x="30" y="40"/>
                      <a:pt x="40" y="20"/>
                      <a:pt x="6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1084072" y="4619720"/>
                <a:ext cx="12711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60" h="45" extrusionOk="0">
                    <a:moveTo>
                      <a:pt x="1" y="1"/>
                    </a:moveTo>
                    <a:cubicBezTo>
                      <a:pt x="10" y="11"/>
                      <a:pt x="30" y="31"/>
                      <a:pt x="49" y="40"/>
                    </a:cubicBezTo>
                    <a:cubicBezTo>
                      <a:pt x="49" y="44"/>
                      <a:pt x="51" y="45"/>
                      <a:pt x="52" y="45"/>
                    </a:cubicBezTo>
                    <a:cubicBezTo>
                      <a:pt x="55" y="45"/>
                      <a:pt x="60" y="40"/>
                      <a:pt x="60" y="40"/>
                    </a:cubicBezTo>
                    <a:cubicBezTo>
                      <a:pt x="40" y="21"/>
                      <a:pt x="20" y="1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"/>
              <p:cNvSpPr/>
              <p:nvPr/>
            </p:nvSpPr>
            <p:spPr>
              <a:xfrm>
                <a:off x="1096571" y="4665691"/>
                <a:ext cx="8686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40" y="0"/>
                    </a:moveTo>
                    <a:cubicBezTo>
                      <a:pt x="20" y="0"/>
                      <a:pt x="1" y="20"/>
                      <a:pt x="1" y="40"/>
                    </a:cubicBezTo>
                    <a:cubicBezTo>
                      <a:pt x="1" y="50"/>
                      <a:pt x="10" y="50"/>
                      <a:pt x="10" y="50"/>
                    </a:cubicBezTo>
                    <a:cubicBezTo>
                      <a:pt x="20" y="40"/>
                      <a:pt x="20" y="30"/>
                      <a:pt x="20" y="20"/>
                    </a:cubicBezTo>
                    <a:cubicBezTo>
                      <a:pt x="30" y="11"/>
                      <a:pt x="30" y="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"/>
              <p:cNvSpPr/>
              <p:nvPr/>
            </p:nvSpPr>
            <p:spPr>
              <a:xfrm>
                <a:off x="1081954" y="4736659"/>
                <a:ext cx="14829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74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59" y="69"/>
                    </a:lnTo>
                    <a:cubicBezTo>
                      <a:pt x="59" y="72"/>
                      <a:pt x="61" y="74"/>
                      <a:pt x="62" y="74"/>
                    </a:cubicBezTo>
                    <a:cubicBezTo>
                      <a:pt x="65" y="74"/>
                      <a:pt x="70" y="69"/>
                      <a:pt x="70" y="69"/>
                    </a:cubicBezTo>
                    <a:cubicBezTo>
                      <a:pt x="50" y="3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"/>
              <p:cNvSpPr/>
              <p:nvPr/>
            </p:nvSpPr>
            <p:spPr>
              <a:xfrm>
                <a:off x="1048482" y="4759539"/>
                <a:ext cx="16948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80" h="60" extrusionOk="0">
                    <a:moveTo>
                      <a:pt x="1" y="1"/>
                    </a:moveTo>
                    <a:cubicBezTo>
                      <a:pt x="21" y="20"/>
                      <a:pt x="40" y="40"/>
                      <a:pt x="70" y="60"/>
                    </a:cubicBezTo>
                    <a:lnTo>
                      <a:pt x="80" y="50"/>
                    </a:lnTo>
                    <a:cubicBezTo>
                      <a:pt x="51" y="30"/>
                      <a:pt x="2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"/>
              <p:cNvSpPr/>
              <p:nvPr/>
            </p:nvSpPr>
            <p:spPr>
              <a:xfrm>
                <a:off x="1184064" y="4505322"/>
                <a:ext cx="8686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0"/>
                      <a:pt x="21" y="29"/>
                      <a:pt x="30" y="49"/>
                    </a:cubicBezTo>
                    <a:lnTo>
                      <a:pt x="40" y="39"/>
                    </a:lnTo>
                    <a:cubicBezTo>
                      <a:pt x="30" y="29"/>
                      <a:pt x="10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"/>
              <p:cNvSpPr/>
              <p:nvPr/>
            </p:nvSpPr>
            <p:spPr>
              <a:xfrm>
                <a:off x="1192538" y="4463588"/>
                <a:ext cx="8474" cy="17795"/>
              </a:xfrm>
              <a:custGeom>
                <a:avLst/>
                <a:gdLst/>
                <a:ahLst/>
                <a:cxnLst/>
                <a:rect l="l" t="t" r="r" b="b"/>
                <a:pathLst>
                  <a:path w="40" h="84" extrusionOk="0">
                    <a:moveTo>
                      <a:pt x="40" y="0"/>
                    </a:moveTo>
                    <a:cubicBezTo>
                      <a:pt x="29" y="20"/>
                      <a:pt x="10" y="49"/>
                      <a:pt x="0" y="79"/>
                    </a:cubicBezTo>
                    <a:cubicBezTo>
                      <a:pt x="0" y="79"/>
                      <a:pt x="5" y="83"/>
                      <a:pt x="7" y="83"/>
                    </a:cubicBezTo>
                    <a:cubicBezTo>
                      <a:pt x="9" y="83"/>
                      <a:pt x="10" y="82"/>
                      <a:pt x="10" y="79"/>
                    </a:cubicBezTo>
                    <a:cubicBezTo>
                      <a:pt x="20" y="59"/>
                      <a:pt x="29" y="29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"/>
              <p:cNvSpPr/>
              <p:nvPr/>
            </p:nvSpPr>
            <p:spPr>
              <a:xfrm>
                <a:off x="1161185" y="4486468"/>
                <a:ext cx="14829" cy="11440"/>
              </a:xfrm>
              <a:custGeom>
                <a:avLst/>
                <a:gdLst/>
                <a:ahLst/>
                <a:cxnLst/>
                <a:rect l="l" t="t" r="r" b="b"/>
                <a:pathLst>
                  <a:path w="70" h="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39"/>
                      <a:pt x="59" y="50"/>
                    </a:cubicBezTo>
                    <a:cubicBezTo>
                      <a:pt x="62" y="52"/>
                      <a:pt x="64" y="54"/>
                      <a:pt x="66" y="54"/>
                    </a:cubicBezTo>
                    <a:cubicBezTo>
                      <a:pt x="70" y="54"/>
                      <a:pt x="70" y="47"/>
                      <a:pt x="70" y="39"/>
                    </a:cubicBezTo>
                    <a:cubicBezTo>
                      <a:pt x="50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"/>
              <p:cNvSpPr/>
              <p:nvPr/>
            </p:nvSpPr>
            <p:spPr>
              <a:xfrm>
                <a:off x="1159066" y="4534345"/>
                <a:ext cx="10592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10"/>
                      <a:pt x="30" y="30"/>
                      <a:pt x="40" y="50"/>
                    </a:cubicBezTo>
                    <a:lnTo>
                      <a:pt x="50" y="40"/>
                    </a:lnTo>
                    <a:cubicBezTo>
                      <a:pt x="40" y="21"/>
                      <a:pt x="2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"/>
              <p:cNvSpPr/>
              <p:nvPr/>
            </p:nvSpPr>
            <p:spPr>
              <a:xfrm>
                <a:off x="1190420" y="4594722"/>
                <a:ext cx="4237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20" h="31" extrusionOk="0">
                    <a:moveTo>
                      <a:pt x="20" y="1"/>
                    </a:moveTo>
                    <a:cubicBezTo>
                      <a:pt x="10" y="1"/>
                      <a:pt x="0" y="11"/>
                      <a:pt x="0" y="21"/>
                    </a:cubicBezTo>
                    <a:lnTo>
                      <a:pt x="0" y="31"/>
                    </a:lnTo>
                    <a:cubicBezTo>
                      <a:pt x="10" y="21"/>
                      <a:pt x="10" y="11"/>
                      <a:pt x="2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"/>
              <p:cNvSpPr/>
              <p:nvPr/>
            </p:nvSpPr>
            <p:spPr>
              <a:xfrm>
                <a:off x="1209274" y="4598959"/>
                <a:ext cx="1885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89" h="60" extrusionOk="0">
                    <a:moveTo>
                      <a:pt x="88" y="1"/>
                    </a:moveTo>
                    <a:cubicBezTo>
                      <a:pt x="59" y="11"/>
                      <a:pt x="29" y="20"/>
                      <a:pt x="0" y="50"/>
                    </a:cubicBezTo>
                    <a:cubicBezTo>
                      <a:pt x="0" y="50"/>
                      <a:pt x="0" y="60"/>
                      <a:pt x="10" y="60"/>
                    </a:cubicBezTo>
                    <a:cubicBezTo>
                      <a:pt x="29" y="40"/>
                      <a:pt x="59" y="11"/>
                      <a:pt x="8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"/>
              <p:cNvSpPr/>
              <p:nvPr/>
            </p:nvSpPr>
            <p:spPr>
              <a:xfrm>
                <a:off x="1171565" y="464492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1" y="0"/>
                    </a:moveTo>
                    <a:cubicBezTo>
                      <a:pt x="21" y="20"/>
                      <a:pt x="30" y="39"/>
                      <a:pt x="50" y="59"/>
                    </a:cubicBezTo>
                    <a:lnTo>
                      <a:pt x="60" y="50"/>
                    </a:lnTo>
                    <a:cubicBezTo>
                      <a:pt x="40" y="30"/>
                      <a:pt x="21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"/>
              <p:cNvSpPr/>
              <p:nvPr/>
            </p:nvSpPr>
            <p:spPr>
              <a:xfrm>
                <a:off x="1159066" y="4622050"/>
                <a:ext cx="12711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60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20"/>
                      <a:pt x="30" y="40"/>
                      <a:pt x="50" y="49"/>
                    </a:cubicBezTo>
                    <a:lnTo>
                      <a:pt x="60" y="40"/>
                    </a:lnTo>
                    <a:cubicBezTo>
                      <a:pt x="40" y="20"/>
                      <a:pt x="21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"/>
              <p:cNvSpPr/>
              <p:nvPr/>
            </p:nvSpPr>
            <p:spPr>
              <a:xfrm>
                <a:off x="1142542" y="4657428"/>
                <a:ext cx="16736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9" h="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" y="20"/>
                      <a:pt x="49" y="39"/>
                      <a:pt x="59" y="69"/>
                    </a:cubicBezTo>
                    <a:cubicBezTo>
                      <a:pt x="69" y="69"/>
                      <a:pt x="79" y="59"/>
                      <a:pt x="69" y="59"/>
                    </a:cubicBezTo>
                    <a:cubicBezTo>
                      <a:pt x="59" y="30"/>
                      <a:pt x="29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"/>
              <p:cNvSpPr/>
              <p:nvPr/>
            </p:nvSpPr>
            <p:spPr>
              <a:xfrm>
                <a:off x="1171565" y="4678190"/>
                <a:ext cx="14829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70" h="21" extrusionOk="0">
                    <a:moveTo>
                      <a:pt x="69" y="1"/>
                    </a:moveTo>
                    <a:cubicBezTo>
                      <a:pt x="50" y="1"/>
                      <a:pt x="21" y="1"/>
                      <a:pt x="1" y="11"/>
                    </a:cubicBezTo>
                    <a:lnTo>
                      <a:pt x="10" y="20"/>
                    </a:lnTo>
                    <a:cubicBezTo>
                      <a:pt x="30" y="11"/>
                      <a:pt x="50" y="1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"/>
              <p:cNvSpPr/>
              <p:nvPr/>
            </p:nvSpPr>
            <p:spPr>
              <a:xfrm>
                <a:off x="1023484" y="4401093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1" y="9"/>
                      <a:pt x="11" y="29"/>
                      <a:pt x="1" y="49"/>
                    </a:cubicBezTo>
                    <a:cubicBezTo>
                      <a:pt x="1" y="49"/>
                      <a:pt x="1" y="59"/>
                      <a:pt x="11" y="59"/>
                    </a:cubicBezTo>
                    <a:cubicBezTo>
                      <a:pt x="21" y="39"/>
                      <a:pt x="40" y="2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"/>
              <p:cNvSpPr/>
              <p:nvPr/>
            </p:nvSpPr>
            <p:spPr>
              <a:xfrm>
                <a:off x="1027721" y="4350885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1"/>
                    </a:moveTo>
                    <a:cubicBezTo>
                      <a:pt x="30" y="21"/>
                      <a:pt x="20" y="40"/>
                      <a:pt x="1" y="50"/>
                    </a:cubicBezTo>
                    <a:cubicBezTo>
                      <a:pt x="1" y="60"/>
                      <a:pt x="11" y="60"/>
                      <a:pt x="11" y="60"/>
                    </a:cubicBezTo>
                    <a:cubicBezTo>
                      <a:pt x="30" y="50"/>
                      <a:pt x="40" y="21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"/>
              <p:cNvSpPr/>
              <p:nvPr/>
            </p:nvSpPr>
            <p:spPr>
              <a:xfrm>
                <a:off x="992342" y="4325887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" y="30"/>
                      <a:pt x="40" y="50"/>
                      <a:pt x="60" y="69"/>
                    </a:cubicBezTo>
                    <a:cubicBezTo>
                      <a:pt x="69" y="69"/>
                      <a:pt x="69" y="60"/>
                      <a:pt x="69" y="60"/>
                    </a:cubicBezTo>
                    <a:cubicBezTo>
                      <a:pt x="49" y="40"/>
                      <a:pt x="20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"/>
              <p:cNvSpPr/>
              <p:nvPr/>
            </p:nvSpPr>
            <p:spPr>
              <a:xfrm>
                <a:off x="1013315" y="4298771"/>
                <a:ext cx="14617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9" h="6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39" y="11"/>
                      <a:pt x="20" y="30"/>
                      <a:pt x="0" y="50"/>
                    </a:cubicBezTo>
                    <a:cubicBezTo>
                      <a:pt x="0" y="59"/>
                      <a:pt x="0" y="59"/>
                      <a:pt x="9" y="59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"/>
              <p:cNvSpPr/>
              <p:nvPr/>
            </p:nvSpPr>
            <p:spPr>
              <a:xfrm>
                <a:off x="994461" y="4271654"/>
                <a:ext cx="10592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50" h="6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21"/>
                      <a:pt x="20" y="40"/>
                      <a:pt x="39" y="60"/>
                    </a:cubicBezTo>
                    <a:cubicBezTo>
                      <a:pt x="39" y="63"/>
                      <a:pt x="41" y="64"/>
                      <a:pt x="42" y="64"/>
                    </a:cubicBezTo>
                    <a:cubicBezTo>
                      <a:pt x="45" y="64"/>
                      <a:pt x="50" y="60"/>
                      <a:pt x="50" y="60"/>
                    </a:cubicBezTo>
                    <a:cubicBezTo>
                      <a:pt x="39" y="30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"/>
              <p:cNvSpPr/>
              <p:nvPr/>
            </p:nvSpPr>
            <p:spPr>
              <a:xfrm>
                <a:off x="1009078" y="4252800"/>
                <a:ext cx="14617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69" y="1"/>
                    </a:moveTo>
                    <a:cubicBezTo>
                      <a:pt x="49" y="11"/>
                      <a:pt x="20" y="31"/>
                      <a:pt x="0" y="60"/>
                    </a:cubicBezTo>
                    <a:cubicBezTo>
                      <a:pt x="0" y="60"/>
                      <a:pt x="5" y="65"/>
                      <a:pt x="7" y="65"/>
                    </a:cubicBezTo>
                    <a:cubicBezTo>
                      <a:pt x="9" y="65"/>
                      <a:pt x="10" y="63"/>
                      <a:pt x="10" y="60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"/>
              <p:cNvSpPr/>
              <p:nvPr/>
            </p:nvSpPr>
            <p:spPr>
              <a:xfrm>
                <a:off x="992342" y="4227802"/>
                <a:ext cx="14829" cy="15041"/>
              </a:xfrm>
              <a:custGeom>
                <a:avLst/>
                <a:gdLst/>
                <a:ahLst/>
                <a:cxnLst/>
                <a:rect l="l" t="t" r="r" b="b"/>
                <a:pathLst>
                  <a:path w="70" h="71" extrusionOk="0">
                    <a:moveTo>
                      <a:pt x="1" y="1"/>
                    </a:moveTo>
                    <a:cubicBezTo>
                      <a:pt x="20" y="21"/>
                      <a:pt x="40" y="50"/>
                      <a:pt x="60" y="70"/>
                    </a:cubicBezTo>
                    <a:lnTo>
                      <a:pt x="69" y="60"/>
                    </a:lnTo>
                    <a:cubicBezTo>
                      <a:pt x="49" y="40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"/>
              <p:cNvSpPr/>
              <p:nvPr/>
            </p:nvSpPr>
            <p:spPr>
              <a:xfrm>
                <a:off x="965226" y="4250893"/>
                <a:ext cx="16948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50" y="40"/>
                      <a:pt x="70" y="49"/>
                    </a:cubicBezTo>
                    <a:lnTo>
                      <a:pt x="79" y="40"/>
                    </a:lnTo>
                    <a:cubicBezTo>
                      <a:pt x="50" y="20"/>
                      <a:pt x="3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"/>
              <p:cNvSpPr/>
              <p:nvPr/>
            </p:nvSpPr>
            <p:spPr>
              <a:xfrm>
                <a:off x="965226" y="4298771"/>
                <a:ext cx="14829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70" h="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30"/>
                      <a:pt x="59" y="50"/>
                    </a:cubicBezTo>
                    <a:cubicBezTo>
                      <a:pt x="70" y="50"/>
                      <a:pt x="70" y="40"/>
                      <a:pt x="70" y="40"/>
                    </a:cubicBezTo>
                    <a:cubicBezTo>
                      <a:pt x="50" y="20"/>
                      <a:pt x="2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"/>
              <p:cNvSpPr/>
              <p:nvPr/>
            </p:nvSpPr>
            <p:spPr>
              <a:xfrm>
                <a:off x="965226" y="4336268"/>
                <a:ext cx="20973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99" h="4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11"/>
                      <a:pt x="59" y="30"/>
                      <a:pt x="89" y="40"/>
                    </a:cubicBezTo>
                    <a:cubicBezTo>
                      <a:pt x="89" y="43"/>
                      <a:pt x="90" y="44"/>
                      <a:pt x="91" y="44"/>
                    </a:cubicBezTo>
                    <a:cubicBezTo>
                      <a:pt x="94" y="44"/>
                      <a:pt x="99" y="37"/>
                      <a:pt x="99" y="30"/>
                    </a:cubicBezTo>
                    <a:cubicBezTo>
                      <a:pt x="70" y="11"/>
                      <a:pt x="40" y="1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"/>
              <p:cNvSpPr/>
              <p:nvPr/>
            </p:nvSpPr>
            <p:spPr>
              <a:xfrm>
                <a:off x="963107" y="4371858"/>
                <a:ext cx="21185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0" extrusionOk="0">
                    <a:moveTo>
                      <a:pt x="1" y="0"/>
                    </a:moveTo>
                    <a:cubicBezTo>
                      <a:pt x="30" y="10"/>
                      <a:pt x="60" y="29"/>
                      <a:pt x="89" y="40"/>
                    </a:cubicBezTo>
                    <a:cubicBezTo>
                      <a:pt x="89" y="40"/>
                      <a:pt x="99" y="29"/>
                      <a:pt x="89" y="29"/>
                    </a:cubicBezTo>
                    <a:cubicBezTo>
                      <a:pt x="60" y="10"/>
                      <a:pt x="3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"/>
              <p:cNvSpPr/>
              <p:nvPr/>
            </p:nvSpPr>
            <p:spPr>
              <a:xfrm>
                <a:off x="971581" y="4411262"/>
                <a:ext cx="14617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69" h="21" extrusionOk="0">
                    <a:moveTo>
                      <a:pt x="0" y="1"/>
                    </a:moveTo>
                    <a:lnTo>
                      <a:pt x="0" y="11"/>
                    </a:lnTo>
                    <a:cubicBezTo>
                      <a:pt x="20" y="11"/>
                      <a:pt x="40" y="21"/>
                      <a:pt x="59" y="21"/>
                    </a:cubicBezTo>
                    <a:cubicBezTo>
                      <a:pt x="69" y="21"/>
                      <a:pt x="69" y="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"/>
              <p:cNvSpPr/>
              <p:nvPr/>
            </p:nvSpPr>
            <p:spPr>
              <a:xfrm>
                <a:off x="979843" y="4444734"/>
                <a:ext cx="18854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" y="11"/>
                      <a:pt x="60" y="30"/>
                      <a:pt x="79" y="40"/>
                    </a:cubicBezTo>
                    <a:cubicBezTo>
                      <a:pt x="89" y="40"/>
                      <a:pt x="89" y="30"/>
                      <a:pt x="89" y="20"/>
                    </a:cubicBezTo>
                    <a:cubicBezTo>
                      <a:pt x="60" y="11"/>
                      <a:pt x="30" y="11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"/>
              <p:cNvSpPr/>
              <p:nvPr/>
            </p:nvSpPr>
            <p:spPr>
              <a:xfrm>
                <a:off x="994461" y="4476087"/>
                <a:ext cx="23091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0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39" y="10"/>
                      <a:pt x="69" y="20"/>
                      <a:pt x="109" y="29"/>
                    </a:cubicBezTo>
                    <a:lnTo>
                      <a:pt x="109" y="20"/>
                    </a:lnTo>
                    <a:cubicBezTo>
                      <a:pt x="79" y="0"/>
                      <a:pt x="39" y="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"/>
              <p:cNvSpPr/>
              <p:nvPr/>
            </p:nvSpPr>
            <p:spPr>
              <a:xfrm>
                <a:off x="1038313" y="4430116"/>
                <a:ext cx="12711" cy="2118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59" y="1"/>
                      <a:pt x="58" y="2"/>
                      <a:pt x="58" y="2"/>
                    </a:cubicBezTo>
                    <a:lnTo>
                      <a:pt x="58" y="2"/>
                    </a:lnTo>
                    <a:lnTo>
                      <a:pt x="59" y="1"/>
                    </a:lnTo>
                    <a:close/>
                    <a:moveTo>
                      <a:pt x="58" y="2"/>
                    </a:moveTo>
                    <a:lnTo>
                      <a:pt x="0" y="89"/>
                    </a:lnTo>
                    <a:lnTo>
                      <a:pt x="10" y="99"/>
                    </a:lnTo>
                    <a:cubicBezTo>
                      <a:pt x="29" y="61"/>
                      <a:pt x="39" y="31"/>
                      <a:pt x="58" y="2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"/>
              <p:cNvSpPr/>
              <p:nvPr/>
            </p:nvSpPr>
            <p:spPr>
              <a:xfrm>
                <a:off x="1019459" y="4213396"/>
                <a:ext cx="10592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50" h="94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0" y="30"/>
                      <a:pt x="10" y="59"/>
                      <a:pt x="0" y="89"/>
                    </a:cubicBezTo>
                    <a:cubicBezTo>
                      <a:pt x="0" y="89"/>
                      <a:pt x="5" y="93"/>
                      <a:pt x="8" y="93"/>
                    </a:cubicBezTo>
                    <a:cubicBezTo>
                      <a:pt x="9" y="93"/>
                      <a:pt x="10" y="92"/>
                      <a:pt x="10" y="89"/>
                    </a:cubicBezTo>
                    <a:cubicBezTo>
                      <a:pt x="20" y="59"/>
                      <a:pt x="30" y="3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1027721" y="4265299"/>
                <a:ext cx="14829" cy="1292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1" extrusionOk="0">
                    <a:moveTo>
                      <a:pt x="70" y="1"/>
                    </a:moveTo>
                    <a:cubicBezTo>
                      <a:pt x="40" y="1"/>
                      <a:pt x="20" y="31"/>
                      <a:pt x="1" y="51"/>
                    </a:cubicBezTo>
                    <a:cubicBezTo>
                      <a:pt x="1" y="60"/>
                      <a:pt x="11" y="60"/>
                      <a:pt x="11" y="60"/>
                    </a:cubicBezTo>
                    <a:cubicBezTo>
                      <a:pt x="30" y="40"/>
                      <a:pt x="40" y="11"/>
                      <a:pt x="7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"/>
              <p:cNvSpPr/>
              <p:nvPr/>
            </p:nvSpPr>
            <p:spPr>
              <a:xfrm>
                <a:off x="1027721" y="4311270"/>
                <a:ext cx="14829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70" h="90" extrusionOk="0">
                    <a:moveTo>
                      <a:pt x="70" y="0"/>
                    </a:moveTo>
                    <a:lnTo>
                      <a:pt x="70" y="0"/>
                    </a:lnTo>
                    <a:cubicBezTo>
                      <a:pt x="50" y="20"/>
                      <a:pt x="20" y="50"/>
                      <a:pt x="1" y="79"/>
                    </a:cubicBezTo>
                    <a:cubicBezTo>
                      <a:pt x="1" y="89"/>
                      <a:pt x="11" y="89"/>
                      <a:pt x="11" y="89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"/>
              <p:cNvSpPr/>
              <p:nvPr/>
            </p:nvSpPr>
            <p:spPr>
              <a:xfrm>
                <a:off x="1071573" y="4188398"/>
                <a:ext cx="6355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30" h="40" extrusionOk="0">
                    <a:moveTo>
                      <a:pt x="1" y="0"/>
                    </a:moveTo>
                    <a:cubicBezTo>
                      <a:pt x="10" y="10"/>
                      <a:pt x="10" y="29"/>
                      <a:pt x="20" y="40"/>
                    </a:cubicBezTo>
                    <a:lnTo>
                      <a:pt x="30" y="29"/>
                    </a:lnTo>
                    <a:cubicBezTo>
                      <a:pt x="30" y="20"/>
                      <a:pt x="1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0" name="Google Shape;640;p4"/>
            <p:cNvSpPr/>
            <p:nvPr/>
          </p:nvSpPr>
          <p:spPr>
            <a:xfrm>
              <a:off x="49" y="4565487"/>
              <a:ext cx="9143974" cy="640415"/>
            </a:xfrm>
            <a:custGeom>
              <a:avLst/>
              <a:gdLst/>
              <a:ahLst/>
              <a:cxnLst/>
              <a:rect l="l" t="t" r="r" b="b"/>
              <a:pathLst>
                <a:path w="43163" h="3023" extrusionOk="0">
                  <a:moveTo>
                    <a:pt x="21994" y="1"/>
                  </a:moveTo>
                  <a:cubicBezTo>
                    <a:pt x="21978" y="1"/>
                    <a:pt x="21962" y="1"/>
                    <a:pt x="21946" y="1"/>
                  </a:cubicBezTo>
                  <a:cubicBezTo>
                    <a:pt x="19908" y="11"/>
                    <a:pt x="18856" y="1015"/>
                    <a:pt x="16946" y="1310"/>
                  </a:cubicBezTo>
                  <a:cubicBezTo>
                    <a:pt x="16547" y="1369"/>
                    <a:pt x="16131" y="1394"/>
                    <a:pt x="15710" y="1394"/>
                  </a:cubicBezTo>
                  <a:cubicBezTo>
                    <a:pt x="14719" y="1394"/>
                    <a:pt x="13698" y="1254"/>
                    <a:pt x="12794" y="1074"/>
                  </a:cubicBezTo>
                  <a:cubicBezTo>
                    <a:pt x="11495" y="828"/>
                    <a:pt x="10235" y="513"/>
                    <a:pt x="8808" y="454"/>
                  </a:cubicBezTo>
                  <a:cubicBezTo>
                    <a:pt x="8609" y="444"/>
                    <a:pt x="8411" y="440"/>
                    <a:pt x="8215" y="440"/>
                  </a:cubicBezTo>
                  <a:cubicBezTo>
                    <a:pt x="6398" y="440"/>
                    <a:pt x="4680" y="828"/>
                    <a:pt x="3090" y="1192"/>
                  </a:cubicBezTo>
                  <a:cubicBezTo>
                    <a:pt x="2057" y="1438"/>
                    <a:pt x="1033" y="1674"/>
                    <a:pt x="0" y="1920"/>
                  </a:cubicBezTo>
                  <a:lnTo>
                    <a:pt x="0" y="3023"/>
                  </a:lnTo>
                  <a:lnTo>
                    <a:pt x="43163" y="3023"/>
                  </a:lnTo>
                  <a:lnTo>
                    <a:pt x="43163" y="1497"/>
                  </a:lnTo>
                  <a:cubicBezTo>
                    <a:pt x="43005" y="1438"/>
                    <a:pt x="42838" y="1399"/>
                    <a:pt x="42660" y="1359"/>
                  </a:cubicBezTo>
                  <a:cubicBezTo>
                    <a:pt x="42139" y="1265"/>
                    <a:pt x="41572" y="1237"/>
                    <a:pt x="40994" y="1237"/>
                  </a:cubicBezTo>
                  <a:cubicBezTo>
                    <a:pt x="40546" y="1237"/>
                    <a:pt x="40092" y="1254"/>
                    <a:pt x="39649" y="1271"/>
                  </a:cubicBezTo>
                  <a:cubicBezTo>
                    <a:pt x="39205" y="1293"/>
                    <a:pt x="38748" y="1312"/>
                    <a:pt x="38296" y="1312"/>
                  </a:cubicBezTo>
                  <a:cubicBezTo>
                    <a:pt x="37726" y="1312"/>
                    <a:pt x="37164" y="1281"/>
                    <a:pt x="36648" y="1182"/>
                  </a:cubicBezTo>
                  <a:cubicBezTo>
                    <a:pt x="35280" y="926"/>
                    <a:pt x="34473" y="228"/>
                    <a:pt x="32957" y="198"/>
                  </a:cubicBezTo>
                  <a:cubicBezTo>
                    <a:pt x="32921" y="197"/>
                    <a:pt x="32885" y="197"/>
                    <a:pt x="32849" y="197"/>
                  </a:cubicBezTo>
                  <a:cubicBezTo>
                    <a:pt x="31057" y="197"/>
                    <a:pt x="30019" y="1145"/>
                    <a:pt x="28214" y="1241"/>
                  </a:cubicBezTo>
                  <a:cubicBezTo>
                    <a:pt x="28107" y="1247"/>
                    <a:pt x="28000" y="1250"/>
                    <a:pt x="27895" y="1250"/>
                  </a:cubicBezTo>
                  <a:cubicBezTo>
                    <a:pt x="26830" y="1250"/>
                    <a:pt x="25860" y="947"/>
                    <a:pt x="25045" y="661"/>
                  </a:cubicBezTo>
                  <a:cubicBezTo>
                    <a:pt x="24171" y="340"/>
                    <a:pt x="23183" y="1"/>
                    <a:pt x="21994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8643720" y="2833210"/>
              <a:ext cx="37709" cy="2249609"/>
            </a:xfrm>
            <a:custGeom>
              <a:avLst/>
              <a:gdLst/>
              <a:ahLst/>
              <a:cxnLst/>
              <a:rect l="l" t="t" r="r" b="b"/>
              <a:pathLst>
                <a:path w="178" h="10619" extrusionOk="0">
                  <a:moveTo>
                    <a:pt x="0" y="1"/>
                  </a:moveTo>
                  <a:lnTo>
                    <a:pt x="0" y="10619"/>
                  </a:lnTo>
                  <a:lnTo>
                    <a:pt x="177" y="1061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8278919" y="2927058"/>
              <a:ext cx="767312" cy="256547"/>
            </a:xfrm>
            <a:custGeom>
              <a:avLst/>
              <a:gdLst/>
              <a:ahLst/>
              <a:cxnLst/>
              <a:rect l="l" t="t" r="r" b="b"/>
              <a:pathLst>
                <a:path w="3622" h="1211" extrusionOk="0">
                  <a:moveTo>
                    <a:pt x="0" y="0"/>
                  </a:moveTo>
                  <a:lnTo>
                    <a:pt x="0" y="1211"/>
                  </a:lnTo>
                  <a:lnTo>
                    <a:pt x="3149" y="1211"/>
                  </a:lnTo>
                  <a:lnTo>
                    <a:pt x="3622" y="59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8274682" y="3179368"/>
              <a:ext cx="775786" cy="406535"/>
            </a:xfrm>
            <a:custGeom>
              <a:avLst/>
              <a:gdLst/>
              <a:ahLst/>
              <a:cxnLst/>
              <a:rect l="l" t="t" r="r" b="b"/>
              <a:pathLst>
                <a:path w="3662" h="1919" extrusionOk="0">
                  <a:moveTo>
                    <a:pt x="591" y="0"/>
                  </a:moveTo>
                  <a:lnTo>
                    <a:pt x="1" y="462"/>
                  </a:lnTo>
                  <a:lnTo>
                    <a:pt x="305" y="1171"/>
                  </a:lnTo>
                  <a:lnTo>
                    <a:pt x="3376" y="1919"/>
                  </a:lnTo>
                  <a:lnTo>
                    <a:pt x="3661" y="738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5011725" y="4573961"/>
              <a:ext cx="803961" cy="508858"/>
            </a:xfrm>
            <a:custGeom>
              <a:avLst/>
              <a:gdLst/>
              <a:ahLst/>
              <a:cxnLst/>
              <a:rect l="l" t="t" r="r" b="b"/>
              <a:pathLst>
                <a:path w="3795" h="2402" extrusionOk="0">
                  <a:moveTo>
                    <a:pt x="1516" y="424"/>
                  </a:moveTo>
                  <a:cubicBezTo>
                    <a:pt x="1546" y="512"/>
                    <a:pt x="1575" y="601"/>
                    <a:pt x="1615" y="689"/>
                  </a:cubicBezTo>
                  <a:cubicBezTo>
                    <a:pt x="1615" y="729"/>
                    <a:pt x="1624" y="768"/>
                    <a:pt x="1624" y="798"/>
                  </a:cubicBezTo>
                  <a:cubicBezTo>
                    <a:pt x="1585" y="670"/>
                    <a:pt x="1546" y="542"/>
                    <a:pt x="1516" y="424"/>
                  </a:cubicBezTo>
                  <a:close/>
                  <a:moveTo>
                    <a:pt x="1054" y="837"/>
                  </a:moveTo>
                  <a:lnTo>
                    <a:pt x="1054" y="837"/>
                  </a:lnTo>
                  <a:cubicBezTo>
                    <a:pt x="1064" y="847"/>
                    <a:pt x="1073" y="857"/>
                    <a:pt x="1083" y="877"/>
                  </a:cubicBezTo>
                  <a:cubicBezTo>
                    <a:pt x="1093" y="886"/>
                    <a:pt x="1103" y="906"/>
                    <a:pt x="1113" y="916"/>
                  </a:cubicBezTo>
                  <a:cubicBezTo>
                    <a:pt x="1123" y="936"/>
                    <a:pt x="1123" y="945"/>
                    <a:pt x="1123" y="965"/>
                  </a:cubicBezTo>
                  <a:cubicBezTo>
                    <a:pt x="1103" y="916"/>
                    <a:pt x="1073" y="877"/>
                    <a:pt x="1054" y="837"/>
                  </a:cubicBezTo>
                  <a:close/>
                  <a:moveTo>
                    <a:pt x="1742" y="1083"/>
                  </a:moveTo>
                  <a:lnTo>
                    <a:pt x="1772" y="1172"/>
                  </a:lnTo>
                  <a:lnTo>
                    <a:pt x="1772" y="1290"/>
                  </a:lnTo>
                  <a:cubicBezTo>
                    <a:pt x="1772" y="1260"/>
                    <a:pt x="1762" y="1240"/>
                    <a:pt x="1753" y="1211"/>
                  </a:cubicBezTo>
                  <a:cubicBezTo>
                    <a:pt x="1753" y="1201"/>
                    <a:pt x="1742" y="1192"/>
                    <a:pt x="1742" y="1172"/>
                  </a:cubicBezTo>
                  <a:cubicBezTo>
                    <a:pt x="1742" y="1152"/>
                    <a:pt x="1742" y="1133"/>
                    <a:pt x="1733" y="1103"/>
                  </a:cubicBezTo>
                  <a:cubicBezTo>
                    <a:pt x="1742" y="1093"/>
                    <a:pt x="1742" y="1093"/>
                    <a:pt x="1742" y="1083"/>
                  </a:cubicBezTo>
                  <a:close/>
                  <a:moveTo>
                    <a:pt x="1290" y="995"/>
                  </a:moveTo>
                  <a:lnTo>
                    <a:pt x="1290" y="995"/>
                  </a:lnTo>
                  <a:cubicBezTo>
                    <a:pt x="1290" y="1004"/>
                    <a:pt x="1300" y="1024"/>
                    <a:pt x="1309" y="1034"/>
                  </a:cubicBezTo>
                  <a:cubicBezTo>
                    <a:pt x="1358" y="1139"/>
                    <a:pt x="1415" y="1235"/>
                    <a:pt x="1463" y="1341"/>
                  </a:cubicBezTo>
                  <a:lnTo>
                    <a:pt x="1463" y="1341"/>
                  </a:lnTo>
                  <a:cubicBezTo>
                    <a:pt x="1462" y="1340"/>
                    <a:pt x="1460" y="1339"/>
                    <a:pt x="1457" y="1339"/>
                  </a:cubicBezTo>
                  <a:cubicBezTo>
                    <a:pt x="1408" y="1260"/>
                    <a:pt x="1349" y="1192"/>
                    <a:pt x="1300" y="1113"/>
                  </a:cubicBezTo>
                  <a:cubicBezTo>
                    <a:pt x="1290" y="1074"/>
                    <a:pt x="1290" y="1034"/>
                    <a:pt x="1290" y="995"/>
                  </a:cubicBezTo>
                  <a:close/>
                  <a:moveTo>
                    <a:pt x="2205" y="119"/>
                  </a:moveTo>
                  <a:cubicBezTo>
                    <a:pt x="2156" y="433"/>
                    <a:pt x="2107" y="739"/>
                    <a:pt x="2057" y="1054"/>
                  </a:cubicBezTo>
                  <a:cubicBezTo>
                    <a:pt x="2048" y="1122"/>
                    <a:pt x="2038" y="1192"/>
                    <a:pt x="2018" y="1260"/>
                  </a:cubicBezTo>
                  <a:cubicBezTo>
                    <a:pt x="2008" y="1290"/>
                    <a:pt x="1998" y="1319"/>
                    <a:pt x="1989" y="1359"/>
                  </a:cubicBezTo>
                  <a:cubicBezTo>
                    <a:pt x="2028" y="1004"/>
                    <a:pt x="2077" y="641"/>
                    <a:pt x="2116" y="286"/>
                  </a:cubicBezTo>
                  <a:cubicBezTo>
                    <a:pt x="2146" y="237"/>
                    <a:pt x="2175" y="178"/>
                    <a:pt x="2205" y="119"/>
                  </a:cubicBezTo>
                  <a:close/>
                  <a:moveTo>
                    <a:pt x="3071" y="857"/>
                  </a:moveTo>
                  <a:lnTo>
                    <a:pt x="3071" y="857"/>
                  </a:lnTo>
                  <a:cubicBezTo>
                    <a:pt x="2923" y="1034"/>
                    <a:pt x="2766" y="1211"/>
                    <a:pt x="2608" y="1388"/>
                  </a:cubicBezTo>
                  <a:lnTo>
                    <a:pt x="2875" y="1004"/>
                  </a:lnTo>
                  <a:cubicBezTo>
                    <a:pt x="2943" y="955"/>
                    <a:pt x="3002" y="906"/>
                    <a:pt x="3071" y="857"/>
                  </a:cubicBezTo>
                  <a:close/>
                  <a:moveTo>
                    <a:pt x="2520" y="1251"/>
                  </a:moveTo>
                  <a:cubicBezTo>
                    <a:pt x="2451" y="1349"/>
                    <a:pt x="2382" y="1447"/>
                    <a:pt x="2313" y="1536"/>
                  </a:cubicBezTo>
                  <a:cubicBezTo>
                    <a:pt x="2304" y="1546"/>
                    <a:pt x="2304" y="1546"/>
                    <a:pt x="2293" y="1546"/>
                  </a:cubicBezTo>
                  <a:cubicBezTo>
                    <a:pt x="2333" y="1477"/>
                    <a:pt x="2372" y="1408"/>
                    <a:pt x="2402" y="1339"/>
                  </a:cubicBezTo>
                  <a:lnTo>
                    <a:pt x="2520" y="1251"/>
                  </a:lnTo>
                  <a:close/>
                  <a:moveTo>
                    <a:pt x="3120" y="1231"/>
                  </a:moveTo>
                  <a:lnTo>
                    <a:pt x="3120" y="1231"/>
                  </a:lnTo>
                  <a:cubicBezTo>
                    <a:pt x="2963" y="1339"/>
                    <a:pt x="2815" y="1437"/>
                    <a:pt x="2667" y="1546"/>
                  </a:cubicBezTo>
                  <a:lnTo>
                    <a:pt x="2697" y="1516"/>
                  </a:lnTo>
                  <a:cubicBezTo>
                    <a:pt x="2766" y="1447"/>
                    <a:pt x="2845" y="1378"/>
                    <a:pt x="2923" y="1310"/>
                  </a:cubicBezTo>
                  <a:cubicBezTo>
                    <a:pt x="2993" y="1290"/>
                    <a:pt x="3052" y="1260"/>
                    <a:pt x="3120" y="1231"/>
                  </a:cubicBezTo>
                  <a:close/>
                  <a:moveTo>
                    <a:pt x="876" y="1221"/>
                  </a:moveTo>
                  <a:lnTo>
                    <a:pt x="876" y="1221"/>
                  </a:lnTo>
                  <a:cubicBezTo>
                    <a:pt x="975" y="1310"/>
                    <a:pt x="1073" y="1388"/>
                    <a:pt x="1172" y="1467"/>
                  </a:cubicBezTo>
                  <a:cubicBezTo>
                    <a:pt x="1182" y="1507"/>
                    <a:pt x="1182" y="1536"/>
                    <a:pt x="1191" y="1566"/>
                  </a:cubicBezTo>
                  <a:cubicBezTo>
                    <a:pt x="1113" y="1507"/>
                    <a:pt x="1044" y="1447"/>
                    <a:pt x="965" y="1388"/>
                  </a:cubicBezTo>
                  <a:cubicBezTo>
                    <a:pt x="935" y="1329"/>
                    <a:pt x="906" y="1280"/>
                    <a:pt x="876" y="1221"/>
                  </a:cubicBezTo>
                  <a:close/>
                  <a:moveTo>
                    <a:pt x="2284" y="1428"/>
                  </a:moveTo>
                  <a:cubicBezTo>
                    <a:pt x="2254" y="1477"/>
                    <a:pt x="2225" y="1536"/>
                    <a:pt x="2195" y="1595"/>
                  </a:cubicBezTo>
                  <a:lnTo>
                    <a:pt x="2186" y="1595"/>
                  </a:lnTo>
                  <a:lnTo>
                    <a:pt x="2195" y="1585"/>
                  </a:lnTo>
                  <a:cubicBezTo>
                    <a:pt x="2215" y="1536"/>
                    <a:pt x="2245" y="1487"/>
                    <a:pt x="2264" y="1437"/>
                  </a:cubicBezTo>
                  <a:cubicBezTo>
                    <a:pt x="2274" y="1437"/>
                    <a:pt x="2274" y="1428"/>
                    <a:pt x="2284" y="1428"/>
                  </a:cubicBezTo>
                  <a:close/>
                  <a:moveTo>
                    <a:pt x="1683" y="1231"/>
                  </a:moveTo>
                  <a:cubicBezTo>
                    <a:pt x="1694" y="1349"/>
                    <a:pt x="1713" y="1457"/>
                    <a:pt x="1733" y="1566"/>
                  </a:cubicBezTo>
                  <a:cubicBezTo>
                    <a:pt x="1733" y="1585"/>
                    <a:pt x="1742" y="1605"/>
                    <a:pt x="1742" y="1614"/>
                  </a:cubicBezTo>
                  <a:lnTo>
                    <a:pt x="1654" y="1290"/>
                  </a:lnTo>
                  <a:cubicBezTo>
                    <a:pt x="1654" y="1290"/>
                    <a:pt x="1664" y="1290"/>
                    <a:pt x="1664" y="1280"/>
                  </a:cubicBezTo>
                  <a:cubicBezTo>
                    <a:pt x="1664" y="1270"/>
                    <a:pt x="1674" y="1251"/>
                    <a:pt x="1683" y="1231"/>
                  </a:cubicBezTo>
                  <a:close/>
                  <a:moveTo>
                    <a:pt x="1300" y="1181"/>
                  </a:moveTo>
                  <a:lnTo>
                    <a:pt x="1300" y="1181"/>
                  </a:lnTo>
                  <a:cubicBezTo>
                    <a:pt x="1379" y="1280"/>
                    <a:pt x="1447" y="1369"/>
                    <a:pt x="1516" y="1467"/>
                  </a:cubicBezTo>
                  <a:cubicBezTo>
                    <a:pt x="1497" y="1516"/>
                    <a:pt x="1477" y="1575"/>
                    <a:pt x="1457" y="1625"/>
                  </a:cubicBezTo>
                  <a:cubicBezTo>
                    <a:pt x="1427" y="1585"/>
                    <a:pt x="1408" y="1536"/>
                    <a:pt x="1379" y="1496"/>
                  </a:cubicBezTo>
                  <a:cubicBezTo>
                    <a:pt x="1368" y="1487"/>
                    <a:pt x="1368" y="1467"/>
                    <a:pt x="1359" y="1447"/>
                  </a:cubicBezTo>
                  <a:cubicBezTo>
                    <a:pt x="1349" y="1428"/>
                    <a:pt x="1339" y="1408"/>
                    <a:pt x="1329" y="1378"/>
                  </a:cubicBezTo>
                  <a:cubicBezTo>
                    <a:pt x="1320" y="1319"/>
                    <a:pt x="1309" y="1251"/>
                    <a:pt x="1300" y="1181"/>
                  </a:cubicBezTo>
                  <a:close/>
                  <a:moveTo>
                    <a:pt x="2146" y="1526"/>
                  </a:moveTo>
                  <a:cubicBezTo>
                    <a:pt x="2127" y="1555"/>
                    <a:pt x="2107" y="1595"/>
                    <a:pt x="2097" y="1634"/>
                  </a:cubicBezTo>
                  <a:lnTo>
                    <a:pt x="2008" y="1664"/>
                  </a:lnTo>
                  <a:cubicBezTo>
                    <a:pt x="2008" y="1654"/>
                    <a:pt x="2008" y="1644"/>
                    <a:pt x="1998" y="1634"/>
                  </a:cubicBezTo>
                  <a:cubicBezTo>
                    <a:pt x="2048" y="1595"/>
                    <a:pt x="2097" y="1555"/>
                    <a:pt x="2146" y="1526"/>
                  </a:cubicBezTo>
                  <a:close/>
                  <a:moveTo>
                    <a:pt x="1635" y="1349"/>
                  </a:moveTo>
                  <a:lnTo>
                    <a:pt x="1723" y="1703"/>
                  </a:lnTo>
                  <a:cubicBezTo>
                    <a:pt x="1703" y="1664"/>
                    <a:pt x="1694" y="1625"/>
                    <a:pt x="1674" y="1595"/>
                  </a:cubicBezTo>
                  <a:lnTo>
                    <a:pt x="1595" y="1447"/>
                  </a:lnTo>
                  <a:cubicBezTo>
                    <a:pt x="1605" y="1418"/>
                    <a:pt x="1624" y="1378"/>
                    <a:pt x="1635" y="1349"/>
                  </a:cubicBezTo>
                  <a:close/>
                  <a:moveTo>
                    <a:pt x="2068" y="1673"/>
                  </a:moveTo>
                  <a:lnTo>
                    <a:pt x="2068" y="1673"/>
                  </a:lnTo>
                  <a:cubicBezTo>
                    <a:pt x="2057" y="1693"/>
                    <a:pt x="2048" y="1723"/>
                    <a:pt x="2038" y="1743"/>
                  </a:cubicBezTo>
                  <a:cubicBezTo>
                    <a:pt x="2028" y="1723"/>
                    <a:pt x="2028" y="1713"/>
                    <a:pt x="2018" y="1693"/>
                  </a:cubicBezTo>
                  <a:cubicBezTo>
                    <a:pt x="2038" y="1684"/>
                    <a:pt x="2057" y="1684"/>
                    <a:pt x="2068" y="1673"/>
                  </a:cubicBezTo>
                  <a:close/>
                  <a:moveTo>
                    <a:pt x="1005" y="1457"/>
                  </a:moveTo>
                  <a:lnTo>
                    <a:pt x="1005" y="1457"/>
                  </a:lnTo>
                  <a:cubicBezTo>
                    <a:pt x="1044" y="1487"/>
                    <a:pt x="1073" y="1516"/>
                    <a:pt x="1103" y="1546"/>
                  </a:cubicBezTo>
                  <a:cubicBezTo>
                    <a:pt x="1132" y="1566"/>
                    <a:pt x="1162" y="1595"/>
                    <a:pt x="1191" y="1614"/>
                  </a:cubicBezTo>
                  <a:cubicBezTo>
                    <a:pt x="1202" y="1684"/>
                    <a:pt x="1211" y="1743"/>
                    <a:pt x="1221" y="1802"/>
                  </a:cubicBezTo>
                  <a:cubicBezTo>
                    <a:pt x="1202" y="1782"/>
                    <a:pt x="1172" y="1762"/>
                    <a:pt x="1152" y="1732"/>
                  </a:cubicBezTo>
                  <a:cubicBezTo>
                    <a:pt x="1103" y="1644"/>
                    <a:pt x="1054" y="1555"/>
                    <a:pt x="1005" y="1457"/>
                  </a:cubicBezTo>
                  <a:close/>
                  <a:moveTo>
                    <a:pt x="1565" y="1536"/>
                  </a:moveTo>
                  <a:cubicBezTo>
                    <a:pt x="1565" y="1546"/>
                    <a:pt x="1565" y="1546"/>
                    <a:pt x="1575" y="1555"/>
                  </a:cubicBezTo>
                  <a:lnTo>
                    <a:pt x="1703" y="1792"/>
                  </a:lnTo>
                  <a:cubicBezTo>
                    <a:pt x="1674" y="1802"/>
                    <a:pt x="1654" y="1811"/>
                    <a:pt x="1635" y="1821"/>
                  </a:cubicBezTo>
                  <a:cubicBezTo>
                    <a:pt x="1595" y="1782"/>
                    <a:pt x="1556" y="1752"/>
                    <a:pt x="1516" y="1713"/>
                  </a:cubicBezTo>
                  <a:lnTo>
                    <a:pt x="1506" y="1703"/>
                  </a:lnTo>
                  <a:cubicBezTo>
                    <a:pt x="1526" y="1644"/>
                    <a:pt x="1546" y="1595"/>
                    <a:pt x="1565" y="1536"/>
                  </a:cubicBezTo>
                  <a:close/>
                  <a:moveTo>
                    <a:pt x="1379" y="1792"/>
                  </a:moveTo>
                  <a:cubicBezTo>
                    <a:pt x="1388" y="1792"/>
                    <a:pt x="1388" y="1802"/>
                    <a:pt x="1388" y="1811"/>
                  </a:cubicBezTo>
                  <a:lnTo>
                    <a:pt x="1388" y="1831"/>
                  </a:lnTo>
                  <a:cubicBezTo>
                    <a:pt x="1379" y="1811"/>
                    <a:pt x="1379" y="1802"/>
                    <a:pt x="1379" y="1792"/>
                  </a:cubicBezTo>
                  <a:close/>
                  <a:moveTo>
                    <a:pt x="1565" y="1802"/>
                  </a:moveTo>
                  <a:cubicBezTo>
                    <a:pt x="1576" y="1811"/>
                    <a:pt x="1595" y="1821"/>
                    <a:pt x="1605" y="1831"/>
                  </a:cubicBezTo>
                  <a:cubicBezTo>
                    <a:pt x="1595" y="1841"/>
                    <a:pt x="1595" y="1841"/>
                    <a:pt x="1585" y="1841"/>
                  </a:cubicBezTo>
                  <a:cubicBezTo>
                    <a:pt x="1585" y="1831"/>
                    <a:pt x="1576" y="1811"/>
                    <a:pt x="1565" y="1802"/>
                  </a:cubicBezTo>
                  <a:close/>
                  <a:moveTo>
                    <a:pt x="1979" y="1782"/>
                  </a:moveTo>
                  <a:cubicBezTo>
                    <a:pt x="1979" y="1802"/>
                    <a:pt x="1989" y="1811"/>
                    <a:pt x="1989" y="1831"/>
                  </a:cubicBezTo>
                  <a:cubicBezTo>
                    <a:pt x="1979" y="1841"/>
                    <a:pt x="1979" y="1861"/>
                    <a:pt x="1969" y="1870"/>
                  </a:cubicBezTo>
                  <a:lnTo>
                    <a:pt x="1969" y="1851"/>
                  </a:lnTo>
                  <a:cubicBezTo>
                    <a:pt x="1969" y="1831"/>
                    <a:pt x="1969" y="1802"/>
                    <a:pt x="1979" y="1782"/>
                  </a:cubicBezTo>
                  <a:close/>
                  <a:moveTo>
                    <a:pt x="1635" y="1861"/>
                  </a:moveTo>
                  <a:cubicBezTo>
                    <a:pt x="1635" y="1870"/>
                    <a:pt x="1624" y="1880"/>
                    <a:pt x="1615" y="1880"/>
                  </a:cubicBezTo>
                  <a:lnTo>
                    <a:pt x="1605" y="1870"/>
                  </a:lnTo>
                  <a:cubicBezTo>
                    <a:pt x="1615" y="1861"/>
                    <a:pt x="1624" y="1861"/>
                    <a:pt x="1624" y="1861"/>
                  </a:cubicBezTo>
                  <a:close/>
                  <a:moveTo>
                    <a:pt x="1202" y="1831"/>
                  </a:moveTo>
                  <a:lnTo>
                    <a:pt x="1231" y="1861"/>
                  </a:lnTo>
                  <a:lnTo>
                    <a:pt x="1231" y="1890"/>
                  </a:lnTo>
                  <a:lnTo>
                    <a:pt x="1202" y="1831"/>
                  </a:lnTo>
                  <a:close/>
                  <a:moveTo>
                    <a:pt x="1438" y="1890"/>
                  </a:moveTo>
                  <a:lnTo>
                    <a:pt x="1447" y="1900"/>
                  </a:lnTo>
                  <a:lnTo>
                    <a:pt x="1438" y="1900"/>
                  </a:lnTo>
                  <a:lnTo>
                    <a:pt x="1438" y="1890"/>
                  </a:lnTo>
                  <a:close/>
                  <a:moveTo>
                    <a:pt x="1723" y="1841"/>
                  </a:moveTo>
                  <a:cubicBezTo>
                    <a:pt x="1733" y="1870"/>
                    <a:pt x="1753" y="1890"/>
                    <a:pt x="1762" y="1920"/>
                  </a:cubicBezTo>
                  <a:lnTo>
                    <a:pt x="1762" y="1929"/>
                  </a:lnTo>
                  <a:cubicBezTo>
                    <a:pt x="1733" y="1910"/>
                    <a:pt x="1713" y="1890"/>
                    <a:pt x="1694" y="1870"/>
                  </a:cubicBezTo>
                  <a:lnTo>
                    <a:pt x="1723" y="1841"/>
                  </a:lnTo>
                  <a:close/>
                  <a:moveTo>
                    <a:pt x="1457" y="1929"/>
                  </a:moveTo>
                  <a:cubicBezTo>
                    <a:pt x="1467" y="1940"/>
                    <a:pt x="1477" y="1959"/>
                    <a:pt x="1487" y="1979"/>
                  </a:cubicBezTo>
                  <a:cubicBezTo>
                    <a:pt x="1467" y="1988"/>
                    <a:pt x="1457" y="2008"/>
                    <a:pt x="1438" y="2018"/>
                  </a:cubicBezTo>
                  <a:cubicBezTo>
                    <a:pt x="1427" y="2008"/>
                    <a:pt x="1418" y="1999"/>
                    <a:pt x="1408" y="1999"/>
                  </a:cubicBezTo>
                  <a:lnTo>
                    <a:pt x="1408" y="1979"/>
                  </a:lnTo>
                  <a:cubicBezTo>
                    <a:pt x="1408" y="1969"/>
                    <a:pt x="1418" y="1959"/>
                    <a:pt x="1418" y="1940"/>
                  </a:cubicBezTo>
                  <a:cubicBezTo>
                    <a:pt x="1438" y="1940"/>
                    <a:pt x="1447" y="1929"/>
                    <a:pt x="1457" y="1929"/>
                  </a:cubicBezTo>
                  <a:close/>
                  <a:moveTo>
                    <a:pt x="1664" y="1890"/>
                  </a:moveTo>
                  <a:cubicBezTo>
                    <a:pt x="1674" y="1900"/>
                    <a:pt x="1694" y="1910"/>
                    <a:pt x="1703" y="1920"/>
                  </a:cubicBezTo>
                  <a:cubicBezTo>
                    <a:pt x="1723" y="1940"/>
                    <a:pt x="1742" y="1949"/>
                    <a:pt x="1753" y="1969"/>
                  </a:cubicBezTo>
                  <a:lnTo>
                    <a:pt x="1742" y="2047"/>
                  </a:lnTo>
                  <a:cubicBezTo>
                    <a:pt x="1723" y="2018"/>
                    <a:pt x="1694" y="1999"/>
                    <a:pt x="1664" y="1979"/>
                  </a:cubicBezTo>
                  <a:cubicBezTo>
                    <a:pt x="1654" y="1949"/>
                    <a:pt x="1644" y="1929"/>
                    <a:pt x="1635" y="1910"/>
                  </a:cubicBezTo>
                  <a:cubicBezTo>
                    <a:pt x="1644" y="1900"/>
                    <a:pt x="1654" y="1890"/>
                    <a:pt x="1664" y="1890"/>
                  </a:cubicBezTo>
                  <a:close/>
                  <a:moveTo>
                    <a:pt x="1713" y="2058"/>
                  </a:moveTo>
                  <a:lnTo>
                    <a:pt x="1742" y="2087"/>
                  </a:lnTo>
                  <a:cubicBezTo>
                    <a:pt x="1742" y="2097"/>
                    <a:pt x="1733" y="2097"/>
                    <a:pt x="1733" y="2097"/>
                  </a:cubicBezTo>
                  <a:cubicBezTo>
                    <a:pt x="1723" y="2087"/>
                    <a:pt x="1723" y="2067"/>
                    <a:pt x="1713" y="2058"/>
                  </a:cubicBezTo>
                  <a:close/>
                  <a:moveTo>
                    <a:pt x="1427" y="2058"/>
                  </a:moveTo>
                  <a:lnTo>
                    <a:pt x="1467" y="2097"/>
                  </a:lnTo>
                  <a:lnTo>
                    <a:pt x="1487" y="2117"/>
                  </a:lnTo>
                  <a:lnTo>
                    <a:pt x="1427" y="2087"/>
                  </a:lnTo>
                  <a:cubicBezTo>
                    <a:pt x="1427" y="2087"/>
                    <a:pt x="1427" y="2077"/>
                    <a:pt x="1418" y="2067"/>
                  </a:cubicBezTo>
                  <a:cubicBezTo>
                    <a:pt x="1427" y="2067"/>
                    <a:pt x="1427" y="2067"/>
                    <a:pt x="1427" y="2058"/>
                  </a:cubicBezTo>
                  <a:close/>
                  <a:moveTo>
                    <a:pt x="1506" y="2008"/>
                  </a:moveTo>
                  <a:cubicBezTo>
                    <a:pt x="1516" y="2028"/>
                    <a:pt x="1526" y="2047"/>
                    <a:pt x="1546" y="2067"/>
                  </a:cubicBezTo>
                  <a:lnTo>
                    <a:pt x="1575" y="2156"/>
                  </a:lnTo>
                  <a:lnTo>
                    <a:pt x="1575" y="2156"/>
                  </a:lnTo>
                  <a:lnTo>
                    <a:pt x="1565" y="2146"/>
                  </a:lnTo>
                  <a:cubicBezTo>
                    <a:pt x="1526" y="2117"/>
                    <a:pt x="1497" y="2077"/>
                    <a:pt x="1457" y="2038"/>
                  </a:cubicBezTo>
                  <a:cubicBezTo>
                    <a:pt x="1477" y="2028"/>
                    <a:pt x="1487" y="2018"/>
                    <a:pt x="1506" y="2008"/>
                  </a:cubicBezTo>
                  <a:close/>
                  <a:moveTo>
                    <a:pt x="2864" y="1920"/>
                  </a:moveTo>
                  <a:cubicBezTo>
                    <a:pt x="2786" y="1949"/>
                    <a:pt x="2697" y="1988"/>
                    <a:pt x="2608" y="2028"/>
                  </a:cubicBezTo>
                  <a:cubicBezTo>
                    <a:pt x="2490" y="2077"/>
                    <a:pt x="2382" y="2126"/>
                    <a:pt x="2264" y="2176"/>
                  </a:cubicBezTo>
                  <a:cubicBezTo>
                    <a:pt x="2402" y="2106"/>
                    <a:pt x="2549" y="2028"/>
                    <a:pt x="2687" y="1959"/>
                  </a:cubicBezTo>
                  <a:cubicBezTo>
                    <a:pt x="2746" y="1940"/>
                    <a:pt x="2805" y="1929"/>
                    <a:pt x="2864" y="1920"/>
                  </a:cubicBezTo>
                  <a:close/>
                  <a:moveTo>
                    <a:pt x="1516" y="2289"/>
                  </a:moveTo>
                  <a:lnTo>
                    <a:pt x="1467" y="2313"/>
                  </a:lnTo>
                  <a:lnTo>
                    <a:pt x="1457" y="2303"/>
                  </a:lnTo>
                  <a:cubicBezTo>
                    <a:pt x="1482" y="2303"/>
                    <a:pt x="1499" y="2297"/>
                    <a:pt x="1516" y="2289"/>
                  </a:cubicBezTo>
                  <a:close/>
                  <a:moveTo>
                    <a:pt x="2087" y="2284"/>
                  </a:moveTo>
                  <a:cubicBezTo>
                    <a:pt x="2087" y="2303"/>
                    <a:pt x="2077" y="2313"/>
                    <a:pt x="2068" y="2333"/>
                  </a:cubicBezTo>
                  <a:cubicBezTo>
                    <a:pt x="2057" y="2323"/>
                    <a:pt x="2057" y="2313"/>
                    <a:pt x="2048" y="2303"/>
                  </a:cubicBezTo>
                  <a:cubicBezTo>
                    <a:pt x="2057" y="2303"/>
                    <a:pt x="2077" y="2294"/>
                    <a:pt x="2087" y="2284"/>
                  </a:cubicBezTo>
                  <a:close/>
                  <a:moveTo>
                    <a:pt x="778" y="1969"/>
                  </a:moveTo>
                  <a:lnTo>
                    <a:pt x="778" y="1969"/>
                  </a:lnTo>
                  <a:cubicBezTo>
                    <a:pt x="857" y="1999"/>
                    <a:pt x="926" y="2038"/>
                    <a:pt x="1005" y="2067"/>
                  </a:cubicBezTo>
                  <a:cubicBezTo>
                    <a:pt x="1103" y="2156"/>
                    <a:pt x="1191" y="2254"/>
                    <a:pt x="1290" y="2343"/>
                  </a:cubicBezTo>
                  <a:cubicBezTo>
                    <a:pt x="1280" y="2343"/>
                    <a:pt x="1270" y="2353"/>
                    <a:pt x="1270" y="2353"/>
                  </a:cubicBezTo>
                  <a:cubicBezTo>
                    <a:pt x="1261" y="2353"/>
                    <a:pt x="1250" y="2343"/>
                    <a:pt x="1241" y="2343"/>
                  </a:cubicBezTo>
                  <a:cubicBezTo>
                    <a:pt x="1132" y="2264"/>
                    <a:pt x="1024" y="2176"/>
                    <a:pt x="916" y="2087"/>
                  </a:cubicBezTo>
                  <a:cubicBezTo>
                    <a:pt x="867" y="2047"/>
                    <a:pt x="828" y="2008"/>
                    <a:pt x="778" y="1969"/>
                  </a:cubicBezTo>
                  <a:close/>
                  <a:moveTo>
                    <a:pt x="2363" y="2323"/>
                  </a:moveTo>
                  <a:lnTo>
                    <a:pt x="2363" y="2323"/>
                  </a:lnTo>
                  <a:cubicBezTo>
                    <a:pt x="2343" y="2333"/>
                    <a:pt x="2313" y="2343"/>
                    <a:pt x="2284" y="2353"/>
                  </a:cubicBezTo>
                  <a:cubicBezTo>
                    <a:pt x="2274" y="2362"/>
                    <a:pt x="2254" y="2362"/>
                    <a:pt x="2245" y="2362"/>
                  </a:cubicBezTo>
                  <a:cubicBezTo>
                    <a:pt x="2284" y="2353"/>
                    <a:pt x="2323" y="2333"/>
                    <a:pt x="2363" y="2323"/>
                  </a:cubicBezTo>
                  <a:close/>
                  <a:moveTo>
                    <a:pt x="2127" y="2303"/>
                  </a:moveTo>
                  <a:cubicBezTo>
                    <a:pt x="2127" y="2303"/>
                    <a:pt x="2136" y="2303"/>
                    <a:pt x="2136" y="2313"/>
                  </a:cubicBezTo>
                  <a:cubicBezTo>
                    <a:pt x="2136" y="2323"/>
                    <a:pt x="2146" y="2343"/>
                    <a:pt x="2146" y="2362"/>
                  </a:cubicBezTo>
                  <a:cubicBezTo>
                    <a:pt x="2136" y="2362"/>
                    <a:pt x="2127" y="2362"/>
                    <a:pt x="2116" y="2373"/>
                  </a:cubicBezTo>
                  <a:lnTo>
                    <a:pt x="2097" y="2353"/>
                  </a:lnTo>
                  <a:cubicBezTo>
                    <a:pt x="2107" y="2333"/>
                    <a:pt x="2116" y="2313"/>
                    <a:pt x="2127" y="2303"/>
                  </a:cubicBezTo>
                  <a:close/>
                  <a:moveTo>
                    <a:pt x="1890" y="0"/>
                  </a:moveTo>
                  <a:cubicBezTo>
                    <a:pt x="1851" y="0"/>
                    <a:pt x="1812" y="0"/>
                    <a:pt x="1772" y="11"/>
                  </a:cubicBezTo>
                  <a:lnTo>
                    <a:pt x="1772" y="837"/>
                  </a:lnTo>
                  <a:cubicBezTo>
                    <a:pt x="1772" y="857"/>
                    <a:pt x="1762" y="866"/>
                    <a:pt x="1753" y="886"/>
                  </a:cubicBezTo>
                  <a:cubicBezTo>
                    <a:pt x="1733" y="818"/>
                    <a:pt x="1703" y="748"/>
                    <a:pt x="1683" y="680"/>
                  </a:cubicBezTo>
                  <a:cubicBezTo>
                    <a:pt x="1664" y="552"/>
                    <a:pt x="1654" y="424"/>
                    <a:pt x="1644" y="296"/>
                  </a:cubicBezTo>
                  <a:cubicBezTo>
                    <a:pt x="1635" y="208"/>
                    <a:pt x="1624" y="119"/>
                    <a:pt x="1615" y="20"/>
                  </a:cubicBezTo>
                  <a:cubicBezTo>
                    <a:pt x="1595" y="20"/>
                    <a:pt x="1575" y="30"/>
                    <a:pt x="1546" y="30"/>
                  </a:cubicBezTo>
                  <a:cubicBezTo>
                    <a:pt x="1555" y="144"/>
                    <a:pt x="1565" y="267"/>
                    <a:pt x="1574" y="381"/>
                  </a:cubicBezTo>
                  <a:lnTo>
                    <a:pt x="1574" y="381"/>
                  </a:lnTo>
                  <a:cubicBezTo>
                    <a:pt x="1535" y="265"/>
                    <a:pt x="1496" y="157"/>
                    <a:pt x="1457" y="50"/>
                  </a:cubicBezTo>
                  <a:cubicBezTo>
                    <a:pt x="1418" y="59"/>
                    <a:pt x="1379" y="70"/>
                    <a:pt x="1349" y="79"/>
                  </a:cubicBezTo>
                  <a:cubicBezTo>
                    <a:pt x="1398" y="286"/>
                    <a:pt x="1457" y="493"/>
                    <a:pt x="1516" y="700"/>
                  </a:cubicBezTo>
                  <a:cubicBezTo>
                    <a:pt x="1565" y="837"/>
                    <a:pt x="1605" y="985"/>
                    <a:pt x="1654" y="1122"/>
                  </a:cubicBezTo>
                  <a:lnTo>
                    <a:pt x="1624" y="1181"/>
                  </a:lnTo>
                  <a:cubicBezTo>
                    <a:pt x="1565" y="945"/>
                    <a:pt x="1497" y="709"/>
                    <a:pt x="1427" y="483"/>
                  </a:cubicBezTo>
                  <a:cubicBezTo>
                    <a:pt x="1388" y="345"/>
                    <a:pt x="1349" y="217"/>
                    <a:pt x="1309" y="89"/>
                  </a:cubicBezTo>
                  <a:cubicBezTo>
                    <a:pt x="1300" y="89"/>
                    <a:pt x="1290" y="99"/>
                    <a:pt x="1280" y="99"/>
                  </a:cubicBezTo>
                  <a:cubicBezTo>
                    <a:pt x="1368" y="404"/>
                    <a:pt x="1457" y="709"/>
                    <a:pt x="1546" y="1024"/>
                  </a:cubicBezTo>
                  <a:cubicBezTo>
                    <a:pt x="1565" y="1093"/>
                    <a:pt x="1585" y="1162"/>
                    <a:pt x="1605" y="1240"/>
                  </a:cubicBezTo>
                  <a:cubicBezTo>
                    <a:pt x="1585" y="1280"/>
                    <a:pt x="1575" y="1319"/>
                    <a:pt x="1556" y="1369"/>
                  </a:cubicBezTo>
                  <a:cubicBezTo>
                    <a:pt x="1457" y="1181"/>
                    <a:pt x="1368" y="995"/>
                    <a:pt x="1270" y="818"/>
                  </a:cubicBezTo>
                  <a:cubicBezTo>
                    <a:pt x="1250" y="581"/>
                    <a:pt x="1231" y="345"/>
                    <a:pt x="1221" y="119"/>
                  </a:cubicBezTo>
                  <a:cubicBezTo>
                    <a:pt x="1172" y="138"/>
                    <a:pt x="1123" y="158"/>
                    <a:pt x="1064" y="178"/>
                  </a:cubicBezTo>
                  <a:cubicBezTo>
                    <a:pt x="1073" y="267"/>
                    <a:pt x="1073" y="355"/>
                    <a:pt x="1083" y="453"/>
                  </a:cubicBezTo>
                  <a:cubicBezTo>
                    <a:pt x="1044" y="374"/>
                    <a:pt x="1005" y="306"/>
                    <a:pt x="965" y="227"/>
                  </a:cubicBezTo>
                  <a:lnTo>
                    <a:pt x="906" y="256"/>
                  </a:lnTo>
                  <a:cubicBezTo>
                    <a:pt x="965" y="385"/>
                    <a:pt x="1034" y="503"/>
                    <a:pt x="1093" y="621"/>
                  </a:cubicBezTo>
                  <a:cubicBezTo>
                    <a:pt x="1103" y="700"/>
                    <a:pt x="1103" y="778"/>
                    <a:pt x="1113" y="857"/>
                  </a:cubicBezTo>
                  <a:cubicBezTo>
                    <a:pt x="1054" y="768"/>
                    <a:pt x="994" y="689"/>
                    <a:pt x="935" y="601"/>
                  </a:cubicBezTo>
                  <a:cubicBezTo>
                    <a:pt x="887" y="512"/>
                    <a:pt x="828" y="424"/>
                    <a:pt x="778" y="335"/>
                  </a:cubicBezTo>
                  <a:cubicBezTo>
                    <a:pt x="758" y="355"/>
                    <a:pt x="739" y="365"/>
                    <a:pt x="719" y="374"/>
                  </a:cubicBezTo>
                  <a:cubicBezTo>
                    <a:pt x="847" y="581"/>
                    <a:pt x="955" y="798"/>
                    <a:pt x="1064" y="1004"/>
                  </a:cubicBezTo>
                  <a:cubicBezTo>
                    <a:pt x="1083" y="1044"/>
                    <a:pt x="1103" y="1074"/>
                    <a:pt x="1123" y="1113"/>
                  </a:cubicBezTo>
                  <a:cubicBezTo>
                    <a:pt x="965" y="886"/>
                    <a:pt x="798" y="670"/>
                    <a:pt x="621" y="453"/>
                  </a:cubicBezTo>
                  <a:lnTo>
                    <a:pt x="513" y="562"/>
                  </a:lnTo>
                  <a:cubicBezTo>
                    <a:pt x="729" y="827"/>
                    <a:pt x="935" y="1103"/>
                    <a:pt x="1123" y="1378"/>
                  </a:cubicBezTo>
                  <a:cubicBezTo>
                    <a:pt x="1024" y="1299"/>
                    <a:pt x="935" y="1231"/>
                    <a:pt x="837" y="1152"/>
                  </a:cubicBezTo>
                  <a:cubicBezTo>
                    <a:pt x="798" y="1074"/>
                    <a:pt x="749" y="995"/>
                    <a:pt x="709" y="916"/>
                  </a:cubicBezTo>
                  <a:lnTo>
                    <a:pt x="502" y="562"/>
                  </a:lnTo>
                  <a:cubicBezTo>
                    <a:pt x="493" y="581"/>
                    <a:pt x="473" y="601"/>
                    <a:pt x="454" y="611"/>
                  </a:cubicBezTo>
                  <a:cubicBezTo>
                    <a:pt x="542" y="759"/>
                    <a:pt x="621" y="896"/>
                    <a:pt x="699" y="1034"/>
                  </a:cubicBezTo>
                  <a:lnTo>
                    <a:pt x="463" y="857"/>
                  </a:lnTo>
                  <a:cubicBezTo>
                    <a:pt x="424" y="818"/>
                    <a:pt x="384" y="788"/>
                    <a:pt x="336" y="759"/>
                  </a:cubicBezTo>
                  <a:cubicBezTo>
                    <a:pt x="336" y="768"/>
                    <a:pt x="325" y="778"/>
                    <a:pt x="316" y="788"/>
                  </a:cubicBezTo>
                  <a:cubicBezTo>
                    <a:pt x="463" y="896"/>
                    <a:pt x="601" y="1004"/>
                    <a:pt x="739" y="1113"/>
                  </a:cubicBezTo>
                  <a:cubicBezTo>
                    <a:pt x="769" y="1172"/>
                    <a:pt x="798" y="1221"/>
                    <a:pt x="828" y="1280"/>
                  </a:cubicBezTo>
                  <a:cubicBezTo>
                    <a:pt x="808" y="1260"/>
                    <a:pt x="778" y="1240"/>
                    <a:pt x="758" y="1221"/>
                  </a:cubicBezTo>
                  <a:cubicBezTo>
                    <a:pt x="601" y="1093"/>
                    <a:pt x="443" y="965"/>
                    <a:pt x="276" y="847"/>
                  </a:cubicBezTo>
                  <a:cubicBezTo>
                    <a:pt x="276" y="847"/>
                    <a:pt x="266" y="857"/>
                    <a:pt x="266" y="866"/>
                  </a:cubicBezTo>
                  <a:cubicBezTo>
                    <a:pt x="463" y="1024"/>
                    <a:pt x="670" y="1192"/>
                    <a:pt x="867" y="1349"/>
                  </a:cubicBezTo>
                  <a:cubicBezTo>
                    <a:pt x="876" y="1359"/>
                    <a:pt x="876" y="1359"/>
                    <a:pt x="876" y="1369"/>
                  </a:cubicBezTo>
                  <a:lnTo>
                    <a:pt x="994" y="1575"/>
                  </a:lnTo>
                  <a:cubicBezTo>
                    <a:pt x="867" y="1447"/>
                    <a:pt x="739" y="1329"/>
                    <a:pt x="601" y="1201"/>
                  </a:cubicBezTo>
                  <a:cubicBezTo>
                    <a:pt x="493" y="1093"/>
                    <a:pt x="375" y="985"/>
                    <a:pt x="257" y="866"/>
                  </a:cubicBezTo>
                  <a:cubicBezTo>
                    <a:pt x="257" y="877"/>
                    <a:pt x="247" y="886"/>
                    <a:pt x="247" y="896"/>
                  </a:cubicBezTo>
                  <a:cubicBezTo>
                    <a:pt x="443" y="1093"/>
                    <a:pt x="650" y="1290"/>
                    <a:pt x="857" y="1487"/>
                  </a:cubicBezTo>
                  <a:lnTo>
                    <a:pt x="1044" y="1673"/>
                  </a:lnTo>
                  <a:cubicBezTo>
                    <a:pt x="1093" y="1782"/>
                    <a:pt x="1152" y="1890"/>
                    <a:pt x="1211" y="1999"/>
                  </a:cubicBezTo>
                  <a:cubicBezTo>
                    <a:pt x="1172" y="1988"/>
                    <a:pt x="1142" y="1979"/>
                    <a:pt x="1113" y="1959"/>
                  </a:cubicBezTo>
                  <a:cubicBezTo>
                    <a:pt x="798" y="1644"/>
                    <a:pt x="483" y="1329"/>
                    <a:pt x="178" y="1014"/>
                  </a:cubicBezTo>
                  <a:cubicBezTo>
                    <a:pt x="158" y="1063"/>
                    <a:pt x="128" y="1113"/>
                    <a:pt x="119" y="1162"/>
                  </a:cubicBezTo>
                  <a:cubicBezTo>
                    <a:pt x="325" y="1378"/>
                    <a:pt x="542" y="1595"/>
                    <a:pt x="758" y="1811"/>
                  </a:cubicBezTo>
                  <a:cubicBezTo>
                    <a:pt x="660" y="1772"/>
                    <a:pt x="561" y="1732"/>
                    <a:pt x="473" y="1693"/>
                  </a:cubicBezTo>
                  <a:cubicBezTo>
                    <a:pt x="345" y="1585"/>
                    <a:pt x="217" y="1467"/>
                    <a:pt x="99" y="1349"/>
                  </a:cubicBezTo>
                  <a:cubicBezTo>
                    <a:pt x="89" y="1339"/>
                    <a:pt x="80" y="1319"/>
                    <a:pt x="60" y="1310"/>
                  </a:cubicBezTo>
                  <a:cubicBezTo>
                    <a:pt x="60" y="1319"/>
                    <a:pt x="60" y="1339"/>
                    <a:pt x="50" y="1349"/>
                  </a:cubicBezTo>
                  <a:cubicBezTo>
                    <a:pt x="158" y="1457"/>
                    <a:pt x="276" y="1555"/>
                    <a:pt x="384" y="1664"/>
                  </a:cubicBezTo>
                  <a:cubicBezTo>
                    <a:pt x="266" y="1614"/>
                    <a:pt x="139" y="1566"/>
                    <a:pt x="21" y="1507"/>
                  </a:cubicBezTo>
                  <a:cubicBezTo>
                    <a:pt x="10" y="1555"/>
                    <a:pt x="10" y="1605"/>
                    <a:pt x="1" y="1654"/>
                  </a:cubicBezTo>
                  <a:cubicBezTo>
                    <a:pt x="227" y="1743"/>
                    <a:pt x="454" y="1841"/>
                    <a:pt x="680" y="1929"/>
                  </a:cubicBezTo>
                  <a:cubicBezTo>
                    <a:pt x="837" y="2067"/>
                    <a:pt x="994" y="2195"/>
                    <a:pt x="1152" y="2313"/>
                  </a:cubicBezTo>
                  <a:lnTo>
                    <a:pt x="1034" y="2284"/>
                  </a:lnTo>
                  <a:cubicBezTo>
                    <a:pt x="994" y="2274"/>
                    <a:pt x="955" y="2254"/>
                    <a:pt x="906" y="2244"/>
                  </a:cubicBezTo>
                  <a:cubicBezTo>
                    <a:pt x="601" y="2117"/>
                    <a:pt x="296" y="1979"/>
                    <a:pt x="1" y="1831"/>
                  </a:cubicBezTo>
                  <a:lnTo>
                    <a:pt x="1" y="1831"/>
                  </a:lnTo>
                  <a:cubicBezTo>
                    <a:pt x="1" y="1890"/>
                    <a:pt x="10" y="1940"/>
                    <a:pt x="21" y="1988"/>
                  </a:cubicBezTo>
                  <a:cubicBezTo>
                    <a:pt x="325" y="2136"/>
                    <a:pt x="631" y="2274"/>
                    <a:pt x="946" y="2402"/>
                  </a:cubicBezTo>
                  <a:lnTo>
                    <a:pt x="2697" y="2402"/>
                  </a:lnTo>
                  <a:cubicBezTo>
                    <a:pt x="2825" y="2392"/>
                    <a:pt x="2943" y="2382"/>
                    <a:pt x="3061" y="2373"/>
                  </a:cubicBezTo>
                  <a:cubicBezTo>
                    <a:pt x="3219" y="2362"/>
                    <a:pt x="3367" y="2343"/>
                    <a:pt x="3524" y="2333"/>
                  </a:cubicBezTo>
                  <a:cubicBezTo>
                    <a:pt x="3541" y="2324"/>
                    <a:pt x="3543" y="2301"/>
                    <a:pt x="3531" y="2301"/>
                  </a:cubicBezTo>
                  <a:cubicBezTo>
                    <a:pt x="3529" y="2301"/>
                    <a:pt x="3527" y="2302"/>
                    <a:pt x="3524" y="2303"/>
                  </a:cubicBezTo>
                  <a:cubicBezTo>
                    <a:pt x="3209" y="2333"/>
                    <a:pt x="2884" y="2362"/>
                    <a:pt x="2569" y="2392"/>
                  </a:cubicBezTo>
                  <a:cubicBezTo>
                    <a:pt x="2608" y="2373"/>
                    <a:pt x="2648" y="2353"/>
                    <a:pt x="2687" y="2343"/>
                  </a:cubicBezTo>
                  <a:cubicBezTo>
                    <a:pt x="2835" y="2323"/>
                    <a:pt x="2982" y="2313"/>
                    <a:pt x="3130" y="2294"/>
                  </a:cubicBezTo>
                  <a:cubicBezTo>
                    <a:pt x="3317" y="2274"/>
                    <a:pt x="3514" y="2254"/>
                    <a:pt x="3711" y="2235"/>
                  </a:cubicBezTo>
                  <a:cubicBezTo>
                    <a:pt x="3711" y="2225"/>
                    <a:pt x="3711" y="2215"/>
                    <a:pt x="3721" y="2205"/>
                  </a:cubicBezTo>
                  <a:lnTo>
                    <a:pt x="3721" y="2205"/>
                  </a:lnTo>
                  <a:cubicBezTo>
                    <a:pt x="3406" y="2235"/>
                    <a:pt x="3091" y="2264"/>
                    <a:pt x="2776" y="2303"/>
                  </a:cubicBezTo>
                  <a:cubicBezTo>
                    <a:pt x="2973" y="2225"/>
                    <a:pt x="3170" y="2136"/>
                    <a:pt x="3356" y="2058"/>
                  </a:cubicBezTo>
                  <a:cubicBezTo>
                    <a:pt x="3494" y="2028"/>
                    <a:pt x="3632" y="1988"/>
                    <a:pt x="3770" y="1959"/>
                  </a:cubicBezTo>
                  <a:lnTo>
                    <a:pt x="3770" y="1929"/>
                  </a:lnTo>
                  <a:cubicBezTo>
                    <a:pt x="3681" y="1949"/>
                    <a:pt x="3603" y="1969"/>
                    <a:pt x="3514" y="1988"/>
                  </a:cubicBezTo>
                  <a:cubicBezTo>
                    <a:pt x="3583" y="1959"/>
                    <a:pt x="3652" y="1929"/>
                    <a:pt x="3711" y="1900"/>
                  </a:cubicBezTo>
                  <a:cubicBezTo>
                    <a:pt x="3794" y="1867"/>
                    <a:pt x="3743" y="1783"/>
                    <a:pt x="3671" y="1783"/>
                  </a:cubicBezTo>
                  <a:cubicBezTo>
                    <a:pt x="3658" y="1783"/>
                    <a:pt x="3645" y="1786"/>
                    <a:pt x="3632" y="1792"/>
                  </a:cubicBezTo>
                  <a:cubicBezTo>
                    <a:pt x="3297" y="1940"/>
                    <a:pt x="2953" y="2087"/>
                    <a:pt x="2619" y="2225"/>
                  </a:cubicBezTo>
                  <a:cubicBezTo>
                    <a:pt x="2481" y="2264"/>
                    <a:pt x="2353" y="2303"/>
                    <a:pt x="2215" y="2343"/>
                  </a:cubicBezTo>
                  <a:cubicBezTo>
                    <a:pt x="2205" y="2303"/>
                    <a:pt x="2195" y="2274"/>
                    <a:pt x="2186" y="2244"/>
                  </a:cubicBezTo>
                  <a:cubicBezTo>
                    <a:pt x="2471" y="2126"/>
                    <a:pt x="2746" y="1999"/>
                    <a:pt x="3022" y="1880"/>
                  </a:cubicBezTo>
                  <a:lnTo>
                    <a:pt x="3288" y="1821"/>
                  </a:lnTo>
                  <a:cubicBezTo>
                    <a:pt x="3445" y="1782"/>
                    <a:pt x="3612" y="1732"/>
                    <a:pt x="3780" y="1693"/>
                  </a:cubicBezTo>
                  <a:lnTo>
                    <a:pt x="3780" y="1664"/>
                  </a:lnTo>
                  <a:cubicBezTo>
                    <a:pt x="3573" y="1713"/>
                    <a:pt x="3367" y="1762"/>
                    <a:pt x="3170" y="1811"/>
                  </a:cubicBezTo>
                  <a:cubicBezTo>
                    <a:pt x="3347" y="1732"/>
                    <a:pt x="3533" y="1644"/>
                    <a:pt x="3721" y="1566"/>
                  </a:cubicBezTo>
                  <a:cubicBezTo>
                    <a:pt x="3738" y="1557"/>
                    <a:pt x="3725" y="1534"/>
                    <a:pt x="3709" y="1534"/>
                  </a:cubicBezTo>
                  <a:cubicBezTo>
                    <a:pt x="3707" y="1534"/>
                    <a:pt x="3704" y="1534"/>
                    <a:pt x="3701" y="1536"/>
                  </a:cubicBezTo>
                  <a:cubicBezTo>
                    <a:pt x="3474" y="1644"/>
                    <a:pt x="3238" y="1752"/>
                    <a:pt x="3012" y="1851"/>
                  </a:cubicBezTo>
                  <a:cubicBezTo>
                    <a:pt x="2934" y="1870"/>
                    <a:pt x="2864" y="1890"/>
                    <a:pt x="2786" y="1900"/>
                  </a:cubicBezTo>
                  <a:cubicBezTo>
                    <a:pt x="3111" y="1732"/>
                    <a:pt x="3426" y="1575"/>
                    <a:pt x="3741" y="1408"/>
                  </a:cubicBezTo>
                  <a:cubicBezTo>
                    <a:pt x="3730" y="1359"/>
                    <a:pt x="3721" y="1310"/>
                    <a:pt x="3701" y="1270"/>
                  </a:cubicBezTo>
                  <a:cubicBezTo>
                    <a:pt x="3219" y="1526"/>
                    <a:pt x="2737" y="1772"/>
                    <a:pt x="2254" y="2028"/>
                  </a:cubicBezTo>
                  <a:cubicBezTo>
                    <a:pt x="2254" y="2018"/>
                    <a:pt x="2264" y="1999"/>
                    <a:pt x="2274" y="1988"/>
                  </a:cubicBezTo>
                  <a:cubicBezTo>
                    <a:pt x="2422" y="1890"/>
                    <a:pt x="2560" y="1792"/>
                    <a:pt x="2707" y="1693"/>
                  </a:cubicBezTo>
                  <a:cubicBezTo>
                    <a:pt x="2855" y="1605"/>
                    <a:pt x="3002" y="1526"/>
                    <a:pt x="3140" y="1447"/>
                  </a:cubicBezTo>
                  <a:cubicBezTo>
                    <a:pt x="3317" y="1349"/>
                    <a:pt x="3485" y="1251"/>
                    <a:pt x="3662" y="1152"/>
                  </a:cubicBezTo>
                  <a:cubicBezTo>
                    <a:pt x="3652" y="1142"/>
                    <a:pt x="3652" y="1133"/>
                    <a:pt x="3652" y="1122"/>
                  </a:cubicBezTo>
                  <a:cubicBezTo>
                    <a:pt x="3426" y="1251"/>
                    <a:pt x="3189" y="1378"/>
                    <a:pt x="2963" y="1516"/>
                  </a:cubicBezTo>
                  <a:lnTo>
                    <a:pt x="3612" y="1044"/>
                  </a:lnTo>
                  <a:lnTo>
                    <a:pt x="3553" y="926"/>
                  </a:lnTo>
                  <a:cubicBezTo>
                    <a:pt x="3445" y="995"/>
                    <a:pt x="3337" y="1074"/>
                    <a:pt x="3238" y="1152"/>
                  </a:cubicBezTo>
                  <a:cubicBezTo>
                    <a:pt x="3150" y="1181"/>
                    <a:pt x="3071" y="1221"/>
                    <a:pt x="2993" y="1251"/>
                  </a:cubicBezTo>
                  <a:cubicBezTo>
                    <a:pt x="3032" y="1211"/>
                    <a:pt x="3081" y="1172"/>
                    <a:pt x="3130" y="1122"/>
                  </a:cubicBezTo>
                  <a:cubicBezTo>
                    <a:pt x="3238" y="1014"/>
                    <a:pt x="3356" y="906"/>
                    <a:pt x="3465" y="788"/>
                  </a:cubicBezTo>
                  <a:cubicBezTo>
                    <a:pt x="3455" y="778"/>
                    <a:pt x="3445" y="768"/>
                    <a:pt x="3445" y="759"/>
                  </a:cubicBezTo>
                  <a:cubicBezTo>
                    <a:pt x="3268" y="945"/>
                    <a:pt x="3091" y="1122"/>
                    <a:pt x="2904" y="1290"/>
                  </a:cubicBezTo>
                  <a:cubicBezTo>
                    <a:pt x="2894" y="1290"/>
                    <a:pt x="2894" y="1290"/>
                    <a:pt x="2884" y="1299"/>
                  </a:cubicBezTo>
                  <a:cubicBezTo>
                    <a:pt x="3061" y="1103"/>
                    <a:pt x="3229" y="906"/>
                    <a:pt x="3396" y="700"/>
                  </a:cubicBezTo>
                  <a:cubicBezTo>
                    <a:pt x="3367" y="670"/>
                    <a:pt x="3337" y="630"/>
                    <a:pt x="3297" y="591"/>
                  </a:cubicBezTo>
                  <a:cubicBezTo>
                    <a:pt x="3248" y="650"/>
                    <a:pt x="3209" y="700"/>
                    <a:pt x="3159" y="759"/>
                  </a:cubicBezTo>
                  <a:cubicBezTo>
                    <a:pt x="3071" y="818"/>
                    <a:pt x="2993" y="877"/>
                    <a:pt x="2914" y="926"/>
                  </a:cubicBezTo>
                  <a:cubicBezTo>
                    <a:pt x="3002" y="778"/>
                    <a:pt x="3091" y="630"/>
                    <a:pt x="3179" y="473"/>
                  </a:cubicBezTo>
                  <a:cubicBezTo>
                    <a:pt x="3130" y="433"/>
                    <a:pt x="3081" y="394"/>
                    <a:pt x="3022" y="355"/>
                  </a:cubicBezTo>
                  <a:cubicBezTo>
                    <a:pt x="2934" y="542"/>
                    <a:pt x="2835" y="719"/>
                    <a:pt x="2737" y="906"/>
                  </a:cubicBezTo>
                  <a:cubicBezTo>
                    <a:pt x="2786" y="788"/>
                    <a:pt x="2835" y="670"/>
                    <a:pt x="2875" y="552"/>
                  </a:cubicBezTo>
                  <a:lnTo>
                    <a:pt x="2963" y="315"/>
                  </a:lnTo>
                  <a:cubicBezTo>
                    <a:pt x="2953" y="306"/>
                    <a:pt x="2943" y="306"/>
                    <a:pt x="2934" y="296"/>
                  </a:cubicBezTo>
                  <a:cubicBezTo>
                    <a:pt x="2845" y="552"/>
                    <a:pt x="2746" y="807"/>
                    <a:pt x="2638" y="1054"/>
                  </a:cubicBezTo>
                  <a:cubicBezTo>
                    <a:pt x="2628" y="1074"/>
                    <a:pt x="2628" y="1093"/>
                    <a:pt x="2619" y="1103"/>
                  </a:cubicBezTo>
                  <a:cubicBezTo>
                    <a:pt x="2608" y="1133"/>
                    <a:pt x="2589" y="1152"/>
                    <a:pt x="2579" y="1172"/>
                  </a:cubicBezTo>
                  <a:cubicBezTo>
                    <a:pt x="2530" y="1211"/>
                    <a:pt x="2481" y="1240"/>
                    <a:pt x="2431" y="1270"/>
                  </a:cubicBezTo>
                  <a:cubicBezTo>
                    <a:pt x="2540" y="1063"/>
                    <a:pt x="2648" y="847"/>
                    <a:pt x="2746" y="621"/>
                  </a:cubicBezTo>
                  <a:cubicBezTo>
                    <a:pt x="2796" y="512"/>
                    <a:pt x="2845" y="394"/>
                    <a:pt x="2894" y="276"/>
                  </a:cubicBezTo>
                  <a:cubicBezTo>
                    <a:pt x="2875" y="256"/>
                    <a:pt x="2855" y="247"/>
                    <a:pt x="2835" y="237"/>
                  </a:cubicBezTo>
                  <a:cubicBezTo>
                    <a:pt x="2726" y="503"/>
                    <a:pt x="2608" y="768"/>
                    <a:pt x="2481" y="1024"/>
                  </a:cubicBezTo>
                  <a:cubicBezTo>
                    <a:pt x="2422" y="1142"/>
                    <a:pt x="2372" y="1251"/>
                    <a:pt x="2313" y="1359"/>
                  </a:cubicBezTo>
                  <a:lnTo>
                    <a:pt x="2293" y="1378"/>
                  </a:lnTo>
                  <a:cubicBezTo>
                    <a:pt x="2431" y="1074"/>
                    <a:pt x="2549" y="768"/>
                    <a:pt x="2667" y="463"/>
                  </a:cubicBezTo>
                  <a:cubicBezTo>
                    <a:pt x="2697" y="374"/>
                    <a:pt x="2726" y="286"/>
                    <a:pt x="2776" y="208"/>
                  </a:cubicBezTo>
                  <a:lnTo>
                    <a:pt x="2717" y="178"/>
                  </a:lnTo>
                  <a:cubicBezTo>
                    <a:pt x="2678" y="237"/>
                    <a:pt x="2648" y="296"/>
                    <a:pt x="2628" y="365"/>
                  </a:cubicBezTo>
                  <a:cubicBezTo>
                    <a:pt x="2589" y="453"/>
                    <a:pt x="2560" y="542"/>
                    <a:pt x="2530" y="630"/>
                  </a:cubicBezTo>
                  <a:cubicBezTo>
                    <a:pt x="2490" y="719"/>
                    <a:pt x="2461" y="818"/>
                    <a:pt x="2422" y="916"/>
                  </a:cubicBezTo>
                  <a:cubicBezTo>
                    <a:pt x="2343" y="1093"/>
                    <a:pt x="2264" y="1280"/>
                    <a:pt x="2175" y="1467"/>
                  </a:cubicBezTo>
                  <a:cubicBezTo>
                    <a:pt x="2116" y="1507"/>
                    <a:pt x="2057" y="1546"/>
                    <a:pt x="2008" y="1585"/>
                  </a:cubicBezTo>
                  <a:cubicBezTo>
                    <a:pt x="2008" y="1555"/>
                    <a:pt x="2018" y="1516"/>
                    <a:pt x="2028" y="1477"/>
                  </a:cubicBezTo>
                  <a:cubicBezTo>
                    <a:pt x="2127" y="1162"/>
                    <a:pt x="2234" y="857"/>
                    <a:pt x="2363" y="542"/>
                  </a:cubicBezTo>
                  <a:cubicBezTo>
                    <a:pt x="2422" y="404"/>
                    <a:pt x="2481" y="256"/>
                    <a:pt x="2540" y="109"/>
                  </a:cubicBezTo>
                  <a:cubicBezTo>
                    <a:pt x="2510" y="99"/>
                    <a:pt x="2490" y="99"/>
                    <a:pt x="2471" y="89"/>
                  </a:cubicBezTo>
                  <a:cubicBezTo>
                    <a:pt x="2343" y="385"/>
                    <a:pt x="2225" y="689"/>
                    <a:pt x="2116" y="985"/>
                  </a:cubicBezTo>
                  <a:lnTo>
                    <a:pt x="2087" y="1074"/>
                  </a:lnTo>
                  <a:cubicBezTo>
                    <a:pt x="2116" y="906"/>
                    <a:pt x="2146" y="748"/>
                    <a:pt x="2166" y="581"/>
                  </a:cubicBezTo>
                  <a:cubicBezTo>
                    <a:pt x="2195" y="404"/>
                    <a:pt x="2225" y="217"/>
                    <a:pt x="2254" y="40"/>
                  </a:cubicBezTo>
                  <a:cubicBezTo>
                    <a:pt x="2234" y="30"/>
                    <a:pt x="2205" y="30"/>
                    <a:pt x="2186" y="20"/>
                  </a:cubicBezTo>
                  <a:cubicBezTo>
                    <a:pt x="2166" y="50"/>
                    <a:pt x="2156" y="79"/>
                    <a:pt x="2136" y="99"/>
                  </a:cubicBezTo>
                  <a:cubicBezTo>
                    <a:pt x="2146" y="70"/>
                    <a:pt x="2146" y="50"/>
                    <a:pt x="2146" y="20"/>
                  </a:cubicBezTo>
                  <a:cubicBezTo>
                    <a:pt x="2097" y="11"/>
                    <a:pt x="2048" y="11"/>
                    <a:pt x="1989" y="11"/>
                  </a:cubicBezTo>
                  <a:lnTo>
                    <a:pt x="1930" y="512"/>
                  </a:lnTo>
                  <a:cubicBezTo>
                    <a:pt x="1920" y="522"/>
                    <a:pt x="1920" y="542"/>
                    <a:pt x="1910" y="552"/>
                  </a:cubicBezTo>
                  <a:lnTo>
                    <a:pt x="1910" y="414"/>
                  </a:lnTo>
                  <a:cubicBezTo>
                    <a:pt x="1920" y="276"/>
                    <a:pt x="1920" y="138"/>
                    <a:pt x="1920" y="0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5034604" y="5070107"/>
              <a:ext cx="73299" cy="12711"/>
            </a:xfrm>
            <a:custGeom>
              <a:avLst/>
              <a:gdLst/>
              <a:ahLst/>
              <a:cxnLst/>
              <a:rect l="l" t="t" r="r" b="b"/>
              <a:pathLst>
                <a:path w="346" h="60" extrusionOk="0">
                  <a:moveTo>
                    <a:pt x="1" y="1"/>
                  </a:moveTo>
                  <a:cubicBezTo>
                    <a:pt x="1" y="11"/>
                    <a:pt x="11" y="20"/>
                    <a:pt x="11" y="31"/>
                  </a:cubicBezTo>
                  <a:lnTo>
                    <a:pt x="188" y="60"/>
                  </a:lnTo>
                  <a:lnTo>
                    <a:pt x="346" y="60"/>
                  </a:lnTo>
                  <a:cubicBezTo>
                    <a:pt x="306" y="60"/>
                    <a:pt x="267" y="50"/>
                    <a:pt x="228" y="40"/>
                  </a:cubicBezTo>
                  <a:cubicBezTo>
                    <a:pt x="149" y="31"/>
                    <a:pt x="80" y="11"/>
                    <a:pt x="1" y="1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75043" y="4573961"/>
              <a:ext cx="802055" cy="508858"/>
            </a:xfrm>
            <a:custGeom>
              <a:avLst/>
              <a:gdLst/>
              <a:ahLst/>
              <a:cxnLst/>
              <a:rect l="l" t="t" r="r" b="b"/>
              <a:pathLst>
                <a:path w="3786" h="2402" extrusionOk="0">
                  <a:moveTo>
                    <a:pt x="1506" y="424"/>
                  </a:moveTo>
                  <a:cubicBezTo>
                    <a:pt x="1545" y="512"/>
                    <a:pt x="1575" y="601"/>
                    <a:pt x="1604" y="689"/>
                  </a:cubicBezTo>
                  <a:cubicBezTo>
                    <a:pt x="1614" y="728"/>
                    <a:pt x="1615" y="766"/>
                    <a:pt x="1623" y="796"/>
                  </a:cubicBezTo>
                  <a:lnTo>
                    <a:pt x="1623" y="796"/>
                  </a:lnTo>
                  <a:cubicBezTo>
                    <a:pt x="1584" y="668"/>
                    <a:pt x="1545" y="541"/>
                    <a:pt x="1506" y="424"/>
                  </a:cubicBezTo>
                  <a:close/>
                  <a:moveTo>
                    <a:pt x="1053" y="837"/>
                  </a:moveTo>
                  <a:cubicBezTo>
                    <a:pt x="1063" y="847"/>
                    <a:pt x="1073" y="857"/>
                    <a:pt x="1083" y="877"/>
                  </a:cubicBezTo>
                  <a:cubicBezTo>
                    <a:pt x="1093" y="886"/>
                    <a:pt x="1103" y="906"/>
                    <a:pt x="1112" y="916"/>
                  </a:cubicBezTo>
                  <a:cubicBezTo>
                    <a:pt x="1112" y="936"/>
                    <a:pt x="1112" y="945"/>
                    <a:pt x="1122" y="965"/>
                  </a:cubicBezTo>
                  <a:cubicBezTo>
                    <a:pt x="1093" y="916"/>
                    <a:pt x="1073" y="877"/>
                    <a:pt x="1053" y="837"/>
                  </a:cubicBezTo>
                  <a:close/>
                  <a:moveTo>
                    <a:pt x="1742" y="1083"/>
                  </a:moveTo>
                  <a:lnTo>
                    <a:pt x="1772" y="1172"/>
                  </a:lnTo>
                  <a:lnTo>
                    <a:pt x="1772" y="1290"/>
                  </a:lnTo>
                  <a:cubicBezTo>
                    <a:pt x="1762" y="1260"/>
                    <a:pt x="1752" y="1240"/>
                    <a:pt x="1742" y="1211"/>
                  </a:cubicBezTo>
                  <a:lnTo>
                    <a:pt x="1742" y="1172"/>
                  </a:lnTo>
                  <a:cubicBezTo>
                    <a:pt x="1742" y="1152"/>
                    <a:pt x="1733" y="1133"/>
                    <a:pt x="1733" y="1103"/>
                  </a:cubicBezTo>
                  <a:cubicBezTo>
                    <a:pt x="1733" y="1093"/>
                    <a:pt x="1742" y="1093"/>
                    <a:pt x="1742" y="1083"/>
                  </a:cubicBezTo>
                  <a:close/>
                  <a:moveTo>
                    <a:pt x="1280" y="995"/>
                  </a:moveTo>
                  <a:cubicBezTo>
                    <a:pt x="1289" y="1004"/>
                    <a:pt x="1300" y="1024"/>
                    <a:pt x="1300" y="1034"/>
                  </a:cubicBezTo>
                  <a:cubicBezTo>
                    <a:pt x="1359" y="1142"/>
                    <a:pt x="1407" y="1240"/>
                    <a:pt x="1466" y="1349"/>
                  </a:cubicBezTo>
                  <a:lnTo>
                    <a:pt x="1457" y="1339"/>
                  </a:lnTo>
                  <a:cubicBezTo>
                    <a:pt x="1398" y="1260"/>
                    <a:pt x="1348" y="1192"/>
                    <a:pt x="1289" y="1113"/>
                  </a:cubicBezTo>
                  <a:cubicBezTo>
                    <a:pt x="1289" y="1074"/>
                    <a:pt x="1289" y="1034"/>
                    <a:pt x="1280" y="995"/>
                  </a:cubicBezTo>
                  <a:close/>
                  <a:moveTo>
                    <a:pt x="2205" y="119"/>
                  </a:moveTo>
                  <a:lnTo>
                    <a:pt x="2205" y="119"/>
                  </a:lnTo>
                  <a:cubicBezTo>
                    <a:pt x="2155" y="433"/>
                    <a:pt x="2107" y="739"/>
                    <a:pt x="2057" y="1054"/>
                  </a:cubicBezTo>
                  <a:cubicBezTo>
                    <a:pt x="2037" y="1122"/>
                    <a:pt x="2028" y="1192"/>
                    <a:pt x="2018" y="1260"/>
                  </a:cubicBezTo>
                  <a:cubicBezTo>
                    <a:pt x="2008" y="1290"/>
                    <a:pt x="1998" y="1319"/>
                    <a:pt x="1988" y="1359"/>
                  </a:cubicBezTo>
                  <a:cubicBezTo>
                    <a:pt x="2028" y="1004"/>
                    <a:pt x="2067" y="641"/>
                    <a:pt x="2116" y="286"/>
                  </a:cubicBezTo>
                  <a:cubicBezTo>
                    <a:pt x="2146" y="237"/>
                    <a:pt x="2175" y="178"/>
                    <a:pt x="2205" y="119"/>
                  </a:cubicBezTo>
                  <a:close/>
                  <a:moveTo>
                    <a:pt x="3071" y="857"/>
                  </a:moveTo>
                  <a:cubicBezTo>
                    <a:pt x="2914" y="1034"/>
                    <a:pt x="2766" y="1211"/>
                    <a:pt x="2599" y="1388"/>
                  </a:cubicBezTo>
                  <a:cubicBezTo>
                    <a:pt x="2697" y="1260"/>
                    <a:pt x="2785" y="1133"/>
                    <a:pt x="2864" y="1004"/>
                  </a:cubicBezTo>
                  <a:lnTo>
                    <a:pt x="3071" y="857"/>
                  </a:lnTo>
                  <a:close/>
                  <a:moveTo>
                    <a:pt x="2520" y="1251"/>
                  </a:moveTo>
                  <a:lnTo>
                    <a:pt x="2520" y="1251"/>
                  </a:lnTo>
                  <a:cubicBezTo>
                    <a:pt x="2451" y="1349"/>
                    <a:pt x="2382" y="1447"/>
                    <a:pt x="2313" y="1536"/>
                  </a:cubicBezTo>
                  <a:cubicBezTo>
                    <a:pt x="2303" y="1546"/>
                    <a:pt x="2293" y="1546"/>
                    <a:pt x="2293" y="1546"/>
                  </a:cubicBezTo>
                  <a:cubicBezTo>
                    <a:pt x="2323" y="1477"/>
                    <a:pt x="2362" y="1408"/>
                    <a:pt x="2402" y="1339"/>
                  </a:cubicBezTo>
                  <a:lnTo>
                    <a:pt x="2520" y="1251"/>
                  </a:lnTo>
                  <a:close/>
                  <a:moveTo>
                    <a:pt x="3110" y="1231"/>
                  </a:moveTo>
                  <a:lnTo>
                    <a:pt x="3110" y="1231"/>
                  </a:lnTo>
                  <a:cubicBezTo>
                    <a:pt x="2962" y="1339"/>
                    <a:pt x="2815" y="1437"/>
                    <a:pt x="2667" y="1546"/>
                  </a:cubicBezTo>
                  <a:cubicBezTo>
                    <a:pt x="2677" y="1536"/>
                    <a:pt x="2677" y="1526"/>
                    <a:pt x="2687" y="1516"/>
                  </a:cubicBezTo>
                  <a:lnTo>
                    <a:pt x="2923" y="1310"/>
                  </a:lnTo>
                  <a:cubicBezTo>
                    <a:pt x="2982" y="1290"/>
                    <a:pt x="3051" y="1260"/>
                    <a:pt x="3110" y="1231"/>
                  </a:cubicBezTo>
                  <a:close/>
                  <a:moveTo>
                    <a:pt x="876" y="1221"/>
                  </a:moveTo>
                  <a:lnTo>
                    <a:pt x="876" y="1221"/>
                  </a:lnTo>
                  <a:cubicBezTo>
                    <a:pt x="974" y="1310"/>
                    <a:pt x="1073" y="1388"/>
                    <a:pt x="1171" y="1467"/>
                  </a:cubicBezTo>
                  <a:cubicBezTo>
                    <a:pt x="1182" y="1507"/>
                    <a:pt x="1182" y="1536"/>
                    <a:pt x="1182" y="1566"/>
                  </a:cubicBezTo>
                  <a:cubicBezTo>
                    <a:pt x="1112" y="1507"/>
                    <a:pt x="1044" y="1447"/>
                    <a:pt x="965" y="1388"/>
                  </a:cubicBezTo>
                  <a:cubicBezTo>
                    <a:pt x="935" y="1329"/>
                    <a:pt x="906" y="1280"/>
                    <a:pt x="876" y="1221"/>
                  </a:cubicBezTo>
                  <a:close/>
                  <a:moveTo>
                    <a:pt x="256" y="866"/>
                  </a:moveTo>
                  <a:lnTo>
                    <a:pt x="256" y="866"/>
                  </a:lnTo>
                  <a:cubicBezTo>
                    <a:pt x="463" y="1024"/>
                    <a:pt x="670" y="1192"/>
                    <a:pt x="867" y="1349"/>
                  </a:cubicBezTo>
                  <a:cubicBezTo>
                    <a:pt x="867" y="1359"/>
                    <a:pt x="876" y="1359"/>
                    <a:pt x="876" y="1369"/>
                  </a:cubicBezTo>
                  <a:cubicBezTo>
                    <a:pt x="915" y="1437"/>
                    <a:pt x="945" y="1507"/>
                    <a:pt x="985" y="1575"/>
                  </a:cubicBezTo>
                  <a:cubicBezTo>
                    <a:pt x="856" y="1447"/>
                    <a:pt x="729" y="1329"/>
                    <a:pt x="600" y="1201"/>
                  </a:cubicBezTo>
                  <a:cubicBezTo>
                    <a:pt x="493" y="1093"/>
                    <a:pt x="375" y="985"/>
                    <a:pt x="256" y="866"/>
                  </a:cubicBezTo>
                  <a:close/>
                  <a:moveTo>
                    <a:pt x="1683" y="1231"/>
                  </a:moveTo>
                  <a:cubicBezTo>
                    <a:pt x="1693" y="1349"/>
                    <a:pt x="1713" y="1457"/>
                    <a:pt x="1733" y="1566"/>
                  </a:cubicBezTo>
                  <a:cubicBezTo>
                    <a:pt x="1733" y="1570"/>
                    <a:pt x="1733" y="1575"/>
                    <a:pt x="1733" y="1580"/>
                  </a:cubicBezTo>
                  <a:lnTo>
                    <a:pt x="1733" y="1580"/>
                  </a:lnTo>
                  <a:lnTo>
                    <a:pt x="1654" y="1290"/>
                  </a:lnTo>
                  <a:lnTo>
                    <a:pt x="1654" y="1280"/>
                  </a:lnTo>
                  <a:cubicBezTo>
                    <a:pt x="1663" y="1270"/>
                    <a:pt x="1674" y="1251"/>
                    <a:pt x="1683" y="1231"/>
                  </a:cubicBezTo>
                  <a:close/>
                  <a:moveTo>
                    <a:pt x="2273" y="1428"/>
                  </a:moveTo>
                  <a:cubicBezTo>
                    <a:pt x="2244" y="1477"/>
                    <a:pt x="2214" y="1536"/>
                    <a:pt x="2195" y="1595"/>
                  </a:cubicBezTo>
                  <a:lnTo>
                    <a:pt x="2185" y="1595"/>
                  </a:lnTo>
                  <a:cubicBezTo>
                    <a:pt x="2185" y="1585"/>
                    <a:pt x="2195" y="1585"/>
                    <a:pt x="2195" y="1585"/>
                  </a:cubicBezTo>
                  <a:cubicBezTo>
                    <a:pt x="2214" y="1536"/>
                    <a:pt x="2234" y="1487"/>
                    <a:pt x="2264" y="1437"/>
                  </a:cubicBezTo>
                  <a:lnTo>
                    <a:pt x="2273" y="1428"/>
                  </a:lnTo>
                  <a:close/>
                  <a:moveTo>
                    <a:pt x="1300" y="1181"/>
                  </a:moveTo>
                  <a:lnTo>
                    <a:pt x="1300" y="1181"/>
                  </a:lnTo>
                  <a:cubicBezTo>
                    <a:pt x="1368" y="1280"/>
                    <a:pt x="1437" y="1369"/>
                    <a:pt x="1506" y="1467"/>
                  </a:cubicBezTo>
                  <a:cubicBezTo>
                    <a:pt x="1486" y="1516"/>
                    <a:pt x="1477" y="1575"/>
                    <a:pt x="1457" y="1625"/>
                  </a:cubicBezTo>
                  <a:cubicBezTo>
                    <a:pt x="1427" y="1585"/>
                    <a:pt x="1398" y="1536"/>
                    <a:pt x="1378" y="1496"/>
                  </a:cubicBezTo>
                  <a:cubicBezTo>
                    <a:pt x="1368" y="1487"/>
                    <a:pt x="1359" y="1467"/>
                    <a:pt x="1359" y="1447"/>
                  </a:cubicBezTo>
                  <a:cubicBezTo>
                    <a:pt x="1348" y="1428"/>
                    <a:pt x="1329" y="1408"/>
                    <a:pt x="1319" y="1378"/>
                  </a:cubicBezTo>
                  <a:cubicBezTo>
                    <a:pt x="1319" y="1319"/>
                    <a:pt x="1309" y="1251"/>
                    <a:pt x="1300" y="1181"/>
                  </a:cubicBezTo>
                  <a:close/>
                  <a:moveTo>
                    <a:pt x="2146" y="1526"/>
                  </a:moveTo>
                  <a:cubicBezTo>
                    <a:pt x="2126" y="1555"/>
                    <a:pt x="2107" y="1595"/>
                    <a:pt x="2087" y="1634"/>
                  </a:cubicBezTo>
                  <a:cubicBezTo>
                    <a:pt x="2067" y="1644"/>
                    <a:pt x="2037" y="1654"/>
                    <a:pt x="2008" y="1664"/>
                  </a:cubicBezTo>
                  <a:cubicBezTo>
                    <a:pt x="2008" y="1654"/>
                    <a:pt x="1998" y="1644"/>
                    <a:pt x="1998" y="1634"/>
                  </a:cubicBezTo>
                  <a:cubicBezTo>
                    <a:pt x="2048" y="1595"/>
                    <a:pt x="2096" y="1555"/>
                    <a:pt x="2146" y="1526"/>
                  </a:cubicBezTo>
                  <a:close/>
                  <a:moveTo>
                    <a:pt x="1634" y="1349"/>
                  </a:moveTo>
                  <a:lnTo>
                    <a:pt x="1722" y="1703"/>
                  </a:lnTo>
                  <a:cubicBezTo>
                    <a:pt x="1703" y="1664"/>
                    <a:pt x="1683" y="1625"/>
                    <a:pt x="1663" y="1595"/>
                  </a:cubicBezTo>
                  <a:lnTo>
                    <a:pt x="1595" y="1447"/>
                  </a:lnTo>
                  <a:cubicBezTo>
                    <a:pt x="1604" y="1418"/>
                    <a:pt x="1615" y="1378"/>
                    <a:pt x="1634" y="1349"/>
                  </a:cubicBezTo>
                  <a:close/>
                  <a:moveTo>
                    <a:pt x="2067" y="1673"/>
                  </a:moveTo>
                  <a:lnTo>
                    <a:pt x="2067" y="1673"/>
                  </a:lnTo>
                  <a:cubicBezTo>
                    <a:pt x="2057" y="1693"/>
                    <a:pt x="2048" y="1723"/>
                    <a:pt x="2037" y="1743"/>
                  </a:cubicBezTo>
                  <a:cubicBezTo>
                    <a:pt x="2028" y="1723"/>
                    <a:pt x="2018" y="1713"/>
                    <a:pt x="2018" y="1693"/>
                  </a:cubicBezTo>
                  <a:cubicBezTo>
                    <a:pt x="2037" y="1684"/>
                    <a:pt x="2048" y="1684"/>
                    <a:pt x="2067" y="1673"/>
                  </a:cubicBezTo>
                  <a:close/>
                  <a:moveTo>
                    <a:pt x="1004" y="1457"/>
                  </a:moveTo>
                  <a:cubicBezTo>
                    <a:pt x="1033" y="1487"/>
                    <a:pt x="1073" y="1516"/>
                    <a:pt x="1103" y="1546"/>
                  </a:cubicBezTo>
                  <a:cubicBezTo>
                    <a:pt x="1132" y="1566"/>
                    <a:pt x="1162" y="1595"/>
                    <a:pt x="1191" y="1614"/>
                  </a:cubicBezTo>
                  <a:cubicBezTo>
                    <a:pt x="1201" y="1684"/>
                    <a:pt x="1211" y="1743"/>
                    <a:pt x="1221" y="1802"/>
                  </a:cubicBezTo>
                  <a:cubicBezTo>
                    <a:pt x="1191" y="1782"/>
                    <a:pt x="1171" y="1762"/>
                    <a:pt x="1142" y="1732"/>
                  </a:cubicBezTo>
                  <a:cubicBezTo>
                    <a:pt x="1103" y="1644"/>
                    <a:pt x="1053" y="1555"/>
                    <a:pt x="1004" y="1457"/>
                  </a:cubicBezTo>
                  <a:close/>
                  <a:moveTo>
                    <a:pt x="1555" y="1536"/>
                  </a:moveTo>
                  <a:cubicBezTo>
                    <a:pt x="1565" y="1546"/>
                    <a:pt x="1565" y="1546"/>
                    <a:pt x="1565" y="1555"/>
                  </a:cubicBezTo>
                  <a:lnTo>
                    <a:pt x="1693" y="1792"/>
                  </a:lnTo>
                  <a:lnTo>
                    <a:pt x="1634" y="1821"/>
                  </a:lnTo>
                  <a:cubicBezTo>
                    <a:pt x="1595" y="1782"/>
                    <a:pt x="1555" y="1752"/>
                    <a:pt x="1506" y="1713"/>
                  </a:cubicBezTo>
                  <a:cubicBezTo>
                    <a:pt x="1506" y="1703"/>
                    <a:pt x="1506" y="1703"/>
                    <a:pt x="1496" y="1703"/>
                  </a:cubicBezTo>
                  <a:cubicBezTo>
                    <a:pt x="1516" y="1644"/>
                    <a:pt x="1536" y="1595"/>
                    <a:pt x="1555" y="1536"/>
                  </a:cubicBezTo>
                  <a:close/>
                  <a:moveTo>
                    <a:pt x="1378" y="1792"/>
                  </a:moveTo>
                  <a:cubicBezTo>
                    <a:pt x="1378" y="1792"/>
                    <a:pt x="1388" y="1802"/>
                    <a:pt x="1388" y="1811"/>
                  </a:cubicBezTo>
                  <a:cubicBezTo>
                    <a:pt x="1388" y="1811"/>
                    <a:pt x="1388" y="1821"/>
                    <a:pt x="1378" y="1831"/>
                  </a:cubicBezTo>
                  <a:lnTo>
                    <a:pt x="1378" y="1792"/>
                  </a:lnTo>
                  <a:close/>
                  <a:moveTo>
                    <a:pt x="1565" y="1802"/>
                  </a:moveTo>
                  <a:cubicBezTo>
                    <a:pt x="1575" y="1811"/>
                    <a:pt x="1585" y="1821"/>
                    <a:pt x="1604" y="1831"/>
                  </a:cubicBezTo>
                  <a:cubicBezTo>
                    <a:pt x="1595" y="1841"/>
                    <a:pt x="1595" y="1841"/>
                    <a:pt x="1585" y="1841"/>
                  </a:cubicBezTo>
                  <a:cubicBezTo>
                    <a:pt x="1575" y="1831"/>
                    <a:pt x="1565" y="1811"/>
                    <a:pt x="1565" y="1802"/>
                  </a:cubicBezTo>
                  <a:close/>
                  <a:moveTo>
                    <a:pt x="1969" y="1782"/>
                  </a:moveTo>
                  <a:cubicBezTo>
                    <a:pt x="1978" y="1802"/>
                    <a:pt x="1978" y="1811"/>
                    <a:pt x="1988" y="1831"/>
                  </a:cubicBezTo>
                  <a:cubicBezTo>
                    <a:pt x="1978" y="1841"/>
                    <a:pt x="1978" y="1861"/>
                    <a:pt x="1969" y="1870"/>
                  </a:cubicBezTo>
                  <a:cubicBezTo>
                    <a:pt x="1969" y="1861"/>
                    <a:pt x="1959" y="1851"/>
                    <a:pt x="1959" y="1851"/>
                  </a:cubicBezTo>
                  <a:cubicBezTo>
                    <a:pt x="1969" y="1831"/>
                    <a:pt x="1969" y="1802"/>
                    <a:pt x="1969" y="1782"/>
                  </a:cubicBezTo>
                  <a:close/>
                  <a:moveTo>
                    <a:pt x="1634" y="1861"/>
                  </a:moveTo>
                  <a:lnTo>
                    <a:pt x="1615" y="1880"/>
                  </a:lnTo>
                  <a:cubicBezTo>
                    <a:pt x="1604" y="1880"/>
                    <a:pt x="1604" y="1870"/>
                    <a:pt x="1604" y="1870"/>
                  </a:cubicBezTo>
                  <a:cubicBezTo>
                    <a:pt x="1604" y="1861"/>
                    <a:pt x="1615" y="1861"/>
                    <a:pt x="1624" y="1861"/>
                  </a:cubicBezTo>
                  <a:close/>
                  <a:moveTo>
                    <a:pt x="1191" y="1831"/>
                  </a:moveTo>
                  <a:lnTo>
                    <a:pt x="1221" y="1861"/>
                  </a:lnTo>
                  <a:cubicBezTo>
                    <a:pt x="1228" y="1868"/>
                    <a:pt x="1230" y="1877"/>
                    <a:pt x="1230" y="1890"/>
                  </a:cubicBezTo>
                  <a:lnTo>
                    <a:pt x="1230" y="1890"/>
                  </a:lnTo>
                  <a:cubicBezTo>
                    <a:pt x="1221" y="1870"/>
                    <a:pt x="1201" y="1851"/>
                    <a:pt x="1191" y="1831"/>
                  </a:cubicBezTo>
                  <a:close/>
                  <a:moveTo>
                    <a:pt x="1437" y="1890"/>
                  </a:moveTo>
                  <a:cubicBezTo>
                    <a:pt x="1437" y="1890"/>
                    <a:pt x="1437" y="1900"/>
                    <a:pt x="1447" y="1900"/>
                  </a:cubicBezTo>
                  <a:lnTo>
                    <a:pt x="1427" y="1900"/>
                  </a:lnTo>
                  <a:lnTo>
                    <a:pt x="1437" y="1890"/>
                  </a:lnTo>
                  <a:close/>
                  <a:moveTo>
                    <a:pt x="1722" y="1841"/>
                  </a:moveTo>
                  <a:cubicBezTo>
                    <a:pt x="1733" y="1870"/>
                    <a:pt x="1742" y="1890"/>
                    <a:pt x="1762" y="1920"/>
                  </a:cubicBezTo>
                  <a:lnTo>
                    <a:pt x="1762" y="1929"/>
                  </a:lnTo>
                  <a:cubicBezTo>
                    <a:pt x="1733" y="1910"/>
                    <a:pt x="1713" y="1890"/>
                    <a:pt x="1683" y="1870"/>
                  </a:cubicBezTo>
                  <a:cubicBezTo>
                    <a:pt x="1693" y="1861"/>
                    <a:pt x="1703" y="1851"/>
                    <a:pt x="1722" y="1841"/>
                  </a:cubicBezTo>
                  <a:close/>
                  <a:moveTo>
                    <a:pt x="1457" y="1929"/>
                  </a:moveTo>
                  <a:cubicBezTo>
                    <a:pt x="1466" y="1940"/>
                    <a:pt x="1477" y="1959"/>
                    <a:pt x="1486" y="1979"/>
                  </a:cubicBezTo>
                  <a:cubicBezTo>
                    <a:pt x="1466" y="1988"/>
                    <a:pt x="1447" y="2008"/>
                    <a:pt x="1427" y="2018"/>
                  </a:cubicBezTo>
                  <a:cubicBezTo>
                    <a:pt x="1427" y="2008"/>
                    <a:pt x="1418" y="1999"/>
                    <a:pt x="1407" y="1999"/>
                  </a:cubicBezTo>
                  <a:lnTo>
                    <a:pt x="1407" y="1979"/>
                  </a:lnTo>
                  <a:cubicBezTo>
                    <a:pt x="1407" y="1969"/>
                    <a:pt x="1418" y="1959"/>
                    <a:pt x="1418" y="1940"/>
                  </a:cubicBezTo>
                  <a:cubicBezTo>
                    <a:pt x="1427" y="1940"/>
                    <a:pt x="1447" y="1929"/>
                    <a:pt x="1457" y="1929"/>
                  </a:cubicBezTo>
                  <a:close/>
                  <a:moveTo>
                    <a:pt x="1663" y="1890"/>
                  </a:moveTo>
                  <a:cubicBezTo>
                    <a:pt x="1674" y="1900"/>
                    <a:pt x="1683" y="1910"/>
                    <a:pt x="1703" y="1920"/>
                  </a:cubicBezTo>
                  <a:cubicBezTo>
                    <a:pt x="1713" y="1940"/>
                    <a:pt x="1733" y="1949"/>
                    <a:pt x="1752" y="1969"/>
                  </a:cubicBezTo>
                  <a:lnTo>
                    <a:pt x="1742" y="2047"/>
                  </a:lnTo>
                  <a:cubicBezTo>
                    <a:pt x="1713" y="2018"/>
                    <a:pt x="1693" y="1999"/>
                    <a:pt x="1663" y="1979"/>
                  </a:cubicBezTo>
                  <a:cubicBezTo>
                    <a:pt x="1654" y="1949"/>
                    <a:pt x="1634" y="1929"/>
                    <a:pt x="1624" y="1910"/>
                  </a:cubicBezTo>
                  <a:cubicBezTo>
                    <a:pt x="1634" y="1900"/>
                    <a:pt x="1644" y="1890"/>
                    <a:pt x="1663" y="1890"/>
                  </a:cubicBezTo>
                  <a:close/>
                  <a:moveTo>
                    <a:pt x="1713" y="2058"/>
                  </a:moveTo>
                  <a:lnTo>
                    <a:pt x="1742" y="2087"/>
                  </a:lnTo>
                  <a:lnTo>
                    <a:pt x="1733" y="2097"/>
                  </a:lnTo>
                  <a:cubicBezTo>
                    <a:pt x="1722" y="2087"/>
                    <a:pt x="1713" y="2067"/>
                    <a:pt x="1713" y="2058"/>
                  </a:cubicBezTo>
                  <a:close/>
                  <a:moveTo>
                    <a:pt x="1427" y="2058"/>
                  </a:moveTo>
                  <a:cubicBezTo>
                    <a:pt x="1437" y="2077"/>
                    <a:pt x="1457" y="2087"/>
                    <a:pt x="1466" y="2097"/>
                  </a:cubicBezTo>
                  <a:cubicBezTo>
                    <a:pt x="1466" y="2106"/>
                    <a:pt x="1477" y="2106"/>
                    <a:pt x="1486" y="2117"/>
                  </a:cubicBezTo>
                  <a:cubicBezTo>
                    <a:pt x="1466" y="2106"/>
                    <a:pt x="1447" y="2097"/>
                    <a:pt x="1418" y="2087"/>
                  </a:cubicBezTo>
                  <a:lnTo>
                    <a:pt x="1418" y="2067"/>
                  </a:lnTo>
                  <a:cubicBezTo>
                    <a:pt x="1418" y="2067"/>
                    <a:pt x="1427" y="2067"/>
                    <a:pt x="1427" y="2058"/>
                  </a:cubicBezTo>
                  <a:close/>
                  <a:moveTo>
                    <a:pt x="1506" y="2008"/>
                  </a:moveTo>
                  <a:lnTo>
                    <a:pt x="1536" y="2067"/>
                  </a:lnTo>
                  <a:cubicBezTo>
                    <a:pt x="1545" y="2097"/>
                    <a:pt x="1565" y="2126"/>
                    <a:pt x="1575" y="2156"/>
                  </a:cubicBezTo>
                  <a:cubicBezTo>
                    <a:pt x="1565" y="2156"/>
                    <a:pt x="1565" y="2146"/>
                    <a:pt x="1555" y="2146"/>
                  </a:cubicBezTo>
                  <a:cubicBezTo>
                    <a:pt x="1526" y="2117"/>
                    <a:pt x="1486" y="2077"/>
                    <a:pt x="1457" y="2038"/>
                  </a:cubicBezTo>
                  <a:cubicBezTo>
                    <a:pt x="1466" y="2028"/>
                    <a:pt x="1486" y="2018"/>
                    <a:pt x="1506" y="2008"/>
                  </a:cubicBezTo>
                  <a:close/>
                  <a:moveTo>
                    <a:pt x="2864" y="1920"/>
                  </a:moveTo>
                  <a:lnTo>
                    <a:pt x="2864" y="1920"/>
                  </a:lnTo>
                  <a:cubicBezTo>
                    <a:pt x="2776" y="1949"/>
                    <a:pt x="2697" y="1988"/>
                    <a:pt x="2608" y="2028"/>
                  </a:cubicBezTo>
                  <a:cubicBezTo>
                    <a:pt x="2490" y="2077"/>
                    <a:pt x="2372" y="2126"/>
                    <a:pt x="2264" y="2176"/>
                  </a:cubicBezTo>
                  <a:cubicBezTo>
                    <a:pt x="2402" y="2106"/>
                    <a:pt x="2540" y="2028"/>
                    <a:pt x="2677" y="1959"/>
                  </a:cubicBezTo>
                  <a:cubicBezTo>
                    <a:pt x="2746" y="1940"/>
                    <a:pt x="2805" y="1929"/>
                    <a:pt x="2864" y="1920"/>
                  </a:cubicBezTo>
                  <a:close/>
                  <a:moveTo>
                    <a:pt x="1515" y="2289"/>
                  </a:moveTo>
                  <a:lnTo>
                    <a:pt x="1466" y="2313"/>
                  </a:lnTo>
                  <a:lnTo>
                    <a:pt x="1457" y="2313"/>
                  </a:lnTo>
                  <a:lnTo>
                    <a:pt x="1457" y="2303"/>
                  </a:lnTo>
                  <a:cubicBezTo>
                    <a:pt x="1481" y="2303"/>
                    <a:pt x="1499" y="2297"/>
                    <a:pt x="1515" y="2289"/>
                  </a:cubicBezTo>
                  <a:close/>
                  <a:moveTo>
                    <a:pt x="2087" y="2284"/>
                  </a:moveTo>
                  <a:lnTo>
                    <a:pt x="2087" y="2284"/>
                  </a:lnTo>
                  <a:cubicBezTo>
                    <a:pt x="2077" y="2303"/>
                    <a:pt x="2077" y="2313"/>
                    <a:pt x="2067" y="2333"/>
                  </a:cubicBezTo>
                  <a:lnTo>
                    <a:pt x="2037" y="2303"/>
                  </a:lnTo>
                  <a:cubicBezTo>
                    <a:pt x="2057" y="2303"/>
                    <a:pt x="2077" y="2294"/>
                    <a:pt x="2087" y="2284"/>
                  </a:cubicBezTo>
                  <a:close/>
                  <a:moveTo>
                    <a:pt x="778" y="1969"/>
                  </a:moveTo>
                  <a:lnTo>
                    <a:pt x="778" y="1969"/>
                  </a:lnTo>
                  <a:cubicBezTo>
                    <a:pt x="847" y="1999"/>
                    <a:pt x="926" y="2038"/>
                    <a:pt x="1004" y="2067"/>
                  </a:cubicBezTo>
                  <a:lnTo>
                    <a:pt x="1280" y="2343"/>
                  </a:lnTo>
                  <a:cubicBezTo>
                    <a:pt x="1280" y="2343"/>
                    <a:pt x="1270" y="2353"/>
                    <a:pt x="1260" y="2353"/>
                  </a:cubicBezTo>
                  <a:cubicBezTo>
                    <a:pt x="1250" y="2353"/>
                    <a:pt x="1241" y="2343"/>
                    <a:pt x="1241" y="2343"/>
                  </a:cubicBezTo>
                  <a:cubicBezTo>
                    <a:pt x="1122" y="2264"/>
                    <a:pt x="1014" y="2176"/>
                    <a:pt x="915" y="2087"/>
                  </a:cubicBezTo>
                  <a:cubicBezTo>
                    <a:pt x="867" y="2047"/>
                    <a:pt x="817" y="2008"/>
                    <a:pt x="778" y="1969"/>
                  </a:cubicBezTo>
                  <a:close/>
                  <a:moveTo>
                    <a:pt x="2362" y="2323"/>
                  </a:moveTo>
                  <a:lnTo>
                    <a:pt x="2362" y="2323"/>
                  </a:lnTo>
                  <a:cubicBezTo>
                    <a:pt x="2333" y="2333"/>
                    <a:pt x="2313" y="2343"/>
                    <a:pt x="2284" y="2353"/>
                  </a:cubicBezTo>
                  <a:cubicBezTo>
                    <a:pt x="2273" y="2362"/>
                    <a:pt x="2254" y="2362"/>
                    <a:pt x="2234" y="2362"/>
                  </a:cubicBezTo>
                  <a:cubicBezTo>
                    <a:pt x="2284" y="2353"/>
                    <a:pt x="2323" y="2333"/>
                    <a:pt x="2362" y="2323"/>
                  </a:cubicBezTo>
                  <a:close/>
                  <a:moveTo>
                    <a:pt x="2116" y="2303"/>
                  </a:moveTo>
                  <a:cubicBezTo>
                    <a:pt x="2126" y="2303"/>
                    <a:pt x="2126" y="2303"/>
                    <a:pt x="2136" y="2313"/>
                  </a:cubicBezTo>
                  <a:cubicBezTo>
                    <a:pt x="2136" y="2323"/>
                    <a:pt x="2146" y="2343"/>
                    <a:pt x="2146" y="2362"/>
                  </a:cubicBezTo>
                  <a:cubicBezTo>
                    <a:pt x="2136" y="2362"/>
                    <a:pt x="2126" y="2362"/>
                    <a:pt x="2116" y="2373"/>
                  </a:cubicBezTo>
                  <a:cubicBezTo>
                    <a:pt x="2107" y="2362"/>
                    <a:pt x="2096" y="2362"/>
                    <a:pt x="2096" y="2353"/>
                  </a:cubicBezTo>
                  <a:cubicBezTo>
                    <a:pt x="2107" y="2333"/>
                    <a:pt x="2116" y="2313"/>
                    <a:pt x="2116" y="2303"/>
                  </a:cubicBezTo>
                  <a:close/>
                  <a:moveTo>
                    <a:pt x="1890" y="0"/>
                  </a:moveTo>
                  <a:cubicBezTo>
                    <a:pt x="1851" y="0"/>
                    <a:pt x="1811" y="0"/>
                    <a:pt x="1772" y="11"/>
                  </a:cubicBezTo>
                  <a:lnTo>
                    <a:pt x="1772" y="837"/>
                  </a:lnTo>
                  <a:cubicBezTo>
                    <a:pt x="1762" y="857"/>
                    <a:pt x="1762" y="866"/>
                    <a:pt x="1752" y="886"/>
                  </a:cubicBezTo>
                  <a:cubicBezTo>
                    <a:pt x="1722" y="818"/>
                    <a:pt x="1703" y="748"/>
                    <a:pt x="1674" y="680"/>
                  </a:cubicBezTo>
                  <a:cubicBezTo>
                    <a:pt x="1663" y="552"/>
                    <a:pt x="1654" y="424"/>
                    <a:pt x="1634" y="296"/>
                  </a:cubicBezTo>
                  <a:cubicBezTo>
                    <a:pt x="1634" y="208"/>
                    <a:pt x="1624" y="119"/>
                    <a:pt x="1615" y="20"/>
                  </a:cubicBezTo>
                  <a:cubicBezTo>
                    <a:pt x="1595" y="20"/>
                    <a:pt x="1565" y="30"/>
                    <a:pt x="1545" y="30"/>
                  </a:cubicBezTo>
                  <a:cubicBezTo>
                    <a:pt x="1555" y="144"/>
                    <a:pt x="1564" y="267"/>
                    <a:pt x="1574" y="381"/>
                  </a:cubicBezTo>
                  <a:lnTo>
                    <a:pt x="1574" y="381"/>
                  </a:lnTo>
                  <a:cubicBezTo>
                    <a:pt x="1535" y="265"/>
                    <a:pt x="1496" y="157"/>
                    <a:pt x="1447" y="50"/>
                  </a:cubicBezTo>
                  <a:cubicBezTo>
                    <a:pt x="1418" y="59"/>
                    <a:pt x="1378" y="70"/>
                    <a:pt x="1348" y="79"/>
                  </a:cubicBezTo>
                  <a:cubicBezTo>
                    <a:pt x="1398" y="286"/>
                    <a:pt x="1457" y="493"/>
                    <a:pt x="1516" y="700"/>
                  </a:cubicBezTo>
                  <a:cubicBezTo>
                    <a:pt x="1555" y="837"/>
                    <a:pt x="1604" y="985"/>
                    <a:pt x="1644" y="1122"/>
                  </a:cubicBezTo>
                  <a:cubicBezTo>
                    <a:pt x="1644" y="1142"/>
                    <a:pt x="1634" y="1162"/>
                    <a:pt x="1624" y="1181"/>
                  </a:cubicBezTo>
                  <a:cubicBezTo>
                    <a:pt x="1555" y="945"/>
                    <a:pt x="1496" y="709"/>
                    <a:pt x="1427" y="483"/>
                  </a:cubicBezTo>
                  <a:cubicBezTo>
                    <a:pt x="1388" y="345"/>
                    <a:pt x="1348" y="217"/>
                    <a:pt x="1309" y="89"/>
                  </a:cubicBezTo>
                  <a:cubicBezTo>
                    <a:pt x="1300" y="89"/>
                    <a:pt x="1289" y="99"/>
                    <a:pt x="1270" y="99"/>
                  </a:cubicBezTo>
                  <a:cubicBezTo>
                    <a:pt x="1368" y="404"/>
                    <a:pt x="1457" y="709"/>
                    <a:pt x="1545" y="1024"/>
                  </a:cubicBezTo>
                  <a:cubicBezTo>
                    <a:pt x="1565" y="1093"/>
                    <a:pt x="1585" y="1162"/>
                    <a:pt x="1604" y="1240"/>
                  </a:cubicBezTo>
                  <a:cubicBezTo>
                    <a:pt x="1585" y="1280"/>
                    <a:pt x="1565" y="1319"/>
                    <a:pt x="1555" y="1369"/>
                  </a:cubicBezTo>
                  <a:cubicBezTo>
                    <a:pt x="1457" y="1181"/>
                    <a:pt x="1359" y="995"/>
                    <a:pt x="1270" y="818"/>
                  </a:cubicBezTo>
                  <a:cubicBezTo>
                    <a:pt x="1250" y="581"/>
                    <a:pt x="1230" y="345"/>
                    <a:pt x="1221" y="119"/>
                  </a:cubicBezTo>
                  <a:cubicBezTo>
                    <a:pt x="1171" y="138"/>
                    <a:pt x="1112" y="158"/>
                    <a:pt x="1063" y="178"/>
                  </a:cubicBezTo>
                  <a:cubicBezTo>
                    <a:pt x="1063" y="267"/>
                    <a:pt x="1073" y="355"/>
                    <a:pt x="1083" y="453"/>
                  </a:cubicBezTo>
                  <a:cubicBezTo>
                    <a:pt x="1044" y="374"/>
                    <a:pt x="1004" y="306"/>
                    <a:pt x="965" y="227"/>
                  </a:cubicBezTo>
                  <a:lnTo>
                    <a:pt x="906" y="256"/>
                  </a:lnTo>
                  <a:cubicBezTo>
                    <a:pt x="965" y="385"/>
                    <a:pt x="1024" y="503"/>
                    <a:pt x="1093" y="621"/>
                  </a:cubicBezTo>
                  <a:cubicBezTo>
                    <a:pt x="1093" y="700"/>
                    <a:pt x="1103" y="778"/>
                    <a:pt x="1112" y="857"/>
                  </a:cubicBezTo>
                  <a:cubicBezTo>
                    <a:pt x="1044" y="768"/>
                    <a:pt x="985" y="689"/>
                    <a:pt x="926" y="601"/>
                  </a:cubicBezTo>
                  <a:lnTo>
                    <a:pt x="778" y="335"/>
                  </a:lnTo>
                  <a:cubicBezTo>
                    <a:pt x="758" y="355"/>
                    <a:pt x="738" y="365"/>
                    <a:pt x="719" y="374"/>
                  </a:cubicBezTo>
                  <a:cubicBezTo>
                    <a:pt x="837" y="581"/>
                    <a:pt x="955" y="798"/>
                    <a:pt x="1063" y="1004"/>
                  </a:cubicBezTo>
                  <a:cubicBezTo>
                    <a:pt x="1083" y="1044"/>
                    <a:pt x="1103" y="1074"/>
                    <a:pt x="1112" y="1113"/>
                  </a:cubicBezTo>
                  <a:cubicBezTo>
                    <a:pt x="955" y="886"/>
                    <a:pt x="797" y="670"/>
                    <a:pt x="620" y="453"/>
                  </a:cubicBezTo>
                  <a:cubicBezTo>
                    <a:pt x="581" y="493"/>
                    <a:pt x="541" y="522"/>
                    <a:pt x="512" y="562"/>
                  </a:cubicBezTo>
                  <a:cubicBezTo>
                    <a:pt x="729" y="827"/>
                    <a:pt x="926" y="1103"/>
                    <a:pt x="1112" y="1378"/>
                  </a:cubicBezTo>
                  <a:cubicBezTo>
                    <a:pt x="1024" y="1299"/>
                    <a:pt x="926" y="1231"/>
                    <a:pt x="837" y="1152"/>
                  </a:cubicBezTo>
                  <a:cubicBezTo>
                    <a:pt x="797" y="1074"/>
                    <a:pt x="749" y="995"/>
                    <a:pt x="709" y="916"/>
                  </a:cubicBezTo>
                  <a:lnTo>
                    <a:pt x="502" y="562"/>
                  </a:lnTo>
                  <a:cubicBezTo>
                    <a:pt x="482" y="581"/>
                    <a:pt x="473" y="601"/>
                    <a:pt x="453" y="611"/>
                  </a:cubicBezTo>
                  <a:cubicBezTo>
                    <a:pt x="532" y="759"/>
                    <a:pt x="620" y="896"/>
                    <a:pt x="699" y="1034"/>
                  </a:cubicBezTo>
                  <a:lnTo>
                    <a:pt x="463" y="857"/>
                  </a:lnTo>
                  <a:cubicBezTo>
                    <a:pt x="423" y="818"/>
                    <a:pt x="375" y="788"/>
                    <a:pt x="335" y="759"/>
                  </a:cubicBezTo>
                  <a:cubicBezTo>
                    <a:pt x="325" y="768"/>
                    <a:pt x="325" y="778"/>
                    <a:pt x="316" y="788"/>
                  </a:cubicBezTo>
                  <a:cubicBezTo>
                    <a:pt x="453" y="896"/>
                    <a:pt x="600" y="1004"/>
                    <a:pt x="738" y="1113"/>
                  </a:cubicBezTo>
                  <a:cubicBezTo>
                    <a:pt x="768" y="1172"/>
                    <a:pt x="797" y="1221"/>
                    <a:pt x="827" y="1280"/>
                  </a:cubicBezTo>
                  <a:cubicBezTo>
                    <a:pt x="797" y="1260"/>
                    <a:pt x="778" y="1240"/>
                    <a:pt x="749" y="1221"/>
                  </a:cubicBezTo>
                  <a:cubicBezTo>
                    <a:pt x="591" y="1093"/>
                    <a:pt x="434" y="965"/>
                    <a:pt x="276" y="847"/>
                  </a:cubicBezTo>
                  <a:cubicBezTo>
                    <a:pt x="266" y="847"/>
                    <a:pt x="266" y="857"/>
                    <a:pt x="256" y="866"/>
                  </a:cubicBezTo>
                  <a:cubicBezTo>
                    <a:pt x="246" y="877"/>
                    <a:pt x="246" y="886"/>
                    <a:pt x="237" y="896"/>
                  </a:cubicBezTo>
                  <a:cubicBezTo>
                    <a:pt x="443" y="1093"/>
                    <a:pt x="650" y="1290"/>
                    <a:pt x="847" y="1487"/>
                  </a:cubicBezTo>
                  <a:cubicBezTo>
                    <a:pt x="915" y="1546"/>
                    <a:pt x="974" y="1605"/>
                    <a:pt x="1033" y="1673"/>
                  </a:cubicBezTo>
                  <a:lnTo>
                    <a:pt x="1211" y="1999"/>
                  </a:lnTo>
                  <a:cubicBezTo>
                    <a:pt x="1171" y="1988"/>
                    <a:pt x="1142" y="1979"/>
                    <a:pt x="1103" y="1959"/>
                  </a:cubicBezTo>
                  <a:cubicBezTo>
                    <a:pt x="788" y="1644"/>
                    <a:pt x="482" y="1329"/>
                    <a:pt x="178" y="1014"/>
                  </a:cubicBezTo>
                  <a:cubicBezTo>
                    <a:pt x="148" y="1063"/>
                    <a:pt x="128" y="1113"/>
                    <a:pt x="108" y="1162"/>
                  </a:cubicBezTo>
                  <a:lnTo>
                    <a:pt x="758" y="1811"/>
                  </a:lnTo>
                  <a:lnTo>
                    <a:pt x="463" y="1693"/>
                  </a:lnTo>
                  <a:cubicBezTo>
                    <a:pt x="335" y="1585"/>
                    <a:pt x="217" y="1467"/>
                    <a:pt x="99" y="1349"/>
                  </a:cubicBezTo>
                  <a:cubicBezTo>
                    <a:pt x="79" y="1339"/>
                    <a:pt x="69" y="1319"/>
                    <a:pt x="60" y="1310"/>
                  </a:cubicBezTo>
                  <a:cubicBezTo>
                    <a:pt x="60" y="1319"/>
                    <a:pt x="49" y="1339"/>
                    <a:pt x="49" y="1349"/>
                  </a:cubicBezTo>
                  <a:cubicBezTo>
                    <a:pt x="158" y="1457"/>
                    <a:pt x="266" y="1555"/>
                    <a:pt x="384" y="1664"/>
                  </a:cubicBezTo>
                  <a:cubicBezTo>
                    <a:pt x="256" y="1614"/>
                    <a:pt x="138" y="1566"/>
                    <a:pt x="20" y="1507"/>
                  </a:cubicBezTo>
                  <a:cubicBezTo>
                    <a:pt x="10" y="1555"/>
                    <a:pt x="1" y="1605"/>
                    <a:pt x="1" y="1654"/>
                  </a:cubicBezTo>
                  <a:cubicBezTo>
                    <a:pt x="227" y="1743"/>
                    <a:pt x="453" y="1841"/>
                    <a:pt x="679" y="1929"/>
                  </a:cubicBezTo>
                  <a:cubicBezTo>
                    <a:pt x="837" y="2067"/>
                    <a:pt x="994" y="2195"/>
                    <a:pt x="1152" y="2313"/>
                  </a:cubicBezTo>
                  <a:lnTo>
                    <a:pt x="1033" y="2284"/>
                  </a:lnTo>
                  <a:cubicBezTo>
                    <a:pt x="994" y="2274"/>
                    <a:pt x="945" y="2254"/>
                    <a:pt x="906" y="2244"/>
                  </a:cubicBezTo>
                  <a:cubicBezTo>
                    <a:pt x="600" y="2117"/>
                    <a:pt x="296" y="1979"/>
                    <a:pt x="1" y="1831"/>
                  </a:cubicBezTo>
                  <a:lnTo>
                    <a:pt x="1" y="1831"/>
                  </a:lnTo>
                  <a:cubicBezTo>
                    <a:pt x="1" y="1890"/>
                    <a:pt x="10" y="1940"/>
                    <a:pt x="10" y="1988"/>
                  </a:cubicBezTo>
                  <a:cubicBezTo>
                    <a:pt x="316" y="2136"/>
                    <a:pt x="630" y="2274"/>
                    <a:pt x="945" y="2402"/>
                  </a:cubicBezTo>
                  <a:lnTo>
                    <a:pt x="2697" y="2402"/>
                  </a:lnTo>
                  <a:cubicBezTo>
                    <a:pt x="2815" y="2392"/>
                    <a:pt x="2943" y="2382"/>
                    <a:pt x="3061" y="2373"/>
                  </a:cubicBezTo>
                  <a:cubicBezTo>
                    <a:pt x="3218" y="2362"/>
                    <a:pt x="3366" y="2343"/>
                    <a:pt x="3524" y="2333"/>
                  </a:cubicBezTo>
                  <a:cubicBezTo>
                    <a:pt x="3541" y="2324"/>
                    <a:pt x="3543" y="2301"/>
                    <a:pt x="3531" y="2301"/>
                  </a:cubicBezTo>
                  <a:cubicBezTo>
                    <a:pt x="3529" y="2301"/>
                    <a:pt x="3526" y="2302"/>
                    <a:pt x="3524" y="2303"/>
                  </a:cubicBezTo>
                  <a:cubicBezTo>
                    <a:pt x="3199" y="2333"/>
                    <a:pt x="2884" y="2362"/>
                    <a:pt x="2569" y="2392"/>
                  </a:cubicBezTo>
                  <a:cubicBezTo>
                    <a:pt x="2608" y="2373"/>
                    <a:pt x="2647" y="2353"/>
                    <a:pt x="2677" y="2343"/>
                  </a:cubicBezTo>
                  <a:cubicBezTo>
                    <a:pt x="2825" y="2323"/>
                    <a:pt x="2973" y="2313"/>
                    <a:pt x="3120" y="2294"/>
                  </a:cubicBezTo>
                  <a:cubicBezTo>
                    <a:pt x="3317" y="2274"/>
                    <a:pt x="3513" y="2254"/>
                    <a:pt x="3701" y="2235"/>
                  </a:cubicBezTo>
                  <a:cubicBezTo>
                    <a:pt x="3710" y="2225"/>
                    <a:pt x="3710" y="2215"/>
                    <a:pt x="3710" y="2205"/>
                  </a:cubicBezTo>
                  <a:lnTo>
                    <a:pt x="3710" y="2205"/>
                  </a:lnTo>
                  <a:cubicBezTo>
                    <a:pt x="3406" y="2235"/>
                    <a:pt x="3091" y="2264"/>
                    <a:pt x="2776" y="2303"/>
                  </a:cubicBezTo>
                  <a:cubicBezTo>
                    <a:pt x="2973" y="2225"/>
                    <a:pt x="3159" y="2136"/>
                    <a:pt x="3356" y="2058"/>
                  </a:cubicBezTo>
                  <a:cubicBezTo>
                    <a:pt x="3494" y="2028"/>
                    <a:pt x="3622" y="1988"/>
                    <a:pt x="3760" y="1959"/>
                  </a:cubicBezTo>
                  <a:cubicBezTo>
                    <a:pt x="3760" y="1949"/>
                    <a:pt x="3769" y="1940"/>
                    <a:pt x="3769" y="1929"/>
                  </a:cubicBezTo>
                  <a:lnTo>
                    <a:pt x="3769" y="1929"/>
                  </a:lnTo>
                  <a:cubicBezTo>
                    <a:pt x="3681" y="1949"/>
                    <a:pt x="3602" y="1969"/>
                    <a:pt x="3513" y="1988"/>
                  </a:cubicBezTo>
                  <a:cubicBezTo>
                    <a:pt x="3583" y="1959"/>
                    <a:pt x="3651" y="1929"/>
                    <a:pt x="3710" y="1900"/>
                  </a:cubicBezTo>
                  <a:cubicBezTo>
                    <a:pt x="3786" y="1867"/>
                    <a:pt x="3740" y="1783"/>
                    <a:pt x="3670" y="1783"/>
                  </a:cubicBezTo>
                  <a:cubicBezTo>
                    <a:pt x="3658" y="1783"/>
                    <a:pt x="3645" y="1786"/>
                    <a:pt x="3632" y="1792"/>
                  </a:cubicBezTo>
                  <a:cubicBezTo>
                    <a:pt x="3297" y="1940"/>
                    <a:pt x="2953" y="2087"/>
                    <a:pt x="2608" y="2225"/>
                  </a:cubicBezTo>
                  <a:cubicBezTo>
                    <a:pt x="2481" y="2264"/>
                    <a:pt x="2343" y="2303"/>
                    <a:pt x="2214" y="2343"/>
                  </a:cubicBezTo>
                  <a:cubicBezTo>
                    <a:pt x="2205" y="2303"/>
                    <a:pt x="2195" y="2274"/>
                    <a:pt x="2185" y="2244"/>
                  </a:cubicBezTo>
                  <a:cubicBezTo>
                    <a:pt x="2470" y="2126"/>
                    <a:pt x="2746" y="1999"/>
                    <a:pt x="3021" y="1880"/>
                  </a:cubicBezTo>
                  <a:cubicBezTo>
                    <a:pt x="3110" y="1861"/>
                    <a:pt x="3199" y="1841"/>
                    <a:pt x="3277" y="1821"/>
                  </a:cubicBezTo>
                  <a:cubicBezTo>
                    <a:pt x="3445" y="1782"/>
                    <a:pt x="3612" y="1732"/>
                    <a:pt x="3769" y="1693"/>
                  </a:cubicBezTo>
                  <a:lnTo>
                    <a:pt x="3769" y="1664"/>
                  </a:lnTo>
                  <a:cubicBezTo>
                    <a:pt x="3572" y="1713"/>
                    <a:pt x="3366" y="1762"/>
                    <a:pt x="3159" y="1811"/>
                  </a:cubicBezTo>
                  <a:cubicBezTo>
                    <a:pt x="3347" y="1732"/>
                    <a:pt x="3533" y="1644"/>
                    <a:pt x="3710" y="1566"/>
                  </a:cubicBezTo>
                  <a:cubicBezTo>
                    <a:pt x="3727" y="1557"/>
                    <a:pt x="3715" y="1534"/>
                    <a:pt x="3699" y="1534"/>
                  </a:cubicBezTo>
                  <a:cubicBezTo>
                    <a:pt x="3696" y="1534"/>
                    <a:pt x="3693" y="1534"/>
                    <a:pt x="3691" y="1536"/>
                  </a:cubicBezTo>
                  <a:cubicBezTo>
                    <a:pt x="3465" y="1644"/>
                    <a:pt x="3238" y="1752"/>
                    <a:pt x="3002" y="1851"/>
                  </a:cubicBezTo>
                  <a:cubicBezTo>
                    <a:pt x="2933" y="1870"/>
                    <a:pt x="2864" y="1890"/>
                    <a:pt x="2785" y="1900"/>
                  </a:cubicBezTo>
                  <a:cubicBezTo>
                    <a:pt x="3100" y="1732"/>
                    <a:pt x="3415" y="1575"/>
                    <a:pt x="3740" y="1408"/>
                  </a:cubicBezTo>
                  <a:cubicBezTo>
                    <a:pt x="3730" y="1359"/>
                    <a:pt x="3710" y="1310"/>
                    <a:pt x="3701" y="1270"/>
                  </a:cubicBezTo>
                  <a:cubicBezTo>
                    <a:pt x="3218" y="1526"/>
                    <a:pt x="2736" y="1772"/>
                    <a:pt x="2244" y="2028"/>
                  </a:cubicBezTo>
                  <a:cubicBezTo>
                    <a:pt x="2254" y="2018"/>
                    <a:pt x="2264" y="1999"/>
                    <a:pt x="2264" y="1988"/>
                  </a:cubicBezTo>
                  <a:lnTo>
                    <a:pt x="2706" y="1693"/>
                  </a:lnTo>
                  <a:cubicBezTo>
                    <a:pt x="2854" y="1605"/>
                    <a:pt x="2992" y="1526"/>
                    <a:pt x="3139" y="1447"/>
                  </a:cubicBezTo>
                  <a:cubicBezTo>
                    <a:pt x="3317" y="1349"/>
                    <a:pt x="3484" y="1251"/>
                    <a:pt x="3651" y="1152"/>
                  </a:cubicBezTo>
                  <a:cubicBezTo>
                    <a:pt x="3651" y="1142"/>
                    <a:pt x="3651" y="1133"/>
                    <a:pt x="3642" y="1122"/>
                  </a:cubicBezTo>
                  <a:cubicBezTo>
                    <a:pt x="3415" y="1251"/>
                    <a:pt x="3189" y="1378"/>
                    <a:pt x="2962" y="1516"/>
                  </a:cubicBezTo>
                  <a:lnTo>
                    <a:pt x="3612" y="1044"/>
                  </a:lnTo>
                  <a:cubicBezTo>
                    <a:pt x="3592" y="1004"/>
                    <a:pt x="3572" y="965"/>
                    <a:pt x="3543" y="926"/>
                  </a:cubicBezTo>
                  <a:cubicBezTo>
                    <a:pt x="3445" y="995"/>
                    <a:pt x="3336" y="1074"/>
                    <a:pt x="3228" y="1152"/>
                  </a:cubicBezTo>
                  <a:cubicBezTo>
                    <a:pt x="3150" y="1181"/>
                    <a:pt x="3071" y="1221"/>
                    <a:pt x="2982" y="1251"/>
                  </a:cubicBezTo>
                  <a:cubicBezTo>
                    <a:pt x="3032" y="1211"/>
                    <a:pt x="3080" y="1172"/>
                    <a:pt x="3120" y="1122"/>
                  </a:cubicBezTo>
                  <a:cubicBezTo>
                    <a:pt x="3238" y="1014"/>
                    <a:pt x="3347" y="906"/>
                    <a:pt x="3454" y="788"/>
                  </a:cubicBezTo>
                  <a:cubicBezTo>
                    <a:pt x="3454" y="778"/>
                    <a:pt x="3445" y="768"/>
                    <a:pt x="3435" y="759"/>
                  </a:cubicBezTo>
                  <a:cubicBezTo>
                    <a:pt x="3268" y="945"/>
                    <a:pt x="3091" y="1122"/>
                    <a:pt x="2894" y="1290"/>
                  </a:cubicBezTo>
                  <a:lnTo>
                    <a:pt x="2884" y="1299"/>
                  </a:lnTo>
                  <a:cubicBezTo>
                    <a:pt x="3061" y="1103"/>
                    <a:pt x="3228" y="906"/>
                    <a:pt x="3395" y="700"/>
                  </a:cubicBezTo>
                  <a:cubicBezTo>
                    <a:pt x="3366" y="670"/>
                    <a:pt x="3327" y="630"/>
                    <a:pt x="3297" y="591"/>
                  </a:cubicBezTo>
                  <a:cubicBezTo>
                    <a:pt x="3248" y="650"/>
                    <a:pt x="3199" y="700"/>
                    <a:pt x="3150" y="759"/>
                  </a:cubicBezTo>
                  <a:cubicBezTo>
                    <a:pt x="3071" y="818"/>
                    <a:pt x="2992" y="877"/>
                    <a:pt x="2914" y="926"/>
                  </a:cubicBezTo>
                  <a:cubicBezTo>
                    <a:pt x="3002" y="778"/>
                    <a:pt x="3091" y="630"/>
                    <a:pt x="3179" y="473"/>
                  </a:cubicBezTo>
                  <a:cubicBezTo>
                    <a:pt x="3130" y="433"/>
                    <a:pt x="3071" y="394"/>
                    <a:pt x="3021" y="355"/>
                  </a:cubicBezTo>
                  <a:cubicBezTo>
                    <a:pt x="2923" y="542"/>
                    <a:pt x="2835" y="719"/>
                    <a:pt x="2736" y="906"/>
                  </a:cubicBezTo>
                  <a:cubicBezTo>
                    <a:pt x="2785" y="788"/>
                    <a:pt x="2825" y="670"/>
                    <a:pt x="2874" y="552"/>
                  </a:cubicBezTo>
                  <a:lnTo>
                    <a:pt x="2962" y="315"/>
                  </a:lnTo>
                  <a:cubicBezTo>
                    <a:pt x="2953" y="306"/>
                    <a:pt x="2943" y="306"/>
                    <a:pt x="2933" y="296"/>
                  </a:cubicBezTo>
                  <a:cubicBezTo>
                    <a:pt x="2835" y="552"/>
                    <a:pt x="2736" y="807"/>
                    <a:pt x="2638" y="1054"/>
                  </a:cubicBezTo>
                  <a:cubicBezTo>
                    <a:pt x="2628" y="1074"/>
                    <a:pt x="2618" y="1093"/>
                    <a:pt x="2618" y="1103"/>
                  </a:cubicBezTo>
                  <a:cubicBezTo>
                    <a:pt x="2599" y="1133"/>
                    <a:pt x="2588" y="1152"/>
                    <a:pt x="2569" y="1172"/>
                  </a:cubicBezTo>
                  <a:cubicBezTo>
                    <a:pt x="2520" y="1211"/>
                    <a:pt x="2481" y="1240"/>
                    <a:pt x="2431" y="1270"/>
                  </a:cubicBezTo>
                  <a:cubicBezTo>
                    <a:pt x="2540" y="1063"/>
                    <a:pt x="2638" y="847"/>
                    <a:pt x="2736" y="621"/>
                  </a:cubicBezTo>
                  <a:cubicBezTo>
                    <a:pt x="2795" y="512"/>
                    <a:pt x="2844" y="394"/>
                    <a:pt x="2894" y="276"/>
                  </a:cubicBezTo>
                  <a:cubicBezTo>
                    <a:pt x="2874" y="256"/>
                    <a:pt x="2854" y="247"/>
                    <a:pt x="2835" y="237"/>
                  </a:cubicBezTo>
                  <a:cubicBezTo>
                    <a:pt x="2717" y="503"/>
                    <a:pt x="2599" y="768"/>
                    <a:pt x="2481" y="1024"/>
                  </a:cubicBezTo>
                  <a:cubicBezTo>
                    <a:pt x="2421" y="1142"/>
                    <a:pt x="2362" y="1251"/>
                    <a:pt x="2313" y="1359"/>
                  </a:cubicBezTo>
                  <a:cubicBezTo>
                    <a:pt x="2307" y="1365"/>
                    <a:pt x="2300" y="1367"/>
                    <a:pt x="2296" y="1371"/>
                  </a:cubicBezTo>
                  <a:lnTo>
                    <a:pt x="2296" y="1371"/>
                  </a:lnTo>
                  <a:cubicBezTo>
                    <a:pt x="2433" y="1069"/>
                    <a:pt x="2550" y="766"/>
                    <a:pt x="2658" y="463"/>
                  </a:cubicBezTo>
                  <a:cubicBezTo>
                    <a:pt x="2697" y="374"/>
                    <a:pt x="2726" y="286"/>
                    <a:pt x="2776" y="208"/>
                  </a:cubicBezTo>
                  <a:cubicBezTo>
                    <a:pt x="2746" y="197"/>
                    <a:pt x="2726" y="188"/>
                    <a:pt x="2706" y="178"/>
                  </a:cubicBezTo>
                  <a:cubicBezTo>
                    <a:pt x="2677" y="237"/>
                    <a:pt x="2647" y="296"/>
                    <a:pt x="2618" y="365"/>
                  </a:cubicBezTo>
                  <a:lnTo>
                    <a:pt x="2529" y="630"/>
                  </a:lnTo>
                  <a:cubicBezTo>
                    <a:pt x="2490" y="719"/>
                    <a:pt x="2451" y="818"/>
                    <a:pt x="2421" y="916"/>
                  </a:cubicBezTo>
                  <a:cubicBezTo>
                    <a:pt x="2343" y="1093"/>
                    <a:pt x="2264" y="1280"/>
                    <a:pt x="2175" y="1467"/>
                  </a:cubicBezTo>
                  <a:lnTo>
                    <a:pt x="1998" y="1585"/>
                  </a:lnTo>
                  <a:cubicBezTo>
                    <a:pt x="2008" y="1555"/>
                    <a:pt x="2018" y="1516"/>
                    <a:pt x="2018" y="1477"/>
                  </a:cubicBezTo>
                  <a:cubicBezTo>
                    <a:pt x="2126" y="1162"/>
                    <a:pt x="2234" y="857"/>
                    <a:pt x="2352" y="542"/>
                  </a:cubicBezTo>
                  <a:cubicBezTo>
                    <a:pt x="2411" y="404"/>
                    <a:pt x="2470" y="256"/>
                    <a:pt x="2529" y="109"/>
                  </a:cubicBezTo>
                  <a:cubicBezTo>
                    <a:pt x="2510" y="99"/>
                    <a:pt x="2490" y="99"/>
                    <a:pt x="2470" y="89"/>
                  </a:cubicBezTo>
                  <a:cubicBezTo>
                    <a:pt x="2343" y="385"/>
                    <a:pt x="2225" y="689"/>
                    <a:pt x="2116" y="985"/>
                  </a:cubicBezTo>
                  <a:lnTo>
                    <a:pt x="2087" y="1074"/>
                  </a:lnTo>
                  <a:cubicBezTo>
                    <a:pt x="2116" y="906"/>
                    <a:pt x="2136" y="748"/>
                    <a:pt x="2166" y="581"/>
                  </a:cubicBezTo>
                  <a:cubicBezTo>
                    <a:pt x="2195" y="404"/>
                    <a:pt x="2225" y="217"/>
                    <a:pt x="2254" y="40"/>
                  </a:cubicBezTo>
                  <a:cubicBezTo>
                    <a:pt x="2225" y="30"/>
                    <a:pt x="2205" y="30"/>
                    <a:pt x="2175" y="20"/>
                  </a:cubicBezTo>
                  <a:cubicBezTo>
                    <a:pt x="2166" y="50"/>
                    <a:pt x="2146" y="79"/>
                    <a:pt x="2136" y="99"/>
                  </a:cubicBezTo>
                  <a:cubicBezTo>
                    <a:pt x="2136" y="70"/>
                    <a:pt x="2146" y="50"/>
                    <a:pt x="2146" y="20"/>
                  </a:cubicBezTo>
                  <a:cubicBezTo>
                    <a:pt x="2096" y="11"/>
                    <a:pt x="2037" y="11"/>
                    <a:pt x="1988" y="11"/>
                  </a:cubicBezTo>
                  <a:lnTo>
                    <a:pt x="1929" y="512"/>
                  </a:lnTo>
                  <a:cubicBezTo>
                    <a:pt x="1919" y="522"/>
                    <a:pt x="1910" y="542"/>
                    <a:pt x="1910" y="552"/>
                  </a:cubicBezTo>
                  <a:lnTo>
                    <a:pt x="1910" y="414"/>
                  </a:lnTo>
                  <a:cubicBezTo>
                    <a:pt x="1910" y="276"/>
                    <a:pt x="1919" y="138"/>
                    <a:pt x="1919" y="0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97922" y="5070107"/>
              <a:ext cx="73299" cy="12711"/>
            </a:xfrm>
            <a:custGeom>
              <a:avLst/>
              <a:gdLst/>
              <a:ahLst/>
              <a:cxnLst/>
              <a:rect l="l" t="t" r="r" b="b"/>
              <a:pathLst>
                <a:path w="346" h="60" extrusionOk="0">
                  <a:moveTo>
                    <a:pt x="0" y="1"/>
                  </a:moveTo>
                  <a:cubicBezTo>
                    <a:pt x="0" y="11"/>
                    <a:pt x="0" y="20"/>
                    <a:pt x="11" y="31"/>
                  </a:cubicBezTo>
                  <a:lnTo>
                    <a:pt x="188" y="60"/>
                  </a:lnTo>
                  <a:lnTo>
                    <a:pt x="345" y="60"/>
                  </a:lnTo>
                  <a:cubicBezTo>
                    <a:pt x="306" y="60"/>
                    <a:pt x="267" y="50"/>
                    <a:pt x="227" y="40"/>
                  </a:cubicBezTo>
                  <a:cubicBezTo>
                    <a:pt x="148" y="31"/>
                    <a:pt x="70" y="11"/>
                    <a:pt x="0" y="1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49" y="5082606"/>
              <a:ext cx="9143974" cy="123295"/>
            </a:xfrm>
            <a:custGeom>
              <a:avLst/>
              <a:gdLst/>
              <a:ahLst/>
              <a:cxnLst/>
              <a:rect l="l" t="t" r="r" b="b"/>
              <a:pathLst>
                <a:path w="43163" h="582" extrusionOk="0">
                  <a:moveTo>
                    <a:pt x="0" y="1"/>
                  </a:moveTo>
                  <a:lnTo>
                    <a:pt x="0" y="582"/>
                  </a:lnTo>
                  <a:lnTo>
                    <a:pt x="43163" y="582"/>
                  </a:lnTo>
                  <a:lnTo>
                    <a:pt x="43163" y="1"/>
                  </a:ln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6218832" y="4559343"/>
              <a:ext cx="823875" cy="523475"/>
            </a:xfrm>
            <a:custGeom>
              <a:avLst/>
              <a:gdLst/>
              <a:ahLst/>
              <a:cxnLst/>
              <a:rect l="l" t="t" r="r" b="b"/>
              <a:pathLst>
                <a:path w="3889" h="2471" extrusionOk="0">
                  <a:moveTo>
                    <a:pt x="1999" y="1"/>
                  </a:moveTo>
                  <a:cubicBezTo>
                    <a:pt x="1890" y="1"/>
                    <a:pt x="1782" y="60"/>
                    <a:pt x="1713" y="148"/>
                  </a:cubicBezTo>
                  <a:cubicBezTo>
                    <a:pt x="1634" y="247"/>
                    <a:pt x="1605" y="375"/>
                    <a:pt x="1585" y="493"/>
                  </a:cubicBezTo>
                  <a:cubicBezTo>
                    <a:pt x="1546" y="749"/>
                    <a:pt x="1536" y="1005"/>
                    <a:pt x="1566" y="1250"/>
                  </a:cubicBezTo>
                  <a:cubicBezTo>
                    <a:pt x="1477" y="1005"/>
                    <a:pt x="1319" y="778"/>
                    <a:pt x="1133" y="601"/>
                  </a:cubicBezTo>
                  <a:cubicBezTo>
                    <a:pt x="1054" y="532"/>
                    <a:pt x="965" y="463"/>
                    <a:pt x="866" y="434"/>
                  </a:cubicBezTo>
                  <a:cubicBezTo>
                    <a:pt x="832" y="422"/>
                    <a:pt x="797" y="417"/>
                    <a:pt x="763" y="417"/>
                  </a:cubicBezTo>
                  <a:cubicBezTo>
                    <a:pt x="711" y="417"/>
                    <a:pt x="662" y="430"/>
                    <a:pt x="621" y="454"/>
                  </a:cubicBezTo>
                  <a:cubicBezTo>
                    <a:pt x="601" y="463"/>
                    <a:pt x="581" y="473"/>
                    <a:pt x="571" y="483"/>
                  </a:cubicBezTo>
                  <a:lnTo>
                    <a:pt x="562" y="483"/>
                  </a:lnTo>
                  <a:cubicBezTo>
                    <a:pt x="453" y="591"/>
                    <a:pt x="463" y="769"/>
                    <a:pt x="503" y="926"/>
                  </a:cubicBezTo>
                  <a:cubicBezTo>
                    <a:pt x="571" y="1270"/>
                    <a:pt x="739" y="1595"/>
                    <a:pt x="945" y="1880"/>
                  </a:cubicBezTo>
                  <a:cubicBezTo>
                    <a:pt x="798" y="1683"/>
                    <a:pt x="611" y="1526"/>
                    <a:pt x="404" y="1398"/>
                  </a:cubicBezTo>
                  <a:cubicBezTo>
                    <a:pt x="341" y="1363"/>
                    <a:pt x="269" y="1329"/>
                    <a:pt x="197" y="1329"/>
                  </a:cubicBezTo>
                  <a:cubicBezTo>
                    <a:pt x="167" y="1329"/>
                    <a:pt x="138" y="1335"/>
                    <a:pt x="109" y="1349"/>
                  </a:cubicBezTo>
                  <a:cubicBezTo>
                    <a:pt x="89" y="1359"/>
                    <a:pt x="70" y="1379"/>
                    <a:pt x="50" y="1398"/>
                  </a:cubicBezTo>
                  <a:cubicBezTo>
                    <a:pt x="40" y="1408"/>
                    <a:pt x="30" y="1428"/>
                    <a:pt x="20" y="1447"/>
                  </a:cubicBezTo>
                  <a:cubicBezTo>
                    <a:pt x="11" y="1477"/>
                    <a:pt x="11" y="1506"/>
                    <a:pt x="0" y="1536"/>
                  </a:cubicBezTo>
                  <a:cubicBezTo>
                    <a:pt x="0" y="1605"/>
                    <a:pt x="20" y="1683"/>
                    <a:pt x="50" y="1753"/>
                  </a:cubicBezTo>
                  <a:cubicBezTo>
                    <a:pt x="148" y="2028"/>
                    <a:pt x="326" y="2284"/>
                    <a:pt x="562" y="2471"/>
                  </a:cubicBezTo>
                  <a:lnTo>
                    <a:pt x="3298" y="2471"/>
                  </a:lnTo>
                  <a:cubicBezTo>
                    <a:pt x="3435" y="2382"/>
                    <a:pt x="3563" y="2284"/>
                    <a:pt x="3672" y="2175"/>
                  </a:cubicBezTo>
                  <a:cubicBezTo>
                    <a:pt x="3750" y="2087"/>
                    <a:pt x="3829" y="1998"/>
                    <a:pt x="3858" y="1890"/>
                  </a:cubicBezTo>
                  <a:cubicBezTo>
                    <a:pt x="3888" y="1782"/>
                    <a:pt x="3858" y="1644"/>
                    <a:pt x="3760" y="1585"/>
                  </a:cubicBezTo>
                  <a:cubicBezTo>
                    <a:pt x="3740" y="1576"/>
                    <a:pt x="3720" y="1565"/>
                    <a:pt x="3701" y="1565"/>
                  </a:cubicBezTo>
                  <a:cubicBezTo>
                    <a:pt x="3683" y="1561"/>
                    <a:pt x="3666" y="1559"/>
                    <a:pt x="3649" y="1559"/>
                  </a:cubicBezTo>
                  <a:cubicBezTo>
                    <a:pt x="3546" y="1559"/>
                    <a:pt x="3441" y="1626"/>
                    <a:pt x="3357" y="1694"/>
                  </a:cubicBezTo>
                  <a:cubicBezTo>
                    <a:pt x="3287" y="1742"/>
                    <a:pt x="3228" y="1801"/>
                    <a:pt x="3179" y="1861"/>
                  </a:cubicBezTo>
                  <a:cubicBezTo>
                    <a:pt x="3346" y="1546"/>
                    <a:pt x="3396" y="1162"/>
                    <a:pt x="3307" y="817"/>
                  </a:cubicBezTo>
                  <a:cubicBezTo>
                    <a:pt x="3278" y="710"/>
                    <a:pt x="3228" y="601"/>
                    <a:pt x="3150" y="552"/>
                  </a:cubicBezTo>
                  <a:cubicBezTo>
                    <a:pt x="3130" y="542"/>
                    <a:pt x="3120" y="532"/>
                    <a:pt x="3101" y="522"/>
                  </a:cubicBezTo>
                  <a:lnTo>
                    <a:pt x="3091" y="522"/>
                  </a:lnTo>
                  <a:cubicBezTo>
                    <a:pt x="3068" y="514"/>
                    <a:pt x="3045" y="510"/>
                    <a:pt x="3022" y="510"/>
                  </a:cubicBezTo>
                  <a:cubicBezTo>
                    <a:pt x="2963" y="510"/>
                    <a:pt x="2904" y="533"/>
                    <a:pt x="2854" y="562"/>
                  </a:cubicBezTo>
                  <a:cubicBezTo>
                    <a:pt x="2786" y="611"/>
                    <a:pt x="2736" y="680"/>
                    <a:pt x="2687" y="749"/>
                  </a:cubicBezTo>
                  <a:cubicBezTo>
                    <a:pt x="2559" y="946"/>
                    <a:pt x="2451" y="1143"/>
                    <a:pt x="2392" y="1359"/>
                  </a:cubicBezTo>
                  <a:cubicBezTo>
                    <a:pt x="2421" y="1034"/>
                    <a:pt x="2402" y="719"/>
                    <a:pt x="2323" y="404"/>
                  </a:cubicBezTo>
                  <a:cubicBezTo>
                    <a:pt x="2284" y="247"/>
                    <a:pt x="2205" y="60"/>
                    <a:pt x="2047" y="10"/>
                  </a:cubicBezTo>
                  <a:lnTo>
                    <a:pt x="2038" y="10"/>
                  </a:lnTo>
                  <a:cubicBezTo>
                    <a:pt x="2018" y="1"/>
                    <a:pt x="2008" y="1"/>
                    <a:pt x="1999" y="1"/>
                  </a:cubicBez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6223069" y="4855506"/>
              <a:ext cx="194052" cy="227312"/>
            </a:xfrm>
            <a:custGeom>
              <a:avLst/>
              <a:gdLst/>
              <a:ahLst/>
              <a:cxnLst/>
              <a:rect l="l" t="t" r="r" b="b"/>
              <a:pathLst>
                <a:path w="916" h="1073" extrusionOk="0">
                  <a:moveTo>
                    <a:pt x="30" y="0"/>
                  </a:moveTo>
                  <a:cubicBezTo>
                    <a:pt x="20" y="10"/>
                    <a:pt x="10" y="30"/>
                    <a:pt x="0" y="49"/>
                  </a:cubicBezTo>
                  <a:cubicBezTo>
                    <a:pt x="306" y="374"/>
                    <a:pt x="591" y="718"/>
                    <a:pt x="846" y="1073"/>
                  </a:cubicBezTo>
                  <a:lnTo>
                    <a:pt x="916" y="1073"/>
                  </a:lnTo>
                  <a:cubicBezTo>
                    <a:pt x="689" y="758"/>
                    <a:pt x="443" y="443"/>
                    <a:pt x="177" y="158"/>
                  </a:cubicBezTo>
                  <a:cubicBezTo>
                    <a:pt x="128" y="99"/>
                    <a:pt x="79" y="49"/>
                    <a:pt x="3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6339797" y="4655310"/>
              <a:ext cx="223287" cy="427508"/>
            </a:xfrm>
            <a:custGeom>
              <a:avLst/>
              <a:gdLst/>
              <a:ahLst/>
              <a:cxnLst/>
              <a:rect l="l" t="t" r="r" b="b"/>
              <a:pathLst>
                <a:path w="1054" h="2018" extrusionOk="0">
                  <a:moveTo>
                    <a:pt x="50" y="1"/>
                  </a:moveTo>
                  <a:cubicBezTo>
                    <a:pt x="30" y="10"/>
                    <a:pt x="10" y="20"/>
                    <a:pt x="0" y="30"/>
                  </a:cubicBezTo>
                  <a:cubicBezTo>
                    <a:pt x="384" y="640"/>
                    <a:pt x="709" y="1280"/>
                    <a:pt x="965" y="1949"/>
                  </a:cubicBezTo>
                  <a:cubicBezTo>
                    <a:pt x="975" y="1978"/>
                    <a:pt x="984" y="1998"/>
                    <a:pt x="995" y="2018"/>
                  </a:cubicBezTo>
                  <a:lnTo>
                    <a:pt x="1054" y="2018"/>
                  </a:lnTo>
                  <a:cubicBezTo>
                    <a:pt x="837" y="1447"/>
                    <a:pt x="571" y="876"/>
                    <a:pt x="256" y="345"/>
                  </a:cubicBezTo>
                  <a:cubicBezTo>
                    <a:pt x="188" y="227"/>
                    <a:pt x="118" y="109"/>
                    <a:pt x="50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6621342" y="4559343"/>
              <a:ext cx="31353" cy="523475"/>
            </a:xfrm>
            <a:custGeom>
              <a:avLst/>
              <a:gdLst/>
              <a:ahLst/>
              <a:cxnLst/>
              <a:rect l="l" t="t" r="r" b="b"/>
              <a:pathLst>
                <a:path w="148" h="2471" extrusionOk="0">
                  <a:moveTo>
                    <a:pt x="99" y="1"/>
                  </a:moveTo>
                  <a:cubicBezTo>
                    <a:pt x="88" y="699"/>
                    <a:pt x="69" y="1388"/>
                    <a:pt x="20" y="2077"/>
                  </a:cubicBezTo>
                  <a:cubicBezTo>
                    <a:pt x="10" y="2215"/>
                    <a:pt x="10" y="2343"/>
                    <a:pt x="0" y="2471"/>
                  </a:cubicBezTo>
                  <a:lnTo>
                    <a:pt x="49" y="2471"/>
                  </a:lnTo>
                  <a:cubicBezTo>
                    <a:pt x="108" y="1703"/>
                    <a:pt x="138" y="926"/>
                    <a:pt x="147" y="148"/>
                  </a:cubicBezTo>
                  <a:lnTo>
                    <a:pt x="147" y="10"/>
                  </a:lnTo>
                  <a:lnTo>
                    <a:pt x="138" y="10"/>
                  </a:lnTo>
                  <a:cubicBezTo>
                    <a:pt x="118" y="1"/>
                    <a:pt x="108" y="1"/>
                    <a:pt x="99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6729596" y="4669927"/>
              <a:ext cx="156555" cy="412891"/>
            </a:xfrm>
            <a:custGeom>
              <a:avLst/>
              <a:gdLst/>
              <a:ahLst/>
              <a:cxnLst/>
              <a:rect l="l" t="t" r="r" b="b"/>
              <a:pathLst>
                <a:path w="739" h="1949" extrusionOk="0">
                  <a:moveTo>
                    <a:pt x="690" y="0"/>
                  </a:moveTo>
                  <a:cubicBezTo>
                    <a:pt x="650" y="99"/>
                    <a:pt x="611" y="207"/>
                    <a:pt x="572" y="306"/>
                  </a:cubicBezTo>
                  <a:cubicBezTo>
                    <a:pt x="404" y="758"/>
                    <a:pt x="247" y="1220"/>
                    <a:pt x="89" y="1683"/>
                  </a:cubicBezTo>
                  <a:lnTo>
                    <a:pt x="1" y="1949"/>
                  </a:lnTo>
                  <a:lnTo>
                    <a:pt x="60" y="1949"/>
                  </a:lnTo>
                  <a:cubicBezTo>
                    <a:pt x="148" y="1673"/>
                    <a:pt x="247" y="1388"/>
                    <a:pt x="345" y="1102"/>
                  </a:cubicBezTo>
                  <a:cubicBezTo>
                    <a:pt x="424" y="876"/>
                    <a:pt x="513" y="640"/>
                    <a:pt x="591" y="413"/>
                  </a:cubicBezTo>
                  <a:lnTo>
                    <a:pt x="739" y="30"/>
                  </a:lnTo>
                  <a:cubicBezTo>
                    <a:pt x="719" y="20"/>
                    <a:pt x="709" y="10"/>
                    <a:pt x="69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6860942" y="4890884"/>
              <a:ext cx="154437" cy="191934"/>
            </a:xfrm>
            <a:custGeom>
              <a:avLst/>
              <a:gdLst/>
              <a:ahLst/>
              <a:cxnLst/>
              <a:rect l="l" t="t" r="r" b="b"/>
              <a:pathLst>
                <a:path w="729" h="906" extrusionOk="0">
                  <a:moveTo>
                    <a:pt x="670" y="0"/>
                  </a:moveTo>
                  <a:cubicBezTo>
                    <a:pt x="571" y="118"/>
                    <a:pt x="483" y="247"/>
                    <a:pt x="385" y="374"/>
                  </a:cubicBezTo>
                  <a:lnTo>
                    <a:pt x="0" y="906"/>
                  </a:lnTo>
                  <a:lnTo>
                    <a:pt x="70" y="906"/>
                  </a:lnTo>
                  <a:cubicBezTo>
                    <a:pt x="79" y="896"/>
                    <a:pt x="89" y="886"/>
                    <a:pt x="89" y="877"/>
                  </a:cubicBezTo>
                  <a:cubicBezTo>
                    <a:pt x="286" y="610"/>
                    <a:pt x="473" y="345"/>
                    <a:pt x="670" y="89"/>
                  </a:cubicBezTo>
                  <a:cubicBezTo>
                    <a:pt x="689" y="70"/>
                    <a:pt x="709" y="40"/>
                    <a:pt x="729" y="20"/>
                  </a:cubicBezTo>
                  <a:cubicBezTo>
                    <a:pt x="709" y="11"/>
                    <a:pt x="689" y="0"/>
                    <a:pt x="67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1930615" y="4559343"/>
              <a:ext cx="825782" cy="523475"/>
            </a:xfrm>
            <a:custGeom>
              <a:avLst/>
              <a:gdLst/>
              <a:ahLst/>
              <a:cxnLst/>
              <a:rect l="l" t="t" r="r" b="b"/>
              <a:pathLst>
                <a:path w="3898" h="2471" extrusionOk="0">
                  <a:moveTo>
                    <a:pt x="1997" y="1"/>
                  </a:moveTo>
                  <a:cubicBezTo>
                    <a:pt x="1889" y="1"/>
                    <a:pt x="1781" y="60"/>
                    <a:pt x="1712" y="148"/>
                  </a:cubicBezTo>
                  <a:cubicBezTo>
                    <a:pt x="1643" y="247"/>
                    <a:pt x="1614" y="375"/>
                    <a:pt x="1594" y="493"/>
                  </a:cubicBezTo>
                  <a:cubicBezTo>
                    <a:pt x="1545" y="749"/>
                    <a:pt x="1545" y="1005"/>
                    <a:pt x="1575" y="1250"/>
                  </a:cubicBezTo>
                  <a:cubicBezTo>
                    <a:pt x="1476" y="1005"/>
                    <a:pt x="1328" y="778"/>
                    <a:pt x="1131" y="601"/>
                  </a:cubicBezTo>
                  <a:cubicBezTo>
                    <a:pt x="1053" y="532"/>
                    <a:pt x="964" y="463"/>
                    <a:pt x="866" y="434"/>
                  </a:cubicBezTo>
                  <a:cubicBezTo>
                    <a:pt x="835" y="422"/>
                    <a:pt x="801" y="417"/>
                    <a:pt x="767" y="417"/>
                  </a:cubicBezTo>
                  <a:cubicBezTo>
                    <a:pt x="714" y="417"/>
                    <a:pt x="662" y="430"/>
                    <a:pt x="620" y="454"/>
                  </a:cubicBezTo>
                  <a:cubicBezTo>
                    <a:pt x="600" y="463"/>
                    <a:pt x="590" y="473"/>
                    <a:pt x="571" y="483"/>
                  </a:cubicBezTo>
                  <a:cubicBezTo>
                    <a:pt x="453" y="591"/>
                    <a:pt x="462" y="769"/>
                    <a:pt x="502" y="926"/>
                  </a:cubicBezTo>
                  <a:cubicBezTo>
                    <a:pt x="580" y="1270"/>
                    <a:pt x="738" y="1595"/>
                    <a:pt x="945" y="1880"/>
                  </a:cubicBezTo>
                  <a:cubicBezTo>
                    <a:pt x="797" y="1683"/>
                    <a:pt x="620" y="1526"/>
                    <a:pt x="413" y="1398"/>
                  </a:cubicBezTo>
                  <a:cubicBezTo>
                    <a:pt x="344" y="1363"/>
                    <a:pt x="269" y="1329"/>
                    <a:pt x="200" y="1329"/>
                  </a:cubicBezTo>
                  <a:cubicBezTo>
                    <a:pt x="171" y="1329"/>
                    <a:pt x="144" y="1335"/>
                    <a:pt x="118" y="1349"/>
                  </a:cubicBezTo>
                  <a:cubicBezTo>
                    <a:pt x="88" y="1359"/>
                    <a:pt x="69" y="1379"/>
                    <a:pt x="59" y="1398"/>
                  </a:cubicBezTo>
                  <a:cubicBezTo>
                    <a:pt x="49" y="1408"/>
                    <a:pt x="39" y="1428"/>
                    <a:pt x="29" y="1447"/>
                  </a:cubicBezTo>
                  <a:cubicBezTo>
                    <a:pt x="20" y="1477"/>
                    <a:pt x="9" y="1506"/>
                    <a:pt x="9" y="1536"/>
                  </a:cubicBezTo>
                  <a:cubicBezTo>
                    <a:pt x="0" y="1605"/>
                    <a:pt x="20" y="1683"/>
                    <a:pt x="49" y="1753"/>
                  </a:cubicBezTo>
                  <a:cubicBezTo>
                    <a:pt x="147" y="2028"/>
                    <a:pt x="335" y="2284"/>
                    <a:pt x="561" y="2471"/>
                  </a:cubicBezTo>
                  <a:lnTo>
                    <a:pt x="3296" y="2471"/>
                  </a:lnTo>
                  <a:cubicBezTo>
                    <a:pt x="3434" y="2382"/>
                    <a:pt x="3562" y="2284"/>
                    <a:pt x="3670" y="2175"/>
                  </a:cubicBezTo>
                  <a:cubicBezTo>
                    <a:pt x="3759" y="2087"/>
                    <a:pt x="3838" y="1998"/>
                    <a:pt x="3867" y="1890"/>
                  </a:cubicBezTo>
                  <a:cubicBezTo>
                    <a:pt x="3897" y="1782"/>
                    <a:pt x="3858" y="1644"/>
                    <a:pt x="3759" y="1585"/>
                  </a:cubicBezTo>
                  <a:cubicBezTo>
                    <a:pt x="3740" y="1576"/>
                    <a:pt x="3729" y="1565"/>
                    <a:pt x="3710" y="1565"/>
                  </a:cubicBezTo>
                  <a:cubicBezTo>
                    <a:pt x="3692" y="1561"/>
                    <a:pt x="3675" y="1559"/>
                    <a:pt x="3657" y="1559"/>
                  </a:cubicBezTo>
                  <a:cubicBezTo>
                    <a:pt x="3552" y="1559"/>
                    <a:pt x="3439" y="1626"/>
                    <a:pt x="3355" y="1694"/>
                  </a:cubicBezTo>
                  <a:cubicBezTo>
                    <a:pt x="3296" y="1742"/>
                    <a:pt x="3237" y="1801"/>
                    <a:pt x="3178" y="1861"/>
                  </a:cubicBezTo>
                  <a:cubicBezTo>
                    <a:pt x="3346" y="1546"/>
                    <a:pt x="3395" y="1162"/>
                    <a:pt x="3307" y="817"/>
                  </a:cubicBezTo>
                  <a:cubicBezTo>
                    <a:pt x="3287" y="710"/>
                    <a:pt x="3237" y="601"/>
                    <a:pt x="3149" y="552"/>
                  </a:cubicBezTo>
                  <a:cubicBezTo>
                    <a:pt x="3139" y="542"/>
                    <a:pt x="3119" y="532"/>
                    <a:pt x="3100" y="522"/>
                  </a:cubicBezTo>
                  <a:lnTo>
                    <a:pt x="3090" y="522"/>
                  </a:lnTo>
                  <a:cubicBezTo>
                    <a:pt x="3068" y="514"/>
                    <a:pt x="3045" y="510"/>
                    <a:pt x="3021" y="510"/>
                  </a:cubicBezTo>
                  <a:cubicBezTo>
                    <a:pt x="2963" y="510"/>
                    <a:pt x="2903" y="533"/>
                    <a:pt x="2854" y="562"/>
                  </a:cubicBezTo>
                  <a:cubicBezTo>
                    <a:pt x="2795" y="611"/>
                    <a:pt x="2736" y="680"/>
                    <a:pt x="2696" y="749"/>
                  </a:cubicBezTo>
                  <a:cubicBezTo>
                    <a:pt x="2559" y="946"/>
                    <a:pt x="2450" y="1143"/>
                    <a:pt x="2391" y="1359"/>
                  </a:cubicBezTo>
                  <a:cubicBezTo>
                    <a:pt x="2421" y="1034"/>
                    <a:pt x="2401" y="719"/>
                    <a:pt x="2322" y="404"/>
                  </a:cubicBezTo>
                  <a:cubicBezTo>
                    <a:pt x="2283" y="247"/>
                    <a:pt x="2214" y="60"/>
                    <a:pt x="2056" y="10"/>
                  </a:cubicBezTo>
                  <a:lnTo>
                    <a:pt x="2037" y="10"/>
                  </a:lnTo>
                  <a:cubicBezTo>
                    <a:pt x="2027" y="1"/>
                    <a:pt x="2008" y="1"/>
                    <a:pt x="1997" y="1"/>
                  </a:cubicBez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1936758" y="4855506"/>
              <a:ext cx="191934" cy="227312"/>
            </a:xfrm>
            <a:custGeom>
              <a:avLst/>
              <a:gdLst/>
              <a:ahLst/>
              <a:cxnLst/>
              <a:rect l="l" t="t" r="r" b="b"/>
              <a:pathLst>
                <a:path w="906" h="1073" extrusionOk="0">
                  <a:moveTo>
                    <a:pt x="30" y="0"/>
                  </a:moveTo>
                  <a:cubicBezTo>
                    <a:pt x="20" y="10"/>
                    <a:pt x="10" y="30"/>
                    <a:pt x="0" y="49"/>
                  </a:cubicBezTo>
                  <a:cubicBezTo>
                    <a:pt x="306" y="374"/>
                    <a:pt x="581" y="718"/>
                    <a:pt x="837" y="1073"/>
                  </a:cubicBezTo>
                  <a:lnTo>
                    <a:pt x="906" y="1073"/>
                  </a:lnTo>
                  <a:cubicBezTo>
                    <a:pt x="680" y="758"/>
                    <a:pt x="433" y="443"/>
                    <a:pt x="168" y="158"/>
                  </a:cubicBezTo>
                  <a:cubicBezTo>
                    <a:pt x="118" y="99"/>
                    <a:pt x="79" y="49"/>
                    <a:pt x="3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368" y="4655310"/>
              <a:ext cx="223287" cy="427508"/>
            </a:xfrm>
            <a:custGeom>
              <a:avLst/>
              <a:gdLst/>
              <a:ahLst/>
              <a:cxnLst/>
              <a:rect l="l" t="t" r="r" b="b"/>
              <a:pathLst>
                <a:path w="1054" h="2018" extrusionOk="0">
                  <a:moveTo>
                    <a:pt x="50" y="1"/>
                  </a:moveTo>
                  <a:cubicBezTo>
                    <a:pt x="30" y="10"/>
                    <a:pt x="20" y="20"/>
                    <a:pt x="1" y="30"/>
                  </a:cubicBezTo>
                  <a:cubicBezTo>
                    <a:pt x="394" y="640"/>
                    <a:pt x="719" y="1280"/>
                    <a:pt x="975" y="1959"/>
                  </a:cubicBezTo>
                  <a:cubicBezTo>
                    <a:pt x="975" y="1978"/>
                    <a:pt x="985" y="1998"/>
                    <a:pt x="994" y="2018"/>
                  </a:cubicBezTo>
                  <a:lnTo>
                    <a:pt x="1053" y="2018"/>
                  </a:lnTo>
                  <a:cubicBezTo>
                    <a:pt x="837" y="1447"/>
                    <a:pt x="572" y="876"/>
                    <a:pt x="266" y="345"/>
                  </a:cubicBezTo>
                  <a:cubicBezTo>
                    <a:pt x="198" y="227"/>
                    <a:pt x="119" y="119"/>
                    <a:pt x="50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2332701" y="4559343"/>
              <a:ext cx="33684" cy="523475"/>
            </a:xfrm>
            <a:custGeom>
              <a:avLst/>
              <a:gdLst/>
              <a:ahLst/>
              <a:cxnLst/>
              <a:rect l="l" t="t" r="r" b="b"/>
              <a:pathLst>
                <a:path w="159" h="2471" extrusionOk="0">
                  <a:moveTo>
                    <a:pt x="99" y="1"/>
                  </a:moveTo>
                  <a:cubicBezTo>
                    <a:pt x="90" y="699"/>
                    <a:pt x="70" y="1388"/>
                    <a:pt x="31" y="2077"/>
                  </a:cubicBezTo>
                  <a:cubicBezTo>
                    <a:pt x="21" y="2215"/>
                    <a:pt x="11" y="2343"/>
                    <a:pt x="1" y="2471"/>
                  </a:cubicBezTo>
                  <a:lnTo>
                    <a:pt x="60" y="2471"/>
                  </a:lnTo>
                  <a:cubicBezTo>
                    <a:pt x="110" y="1703"/>
                    <a:pt x="149" y="926"/>
                    <a:pt x="149" y="148"/>
                  </a:cubicBezTo>
                  <a:cubicBezTo>
                    <a:pt x="149" y="109"/>
                    <a:pt x="158" y="60"/>
                    <a:pt x="158" y="10"/>
                  </a:cubicBezTo>
                  <a:lnTo>
                    <a:pt x="139" y="10"/>
                  </a:lnTo>
                  <a:cubicBezTo>
                    <a:pt x="129" y="1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441167" y="4669927"/>
              <a:ext cx="156767" cy="412891"/>
            </a:xfrm>
            <a:custGeom>
              <a:avLst/>
              <a:gdLst/>
              <a:ahLst/>
              <a:cxnLst/>
              <a:rect l="l" t="t" r="r" b="b"/>
              <a:pathLst>
                <a:path w="740" h="1949" extrusionOk="0">
                  <a:moveTo>
                    <a:pt x="690" y="0"/>
                  </a:moveTo>
                  <a:cubicBezTo>
                    <a:pt x="650" y="99"/>
                    <a:pt x="611" y="207"/>
                    <a:pt x="582" y="306"/>
                  </a:cubicBezTo>
                  <a:cubicBezTo>
                    <a:pt x="405" y="758"/>
                    <a:pt x="247" y="1220"/>
                    <a:pt x="90" y="1683"/>
                  </a:cubicBezTo>
                  <a:lnTo>
                    <a:pt x="1" y="1949"/>
                  </a:lnTo>
                  <a:lnTo>
                    <a:pt x="60" y="1949"/>
                  </a:lnTo>
                  <a:cubicBezTo>
                    <a:pt x="158" y="1673"/>
                    <a:pt x="247" y="1388"/>
                    <a:pt x="345" y="1102"/>
                  </a:cubicBezTo>
                  <a:cubicBezTo>
                    <a:pt x="434" y="876"/>
                    <a:pt x="512" y="650"/>
                    <a:pt x="591" y="413"/>
                  </a:cubicBezTo>
                  <a:lnTo>
                    <a:pt x="739" y="30"/>
                  </a:lnTo>
                  <a:cubicBezTo>
                    <a:pt x="729" y="20"/>
                    <a:pt x="709" y="10"/>
                    <a:pt x="69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572725" y="4890884"/>
              <a:ext cx="154437" cy="191934"/>
            </a:xfrm>
            <a:custGeom>
              <a:avLst/>
              <a:gdLst/>
              <a:ahLst/>
              <a:cxnLst/>
              <a:rect l="l" t="t" r="r" b="b"/>
              <a:pathLst>
                <a:path w="729" h="906" extrusionOk="0">
                  <a:moveTo>
                    <a:pt x="679" y="0"/>
                  </a:moveTo>
                  <a:cubicBezTo>
                    <a:pt x="580" y="118"/>
                    <a:pt x="482" y="247"/>
                    <a:pt x="394" y="374"/>
                  </a:cubicBezTo>
                  <a:cubicBezTo>
                    <a:pt x="265" y="551"/>
                    <a:pt x="128" y="729"/>
                    <a:pt x="0" y="906"/>
                  </a:cubicBezTo>
                  <a:lnTo>
                    <a:pt x="69" y="906"/>
                  </a:lnTo>
                  <a:lnTo>
                    <a:pt x="98" y="877"/>
                  </a:lnTo>
                  <a:cubicBezTo>
                    <a:pt x="285" y="610"/>
                    <a:pt x="472" y="345"/>
                    <a:pt x="679" y="89"/>
                  </a:cubicBezTo>
                  <a:cubicBezTo>
                    <a:pt x="698" y="70"/>
                    <a:pt x="709" y="40"/>
                    <a:pt x="728" y="20"/>
                  </a:cubicBezTo>
                  <a:cubicBezTo>
                    <a:pt x="709" y="11"/>
                    <a:pt x="698" y="0"/>
                    <a:pt x="679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49" y="5030704"/>
              <a:ext cx="9143974" cy="52114"/>
            </a:xfrm>
            <a:custGeom>
              <a:avLst/>
              <a:gdLst/>
              <a:ahLst/>
              <a:cxnLst/>
              <a:rect l="l" t="t" r="r" b="b"/>
              <a:pathLst>
                <a:path w="43163" h="246" extrusionOk="0">
                  <a:moveTo>
                    <a:pt x="0" y="0"/>
                  </a:moveTo>
                  <a:lnTo>
                    <a:pt x="0" y="246"/>
                  </a:lnTo>
                  <a:lnTo>
                    <a:pt x="43163" y="246"/>
                  </a:lnTo>
                  <a:lnTo>
                    <a:pt x="43163" y="0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166973" y="779356"/>
              <a:ext cx="697197" cy="238378"/>
            </a:xfrm>
            <a:custGeom>
              <a:avLst/>
              <a:gdLst/>
              <a:ahLst/>
              <a:cxnLst/>
              <a:rect l="l" t="t" r="r" b="b"/>
              <a:pathLst>
                <a:path w="4548" h="1555" extrusionOk="0">
                  <a:moveTo>
                    <a:pt x="2323" y="1"/>
                  </a:moveTo>
                  <a:cubicBezTo>
                    <a:pt x="1980" y="1"/>
                    <a:pt x="1703" y="281"/>
                    <a:pt x="1703" y="629"/>
                  </a:cubicBezTo>
                  <a:cubicBezTo>
                    <a:pt x="1427" y="658"/>
                    <a:pt x="1191" y="816"/>
                    <a:pt x="1064" y="1032"/>
                  </a:cubicBezTo>
                  <a:cubicBezTo>
                    <a:pt x="946" y="925"/>
                    <a:pt x="798" y="855"/>
                    <a:pt x="620" y="855"/>
                  </a:cubicBezTo>
                  <a:cubicBezTo>
                    <a:pt x="276" y="855"/>
                    <a:pt x="1" y="1131"/>
                    <a:pt x="1" y="1476"/>
                  </a:cubicBezTo>
                  <a:cubicBezTo>
                    <a:pt x="1" y="1505"/>
                    <a:pt x="1" y="1535"/>
                    <a:pt x="10" y="1554"/>
                  </a:cubicBezTo>
                  <a:lnTo>
                    <a:pt x="4547" y="1554"/>
                  </a:lnTo>
                  <a:lnTo>
                    <a:pt x="4547" y="1485"/>
                  </a:lnTo>
                  <a:cubicBezTo>
                    <a:pt x="4547" y="1141"/>
                    <a:pt x="4272" y="866"/>
                    <a:pt x="3927" y="866"/>
                  </a:cubicBezTo>
                  <a:cubicBezTo>
                    <a:pt x="3710" y="866"/>
                    <a:pt x="3524" y="973"/>
                    <a:pt x="3415" y="1141"/>
                  </a:cubicBezTo>
                  <a:cubicBezTo>
                    <a:pt x="3307" y="973"/>
                    <a:pt x="3120" y="855"/>
                    <a:pt x="2903" y="855"/>
                  </a:cubicBezTo>
                  <a:cubicBezTo>
                    <a:pt x="2982" y="658"/>
                    <a:pt x="2963" y="403"/>
                    <a:pt x="2766" y="157"/>
                  </a:cubicBezTo>
                  <a:cubicBezTo>
                    <a:pt x="2617" y="48"/>
                    <a:pt x="2464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630000" y="288402"/>
              <a:ext cx="1040123" cy="356324"/>
            </a:xfrm>
            <a:custGeom>
              <a:avLst/>
              <a:gdLst/>
              <a:ahLst/>
              <a:cxnLst/>
              <a:rect l="l" t="t" r="r" b="b"/>
              <a:pathLst>
                <a:path w="5295" h="1814" extrusionOk="0">
                  <a:moveTo>
                    <a:pt x="2589" y="0"/>
                  </a:moveTo>
                  <a:cubicBezTo>
                    <a:pt x="2425" y="0"/>
                    <a:pt x="2248" y="55"/>
                    <a:pt x="2076" y="180"/>
                  </a:cubicBezTo>
                  <a:cubicBezTo>
                    <a:pt x="1840" y="466"/>
                    <a:pt x="1821" y="761"/>
                    <a:pt x="1919" y="998"/>
                  </a:cubicBezTo>
                  <a:cubicBezTo>
                    <a:pt x="1663" y="998"/>
                    <a:pt x="1447" y="1125"/>
                    <a:pt x="1319" y="1322"/>
                  </a:cubicBezTo>
                  <a:cubicBezTo>
                    <a:pt x="1191" y="1135"/>
                    <a:pt x="974" y="1007"/>
                    <a:pt x="718" y="1007"/>
                  </a:cubicBezTo>
                  <a:cubicBezTo>
                    <a:pt x="325" y="1007"/>
                    <a:pt x="0" y="1332"/>
                    <a:pt x="0" y="1726"/>
                  </a:cubicBezTo>
                  <a:lnTo>
                    <a:pt x="0" y="1814"/>
                  </a:lnTo>
                  <a:lnTo>
                    <a:pt x="5295" y="1814"/>
                  </a:lnTo>
                  <a:lnTo>
                    <a:pt x="5295" y="1716"/>
                  </a:lnTo>
                  <a:cubicBezTo>
                    <a:pt x="5295" y="1312"/>
                    <a:pt x="4970" y="987"/>
                    <a:pt x="4576" y="987"/>
                  </a:cubicBezTo>
                  <a:cubicBezTo>
                    <a:pt x="4370" y="987"/>
                    <a:pt x="4193" y="1076"/>
                    <a:pt x="4064" y="1204"/>
                  </a:cubicBezTo>
                  <a:cubicBezTo>
                    <a:pt x="3907" y="948"/>
                    <a:pt x="3631" y="761"/>
                    <a:pt x="3316" y="731"/>
                  </a:cubicBezTo>
                  <a:lnTo>
                    <a:pt x="3316" y="722"/>
                  </a:lnTo>
                  <a:cubicBezTo>
                    <a:pt x="3316" y="324"/>
                    <a:pt x="2990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 flipH="1">
              <a:off x="8304976" y="779356"/>
              <a:ext cx="697197" cy="238378"/>
            </a:xfrm>
            <a:custGeom>
              <a:avLst/>
              <a:gdLst/>
              <a:ahLst/>
              <a:cxnLst/>
              <a:rect l="l" t="t" r="r" b="b"/>
              <a:pathLst>
                <a:path w="4548" h="1555" extrusionOk="0">
                  <a:moveTo>
                    <a:pt x="2323" y="1"/>
                  </a:moveTo>
                  <a:cubicBezTo>
                    <a:pt x="1980" y="1"/>
                    <a:pt x="1703" y="281"/>
                    <a:pt x="1703" y="629"/>
                  </a:cubicBezTo>
                  <a:cubicBezTo>
                    <a:pt x="1427" y="658"/>
                    <a:pt x="1191" y="816"/>
                    <a:pt x="1064" y="1032"/>
                  </a:cubicBezTo>
                  <a:cubicBezTo>
                    <a:pt x="946" y="925"/>
                    <a:pt x="798" y="855"/>
                    <a:pt x="620" y="855"/>
                  </a:cubicBezTo>
                  <a:cubicBezTo>
                    <a:pt x="276" y="855"/>
                    <a:pt x="1" y="1131"/>
                    <a:pt x="1" y="1476"/>
                  </a:cubicBezTo>
                  <a:cubicBezTo>
                    <a:pt x="1" y="1505"/>
                    <a:pt x="1" y="1535"/>
                    <a:pt x="10" y="1554"/>
                  </a:cubicBezTo>
                  <a:lnTo>
                    <a:pt x="4547" y="1554"/>
                  </a:lnTo>
                  <a:lnTo>
                    <a:pt x="4547" y="1485"/>
                  </a:lnTo>
                  <a:cubicBezTo>
                    <a:pt x="4547" y="1141"/>
                    <a:pt x="4272" y="866"/>
                    <a:pt x="3927" y="866"/>
                  </a:cubicBezTo>
                  <a:cubicBezTo>
                    <a:pt x="3710" y="866"/>
                    <a:pt x="3524" y="973"/>
                    <a:pt x="3415" y="1141"/>
                  </a:cubicBezTo>
                  <a:cubicBezTo>
                    <a:pt x="3307" y="973"/>
                    <a:pt x="3120" y="855"/>
                    <a:pt x="2903" y="855"/>
                  </a:cubicBezTo>
                  <a:cubicBezTo>
                    <a:pt x="2982" y="658"/>
                    <a:pt x="2963" y="403"/>
                    <a:pt x="2766" y="157"/>
                  </a:cubicBezTo>
                  <a:cubicBezTo>
                    <a:pt x="2617" y="48"/>
                    <a:pt x="2464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 flipH="1">
              <a:off x="7499023" y="288402"/>
              <a:ext cx="1040123" cy="356324"/>
            </a:xfrm>
            <a:custGeom>
              <a:avLst/>
              <a:gdLst/>
              <a:ahLst/>
              <a:cxnLst/>
              <a:rect l="l" t="t" r="r" b="b"/>
              <a:pathLst>
                <a:path w="5295" h="1814" extrusionOk="0">
                  <a:moveTo>
                    <a:pt x="2589" y="0"/>
                  </a:moveTo>
                  <a:cubicBezTo>
                    <a:pt x="2425" y="0"/>
                    <a:pt x="2248" y="55"/>
                    <a:pt x="2076" y="180"/>
                  </a:cubicBezTo>
                  <a:cubicBezTo>
                    <a:pt x="1840" y="466"/>
                    <a:pt x="1821" y="761"/>
                    <a:pt x="1919" y="998"/>
                  </a:cubicBezTo>
                  <a:cubicBezTo>
                    <a:pt x="1663" y="998"/>
                    <a:pt x="1447" y="1125"/>
                    <a:pt x="1319" y="1322"/>
                  </a:cubicBezTo>
                  <a:cubicBezTo>
                    <a:pt x="1191" y="1135"/>
                    <a:pt x="974" y="1007"/>
                    <a:pt x="718" y="1007"/>
                  </a:cubicBezTo>
                  <a:cubicBezTo>
                    <a:pt x="325" y="1007"/>
                    <a:pt x="0" y="1332"/>
                    <a:pt x="0" y="1726"/>
                  </a:cubicBezTo>
                  <a:lnTo>
                    <a:pt x="0" y="1814"/>
                  </a:lnTo>
                  <a:lnTo>
                    <a:pt x="5295" y="1814"/>
                  </a:lnTo>
                  <a:lnTo>
                    <a:pt x="5295" y="1716"/>
                  </a:lnTo>
                  <a:cubicBezTo>
                    <a:pt x="5295" y="1312"/>
                    <a:pt x="4970" y="987"/>
                    <a:pt x="4576" y="987"/>
                  </a:cubicBezTo>
                  <a:cubicBezTo>
                    <a:pt x="4370" y="987"/>
                    <a:pt x="4193" y="1076"/>
                    <a:pt x="4064" y="1204"/>
                  </a:cubicBezTo>
                  <a:cubicBezTo>
                    <a:pt x="3907" y="948"/>
                    <a:pt x="3631" y="761"/>
                    <a:pt x="3316" y="731"/>
                  </a:cubicBezTo>
                  <a:lnTo>
                    <a:pt x="3316" y="722"/>
                  </a:lnTo>
                  <a:cubicBezTo>
                    <a:pt x="3316" y="324"/>
                    <a:pt x="2990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7"/>
          <p:cNvSpPr txBox="1">
            <a:spLocks noGrp="1"/>
          </p:cNvSpPr>
          <p:nvPr>
            <p:ph type="body" idx="1"/>
          </p:nvPr>
        </p:nvSpPr>
        <p:spPr>
          <a:xfrm>
            <a:off x="1177200" y="1383350"/>
            <a:ext cx="3908700" cy="27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3" name="Google Shape;106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064" name="Google Shape;1064;p7"/>
          <p:cNvGrpSpPr/>
          <p:nvPr/>
        </p:nvGrpSpPr>
        <p:grpSpPr>
          <a:xfrm flipH="1">
            <a:off x="1645044" y="4329065"/>
            <a:ext cx="250404" cy="549532"/>
            <a:chOff x="7248623" y="4329065"/>
            <a:chExt cx="250404" cy="549532"/>
          </a:xfrm>
        </p:grpSpPr>
        <p:sp>
          <p:nvSpPr>
            <p:cNvPr id="1065" name="Google Shape;1065;p7"/>
            <p:cNvSpPr/>
            <p:nvPr/>
          </p:nvSpPr>
          <p:spPr>
            <a:xfrm>
              <a:off x="7403059" y="4365503"/>
              <a:ext cx="54233" cy="223287"/>
            </a:xfrm>
            <a:custGeom>
              <a:avLst/>
              <a:gdLst/>
              <a:ahLst/>
              <a:cxnLst/>
              <a:rect l="l" t="t" r="r" b="b"/>
              <a:pathLst>
                <a:path w="256" h="1054" extrusionOk="0">
                  <a:moveTo>
                    <a:pt x="256" y="0"/>
                  </a:moveTo>
                  <a:cubicBezTo>
                    <a:pt x="148" y="11"/>
                    <a:pt x="158" y="168"/>
                    <a:pt x="158" y="453"/>
                  </a:cubicBezTo>
                  <a:cubicBezTo>
                    <a:pt x="158" y="877"/>
                    <a:pt x="187" y="1004"/>
                    <a:pt x="0" y="1014"/>
                  </a:cubicBezTo>
                  <a:lnTo>
                    <a:pt x="0" y="1054"/>
                  </a:lnTo>
                  <a:cubicBezTo>
                    <a:pt x="59" y="1054"/>
                    <a:pt x="148" y="1034"/>
                    <a:pt x="187" y="1004"/>
                  </a:cubicBezTo>
                  <a:cubicBezTo>
                    <a:pt x="236" y="955"/>
                    <a:pt x="217" y="237"/>
                    <a:pt x="217" y="138"/>
                  </a:cubicBezTo>
                  <a:cubicBezTo>
                    <a:pt x="217" y="59"/>
                    <a:pt x="247" y="20"/>
                    <a:pt x="256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7403059" y="4367621"/>
              <a:ext cx="83468" cy="248285"/>
            </a:xfrm>
            <a:custGeom>
              <a:avLst/>
              <a:gdLst/>
              <a:ahLst/>
              <a:cxnLst/>
              <a:rect l="l" t="t" r="r" b="b"/>
              <a:pathLst>
                <a:path w="394" h="1172" extrusionOk="0">
                  <a:moveTo>
                    <a:pt x="306" y="1"/>
                  </a:moveTo>
                  <a:cubicBezTo>
                    <a:pt x="325" y="20"/>
                    <a:pt x="345" y="99"/>
                    <a:pt x="335" y="315"/>
                  </a:cubicBezTo>
                  <a:cubicBezTo>
                    <a:pt x="295" y="699"/>
                    <a:pt x="345" y="1033"/>
                    <a:pt x="187" y="1073"/>
                  </a:cubicBezTo>
                  <a:lnTo>
                    <a:pt x="0" y="1112"/>
                  </a:lnTo>
                  <a:lnTo>
                    <a:pt x="0" y="1171"/>
                  </a:lnTo>
                  <a:cubicBezTo>
                    <a:pt x="315" y="1162"/>
                    <a:pt x="394" y="1014"/>
                    <a:pt x="394" y="404"/>
                  </a:cubicBezTo>
                  <a:cubicBezTo>
                    <a:pt x="394" y="108"/>
                    <a:pt x="374" y="20"/>
                    <a:pt x="306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7403059" y="4365503"/>
              <a:ext cx="79443" cy="237905"/>
            </a:xfrm>
            <a:custGeom>
              <a:avLst/>
              <a:gdLst/>
              <a:ahLst/>
              <a:cxnLst/>
              <a:rect l="l" t="t" r="r" b="b"/>
              <a:pathLst>
                <a:path w="375" h="1123" extrusionOk="0">
                  <a:moveTo>
                    <a:pt x="276" y="0"/>
                  </a:moveTo>
                  <a:cubicBezTo>
                    <a:pt x="266" y="0"/>
                    <a:pt x="256" y="30"/>
                    <a:pt x="247" y="50"/>
                  </a:cubicBezTo>
                  <a:cubicBezTo>
                    <a:pt x="236" y="70"/>
                    <a:pt x="227" y="109"/>
                    <a:pt x="227" y="138"/>
                  </a:cubicBezTo>
                  <a:cubicBezTo>
                    <a:pt x="227" y="237"/>
                    <a:pt x="247" y="955"/>
                    <a:pt x="197" y="1004"/>
                  </a:cubicBezTo>
                  <a:cubicBezTo>
                    <a:pt x="158" y="1034"/>
                    <a:pt x="59" y="1054"/>
                    <a:pt x="0" y="1063"/>
                  </a:cubicBezTo>
                  <a:lnTo>
                    <a:pt x="0" y="1122"/>
                  </a:lnTo>
                  <a:lnTo>
                    <a:pt x="197" y="1083"/>
                  </a:lnTo>
                  <a:cubicBezTo>
                    <a:pt x="374" y="1043"/>
                    <a:pt x="315" y="709"/>
                    <a:pt x="354" y="325"/>
                  </a:cubicBezTo>
                  <a:cubicBezTo>
                    <a:pt x="354" y="237"/>
                    <a:pt x="365" y="148"/>
                    <a:pt x="345" y="70"/>
                  </a:cubicBezTo>
                  <a:cubicBezTo>
                    <a:pt x="345" y="50"/>
                    <a:pt x="335" y="11"/>
                    <a:pt x="31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7403059" y="4365503"/>
              <a:ext cx="70969" cy="237905"/>
            </a:xfrm>
            <a:custGeom>
              <a:avLst/>
              <a:gdLst/>
              <a:ahLst/>
              <a:cxnLst/>
              <a:rect l="l" t="t" r="r" b="b"/>
              <a:pathLst>
                <a:path w="335" h="1123" extrusionOk="0">
                  <a:moveTo>
                    <a:pt x="247" y="0"/>
                  </a:moveTo>
                  <a:cubicBezTo>
                    <a:pt x="227" y="0"/>
                    <a:pt x="217" y="30"/>
                    <a:pt x="217" y="50"/>
                  </a:cubicBezTo>
                  <a:cubicBezTo>
                    <a:pt x="207" y="70"/>
                    <a:pt x="197" y="109"/>
                    <a:pt x="197" y="138"/>
                  </a:cubicBezTo>
                  <a:cubicBezTo>
                    <a:pt x="197" y="237"/>
                    <a:pt x="217" y="955"/>
                    <a:pt x="168" y="1004"/>
                  </a:cubicBezTo>
                  <a:cubicBezTo>
                    <a:pt x="138" y="1034"/>
                    <a:pt x="59" y="1054"/>
                    <a:pt x="0" y="1054"/>
                  </a:cubicBezTo>
                  <a:lnTo>
                    <a:pt x="0" y="1122"/>
                  </a:lnTo>
                  <a:lnTo>
                    <a:pt x="168" y="1083"/>
                  </a:lnTo>
                  <a:cubicBezTo>
                    <a:pt x="335" y="1043"/>
                    <a:pt x="286" y="709"/>
                    <a:pt x="315" y="325"/>
                  </a:cubicBezTo>
                  <a:cubicBezTo>
                    <a:pt x="315" y="237"/>
                    <a:pt x="325" y="148"/>
                    <a:pt x="306" y="70"/>
                  </a:cubicBezTo>
                  <a:cubicBezTo>
                    <a:pt x="306" y="50"/>
                    <a:pt x="295" y="11"/>
                    <a:pt x="276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7403059" y="4365503"/>
              <a:ext cx="73087" cy="237905"/>
            </a:xfrm>
            <a:custGeom>
              <a:avLst/>
              <a:gdLst/>
              <a:ahLst/>
              <a:cxnLst/>
              <a:rect l="l" t="t" r="r" b="b"/>
              <a:pathLst>
                <a:path w="345" h="1123" extrusionOk="0">
                  <a:moveTo>
                    <a:pt x="266" y="0"/>
                  </a:moveTo>
                  <a:cubicBezTo>
                    <a:pt x="247" y="0"/>
                    <a:pt x="236" y="30"/>
                    <a:pt x="236" y="50"/>
                  </a:cubicBezTo>
                  <a:cubicBezTo>
                    <a:pt x="217" y="70"/>
                    <a:pt x="217" y="109"/>
                    <a:pt x="217" y="138"/>
                  </a:cubicBezTo>
                  <a:cubicBezTo>
                    <a:pt x="217" y="237"/>
                    <a:pt x="236" y="955"/>
                    <a:pt x="187" y="1004"/>
                  </a:cubicBezTo>
                  <a:cubicBezTo>
                    <a:pt x="148" y="1034"/>
                    <a:pt x="59" y="1054"/>
                    <a:pt x="0" y="1054"/>
                  </a:cubicBezTo>
                  <a:lnTo>
                    <a:pt x="0" y="1122"/>
                  </a:lnTo>
                  <a:lnTo>
                    <a:pt x="187" y="1083"/>
                  </a:lnTo>
                  <a:cubicBezTo>
                    <a:pt x="345" y="1043"/>
                    <a:pt x="295" y="709"/>
                    <a:pt x="335" y="325"/>
                  </a:cubicBezTo>
                  <a:cubicBezTo>
                    <a:pt x="335" y="237"/>
                    <a:pt x="345" y="148"/>
                    <a:pt x="325" y="70"/>
                  </a:cubicBezTo>
                  <a:cubicBezTo>
                    <a:pt x="325" y="50"/>
                    <a:pt x="315" y="11"/>
                    <a:pt x="29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7399882" y="4365503"/>
              <a:ext cx="76265" cy="238117"/>
            </a:xfrm>
            <a:custGeom>
              <a:avLst/>
              <a:gdLst/>
              <a:ahLst/>
              <a:cxnLst/>
              <a:rect l="l" t="t" r="r" b="b"/>
              <a:pathLst>
                <a:path w="360" h="1124" extrusionOk="0">
                  <a:moveTo>
                    <a:pt x="232" y="109"/>
                  </a:moveTo>
                  <a:cubicBezTo>
                    <a:pt x="222" y="138"/>
                    <a:pt x="232" y="158"/>
                    <a:pt x="232" y="188"/>
                  </a:cubicBezTo>
                  <a:lnTo>
                    <a:pt x="232" y="109"/>
                  </a:lnTo>
                  <a:close/>
                  <a:moveTo>
                    <a:pt x="232" y="266"/>
                  </a:moveTo>
                  <a:lnTo>
                    <a:pt x="232" y="581"/>
                  </a:lnTo>
                  <a:cubicBezTo>
                    <a:pt x="242" y="473"/>
                    <a:pt x="242" y="374"/>
                    <a:pt x="232" y="266"/>
                  </a:cubicBezTo>
                  <a:close/>
                  <a:moveTo>
                    <a:pt x="212" y="965"/>
                  </a:moveTo>
                  <a:lnTo>
                    <a:pt x="212" y="965"/>
                  </a:lnTo>
                  <a:cubicBezTo>
                    <a:pt x="202" y="975"/>
                    <a:pt x="202" y="995"/>
                    <a:pt x="192" y="1004"/>
                  </a:cubicBezTo>
                  <a:cubicBezTo>
                    <a:pt x="202" y="995"/>
                    <a:pt x="212" y="975"/>
                    <a:pt x="212" y="965"/>
                  </a:cubicBezTo>
                  <a:close/>
                  <a:moveTo>
                    <a:pt x="271" y="0"/>
                  </a:moveTo>
                  <a:cubicBezTo>
                    <a:pt x="262" y="0"/>
                    <a:pt x="262" y="11"/>
                    <a:pt x="262" y="11"/>
                  </a:cubicBezTo>
                  <a:cubicBezTo>
                    <a:pt x="251" y="20"/>
                    <a:pt x="251" y="30"/>
                    <a:pt x="251" y="30"/>
                  </a:cubicBezTo>
                  <a:cubicBezTo>
                    <a:pt x="232" y="59"/>
                    <a:pt x="232" y="79"/>
                    <a:pt x="232" y="109"/>
                  </a:cubicBezTo>
                  <a:cubicBezTo>
                    <a:pt x="242" y="79"/>
                    <a:pt x="242" y="59"/>
                    <a:pt x="251" y="40"/>
                  </a:cubicBezTo>
                  <a:cubicBezTo>
                    <a:pt x="262" y="30"/>
                    <a:pt x="262" y="20"/>
                    <a:pt x="262" y="20"/>
                  </a:cubicBezTo>
                  <a:lnTo>
                    <a:pt x="271" y="11"/>
                  </a:lnTo>
                  <a:lnTo>
                    <a:pt x="310" y="11"/>
                  </a:lnTo>
                  <a:cubicBezTo>
                    <a:pt x="321" y="11"/>
                    <a:pt x="330" y="30"/>
                    <a:pt x="330" y="40"/>
                  </a:cubicBezTo>
                  <a:cubicBezTo>
                    <a:pt x="330" y="50"/>
                    <a:pt x="340" y="59"/>
                    <a:pt x="340" y="79"/>
                  </a:cubicBezTo>
                  <a:cubicBezTo>
                    <a:pt x="340" y="99"/>
                    <a:pt x="350" y="129"/>
                    <a:pt x="350" y="148"/>
                  </a:cubicBezTo>
                  <a:cubicBezTo>
                    <a:pt x="350" y="207"/>
                    <a:pt x="350" y="256"/>
                    <a:pt x="340" y="306"/>
                  </a:cubicBezTo>
                  <a:cubicBezTo>
                    <a:pt x="330" y="414"/>
                    <a:pt x="330" y="512"/>
                    <a:pt x="330" y="621"/>
                  </a:cubicBezTo>
                  <a:cubicBezTo>
                    <a:pt x="330" y="670"/>
                    <a:pt x="321" y="729"/>
                    <a:pt x="321" y="778"/>
                  </a:cubicBezTo>
                  <a:cubicBezTo>
                    <a:pt x="321" y="827"/>
                    <a:pt x="310" y="877"/>
                    <a:pt x="301" y="936"/>
                  </a:cubicBezTo>
                  <a:cubicBezTo>
                    <a:pt x="301" y="955"/>
                    <a:pt x="291" y="984"/>
                    <a:pt x="281" y="1004"/>
                  </a:cubicBezTo>
                  <a:cubicBezTo>
                    <a:pt x="271" y="1024"/>
                    <a:pt x="251" y="1054"/>
                    <a:pt x="232" y="1063"/>
                  </a:cubicBezTo>
                  <a:cubicBezTo>
                    <a:pt x="232" y="1063"/>
                    <a:pt x="222" y="1063"/>
                    <a:pt x="222" y="1073"/>
                  </a:cubicBezTo>
                  <a:lnTo>
                    <a:pt x="202" y="1073"/>
                  </a:lnTo>
                  <a:lnTo>
                    <a:pt x="163" y="1083"/>
                  </a:lnTo>
                  <a:lnTo>
                    <a:pt x="84" y="1103"/>
                  </a:lnTo>
                  <a:cubicBezTo>
                    <a:pt x="23" y="1115"/>
                    <a:pt x="0" y="1123"/>
                    <a:pt x="15" y="1123"/>
                  </a:cubicBezTo>
                  <a:cubicBezTo>
                    <a:pt x="24" y="1123"/>
                    <a:pt x="47" y="1120"/>
                    <a:pt x="84" y="1113"/>
                  </a:cubicBezTo>
                  <a:lnTo>
                    <a:pt x="163" y="1093"/>
                  </a:lnTo>
                  <a:lnTo>
                    <a:pt x="202" y="1083"/>
                  </a:lnTo>
                  <a:lnTo>
                    <a:pt x="222" y="1083"/>
                  </a:lnTo>
                  <a:cubicBezTo>
                    <a:pt x="232" y="1073"/>
                    <a:pt x="232" y="1073"/>
                    <a:pt x="242" y="1073"/>
                  </a:cubicBezTo>
                  <a:cubicBezTo>
                    <a:pt x="262" y="1054"/>
                    <a:pt x="281" y="1034"/>
                    <a:pt x="291" y="1014"/>
                  </a:cubicBezTo>
                  <a:cubicBezTo>
                    <a:pt x="301" y="984"/>
                    <a:pt x="310" y="955"/>
                    <a:pt x="310" y="936"/>
                  </a:cubicBezTo>
                  <a:cubicBezTo>
                    <a:pt x="330" y="886"/>
                    <a:pt x="330" y="827"/>
                    <a:pt x="330" y="778"/>
                  </a:cubicBezTo>
                  <a:cubicBezTo>
                    <a:pt x="340" y="729"/>
                    <a:pt x="340" y="670"/>
                    <a:pt x="340" y="621"/>
                  </a:cubicBezTo>
                  <a:cubicBezTo>
                    <a:pt x="340" y="522"/>
                    <a:pt x="340" y="414"/>
                    <a:pt x="350" y="306"/>
                  </a:cubicBezTo>
                  <a:cubicBezTo>
                    <a:pt x="360" y="256"/>
                    <a:pt x="360" y="207"/>
                    <a:pt x="360" y="148"/>
                  </a:cubicBezTo>
                  <a:cubicBezTo>
                    <a:pt x="360" y="129"/>
                    <a:pt x="350" y="99"/>
                    <a:pt x="350" y="79"/>
                  </a:cubicBezTo>
                  <a:cubicBezTo>
                    <a:pt x="350" y="59"/>
                    <a:pt x="340" y="50"/>
                    <a:pt x="340" y="40"/>
                  </a:cubicBezTo>
                  <a:cubicBezTo>
                    <a:pt x="340" y="30"/>
                    <a:pt x="330" y="20"/>
                    <a:pt x="330" y="20"/>
                  </a:cubicBezTo>
                  <a:cubicBezTo>
                    <a:pt x="330" y="11"/>
                    <a:pt x="321" y="0"/>
                    <a:pt x="32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7294594" y="4561462"/>
              <a:ext cx="54445" cy="223287"/>
            </a:xfrm>
            <a:custGeom>
              <a:avLst/>
              <a:gdLst/>
              <a:ahLst/>
              <a:cxnLst/>
              <a:rect l="l" t="t" r="r" b="b"/>
              <a:pathLst>
                <a:path w="257" h="1054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1"/>
                    <a:pt x="40" y="50"/>
                    <a:pt x="40" y="129"/>
                  </a:cubicBezTo>
                  <a:cubicBezTo>
                    <a:pt x="40" y="237"/>
                    <a:pt x="20" y="945"/>
                    <a:pt x="70" y="1004"/>
                  </a:cubicBezTo>
                  <a:cubicBezTo>
                    <a:pt x="109" y="1034"/>
                    <a:pt x="197" y="1054"/>
                    <a:pt x="256" y="1054"/>
                  </a:cubicBezTo>
                  <a:lnTo>
                    <a:pt x="256" y="1014"/>
                  </a:lnTo>
                  <a:cubicBezTo>
                    <a:pt x="70" y="1004"/>
                    <a:pt x="99" y="866"/>
                    <a:pt x="99" y="453"/>
                  </a:cubicBezTo>
                  <a:cubicBezTo>
                    <a:pt x="99" y="158"/>
                    <a:pt x="109" y="11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7263452" y="4561462"/>
              <a:ext cx="85586" cy="250404"/>
            </a:xfrm>
            <a:custGeom>
              <a:avLst/>
              <a:gdLst/>
              <a:ahLst/>
              <a:cxnLst/>
              <a:rect l="l" t="t" r="r" b="b"/>
              <a:pathLst>
                <a:path w="404" h="1182" extrusionOk="0">
                  <a:moveTo>
                    <a:pt x="99" y="0"/>
                  </a:moveTo>
                  <a:lnTo>
                    <a:pt x="99" y="0"/>
                  </a:lnTo>
                  <a:cubicBezTo>
                    <a:pt x="20" y="20"/>
                    <a:pt x="0" y="118"/>
                    <a:pt x="0" y="414"/>
                  </a:cubicBezTo>
                  <a:cubicBezTo>
                    <a:pt x="0" y="1024"/>
                    <a:pt x="79" y="1172"/>
                    <a:pt x="403" y="1181"/>
                  </a:cubicBezTo>
                  <a:lnTo>
                    <a:pt x="403" y="1122"/>
                  </a:lnTo>
                  <a:lnTo>
                    <a:pt x="206" y="1073"/>
                  </a:lnTo>
                  <a:cubicBezTo>
                    <a:pt x="49" y="1044"/>
                    <a:pt x="99" y="709"/>
                    <a:pt x="69" y="326"/>
                  </a:cubicBezTo>
                  <a:cubicBezTo>
                    <a:pt x="49" y="109"/>
                    <a:pt x="79" y="3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7269595" y="4561462"/>
              <a:ext cx="79443" cy="237905"/>
            </a:xfrm>
            <a:custGeom>
              <a:avLst/>
              <a:gdLst/>
              <a:ahLst/>
              <a:cxnLst/>
              <a:rect l="l" t="t" r="r" b="b"/>
              <a:pathLst>
                <a:path w="375" h="1123" extrusionOk="0">
                  <a:moveTo>
                    <a:pt x="59" y="0"/>
                  </a:moveTo>
                  <a:cubicBezTo>
                    <a:pt x="40" y="11"/>
                    <a:pt x="30" y="50"/>
                    <a:pt x="30" y="59"/>
                  </a:cubicBezTo>
                  <a:cubicBezTo>
                    <a:pt x="11" y="148"/>
                    <a:pt x="11" y="237"/>
                    <a:pt x="20" y="326"/>
                  </a:cubicBezTo>
                  <a:cubicBezTo>
                    <a:pt x="50" y="709"/>
                    <a:pt x="0" y="1044"/>
                    <a:pt x="168" y="1073"/>
                  </a:cubicBezTo>
                  <a:lnTo>
                    <a:pt x="374" y="1122"/>
                  </a:lnTo>
                  <a:lnTo>
                    <a:pt x="374" y="1054"/>
                  </a:lnTo>
                  <a:cubicBezTo>
                    <a:pt x="306" y="1054"/>
                    <a:pt x="217" y="1034"/>
                    <a:pt x="177" y="1004"/>
                  </a:cubicBezTo>
                  <a:cubicBezTo>
                    <a:pt x="118" y="945"/>
                    <a:pt x="138" y="237"/>
                    <a:pt x="138" y="129"/>
                  </a:cubicBezTo>
                  <a:cubicBezTo>
                    <a:pt x="138" y="99"/>
                    <a:pt x="138" y="70"/>
                    <a:pt x="129" y="40"/>
                  </a:cubicBezTo>
                  <a:cubicBezTo>
                    <a:pt x="118" y="30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7277858" y="4561462"/>
              <a:ext cx="71181" cy="235786"/>
            </a:xfrm>
            <a:custGeom>
              <a:avLst/>
              <a:gdLst/>
              <a:ahLst/>
              <a:cxnLst/>
              <a:rect l="l" t="t" r="r" b="b"/>
              <a:pathLst>
                <a:path w="336" h="1113" extrusionOk="0">
                  <a:moveTo>
                    <a:pt x="50" y="0"/>
                  </a:moveTo>
                  <a:cubicBezTo>
                    <a:pt x="40" y="11"/>
                    <a:pt x="31" y="50"/>
                    <a:pt x="20" y="59"/>
                  </a:cubicBezTo>
                  <a:cubicBezTo>
                    <a:pt x="11" y="148"/>
                    <a:pt x="11" y="237"/>
                    <a:pt x="20" y="326"/>
                  </a:cubicBezTo>
                  <a:cubicBezTo>
                    <a:pt x="50" y="709"/>
                    <a:pt x="1" y="1044"/>
                    <a:pt x="158" y="1073"/>
                  </a:cubicBezTo>
                  <a:lnTo>
                    <a:pt x="335" y="1113"/>
                  </a:lnTo>
                  <a:lnTo>
                    <a:pt x="335" y="1054"/>
                  </a:lnTo>
                  <a:cubicBezTo>
                    <a:pt x="276" y="1044"/>
                    <a:pt x="197" y="1034"/>
                    <a:pt x="168" y="1004"/>
                  </a:cubicBezTo>
                  <a:cubicBezTo>
                    <a:pt x="119" y="945"/>
                    <a:pt x="129" y="237"/>
                    <a:pt x="129" y="129"/>
                  </a:cubicBezTo>
                  <a:cubicBezTo>
                    <a:pt x="129" y="99"/>
                    <a:pt x="129" y="70"/>
                    <a:pt x="119" y="40"/>
                  </a:cubicBezTo>
                  <a:cubicBezTo>
                    <a:pt x="109" y="30"/>
                    <a:pt x="99" y="0"/>
                    <a:pt x="9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7273621" y="4561462"/>
              <a:ext cx="75418" cy="237905"/>
            </a:xfrm>
            <a:custGeom>
              <a:avLst/>
              <a:gdLst/>
              <a:ahLst/>
              <a:cxnLst/>
              <a:rect l="l" t="t" r="r" b="b"/>
              <a:pathLst>
                <a:path w="356" h="1123" extrusionOk="0">
                  <a:moveTo>
                    <a:pt x="60" y="0"/>
                  </a:moveTo>
                  <a:cubicBezTo>
                    <a:pt x="40" y="11"/>
                    <a:pt x="31" y="50"/>
                    <a:pt x="31" y="59"/>
                  </a:cubicBezTo>
                  <a:cubicBezTo>
                    <a:pt x="11" y="148"/>
                    <a:pt x="11" y="237"/>
                    <a:pt x="21" y="326"/>
                  </a:cubicBezTo>
                  <a:cubicBezTo>
                    <a:pt x="51" y="709"/>
                    <a:pt x="1" y="1044"/>
                    <a:pt x="158" y="1073"/>
                  </a:cubicBezTo>
                  <a:lnTo>
                    <a:pt x="355" y="1122"/>
                  </a:lnTo>
                  <a:lnTo>
                    <a:pt x="355" y="1054"/>
                  </a:lnTo>
                  <a:cubicBezTo>
                    <a:pt x="296" y="1054"/>
                    <a:pt x="208" y="1034"/>
                    <a:pt x="169" y="1004"/>
                  </a:cubicBezTo>
                  <a:cubicBezTo>
                    <a:pt x="119" y="945"/>
                    <a:pt x="139" y="237"/>
                    <a:pt x="139" y="129"/>
                  </a:cubicBezTo>
                  <a:cubicBezTo>
                    <a:pt x="139" y="99"/>
                    <a:pt x="129" y="70"/>
                    <a:pt x="119" y="40"/>
                  </a:cubicBezTo>
                  <a:cubicBezTo>
                    <a:pt x="119" y="3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275951" y="4561462"/>
              <a:ext cx="76477" cy="238117"/>
            </a:xfrm>
            <a:custGeom>
              <a:avLst/>
              <a:gdLst/>
              <a:ahLst/>
              <a:cxnLst/>
              <a:rect l="l" t="t" r="r" b="b"/>
              <a:pathLst>
                <a:path w="361" h="1124" extrusionOk="0">
                  <a:moveTo>
                    <a:pt x="118" y="581"/>
                  </a:moveTo>
                  <a:cubicBezTo>
                    <a:pt x="118" y="680"/>
                    <a:pt x="118" y="788"/>
                    <a:pt x="128" y="886"/>
                  </a:cubicBezTo>
                  <a:cubicBezTo>
                    <a:pt x="138" y="916"/>
                    <a:pt x="138" y="945"/>
                    <a:pt x="138" y="965"/>
                  </a:cubicBezTo>
                  <a:cubicBezTo>
                    <a:pt x="147" y="975"/>
                    <a:pt x="147" y="995"/>
                    <a:pt x="158" y="1004"/>
                  </a:cubicBezTo>
                  <a:cubicBezTo>
                    <a:pt x="147" y="995"/>
                    <a:pt x="147" y="975"/>
                    <a:pt x="147" y="965"/>
                  </a:cubicBezTo>
                  <a:cubicBezTo>
                    <a:pt x="138" y="936"/>
                    <a:pt x="138" y="916"/>
                    <a:pt x="138" y="886"/>
                  </a:cubicBezTo>
                  <a:cubicBezTo>
                    <a:pt x="128" y="788"/>
                    <a:pt x="128" y="680"/>
                    <a:pt x="118" y="581"/>
                  </a:cubicBezTo>
                  <a:close/>
                  <a:moveTo>
                    <a:pt x="158" y="1004"/>
                  </a:moveTo>
                  <a:cubicBezTo>
                    <a:pt x="167" y="1014"/>
                    <a:pt x="177" y="1024"/>
                    <a:pt x="187" y="1024"/>
                  </a:cubicBezTo>
                  <a:cubicBezTo>
                    <a:pt x="177" y="1014"/>
                    <a:pt x="167" y="1014"/>
                    <a:pt x="158" y="1004"/>
                  </a:cubicBezTo>
                  <a:close/>
                  <a:moveTo>
                    <a:pt x="40" y="0"/>
                  </a:moveTo>
                  <a:cubicBezTo>
                    <a:pt x="40" y="0"/>
                    <a:pt x="29" y="11"/>
                    <a:pt x="29" y="20"/>
                  </a:cubicBezTo>
                  <a:cubicBezTo>
                    <a:pt x="20" y="20"/>
                    <a:pt x="20" y="30"/>
                    <a:pt x="20" y="30"/>
                  </a:cubicBezTo>
                  <a:cubicBezTo>
                    <a:pt x="20" y="50"/>
                    <a:pt x="10" y="59"/>
                    <a:pt x="10" y="70"/>
                  </a:cubicBezTo>
                  <a:cubicBezTo>
                    <a:pt x="0" y="99"/>
                    <a:pt x="0" y="129"/>
                    <a:pt x="0" y="148"/>
                  </a:cubicBezTo>
                  <a:cubicBezTo>
                    <a:pt x="0" y="207"/>
                    <a:pt x="0" y="256"/>
                    <a:pt x="10" y="306"/>
                  </a:cubicBezTo>
                  <a:cubicBezTo>
                    <a:pt x="10" y="414"/>
                    <a:pt x="20" y="512"/>
                    <a:pt x="20" y="621"/>
                  </a:cubicBezTo>
                  <a:lnTo>
                    <a:pt x="20" y="778"/>
                  </a:lnTo>
                  <a:cubicBezTo>
                    <a:pt x="29" y="827"/>
                    <a:pt x="29" y="877"/>
                    <a:pt x="40" y="936"/>
                  </a:cubicBezTo>
                  <a:cubicBezTo>
                    <a:pt x="49" y="955"/>
                    <a:pt x="49" y="985"/>
                    <a:pt x="69" y="1004"/>
                  </a:cubicBezTo>
                  <a:cubicBezTo>
                    <a:pt x="79" y="1034"/>
                    <a:pt x="88" y="1054"/>
                    <a:pt x="118" y="1073"/>
                  </a:cubicBezTo>
                  <a:cubicBezTo>
                    <a:pt x="118" y="1073"/>
                    <a:pt x="128" y="1073"/>
                    <a:pt x="138" y="1083"/>
                  </a:cubicBezTo>
                  <a:lnTo>
                    <a:pt x="158" y="1083"/>
                  </a:lnTo>
                  <a:lnTo>
                    <a:pt x="197" y="1093"/>
                  </a:lnTo>
                  <a:lnTo>
                    <a:pt x="266" y="1113"/>
                  </a:lnTo>
                  <a:cubicBezTo>
                    <a:pt x="307" y="1120"/>
                    <a:pt x="332" y="1123"/>
                    <a:pt x="343" y="1123"/>
                  </a:cubicBezTo>
                  <a:cubicBezTo>
                    <a:pt x="360" y="1123"/>
                    <a:pt x="337" y="1115"/>
                    <a:pt x="276" y="1103"/>
                  </a:cubicBezTo>
                  <a:lnTo>
                    <a:pt x="197" y="1083"/>
                  </a:lnTo>
                  <a:lnTo>
                    <a:pt x="158" y="1073"/>
                  </a:lnTo>
                  <a:lnTo>
                    <a:pt x="138" y="1073"/>
                  </a:lnTo>
                  <a:cubicBezTo>
                    <a:pt x="138" y="1063"/>
                    <a:pt x="128" y="1063"/>
                    <a:pt x="118" y="1063"/>
                  </a:cubicBezTo>
                  <a:cubicBezTo>
                    <a:pt x="99" y="1044"/>
                    <a:pt x="88" y="1024"/>
                    <a:pt x="79" y="1004"/>
                  </a:cubicBezTo>
                  <a:cubicBezTo>
                    <a:pt x="69" y="985"/>
                    <a:pt x="59" y="955"/>
                    <a:pt x="49" y="925"/>
                  </a:cubicBezTo>
                  <a:cubicBezTo>
                    <a:pt x="40" y="877"/>
                    <a:pt x="40" y="827"/>
                    <a:pt x="40" y="778"/>
                  </a:cubicBezTo>
                  <a:cubicBezTo>
                    <a:pt x="29" y="719"/>
                    <a:pt x="29" y="670"/>
                    <a:pt x="29" y="621"/>
                  </a:cubicBezTo>
                  <a:cubicBezTo>
                    <a:pt x="29" y="512"/>
                    <a:pt x="20" y="414"/>
                    <a:pt x="20" y="306"/>
                  </a:cubicBezTo>
                  <a:cubicBezTo>
                    <a:pt x="10" y="256"/>
                    <a:pt x="10" y="207"/>
                    <a:pt x="10" y="148"/>
                  </a:cubicBezTo>
                  <a:cubicBezTo>
                    <a:pt x="10" y="129"/>
                    <a:pt x="10" y="99"/>
                    <a:pt x="20" y="79"/>
                  </a:cubicBezTo>
                  <a:cubicBezTo>
                    <a:pt x="20" y="59"/>
                    <a:pt x="20" y="50"/>
                    <a:pt x="29" y="40"/>
                  </a:cubicBezTo>
                  <a:cubicBezTo>
                    <a:pt x="29" y="30"/>
                    <a:pt x="40" y="11"/>
                    <a:pt x="49" y="11"/>
                  </a:cubicBezTo>
                  <a:lnTo>
                    <a:pt x="79" y="11"/>
                  </a:lnTo>
                  <a:cubicBezTo>
                    <a:pt x="88" y="11"/>
                    <a:pt x="88" y="11"/>
                    <a:pt x="88" y="20"/>
                  </a:cubicBezTo>
                  <a:cubicBezTo>
                    <a:pt x="99" y="20"/>
                    <a:pt x="99" y="30"/>
                    <a:pt x="99" y="30"/>
                  </a:cubicBezTo>
                  <a:cubicBezTo>
                    <a:pt x="108" y="59"/>
                    <a:pt x="118" y="79"/>
                    <a:pt x="118" y="109"/>
                  </a:cubicBezTo>
                  <a:lnTo>
                    <a:pt x="118" y="188"/>
                  </a:lnTo>
                  <a:lnTo>
                    <a:pt x="118" y="267"/>
                  </a:lnTo>
                  <a:lnTo>
                    <a:pt x="118" y="581"/>
                  </a:lnTo>
                  <a:cubicBezTo>
                    <a:pt x="118" y="473"/>
                    <a:pt x="128" y="365"/>
                    <a:pt x="128" y="267"/>
                  </a:cubicBezTo>
                  <a:lnTo>
                    <a:pt x="128" y="188"/>
                  </a:lnTo>
                  <a:lnTo>
                    <a:pt x="128" y="109"/>
                  </a:lnTo>
                  <a:cubicBezTo>
                    <a:pt x="128" y="79"/>
                    <a:pt x="118" y="59"/>
                    <a:pt x="108" y="30"/>
                  </a:cubicBezTo>
                  <a:cubicBezTo>
                    <a:pt x="108" y="20"/>
                    <a:pt x="99" y="20"/>
                    <a:pt x="99" y="11"/>
                  </a:cubicBezTo>
                  <a:cubicBezTo>
                    <a:pt x="99" y="11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7342683" y="4330124"/>
              <a:ext cx="70969" cy="548473"/>
            </a:xfrm>
            <a:custGeom>
              <a:avLst/>
              <a:gdLst/>
              <a:ahLst/>
              <a:cxnLst/>
              <a:rect l="l" t="t" r="r" b="b"/>
              <a:pathLst>
                <a:path w="335" h="2589" extrusionOk="0">
                  <a:moveTo>
                    <a:pt x="167" y="0"/>
                  </a:moveTo>
                  <a:cubicBezTo>
                    <a:pt x="0" y="0"/>
                    <a:pt x="20" y="217"/>
                    <a:pt x="20" y="482"/>
                  </a:cubicBezTo>
                  <a:lnTo>
                    <a:pt x="20" y="2588"/>
                  </a:lnTo>
                  <a:lnTo>
                    <a:pt x="324" y="2588"/>
                  </a:lnTo>
                  <a:lnTo>
                    <a:pt x="324" y="482"/>
                  </a:lnTo>
                  <a:cubicBezTo>
                    <a:pt x="324" y="217"/>
                    <a:pt x="335" y="0"/>
                    <a:pt x="167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7352852" y="4330124"/>
              <a:ext cx="50420" cy="548473"/>
            </a:xfrm>
            <a:custGeom>
              <a:avLst/>
              <a:gdLst/>
              <a:ahLst/>
              <a:cxnLst/>
              <a:rect l="l" t="t" r="r" b="b"/>
              <a:pathLst>
                <a:path w="238" h="2589" extrusionOk="0">
                  <a:moveTo>
                    <a:pt x="119" y="0"/>
                  </a:moveTo>
                  <a:cubicBezTo>
                    <a:pt x="1" y="0"/>
                    <a:pt x="11" y="325"/>
                    <a:pt x="21" y="689"/>
                  </a:cubicBezTo>
                  <a:cubicBezTo>
                    <a:pt x="31" y="1014"/>
                    <a:pt x="51" y="2588"/>
                    <a:pt x="51" y="2588"/>
                  </a:cubicBezTo>
                  <a:lnTo>
                    <a:pt x="188" y="2588"/>
                  </a:lnTo>
                  <a:cubicBezTo>
                    <a:pt x="188" y="2588"/>
                    <a:pt x="217" y="1014"/>
                    <a:pt x="217" y="689"/>
                  </a:cubicBezTo>
                  <a:cubicBezTo>
                    <a:pt x="228" y="325"/>
                    <a:pt x="237" y="0"/>
                    <a:pt x="11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7361325" y="4330124"/>
              <a:ext cx="33472" cy="548473"/>
            </a:xfrm>
            <a:custGeom>
              <a:avLst/>
              <a:gdLst/>
              <a:ahLst/>
              <a:cxnLst/>
              <a:rect l="l" t="t" r="r" b="b"/>
              <a:pathLst>
                <a:path w="158" h="2589" extrusionOk="0">
                  <a:moveTo>
                    <a:pt x="79" y="0"/>
                  </a:moveTo>
                  <a:cubicBezTo>
                    <a:pt x="0" y="0"/>
                    <a:pt x="11" y="217"/>
                    <a:pt x="11" y="482"/>
                  </a:cubicBezTo>
                  <a:lnTo>
                    <a:pt x="11" y="2588"/>
                  </a:lnTo>
                  <a:lnTo>
                    <a:pt x="148" y="2588"/>
                  </a:lnTo>
                  <a:lnTo>
                    <a:pt x="148" y="482"/>
                  </a:lnTo>
                  <a:cubicBezTo>
                    <a:pt x="148" y="217"/>
                    <a:pt x="158" y="0"/>
                    <a:pt x="7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7361325" y="4329065"/>
              <a:ext cx="19066" cy="547414"/>
            </a:xfrm>
            <a:custGeom>
              <a:avLst/>
              <a:gdLst/>
              <a:ahLst/>
              <a:cxnLst/>
              <a:rect l="l" t="t" r="r" b="b"/>
              <a:pathLst>
                <a:path w="90" h="2584" extrusionOk="0">
                  <a:moveTo>
                    <a:pt x="76" y="1"/>
                  </a:moveTo>
                  <a:cubicBezTo>
                    <a:pt x="71" y="1"/>
                    <a:pt x="66" y="2"/>
                    <a:pt x="59" y="5"/>
                  </a:cubicBezTo>
                  <a:lnTo>
                    <a:pt x="40" y="25"/>
                  </a:lnTo>
                  <a:cubicBezTo>
                    <a:pt x="40" y="35"/>
                    <a:pt x="30" y="45"/>
                    <a:pt x="30" y="54"/>
                  </a:cubicBezTo>
                  <a:cubicBezTo>
                    <a:pt x="20" y="84"/>
                    <a:pt x="11" y="104"/>
                    <a:pt x="11" y="133"/>
                  </a:cubicBezTo>
                  <a:cubicBezTo>
                    <a:pt x="11" y="163"/>
                    <a:pt x="11" y="183"/>
                    <a:pt x="0" y="212"/>
                  </a:cubicBezTo>
                  <a:lnTo>
                    <a:pt x="0" y="369"/>
                  </a:lnTo>
                  <a:lnTo>
                    <a:pt x="0" y="684"/>
                  </a:lnTo>
                  <a:lnTo>
                    <a:pt x="0" y="1324"/>
                  </a:lnTo>
                  <a:cubicBezTo>
                    <a:pt x="0" y="1747"/>
                    <a:pt x="0" y="2160"/>
                    <a:pt x="11" y="2584"/>
                  </a:cubicBezTo>
                  <a:lnTo>
                    <a:pt x="11" y="1324"/>
                  </a:lnTo>
                  <a:lnTo>
                    <a:pt x="11" y="684"/>
                  </a:lnTo>
                  <a:lnTo>
                    <a:pt x="11" y="369"/>
                  </a:lnTo>
                  <a:cubicBezTo>
                    <a:pt x="11" y="320"/>
                    <a:pt x="11" y="261"/>
                    <a:pt x="20" y="212"/>
                  </a:cubicBezTo>
                  <a:lnTo>
                    <a:pt x="20" y="133"/>
                  </a:lnTo>
                  <a:cubicBezTo>
                    <a:pt x="30" y="104"/>
                    <a:pt x="30" y="84"/>
                    <a:pt x="40" y="54"/>
                  </a:cubicBezTo>
                  <a:cubicBezTo>
                    <a:pt x="40" y="45"/>
                    <a:pt x="50" y="35"/>
                    <a:pt x="50" y="25"/>
                  </a:cubicBezTo>
                  <a:cubicBezTo>
                    <a:pt x="59" y="25"/>
                    <a:pt x="59" y="15"/>
                    <a:pt x="70" y="15"/>
                  </a:cubicBezTo>
                  <a:cubicBezTo>
                    <a:pt x="79" y="5"/>
                    <a:pt x="89" y="5"/>
                    <a:pt x="89" y="5"/>
                  </a:cubicBezTo>
                  <a:cubicBezTo>
                    <a:pt x="89" y="5"/>
                    <a:pt x="85" y="1"/>
                    <a:pt x="76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378061" y="4329065"/>
              <a:ext cx="16736" cy="547414"/>
            </a:xfrm>
            <a:custGeom>
              <a:avLst/>
              <a:gdLst/>
              <a:ahLst/>
              <a:cxnLst/>
              <a:rect l="l" t="t" r="r" b="b"/>
              <a:pathLst>
                <a:path w="79" h="2584" extrusionOk="0">
                  <a:moveTo>
                    <a:pt x="6" y="1"/>
                  </a:moveTo>
                  <a:cubicBezTo>
                    <a:pt x="0" y="1"/>
                    <a:pt x="0" y="5"/>
                    <a:pt x="0" y="5"/>
                  </a:cubicBezTo>
                  <a:lnTo>
                    <a:pt x="10" y="15"/>
                  </a:lnTo>
                  <a:cubicBezTo>
                    <a:pt x="20" y="15"/>
                    <a:pt x="30" y="25"/>
                    <a:pt x="30" y="25"/>
                  </a:cubicBezTo>
                  <a:cubicBezTo>
                    <a:pt x="39" y="35"/>
                    <a:pt x="39" y="45"/>
                    <a:pt x="39" y="54"/>
                  </a:cubicBezTo>
                  <a:cubicBezTo>
                    <a:pt x="50" y="84"/>
                    <a:pt x="59" y="104"/>
                    <a:pt x="59" y="133"/>
                  </a:cubicBezTo>
                  <a:cubicBezTo>
                    <a:pt x="59" y="163"/>
                    <a:pt x="59" y="183"/>
                    <a:pt x="69" y="212"/>
                  </a:cubicBezTo>
                  <a:lnTo>
                    <a:pt x="69" y="369"/>
                  </a:lnTo>
                  <a:lnTo>
                    <a:pt x="69" y="684"/>
                  </a:lnTo>
                  <a:lnTo>
                    <a:pt x="69" y="1324"/>
                  </a:lnTo>
                  <a:lnTo>
                    <a:pt x="69" y="2584"/>
                  </a:lnTo>
                  <a:cubicBezTo>
                    <a:pt x="69" y="2160"/>
                    <a:pt x="79" y="1747"/>
                    <a:pt x="79" y="1324"/>
                  </a:cubicBezTo>
                  <a:lnTo>
                    <a:pt x="79" y="684"/>
                  </a:lnTo>
                  <a:lnTo>
                    <a:pt x="79" y="369"/>
                  </a:lnTo>
                  <a:lnTo>
                    <a:pt x="79" y="212"/>
                  </a:lnTo>
                  <a:cubicBezTo>
                    <a:pt x="79" y="183"/>
                    <a:pt x="69" y="163"/>
                    <a:pt x="69" y="133"/>
                  </a:cubicBezTo>
                  <a:cubicBezTo>
                    <a:pt x="69" y="104"/>
                    <a:pt x="59" y="84"/>
                    <a:pt x="59" y="54"/>
                  </a:cubicBezTo>
                  <a:cubicBezTo>
                    <a:pt x="50" y="45"/>
                    <a:pt x="50" y="35"/>
                    <a:pt x="39" y="25"/>
                  </a:cubicBezTo>
                  <a:lnTo>
                    <a:pt x="20" y="5"/>
                  </a:lnTo>
                  <a:cubicBezTo>
                    <a:pt x="13" y="2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7400941" y="4703188"/>
              <a:ext cx="18854" cy="4449"/>
            </a:xfrm>
            <a:custGeom>
              <a:avLst/>
              <a:gdLst/>
              <a:ahLst/>
              <a:cxnLst/>
              <a:rect l="l" t="t" r="r" b="b"/>
              <a:pathLst>
                <a:path w="89" h="21" extrusionOk="0">
                  <a:moveTo>
                    <a:pt x="89" y="1"/>
                  </a:moveTo>
                  <a:cubicBezTo>
                    <a:pt x="60" y="1"/>
                    <a:pt x="30" y="1"/>
                    <a:pt x="10" y="11"/>
                  </a:cubicBezTo>
                  <a:cubicBezTo>
                    <a:pt x="1" y="11"/>
                    <a:pt x="10" y="20"/>
                    <a:pt x="10" y="20"/>
                  </a:cubicBezTo>
                  <a:cubicBezTo>
                    <a:pt x="40" y="20"/>
                    <a:pt x="60" y="11"/>
                    <a:pt x="8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7336327" y="4759539"/>
              <a:ext cx="16736" cy="16948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30"/>
                    <a:pt x="40" y="60"/>
                    <a:pt x="59" y="79"/>
                  </a:cubicBezTo>
                  <a:cubicBezTo>
                    <a:pt x="69" y="79"/>
                    <a:pt x="79" y="79"/>
                    <a:pt x="69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7336327" y="4724160"/>
              <a:ext cx="19066" cy="18854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0" y="0"/>
                  </a:moveTo>
                  <a:cubicBezTo>
                    <a:pt x="30" y="30"/>
                    <a:pt x="50" y="59"/>
                    <a:pt x="79" y="89"/>
                  </a:cubicBezTo>
                  <a:cubicBezTo>
                    <a:pt x="89" y="89"/>
                    <a:pt x="89" y="89"/>
                    <a:pt x="89" y="79"/>
                  </a:cubicBezTo>
                  <a:cubicBezTo>
                    <a:pt x="59" y="50"/>
                    <a:pt x="30" y="3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7248623" y="4659547"/>
              <a:ext cx="21185" cy="16948"/>
            </a:xfrm>
            <a:custGeom>
              <a:avLst/>
              <a:gdLst/>
              <a:ahLst/>
              <a:cxnLst/>
              <a:rect l="l" t="t" r="r" b="b"/>
              <a:pathLst>
                <a:path w="100" h="80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29"/>
                    <a:pt x="60" y="59"/>
                    <a:pt x="90" y="79"/>
                  </a:cubicBezTo>
                  <a:cubicBezTo>
                    <a:pt x="99" y="79"/>
                    <a:pt x="99" y="69"/>
                    <a:pt x="99" y="69"/>
                  </a:cubicBezTo>
                  <a:cubicBezTo>
                    <a:pt x="70" y="40"/>
                    <a:pt x="31" y="2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7254978" y="4628194"/>
              <a:ext cx="12711" cy="10592"/>
            </a:xfrm>
            <a:custGeom>
              <a:avLst/>
              <a:gdLst/>
              <a:ahLst/>
              <a:cxnLst/>
              <a:rect l="l" t="t" r="r" b="b"/>
              <a:pathLst>
                <a:path w="60" h="50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0"/>
                    <a:pt x="30" y="40"/>
                    <a:pt x="50" y="50"/>
                  </a:cubicBezTo>
                  <a:cubicBezTo>
                    <a:pt x="50" y="50"/>
                    <a:pt x="60" y="40"/>
                    <a:pt x="50" y="40"/>
                  </a:cubicBezTo>
                  <a:cubicBezTo>
                    <a:pt x="40" y="30"/>
                    <a:pt x="20" y="11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7257096" y="4592815"/>
              <a:ext cx="10592" cy="14617"/>
            </a:xfrm>
            <a:custGeom>
              <a:avLst/>
              <a:gdLst/>
              <a:ahLst/>
              <a:cxnLst/>
              <a:rect l="l" t="t" r="r" b="b"/>
              <a:pathLst>
                <a:path w="50" h="69" extrusionOk="0">
                  <a:moveTo>
                    <a:pt x="0" y="0"/>
                  </a:moveTo>
                  <a:lnTo>
                    <a:pt x="0" y="10"/>
                  </a:lnTo>
                  <a:cubicBezTo>
                    <a:pt x="20" y="20"/>
                    <a:pt x="30" y="49"/>
                    <a:pt x="40" y="69"/>
                  </a:cubicBezTo>
                  <a:lnTo>
                    <a:pt x="50" y="69"/>
                  </a:lnTo>
                  <a:cubicBezTo>
                    <a:pt x="40" y="40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7267477" y="4557225"/>
              <a:ext cx="8686" cy="12711"/>
            </a:xfrm>
            <a:custGeom>
              <a:avLst/>
              <a:gdLst/>
              <a:ahLst/>
              <a:cxnLst/>
              <a:rect l="l" t="t" r="r" b="b"/>
              <a:pathLst>
                <a:path w="41" h="60" extrusionOk="0">
                  <a:moveTo>
                    <a:pt x="1" y="1"/>
                  </a:moveTo>
                  <a:lnTo>
                    <a:pt x="30" y="60"/>
                  </a:lnTo>
                  <a:lnTo>
                    <a:pt x="40" y="50"/>
                  </a:lnTo>
                  <a:cubicBezTo>
                    <a:pt x="30" y="31"/>
                    <a:pt x="21" y="2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7302856" y="4553200"/>
              <a:ext cx="10804" cy="23939"/>
            </a:xfrm>
            <a:custGeom>
              <a:avLst/>
              <a:gdLst/>
              <a:ahLst/>
              <a:cxnLst/>
              <a:rect l="l" t="t" r="r" b="b"/>
              <a:pathLst>
                <a:path w="51" h="113" extrusionOk="0">
                  <a:moveTo>
                    <a:pt x="50" y="0"/>
                  </a:moveTo>
                  <a:cubicBezTo>
                    <a:pt x="31" y="39"/>
                    <a:pt x="11" y="69"/>
                    <a:pt x="1" y="109"/>
                  </a:cubicBezTo>
                  <a:cubicBezTo>
                    <a:pt x="1" y="109"/>
                    <a:pt x="5" y="113"/>
                    <a:pt x="8" y="113"/>
                  </a:cubicBezTo>
                  <a:cubicBezTo>
                    <a:pt x="10" y="113"/>
                    <a:pt x="11" y="112"/>
                    <a:pt x="11" y="109"/>
                  </a:cubicBezTo>
                  <a:cubicBezTo>
                    <a:pt x="31" y="79"/>
                    <a:pt x="40" y="39"/>
                    <a:pt x="50" y="1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7340353" y="4521846"/>
              <a:ext cx="12075" cy="11652"/>
            </a:xfrm>
            <a:custGeom>
              <a:avLst/>
              <a:gdLst/>
              <a:ahLst/>
              <a:cxnLst/>
              <a:rect l="l" t="t" r="r" b="b"/>
              <a:pathLst>
                <a:path w="57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21"/>
                    <a:pt x="31" y="40"/>
                    <a:pt x="50" y="50"/>
                  </a:cubicBezTo>
                  <a:cubicBezTo>
                    <a:pt x="40" y="30"/>
                    <a:pt x="21" y="10"/>
                    <a:pt x="1" y="1"/>
                  </a:cubicBezTo>
                  <a:close/>
                  <a:moveTo>
                    <a:pt x="50" y="50"/>
                  </a:moveTo>
                  <a:cubicBezTo>
                    <a:pt x="50" y="53"/>
                    <a:pt x="52" y="54"/>
                    <a:pt x="53" y="54"/>
                  </a:cubicBezTo>
                  <a:cubicBezTo>
                    <a:pt x="55" y="54"/>
                    <a:pt x="57" y="50"/>
                    <a:pt x="50" y="5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7325947" y="4469732"/>
              <a:ext cx="18854" cy="16948"/>
            </a:xfrm>
            <a:custGeom>
              <a:avLst/>
              <a:gdLst/>
              <a:ahLst/>
              <a:cxnLst/>
              <a:rect l="l" t="t" r="r" b="b"/>
              <a:pathLst>
                <a:path w="89" h="80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30"/>
                    <a:pt x="49" y="59"/>
                    <a:pt x="79" y="79"/>
                  </a:cubicBezTo>
                  <a:cubicBezTo>
                    <a:pt x="89" y="79"/>
                    <a:pt x="89" y="79"/>
                    <a:pt x="89" y="70"/>
                  </a:cubicBezTo>
                  <a:cubicBezTo>
                    <a:pt x="59" y="50"/>
                    <a:pt x="3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7400941" y="4448971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60" y="0"/>
                  </a:moveTo>
                  <a:lnTo>
                    <a:pt x="60" y="0"/>
                  </a:lnTo>
                  <a:cubicBezTo>
                    <a:pt x="40" y="20"/>
                    <a:pt x="20" y="30"/>
                    <a:pt x="1" y="50"/>
                  </a:cubicBezTo>
                  <a:lnTo>
                    <a:pt x="10" y="59"/>
                  </a:lnTo>
                  <a:cubicBezTo>
                    <a:pt x="30" y="39"/>
                    <a:pt x="40" y="20"/>
                    <a:pt x="6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7376578" y="4482231"/>
              <a:ext cx="7838" cy="9533"/>
            </a:xfrm>
            <a:custGeom>
              <a:avLst/>
              <a:gdLst/>
              <a:ahLst/>
              <a:cxnLst/>
              <a:rect l="l" t="t" r="r" b="b"/>
              <a:pathLst>
                <a:path w="37" h="45" extrusionOk="0">
                  <a:moveTo>
                    <a:pt x="37" y="0"/>
                  </a:moveTo>
                  <a:cubicBezTo>
                    <a:pt x="27" y="11"/>
                    <a:pt x="7" y="20"/>
                    <a:pt x="7" y="40"/>
                  </a:cubicBezTo>
                  <a:cubicBezTo>
                    <a:pt x="1" y="40"/>
                    <a:pt x="3" y="44"/>
                    <a:pt x="8" y="44"/>
                  </a:cubicBezTo>
                  <a:cubicBezTo>
                    <a:pt x="11" y="44"/>
                    <a:pt x="14" y="43"/>
                    <a:pt x="17" y="40"/>
                  </a:cubicBezTo>
                  <a:cubicBezTo>
                    <a:pt x="27" y="30"/>
                    <a:pt x="27" y="20"/>
                    <a:pt x="37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7382087" y="4534345"/>
              <a:ext cx="8686" cy="6355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40" y="1"/>
                  </a:moveTo>
                  <a:cubicBezTo>
                    <a:pt x="31" y="1"/>
                    <a:pt x="11" y="10"/>
                    <a:pt x="1" y="21"/>
                  </a:cubicBezTo>
                  <a:lnTo>
                    <a:pt x="11" y="3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7398822" y="4565699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59" y="0"/>
                  </a:moveTo>
                  <a:lnTo>
                    <a:pt x="59" y="0"/>
                  </a:lnTo>
                  <a:cubicBezTo>
                    <a:pt x="40" y="20"/>
                    <a:pt x="20" y="30"/>
                    <a:pt x="11" y="50"/>
                  </a:cubicBezTo>
                  <a:cubicBezTo>
                    <a:pt x="0" y="50"/>
                    <a:pt x="11" y="59"/>
                    <a:pt x="11" y="59"/>
                  </a:cubicBezTo>
                  <a:cubicBezTo>
                    <a:pt x="30" y="39"/>
                    <a:pt x="50" y="20"/>
                    <a:pt x="5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7336327" y="4613576"/>
              <a:ext cx="16736" cy="8686"/>
            </a:xfrm>
            <a:custGeom>
              <a:avLst/>
              <a:gdLst/>
              <a:ahLst/>
              <a:cxnLst/>
              <a:rect l="l" t="t" r="r" b="b"/>
              <a:pathLst>
                <a:path w="79" h="41" extrusionOk="0">
                  <a:moveTo>
                    <a:pt x="0" y="1"/>
                  </a:moveTo>
                  <a:cubicBezTo>
                    <a:pt x="30" y="10"/>
                    <a:pt x="50" y="30"/>
                    <a:pt x="69" y="40"/>
                  </a:cubicBezTo>
                  <a:cubicBezTo>
                    <a:pt x="69" y="40"/>
                    <a:pt x="79" y="40"/>
                    <a:pt x="69" y="30"/>
                  </a:cubicBezTo>
                  <a:cubicBezTo>
                    <a:pt x="50" y="21"/>
                    <a:pt x="30" y="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7407085" y="4655310"/>
              <a:ext cx="15041" cy="8474"/>
            </a:xfrm>
            <a:custGeom>
              <a:avLst/>
              <a:gdLst/>
              <a:ahLst/>
              <a:cxnLst/>
              <a:rect l="l" t="t" r="r" b="b"/>
              <a:pathLst>
                <a:path w="71" h="40" extrusionOk="0">
                  <a:moveTo>
                    <a:pt x="70" y="1"/>
                  </a:moveTo>
                  <a:cubicBezTo>
                    <a:pt x="50" y="10"/>
                    <a:pt x="20" y="20"/>
                    <a:pt x="1" y="30"/>
                  </a:cubicBezTo>
                  <a:lnTo>
                    <a:pt x="11" y="40"/>
                  </a:lnTo>
                  <a:cubicBezTo>
                    <a:pt x="31" y="30"/>
                    <a:pt x="50" y="10"/>
                    <a:pt x="7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7405178" y="4776275"/>
              <a:ext cx="8474" cy="2118"/>
            </a:xfrm>
            <a:custGeom>
              <a:avLst/>
              <a:gdLst/>
              <a:ahLst/>
              <a:cxnLst/>
              <a:rect l="l" t="t" r="r" b="b"/>
              <a:pathLst>
                <a:path w="40" h="10" extrusionOk="0">
                  <a:moveTo>
                    <a:pt x="0" y="0"/>
                  </a:moveTo>
                  <a:lnTo>
                    <a:pt x="10" y="10"/>
                  </a:lnTo>
                  <a:cubicBezTo>
                    <a:pt x="20" y="10"/>
                    <a:pt x="29" y="10"/>
                    <a:pt x="4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7403059" y="4819916"/>
              <a:ext cx="20973" cy="10804"/>
            </a:xfrm>
            <a:custGeom>
              <a:avLst/>
              <a:gdLst/>
              <a:ahLst/>
              <a:cxnLst/>
              <a:rect l="l" t="t" r="r" b="b"/>
              <a:pathLst>
                <a:path w="99" h="51" extrusionOk="0">
                  <a:moveTo>
                    <a:pt x="98" y="1"/>
                  </a:moveTo>
                  <a:lnTo>
                    <a:pt x="98" y="1"/>
                  </a:lnTo>
                  <a:cubicBezTo>
                    <a:pt x="69" y="11"/>
                    <a:pt x="30" y="20"/>
                    <a:pt x="10" y="40"/>
                  </a:cubicBezTo>
                  <a:cubicBezTo>
                    <a:pt x="0" y="40"/>
                    <a:pt x="10" y="50"/>
                    <a:pt x="10" y="50"/>
                  </a:cubicBezTo>
                  <a:cubicBezTo>
                    <a:pt x="39" y="31"/>
                    <a:pt x="69" y="11"/>
                    <a:pt x="98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7319592" y="4843007"/>
              <a:ext cx="29447" cy="14617"/>
            </a:xfrm>
            <a:custGeom>
              <a:avLst/>
              <a:gdLst/>
              <a:ahLst/>
              <a:cxnLst/>
              <a:rect l="l" t="t" r="r" b="b"/>
              <a:pathLst>
                <a:path w="139" h="69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0"/>
                    <a:pt x="79" y="49"/>
                    <a:pt x="129" y="69"/>
                  </a:cubicBezTo>
                  <a:cubicBezTo>
                    <a:pt x="129" y="69"/>
                    <a:pt x="138" y="59"/>
                    <a:pt x="129" y="59"/>
                  </a:cubicBezTo>
                  <a:cubicBezTo>
                    <a:pt x="89" y="40"/>
                    <a:pt x="40" y="2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7332091" y="4822034"/>
              <a:ext cx="20973" cy="12711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1" y="1"/>
                  </a:moveTo>
                  <a:lnTo>
                    <a:pt x="89" y="60"/>
                  </a:lnTo>
                  <a:cubicBezTo>
                    <a:pt x="89" y="60"/>
                    <a:pt x="99" y="50"/>
                    <a:pt x="89" y="50"/>
                  </a:cubicBezTo>
                  <a:cubicBezTo>
                    <a:pt x="60" y="30"/>
                    <a:pt x="30" y="1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7263452" y="4751277"/>
              <a:ext cx="14617" cy="8474"/>
            </a:xfrm>
            <a:custGeom>
              <a:avLst/>
              <a:gdLst/>
              <a:ahLst/>
              <a:cxnLst/>
              <a:rect l="l" t="t" r="r" b="b"/>
              <a:pathLst>
                <a:path w="69" h="40" extrusionOk="0">
                  <a:moveTo>
                    <a:pt x="0" y="0"/>
                  </a:moveTo>
                  <a:cubicBezTo>
                    <a:pt x="20" y="10"/>
                    <a:pt x="40" y="29"/>
                    <a:pt x="69" y="40"/>
                  </a:cubicBezTo>
                  <a:lnTo>
                    <a:pt x="69" y="29"/>
                  </a:lnTo>
                  <a:cubicBezTo>
                    <a:pt x="49" y="20"/>
                    <a:pt x="20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7307093" y="4698951"/>
              <a:ext cx="6567" cy="6567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0" y="1"/>
                  </a:moveTo>
                  <a:cubicBezTo>
                    <a:pt x="20" y="11"/>
                    <a:pt x="11" y="11"/>
                    <a:pt x="0" y="21"/>
                  </a:cubicBezTo>
                  <a:lnTo>
                    <a:pt x="11" y="31"/>
                  </a:lnTo>
                  <a:cubicBezTo>
                    <a:pt x="20" y="21"/>
                    <a:pt x="30" y="11"/>
                    <a:pt x="3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7342683" y="4426091"/>
              <a:ext cx="10381" cy="10381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10"/>
                    <a:pt x="29" y="29"/>
                    <a:pt x="39" y="49"/>
                  </a:cubicBezTo>
                  <a:lnTo>
                    <a:pt x="49" y="39"/>
                  </a:lnTo>
                  <a:cubicBezTo>
                    <a:pt x="39" y="20"/>
                    <a:pt x="20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7388442" y="4409355"/>
              <a:ext cx="10592" cy="6355"/>
            </a:xfrm>
            <a:custGeom>
              <a:avLst/>
              <a:gdLst/>
              <a:ahLst/>
              <a:cxnLst/>
              <a:rect l="l" t="t" r="r" b="b"/>
              <a:pathLst>
                <a:path w="50" h="30" extrusionOk="0">
                  <a:moveTo>
                    <a:pt x="49" y="0"/>
                  </a:moveTo>
                  <a:cubicBezTo>
                    <a:pt x="30" y="10"/>
                    <a:pt x="10" y="10"/>
                    <a:pt x="1" y="20"/>
                  </a:cubicBezTo>
                  <a:cubicBezTo>
                    <a:pt x="1" y="30"/>
                    <a:pt x="1" y="30"/>
                    <a:pt x="10" y="30"/>
                  </a:cubicBezTo>
                  <a:cubicBezTo>
                    <a:pt x="20" y="20"/>
                    <a:pt x="30" y="10"/>
                    <a:pt x="4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7388442" y="4355122"/>
              <a:ext cx="14829" cy="12711"/>
            </a:xfrm>
            <a:custGeom>
              <a:avLst/>
              <a:gdLst/>
              <a:ahLst/>
              <a:cxnLst/>
              <a:rect l="l" t="t" r="r" b="b"/>
              <a:pathLst>
                <a:path w="70" h="60" extrusionOk="0">
                  <a:moveTo>
                    <a:pt x="69" y="1"/>
                  </a:moveTo>
                  <a:cubicBezTo>
                    <a:pt x="49" y="20"/>
                    <a:pt x="20" y="30"/>
                    <a:pt x="10" y="49"/>
                  </a:cubicBezTo>
                  <a:cubicBezTo>
                    <a:pt x="1" y="49"/>
                    <a:pt x="10" y="60"/>
                    <a:pt x="10" y="60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7403695" y="4373765"/>
              <a:ext cx="22456" cy="15677"/>
            </a:xfrm>
            <a:custGeom>
              <a:avLst/>
              <a:gdLst/>
              <a:ahLst/>
              <a:cxnLst/>
              <a:rect l="l" t="t" r="r" b="b"/>
              <a:pathLst>
                <a:path w="106" h="74" extrusionOk="0">
                  <a:moveTo>
                    <a:pt x="106" y="1"/>
                  </a:moveTo>
                  <a:cubicBezTo>
                    <a:pt x="66" y="20"/>
                    <a:pt x="36" y="40"/>
                    <a:pt x="7" y="60"/>
                  </a:cubicBezTo>
                  <a:cubicBezTo>
                    <a:pt x="0" y="67"/>
                    <a:pt x="3" y="74"/>
                    <a:pt x="6" y="74"/>
                  </a:cubicBezTo>
                  <a:cubicBezTo>
                    <a:pt x="6" y="74"/>
                    <a:pt x="7" y="73"/>
                    <a:pt x="7" y="70"/>
                  </a:cubicBezTo>
                  <a:cubicBezTo>
                    <a:pt x="47" y="50"/>
                    <a:pt x="76" y="31"/>
                    <a:pt x="106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7327854" y="4369740"/>
              <a:ext cx="21185" cy="15677"/>
            </a:xfrm>
            <a:custGeom>
              <a:avLst/>
              <a:gdLst/>
              <a:ahLst/>
              <a:cxnLst/>
              <a:rect l="l" t="t" r="r" b="b"/>
              <a:pathLst>
                <a:path w="100" h="74" extrusionOk="0">
                  <a:moveTo>
                    <a:pt x="1" y="0"/>
                  </a:moveTo>
                  <a:cubicBezTo>
                    <a:pt x="31" y="20"/>
                    <a:pt x="60" y="50"/>
                    <a:pt x="90" y="69"/>
                  </a:cubicBezTo>
                  <a:cubicBezTo>
                    <a:pt x="93" y="72"/>
                    <a:pt x="94" y="73"/>
                    <a:pt x="96" y="73"/>
                  </a:cubicBezTo>
                  <a:cubicBezTo>
                    <a:pt x="99" y="73"/>
                    <a:pt x="99" y="66"/>
                    <a:pt x="99" y="5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7350945" y="4334361"/>
              <a:ext cx="6355" cy="14617"/>
            </a:xfrm>
            <a:custGeom>
              <a:avLst/>
              <a:gdLst/>
              <a:ahLst/>
              <a:cxnLst/>
              <a:rect l="l" t="t" r="r" b="b"/>
              <a:pathLst>
                <a:path w="30" h="69" extrusionOk="0">
                  <a:moveTo>
                    <a:pt x="0" y="0"/>
                  </a:moveTo>
                  <a:cubicBezTo>
                    <a:pt x="0" y="20"/>
                    <a:pt x="10" y="49"/>
                    <a:pt x="20" y="69"/>
                  </a:cubicBezTo>
                  <a:cubicBezTo>
                    <a:pt x="20" y="69"/>
                    <a:pt x="30" y="69"/>
                    <a:pt x="3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7369588" y="4659547"/>
              <a:ext cx="8686" cy="10592"/>
            </a:xfrm>
            <a:custGeom>
              <a:avLst/>
              <a:gdLst/>
              <a:ahLst/>
              <a:cxnLst/>
              <a:rect l="l" t="t" r="r" b="b"/>
              <a:pathLst>
                <a:path w="41" h="50" extrusionOk="0">
                  <a:moveTo>
                    <a:pt x="1" y="0"/>
                  </a:moveTo>
                  <a:cubicBezTo>
                    <a:pt x="20" y="20"/>
                    <a:pt x="20" y="29"/>
                    <a:pt x="31" y="49"/>
                  </a:cubicBezTo>
                  <a:lnTo>
                    <a:pt x="40" y="49"/>
                  </a:lnTo>
                  <a:cubicBezTo>
                    <a:pt x="40" y="29"/>
                    <a:pt x="20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7378061" y="4609551"/>
              <a:ext cx="14829" cy="1461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cubicBezTo>
                    <a:pt x="50" y="20"/>
                    <a:pt x="20" y="40"/>
                    <a:pt x="0" y="59"/>
                  </a:cubicBezTo>
                  <a:lnTo>
                    <a:pt x="10" y="69"/>
                  </a:lnTo>
                  <a:lnTo>
                    <a:pt x="69" y="1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7367681" y="4576079"/>
              <a:ext cx="12711" cy="13558"/>
            </a:xfrm>
            <a:custGeom>
              <a:avLst/>
              <a:gdLst/>
              <a:ahLst/>
              <a:cxnLst/>
              <a:rect l="l" t="t" r="r" b="b"/>
              <a:pathLst>
                <a:path w="60" h="64" extrusionOk="0">
                  <a:moveTo>
                    <a:pt x="0" y="1"/>
                  </a:moveTo>
                  <a:cubicBezTo>
                    <a:pt x="20" y="20"/>
                    <a:pt x="29" y="50"/>
                    <a:pt x="49" y="60"/>
                  </a:cubicBezTo>
                  <a:cubicBezTo>
                    <a:pt x="49" y="63"/>
                    <a:pt x="50" y="64"/>
                    <a:pt x="52" y="64"/>
                  </a:cubicBezTo>
                  <a:cubicBezTo>
                    <a:pt x="55" y="64"/>
                    <a:pt x="59" y="60"/>
                    <a:pt x="59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7371706" y="4423761"/>
              <a:ext cx="10592" cy="12711"/>
            </a:xfrm>
            <a:custGeom>
              <a:avLst/>
              <a:gdLst/>
              <a:ahLst/>
              <a:cxnLst/>
              <a:rect l="l" t="t" r="r" b="b"/>
              <a:pathLst>
                <a:path w="50" h="6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21"/>
                    <a:pt x="21" y="40"/>
                    <a:pt x="40" y="60"/>
                  </a:cubicBezTo>
                  <a:lnTo>
                    <a:pt x="50" y="50"/>
                  </a:lnTo>
                  <a:cubicBezTo>
                    <a:pt x="30" y="31"/>
                    <a:pt x="10" y="2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7334209" y="4672046"/>
              <a:ext cx="12711" cy="10592"/>
            </a:xfrm>
            <a:custGeom>
              <a:avLst/>
              <a:gdLst/>
              <a:ahLst/>
              <a:cxnLst/>
              <a:rect l="l" t="t" r="r" b="b"/>
              <a:pathLst>
                <a:path w="60" h="50" extrusionOk="0">
                  <a:moveTo>
                    <a:pt x="1" y="0"/>
                  </a:moveTo>
                  <a:cubicBezTo>
                    <a:pt x="20" y="10"/>
                    <a:pt x="30" y="30"/>
                    <a:pt x="50" y="49"/>
                  </a:cubicBezTo>
                  <a:lnTo>
                    <a:pt x="60" y="40"/>
                  </a:lnTo>
                  <a:cubicBezTo>
                    <a:pt x="40" y="20"/>
                    <a:pt x="20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7378061" y="4728186"/>
              <a:ext cx="12711" cy="8686"/>
            </a:xfrm>
            <a:custGeom>
              <a:avLst/>
              <a:gdLst/>
              <a:ahLst/>
              <a:cxnLst/>
              <a:rect l="l" t="t" r="r" b="b"/>
              <a:pathLst>
                <a:path w="60" h="41" extrusionOk="0">
                  <a:moveTo>
                    <a:pt x="59" y="1"/>
                  </a:moveTo>
                  <a:cubicBezTo>
                    <a:pt x="39" y="1"/>
                    <a:pt x="20" y="11"/>
                    <a:pt x="0" y="31"/>
                  </a:cubicBezTo>
                  <a:lnTo>
                    <a:pt x="10" y="40"/>
                  </a:lnTo>
                  <a:cubicBezTo>
                    <a:pt x="30" y="20"/>
                    <a:pt x="39" y="11"/>
                    <a:pt x="5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7369588" y="4768013"/>
              <a:ext cx="8686" cy="10381"/>
            </a:xfrm>
            <a:custGeom>
              <a:avLst/>
              <a:gdLst/>
              <a:ahLst/>
              <a:cxnLst/>
              <a:rect l="l" t="t" r="r" b="b"/>
              <a:pathLst>
                <a:path w="41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0"/>
                    <a:pt x="20" y="20"/>
                    <a:pt x="20" y="29"/>
                  </a:cubicBezTo>
                  <a:cubicBezTo>
                    <a:pt x="20" y="29"/>
                    <a:pt x="31" y="39"/>
                    <a:pt x="31" y="49"/>
                  </a:cubicBezTo>
                  <a:lnTo>
                    <a:pt x="40" y="49"/>
                  </a:lnTo>
                  <a:cubicBezTo>
                    <a:pt x="40" y="29"/>
                    <a:pt x="20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7378061" y="4834533"/>
              <a:ext cx="14829" cy="13770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69" y="1"/>
                  </a:moveTo>
                  <a:lnTo>
                    <a:pt x="69" y="1"/>
                  </a:lnTo>
                  <a:cubicBezTo>
                    <a:pt x="39" y="10"/>
                    <a:pt x="20" y="30"/>
                    <a:pt x="0" y="60"/>
                  </a:cubicBezTo>
                  <a:cubicBezTo>
                    <a:pt x="0" y="60"/>
                    <a:pt x="5" y="64"/>
                    <a:pt x="8" y="64"/>
                  </a:cubicBezTo>
                  <a:cubicBezTo>
                    <a:pt x="9" y="64"/>
                    <a:pt x="10" y="63"/>
                    <a:pt x="10" y="60"/>
                  </a:cubicBezTo>
                  <a:cubicBezTo>
                    <a:pt x="30" y="40"/>
                    <a:pt x="39" y="21"/>
                    <a:pt x="6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7407085" y="4855506"/>
              <a:ext cx="15041" cy="10592"/>
            </a:xfrm>
            <a:custGeom>
              <a:avLst/>
              <a:gdLst/>
              <a:ahLst/>
              <a:cxnLst/>
              <a:rect l="l" t="t" r="r" b="b"/>
              <a:pathLst>
                <a:path w="71" h="50" extrusionOk="0">
                  <a:moveTo>
                    <a:pt x="70" y="0"/>
                  </a:moveTo>
                  <a:lnTo>
                    <a:pt x="70" y="0"/>
                  </a:lnTo>
                  <a:cubicBezTo>
                    <a:pt x="50" y="10"/>
                    <a:pt x="20" y="20"/>
                    <a:pt x="1" y="40"/>
                  </a:cubicBezTo>
                  <a:cubicBezTo>
                    <a:pt x="1" y="40"/>
                    <a:pt x="1" y="49"/>
                    <a:pt x="11" y="49"/>
                  </a:cubicBezTo>
                  <a:cubicBezTo>
                    <a:pt x="31" y="30"/>
                    <a:pt x="50" y="20"/>
                    <a:pt x="7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7290357" y="4623957"/>
              <a:ext cx="8686" cy="8474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40" y="1"/>
                  </a:moveTo>
                  <a:lnTo>
                    <a:pt x="40" y="1"/>
                  </a:lnTo>
                  <a:cubicBezTo>
                    <a:pt x="20" y="11"/>
                    <a:pt x="11" y="20"/>
                    <a:pt x="1" y="31"/>
                  </a:cubicBezTo>
                  <a:lnTo>
                    <a:pt x="11" y="40"/>
                  </a:lnTo>
                  <a:cubicBezTo>
                    <a:pt x="20" y="31"/>
                    <a:pt x="31" y="11"/>
                    <a:pt x="4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7282094" y="4584553"/>
              <a:ext cx="8474" cy="16736"/>
            </a:xfrm>
            <a:custGeom>
              <a:avLst/>
              <a:gdLst/>
              <a:ahLst/>
              <a:cxnLst/>
              <a:rect l="l" t="t" r="r" b="b"/>
              <a:pathLst>
                <a:path w="40" h="79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29"/>
                    <a:pt x="20" y="49"/>
                    <a:pt x="30" y="79"/>
                  </a:cubicBezTo>
                  <a:cubicBezTo>
                    <a:pt x="30" y="79"/>
                    <a:pt x="40" y="79"/>
                    <a:pt x="40" y="69"/>
                  </a:cubicBezTo>
                  <a:cubicBezTo>
                    <a:pt x="30" y="49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7304974" y="4605314"/>
              <a:ext cx="14829" cy="10592"/>
            </a:xfrm>
            <a:custGeom>
              <a:avLst/>
              <a:gdLst/>
              <a:ahLst/>
              <a:cxnLst/>
              <a:rect l="l" t="t" r="r" b="b"/>
              <a:pathLst>
                <a:path w="70" h="50" extrusionOk="0">
                  <a:moveTo>
                    <a:pt x="69" y="0"/>
                  </a:moveTo>
                  <a:cubicBezTo>
                    <a:pt x="50" y="10"/>
                    <a:pt x="21" y="20"/>
                    <a:pt x="1" y="40"/>
                  </a:cubicBezTo>
                  <a:cubicBezTo>
                    <a:pt x="1" y="49"/>
                    <a:pt x="10" y="49"/>
                    <a:pt x="10" y="49"/>
                  </a:cubicBezTo>
                  <a:cubicBezTo>
                    <a:pt x="30" y="40"/>
                    <a:pt x="50" y="20"/>
                    <a:pt x="69" y="1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7311329" y="4648955"/>
              <a:ext cx="10592" cy="9533"/>
            </a:xfrm>
            <a:custGeom>
              <a:avLst/>
              <a:gdLst/>
              <a:ahLst/>
              <a:cxnLst/>
              <a:rect l="l" t="t" r="r" b="b"/>
              <a:pathLst>
                <a:path w="50" h="45" extrusionOk="0">
                  <a:moveTo>
                    <a:pt x="50" y="1"/>
                  </a:moveTo>
                  <a:cubicBezTo>
                    <a:pt x="30" y="11"/>
                    <a:pt x="10" y="20"/>
                    <a:pt x="0" y="40"/>
                  </a:cubicBezTo>
                  <a:cubicBezTo>
                    <a:pt x="0" y="40"/>
                    <a:pt x="5" y="45"/>
                    <a:pt x="8" y="45"/>
                  </a:cubicBezTo>
                  <a:cubicBezTo>
                    <a:pt x="9" y="45"/>
                    <a:pt x="10" y="44"/>
                    <a:pt x="10" y="40"/>
                  </a:cubicBezTo>
                  <a:cubicBezTo>
                    <a:pt x="20" y="31"/>
                    <a:pt x="30" y="11"/>
                    <a:pt x="5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7288450" y="4705306"/>
              <a:ext cx="4237" cy="4449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0" y="1"/>
                  </a:moveTo>
                  <a:cubicBezTo>
                    <a:pt x="10" y="1"/>
                    <a:pt x="10" y="21"/>
                    <a:pt x="20" y="21"/>
                  </a:cubicBezTo>
                  <a:lnTo>
                    <a:pt x="20" y="10"/>
                  </a:lnTo>
                  <a:cubicBezTo>
                    <a:pt x="20" y="10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7257096" y="4707425"/>
              <a:ext cx="19066" cy="12711"/>
            </a:xfrm>
            <a:custGeom>
              <a:avLst/>
              <a:gdLst/>
              <a:ahLst/>
              <a:cxnLst/>
              <a:rect l="l" t="t" r="r" b="b"/>
              <a:pathLst>
                <a:path w="90" h="60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20"/>
                    <a:pt x="59" y="40"/>
                    <a:pt x="79" y="59"/>
                  </a:cubicBezTo>
                  <a:lnTo>
                    <a:pt x="89" y="50"/>
                  </a:lnTo>
                  <a:cubicBezTo>
                    <a:pt x="59" y="30"/>
                    <a:pt x="30" y="11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7298830" y="4751277"/>
              <a:ext cx="10592" cy="10592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50" y="0"/>
                  </a:moveTo>
                  <a:lnTo>
                    <a:pt x="50" y="0"/>
                  </a:lnTo>
                  <a:cubicBezTo>
                    <a:pt x="30" y="10"/>
                    <a:pt x="10" y="20"/>
                    <a:pt x="0" y="40"/>
                  </a:cubicBezTo>
                  <a:lnTo>
                    <a:pt x="10" y="49"/>
                  </a:lnTo>
                  <a:cubicBezTo>
                    <a:pt x="20" y="29"/>
                    <a:pt x="39" y="10"/>
                    <a:pt x="5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7309211" y="4730304"/>
              <a:ext cx="12711" cy="8686"/>
            </a:xfrm>
            <a:custGeom>
              <a:avLst/>
              <a:gdLst/>
              <a:ahLst/>
              <a:cxnLst/>
              <a:rect l="l" t="t" r="r" b="b"/>
              <a:pathLst>
                <a:path w="60" h="41" extrusionOk="0">
                  <a:moveTo>
                    <a:pt x="60" y="1"/>
                  </a:moveTo>
                  <a:cubicBezTo>
                    <a:pt x="59" y="1"/>
                    <a:pt x="59" y="1"/>
                    <a:pt x="59" y="1"/>
                  </a:cubicBezTo>
                  <a:lnTo>
                    <a:pt x="59" y="1"/>
                  </a:lnTo>
                  <a:lnTo>
                    <a:pt x="60" y="1"/>
                  </a:lnTo>
                  <a:close/>
                  <a:moveTo>
                    <a:pt x="59" y="1"/>
                  </a:moveTo>
                  <a:lnTo>
                    <a:pt x="1" y="30"/>
                  </a:lnTo>
                  <a:cubicBezTo>
                    <a:pt x="1" y="40"/>
                    <a:pt x="10" y="40"/>
                    <a:pt x="10" y="40"/>
                  </a:cubicBezTo>
                  <a:cubicBezTo>
                    <a:pt x="29" y="30"/>
                    <a:pt x="40" y="11"/>
                    <a:pt x="5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7321710" y="4761657"/>
              <a:ext cx="14829" cy="12711"/>
            </a:xfrm>
            <a:custGeom>
              <a:avLst/>
              <a:gdLst/>
              <a:ahLst/>
              <a:cxnLst/>
              <a:rect l="l" t="t" r="r" b="b"/>
              <a:pathLst>
                <a:path w="70" h="60" extrusionOk="0">
                  <a:moveTo>
                    <a:pt x="69" y="0"/>
                  </a:moveTo>
                  <a:lnTo>
                    <a:pt x="69" y="0"/>
                  </a:lnTo>
                  <a:cubicBezTo>
                    <a:pt x="40" y="10"/>
                    <a:pt x="10" y="30"/>
                    <a:pt x="1" y="50"/>
                  </a:cubicBezTo>
                  <a:cubicBezTo>
                    <a:pt x="1" y="59"/>
                    <a:pt x="10" y="59"/>
                    <a:pt x="10" y="59"/>
                  </a:cubicBezTo>
                  <a:cubicBezTo>
                    <a:pt x="20" y="40"/>
                    <a:pt x="40" y="20"/>
                    <a:pt x="6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7296712" y="4780512"/>
              <a:ext cx="12711" cy="4237"/>
            </a:xfrm>
            <a:custGeom>
              <a:avLst/>
              <a:gdLst/>
              <a:ahLst/>
              <a:cxnLst/>
              <a:rect l="l" t="t" r="r" b="b"/>
              <a:pathLst>
                <a:path w="60" h="20" extrusionOk="0">
                  <a:moveTo>
                    <a:pt x="1" y="0"/>
                  </a:moveTo>
                  <a:cubicBezTo>
                    <a:pt x="20" y="0"/>
                    <a:pt x="40" y="10"/>
                    <a:pt x="49" y="20"/>
                  </a:cubicBezTo>
                  <a:cubicBezTo>
                    <a:pt x="60" y="20"/>
                    <a:pt x="60" y="10"/>
                    <a:pt x="60" y="10"/>
                  </a:cubicBezTo>
                  <a:cubicBezTo>
                    <a:pt x="40" y="0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7436319" y="4526083"/>
              <a:ext cx="8474" cy="12711"/>
            </a:xfrm>
            <a:custGeom>
              <a:avLst/>
              <a:gdLst/>
              <a:ahLst/>
              <a:cxnLst/>
              <a:rect l="l" t="t" r="r" b="b"/>
              <a:pathLst>
                <a:path w="40" h="60" extrusionOk="0">
                  <a:moveTo>
                    <a:pt x="1" y="1"/>
                  </a:moveTo>
                  <a:lnTo>
                    <a:pt x="1" y="10"/>
                  </a:lnTo>
                  <a:cubicBezTo>
                    <a:pt x="11" y="20"/>
                    <a:pt x="20" y="49"/>
                    <a:pt x="30" y="60"/>
                  </a:cubicBezTo>
                  <a:cubicBezTo>
                    <a:pt x="40" y="60"/>
                    <a:pt x="40" y="60"/>
                    <a:pt x="40" y="49"/>
                  </a:cubicBezTo>
                  <a:cubicBezTo>
                    <a:pt x="30" y="40"/>
                    <a:pt x="11" y="2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7430176" y="4482231"/>
              <a:ext cx="10592" cy="12711"/>
            </a:xfrm>
            <a:custGeom>
              <a:avLst/>
              <a:gdLst/>
              <a:ahLst/>
              <a:cxnLst/>
              <a:rect l="l" t="t" r="r" b="b"/>
              <a:pathLst>
                <a:path w="50" h="60" extrusionOk="0">
                  <a:moveTo>
                    <a:pt x="0" y="0"/>
                  </a:moveTo>
                  <a:cubicBezTo>
                    <a:pt x="10" y="20"/>
                    <a:pt x="20" y="40"/>
                    <a:pt x="40" y="59"/>
                  </a:cubicBezTo>
                  <a:lnTo>
                    <a:pt x="4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7459411" y="4459351"/>
              <a:ext cx="14617" cy="12711"/>
            </a:xfrm>
            <a:custGeom>
              <a:avLst/>
              <a:gdLst/>
              <a:ahLst/>
              <a:cxnLst/>
              <a:rect l="l" t="t" r="r" b="b"/>
              <a:pathLst>
                <a:path w="69" h="60" extrusionOk="0">
                  <a:moveTo>
                    <a:pt x="69" y="1"/>
                  </a:moveTo>
                  <a:cubicBezTo>
                    <a:pt x="49" y="20"/>
                    <a:pt x="20" y="30"/>
                    <a:pt x="0" y="49"/>
                  </a:cubicBezTo>
                  <a:cubicBezTo>
                    <a:pt x="0" y="49"/>
                    <a:pt x="0" y="60"/>
                    <a:pt x="10" y="60"/>
                  </a:cubicBezTo>
                  <a:cubicBezTo>
                    <a:pt x="29" y="49"/>
                    <a:pt x="49" y="20"/>
                    <a:pt x="6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7440556" y="4434353"/>
              <a:ext cx="14829" cy="12711"/>
            </a:xfrm>
            <a:custGeom>
              <a:avLst/>
              <a:gdLst/>
              <a:ahLst/>
              <a:cxnLst/>
              <a:rect l="l" t="t" r="r" b="b"/>
              <a:pathLst>
                <a:path w="70" h="60" extrusionOk="0">
                  <a:moveTo>
                    <a:pt x="0" y="0"/>
                  </a:moveTo>
                  <a:lnTo>
                    <a:pt x="59" y="60"/>
                  </a:lnTo>
                  <a:lnTo>
                    <a:pt x="70" y="49"/>
                  </a:lnTo>
                  <a:cubicBezTo>
                    <a:pt x="50" y="30"/>
                    <a:pt x="3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7461317" y="4409355"/>
              <a:ext cx="10804" cy="12711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50" y="0"/>
                  </a:moveTo>
                  <a:lnTo>
                    <a:pt x="1" y="49"/>
                  </a:lnTo>
                  <a:cubicBezTo>
                    <a:pt x="1" y="59"/>
                    <a:pt x="11" y="59"/>
                    <a:pt x="11" y="59"/>
                  </a:cubicBezTo>
                  <a:cubicBezTo>
                    <a:pt x="20" y="40"/>
                    <a:pt x="40" y="20"/>
                    <a:pt x="5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7444582" y="4392619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20"/>
                    <a:pt x="31" y="40"/>
                    <a:pt x="51" y="60"/>
                  </a:cubicBezTo>
                  <a:cubicBezTo>
                    <a:pt x="51" y="60"/>
                    <a:pt x="60" y="60"/>
                    <a:pt x="60" y="49"/>
                  </a:cubicBezTo>
                  <a:cubicBezTo>
                    <a:pt x="40" y="30"/>
                    <a:pt x="21" y="1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7459411" y="4369740"/>
              <a:ext cx="14617" cy="148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0"/>
                  </a:moveTo>
                  <a:lnTo>
                    <a:pt x="69" y="0"/>
                  </a:lnTo>
                  <a:cubicBezTo>
                    <a:pt x="40" y="20"/>
                    <a:pt x="20" y="39"/>
                    <a:pt x="0" y="59"/>
                  </a:cubicBezTo>
                  <a:lnTo>
                    <a:pt x="10" y="69"/>
                  </a:lnTo>
                  <a:cubicBezTo>
                    <a:pt x="29" y="50"/>
                    <a:pt x="49" y="20"/>
                    <a:pt x="6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7482290" y="4392619"/>
              <a:ext cx="14829" cy="8686"/>
            </a:xfrm>
            <a:custGeom>
              <a:avLst/>
              <a:gdLst/>
              <a:ahLst/>
              <a:cxnLst/>
              <a:rect l="l" t="t" r="r" b="b"/>
              <a:pathLst>
                <a:path w="70" h="41" extrusionOk="0">
                  <a:moveTo>
                    <a:pt x="69" y="1"/>
                  </a:moveTo>
                  <a:cubicBezTo>
                    <a:pt x="50" y="10"/>
                    <a:pt x="20" y="20"/>
                    <a:pt x="0" y="30"/>
                  </a:cubicBezTo>
                  <a:lnTo>
                    <a:pt x="10" y="40"/>
                  </a:lnTo>
                  <a:cubicBezTo>
                    <a:pt x="30" y="30"/>
                    <a:pt x="50" y="10"/>
                    <a:pt x="6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7484409" y="4434353"/>
              <a:ext cx="14617" cy="9533"/>
            </a:xfrm>
            <a:custGeom>
              <a:avLst/>
              <a:gdLst/>
              <a:ahLst/>
              <a:cxnLst/>
              <a:rect l="l" t="t" r="r" b="b"/>
              <a:pathLst>
                <a:path w="69" h="45" extrusionOk="0">
                  <a:moveTo>
                    <a:pt x="69" y="0"/>
                  </a:moveTo>
                  <a:lnTo>
                    <a:pt x="69" y="0"/>
                  </a:lnTo>
                  <a:cubicBezTo>
                    <a:pt x="40" y="10"/>
                    <a:pt x="20" y="20"/>
                    <a:pt x="0" y="40"/>
                  </a:cubicBezTo>
                  <a:cubicBezTo>
                    <a:pt x="0" y="40"/>
                    <a:pt x="0" y="44"/>
                    <a:pt x="3" y="44"/>
                  </a:cubicBezTo>
                  <a:cubicBezTo>
                    <a:pt x="5" y="44"/>
                    <a:pt x="7" y="43"/>
                    <a:pt x="10" y="40"/>
                  </a:cubicBezTo>
                  <a:cubicBezTo>
                    <a:pt x="29" y="30"/>
                    <a:pt x="49" y="20"/>
                    <a:pt x="6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7478053" y="4469732"/>
              <a:ext cx="19066" cy="8474"/>
            </a:xfrm>
            <a:custGeom>
              <a:avLst/>
              <a:gdLst/>
              <a:ahLst/>
              <a:cxnLst/>
              <a:rect l="l" t="t" r="r" b="b"/>
              <a:pathLst>
                <a:path w="90" h="40" extrusionOk="0">
                  <a:moveTo>
                    <a:pt x="89" y="0"/>
                  </a:moveTo>
                  <a:cubicBezTo>
                    <a:pt x="59" y="0"/>
                    <a:pt x="30" y="11"/>
                    <a:pt x="11" y="30"/>
                  </a:cubicBezTo>
                  <a:cubicBezTo>
                    <a:pt x="0" y="30"/>
                    <a:pt x="11" y="40"/>
                    <a:pt x="11" y="40"/>
                  </a:cubicBezTo>
                  <a:cubicBezTo>
                    <a:pt x="40" y="20"/>
                    <a:pt x="59" y="11"/>
                    <a:pt x="8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7482290" y="4501085"/>
              <a:ext cx="16736" cy="8474"/>
            </a:xfrm>
            <a:custGeom>
              <a:avLst/>
              <a:gdLst/>
              <a:ahLst/>
              <a:cxnLst/>
              <a:rect l="l" t="t" r="r" b="b"/>
              <a:pathLst>
                <a:path w="79" h="40" extrusionOk="0">
                  <a:moveTo>
                    <a:pt x="79" y="0"/>
                  </a:moveTo>
                  <a:cubicBezTo>
                    <a:pt x="50" y="10"/>
                    <a:pt x="30" y="20"/>
                    <a:pt x="0" y="30"/>
                  </a:cubicBezTo>
                  <a:lnTo>
                    <a:pt x="0" y="40"/>
                  </a:lnTo>
                  <a:cubicBezTo>
                    <a:pt x="30" y="30"/>
                    <a:pt x="59" y="10"/>
                    <a:pt x="7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7480172" y="4538582"/>
              <a:ext cx="10592" cy="2118"/>
            </a:xfrm>
            <a:custGeom>
              <a:avLst/>
              <a:gdLst/>
              <a:ahLst/>
              <a:cxnLst/>
              <a:rect l="l" t="t" r="r" b="b"/>
              <a:pathLst>
                <a:path w="50" h="10" extrusionOk="0">
                  <a:moveTo>
                    <a:pt x="1" y="1"/>
                  </a:moveTo>
                  <a:lnTo>
                    <a:pt x="1" y="10"/>
                  </a:lnTo>
                  <a:cubicBezTo>
                    <a:pt x="20" y="10"/>
                    <a:pt x="40" y="1"/>
                    <a:pt x="4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7467673" y="4567817"/>
              <a:ext cx="16948" cy="6355"/>
            </a:xfrm>
            <a:custGeom>
              <a:avLst/>
              <a:gdLst/>
              <a:ahLst/>
              <a:cxnLst/>
              <a:rect l="l" t="t" r="r" b="b"/>
              <a:pathLst>
                <a:path w="80" h="30" extrusionOk="0">
                  <a:moveTo>
                    <a:pt x="79" y="0"/>
                  </a:moveTo>
                  <a:lnTo>
                    <a:pt x="79" y="0"/>
                  </a:lnTo>
                  <a:cubicBezTo>
                    <a:pt x="49" y="10"/>
                    <a:pt x="20" y="10"/>
                    <a:pt x="1" y="20"/>
                  </a:cubicBezTo>
                  <a:lnTo>
                    <a:pt x="1" y="29"/>
                  </a:lnTo>
                  <a:cubicBezTo>
                    <a:pt x="30" y="20"/>
                    <a:pt x="49" y="10"/>
                    <a:pt x="7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7448818" y="4597052"/>
              <a:ext cx="21185" cy="6355"/>
            </a:xfrm>
            <a:custGeom>
              <a:avLst/>
              <a:gdLst/>
              <a:ahLst/>
              <a:cxnLst/>
              <a:rect l="l" t="t" r="r" b="b"/>
              <a:pathLst>
                <a:path w="100" h="30" extrusionOk="0">
                  <a:moveTo>
                    <a:pt x="99" y="0"/>
                  </a:moveTo>
                  <a:cubicBezTo>
                    <a:pt x="70" y="0"/>
                    <a:pt x="31" y="0"/>
                    <a:pt x="11" y="20"/>
                  </a:cubicBezTo>
                  <a:cubicBezTo>
                    <a:pt x="1" y="20"/>
                    <a:pt x="11" y="29"/>
                    <a:pt x="11" y="29"/>
                  </a:cubicBezTo>
                  <a:cubicBezTo>
                    <a:pt x="40" y="10"/>
                    <a:pt x="70" y="1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7419584" y="4553200"/>
              <a:ext cx="10804" cy="19914"/>
            </a:xfrm>
            <a:custGeom>
              <a:avLst/>
              <a:gdLst/>
              <a:ahLst/>
              <a:cxnLst/>
              <a:rect l="l" t="t" r="r" b="b"/>
              <a:pathLst>
                <a:path w="51" h="94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30"/>
                    <a:pt x="21" y="69"/>
                    <a:pt x="40" y="89"/>
                  </a:cubicBezTo>
                  <a:cubicBezTo>
                    <a:pt x="40" y="92"/>
                    <a:pt x="41" y="93"/>
                    <a:pt x="43" y="93"/>
                  </a:cubicBezTo>
                  <a:cubicBezTo>
                    <a:pt x="46" y="93"/>
                    <a:pt x="50" y="89"/>
                    <a:pt x="50" y="89"/>
                  </a:cubicBezTo>
                  <a:cubicBezTo>
                    <a:pt x="40" y="59"/>
                    <a:pt x="21" y="3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7438438" y="4357029"/>
              <a:ext cx="10592" cy="18007"/>
            </a:xfrm>
            <a:custGeom>
              <a:avLst/>
              <a:gdLst/>
              <a:ahLst/>
              <a:cxnLst/>
              <a:rect l="l" t="t" r="r" b="b"/>
              <a:pathLst>
                <a:path w="50" h="85" extrusionOk="0">
                  <a:moveTo>
                    <a:pt x="1" y="1"/>
                  </a:moveTo>
                  <a:cubicBezTo>
                    <a:pt x="20" y="31"/>
                    <a:pt x="30" y="60"/>
                    <a:pt x="40" y="80"/>
                  </a:cubicBezTo>
                  <a:cubicBezTo>
                    <a:pt x="40" y="83"/>
                    <a:pt x="41" y="84"/>
                    <a:pt x="43" y="84"/>
                  </a:cubicBezTo>
                  <a:cubicBezTo>
                    <a:pt x="45" y="84"/>
                    <a:pt x="50" y="80"/>
                    <a:pt x="50" y="80"/>
                  </a:cubicBezTo>
                  <a:cubicBezTo>
                    <a:pt x="40" y="51"/>
                    <a:pt x="20" y="2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428057" y="4403000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0"/>
                    <a:pt x="40" y="40"/>
                    <a:pt x="50" y="60"/>
                  </a:cubicBezTo>
                  <a:cubicBezTo>
                    <a:pt x="50" y="60"/>
                    <a:pt x="59" y="60"/>
                    <a:pt x="59" y="50"/>
                  </a:cubicBezTo>
                  <a:cubicBezTo>
                    <a:pt x="50" y="30"/>
                    <a:pt x="20" y="11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425939" y="4444734"/>
              <a:ext cx="14829" cy="19066"/>
            </a:xfrm>
            <a:custGeom>
              <a:avLst/>
              <a:gdLst/>
              <a:ahLst/>
              <a:cxnLst/>
              <a:rect l="l" t="t" r="r" b="b"/>
              <a:pathLst>
                <a:path w="70" h="90" extrusionOk="0">
                  <a:moveTo>
                    <a:pt x="1" y="0"/>
                  </a:moveTo>
                  <a:lnTo>
                    <a:pt x="60" y="89"/>
                  </a:lnTo>
                  <a:cubicBezTo>
                    <a:pt x="60" y="89"/>
                    <a:pt x="69" y="89"/>
                    <a:pt x="69" y="79"/>
                  </a:cubicBezTo>
                  <a:cubicBezTo>
                    <a:pt x="50" y="50"/>
                    <a:pt x="30" y="3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394586" y="4334361"/>
              <a:ext cx="4449" cy="6355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20" y="0"/>
                  </a:moveTo>
                  <a:lnTo>
                    <a:pt x="20" y="0"/>
                  </a:lnTo>
                  <a:cubicBezTo>
                    <a:pt x="20" y="10"/>
                    <a:pt x="1" y="20"/>
                    <a:pt x="1" y="29"/>
                  </a:cubicBezTo>
                  <a:lnTo>
                    <a:pt x="11" y="29"/>
                  </a:lnTo>
                  <a:cubicBezTo>
                    <a:pt x="20" y="20"/>
                    <a:pt x="20" y="10"/>
                    <a:pt x="2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" name="Google Shape;1148;p7"/>
          <p:cNvGrpSpPr/>
          <p:nvPr/>
        </p:nvGrpSpPr>
        <p:grpSpPr>
          <a:xfrm flipH="1">
            <a:off x="7905562" y="4183314"/>
            <a:ext cx="275402" cy="601435"/>
            <a:chOff x="963107" y="4183314"/>
            <a:chExt cx="275402" cy="601435"/>
          </a:xfrm>
        </p:grpSpPr>
        <p:sp>
          <p:nvSpPr>
            <p:cNvPr id="1149" name="Google Shape;1149;p7"/>
            <p:cNvSpPr/>
            <p:nvPr/>
          </p:nvSpPr>
          <p:spPr>
            <a:xfrm>
              <a:off x="1009078" y="4223777"/>
              <a:ext cx="60588" cy="244048"/>
            </a:xfrm>
            <a:custGeom>
              <a:avLst/>
              <a:gdLst/>
              <a:ahLst/>
              <a:cxnLst/>
              <a:rect l="l" t="t" r="r" b="b"/>
              <a:pathLst>
                <a:path w="286" h="1152" extrusionOk="0">
                  <a:moveTo>
                    <a:pt x="0" y="0"/>
                  </a:moveTo>
                  <a:cubicBezTo>
                    <a:pt x="10" y="10"/>
                    <a:pt x="49" y="59"/>
                    <a:pt x="49" y="148"/>
                  </a:cubicBezTo>
                  <a:cubicBezTo>
                    <a:pt x="49" y="256"/>
                    <a:pt x="29" y="1034"/>
                    <a:pt x="79" y="1093"/>
                  </a:cubicBezTo>
                  <a:cubicBezTo>
                    <a:pt x="118" y="1132"/>
                    <a:pt x="217" y="1152"/>
                    <a:pt x="285" y="1152"/>
                  </a:cubicBezTo>
                  <a:lnTo>
                    <a:pt x="285" y="1102"/>
                  </a:lnTo>
                  <a:cubicBezTo>
                    <a:pt x="79" y="1102"/>
                    <a:pt x="118" y="955"/>
                    <a:pt x="118" y="492"/>
                  </a:cubicBezTo>
                  <a:cubicBezTo>
                    <a:pt x="118" y="177"/>
                    <a:pt x="128" y="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975606" y="4223777"/>
              <a:ext cx="94060" cy="273283"/>
            </a:xfrm>
            <a:custGeom>
              <a:avLst/>
              <a:gdLst/>
              <a:ahLst/>
              <a:cxnLst/>
              <a:rect l="l" t="t" r="r" b="b"/>
              <a:pathLst>
                <a:path w="444" h="1290" extrusionOk="0">
                  <a:moveTo>
                    <a:pt x="109" y="0"/>
                  </a:moveTo>
                  <a:lnTo>
                    <a:pt x="109" y="0"/>
                  </a:lnTo>
                  <a:cubicBezTo>
                    <a:pt x="30" y="20"/>
                    <a:pt x="1" y="128"/>
                    <a:pt x="1" y="453"/>
                  </a:cubicBezTo>
                  <a:cubicBezTo>
                    <a:pt x="1" y="1122"/>
                    <a:pt x="89" y="1279"/>
                    <a:pt x="443" y="1290"/>
                  </a:cubicBezTo>
                  <a:lnTo>
                    <a:pt x="443" y="1231"/>
                  </a:lnTo>
                  <a:lnTo>
                    <a:pt x="237" y="1181"/>
                  </a:lnTo>
                  <a:cubicBezTo>
                    <a:pt x="60" y="1142"/>
                    <a:pt x="109" y="768"/>
                    <a:pt x="80" y="354"/>
                  </a:cubicBezTo>
                  <a:cubicBezTo>
                    <a:pt x="60" y="118"/>
                    <a:pt x="89" y="30"/>
                    <a:pt x="10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984080" y="4223777"/>
              <a:ext cx="85586" cy="260784"/>
            </a:xfrm>
            <a:custGeom>
              <a:avLst/>
              <a:gdLst/>
              <a:ahLst/>
              <a:cxnLst/>
              <a:rect l="l" t="t" r="r" b="b"/>
              <a:pathLst>
                <a:path w="404" h="1231" extrusionOk="0">
                  <a:moveTo>
                    <a:pt x="59" y="0"/>
                  </a:moveTo>
                  <a:cubicBezTo>
                    <a:pt x="40" y="10"/>
                    <a:pt x="29" y="50"/>
                    <a:pt x="20" y="69"/>
                  </a:cubicBezTo>
                  <a:cubicBezTo>
                    <a:pt x="0" y="158"/>
                    <a:pt x="10" y="256"/>
                    <a:pt x="20" y="354"/>
                  </a:cubicBezTo>
                  <a:cubicBezTo>
                    <a:pt x="49" y="768"/>
                    <a:pt x="0" y="1142"/>
                    <a:pt x="177" y="1181"/>
                  </a:cubicBezTo>
                  <a:lnTo>
                    <a:pt x="403" y="1231"/>
                  </a:lnTo>
                  <a:lnTo>
                    <a:pt x="403" y="1152"/>
                  </a:lnTo>
                  <a:cubicBezTo>
                    <a:pt x="335" y="1152"/>
                    <a:pt x="226" y="1132"/>
                    <a:pt x="187" y="1093"/>
                  </a:cubicBezTo>
                  <a:cubicBezTo>
                    <a:pt x="128" y="1034"/>
                    <a:pt x="147" y="256"/>
                    <a:pt x="147" y="148"/>
                  </a:cubicBezTo>
                  <a:cubicBezTo>
                    <a:pt x="147" y="109"/>
                    <a:pt x="147" y="79"/>
                    <a:pt x="128" y="50"/>
                  </a:cubicBezTo>
                  <a:cubicBezTo>
                    <a:pt x="128" y="30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992342" y="4223777"/>
              <a:ext cx="77324" cy="258666"/>
            </a:xfrm>
            <a:custGeom>
              <a:avLst/>
              <a:gdLst/>
              <a:ahLst/>
              <a:cxnLst/>
              <a:rect l="l" t="t" r="r" b="b"/>
              <a:pathLst>
                <a:path w="365" h="1221" extrusionOk="0">
                  <a:moveTo>
                    <a:pt x="60" y="0"/>
                  </a:moveTo>
                  <a:cubicBezTo>
                    <a:pt x="40" y="10"/>
                    <a:pt x="30" y="50"/>
                    <a:pt x="20" y="69"/>
                  </a:cubicBezTo>
                  <a:cubicBezTo>
                    <a:pt x="1" y="158"/>
                    <a:pt x="10" y="256"/>
                    <a:pt x="20" y="354"/>
                  </a:cubicBezTo>
                  <a:cubicBezTo>
                    <a:pt x="49" y="768"/>
                    <a:pt x="1" y="1142"/>
                    <a:pt x="178" y="1181"/>
                  </a:cubicBezTo>
                  <a:lnTo>
                    <a:pt x="364" y="1220"/>
                  </a:lnTo>
                  <a:lnTo>
                    <a:pt x="364" y="1152"/>
                  </a:lnTo>
                  <a:cubicBezTo>
                    <a:pt x="296" y="1142"/>
                    <a:pt x="217" y="1132"/>
                    <a:pt x="178" y="1093"/>
                  </a:cubicBezTo>
                  <a:cubicBezTo>
                    <a:pt x="128" y="1034"/>
                    <a:pt x="148" y="256"/>
                    <a:pt x="148" y="148"/>
                  </a:cubicBezTo>
                  <a:cubicBezTo>
                    <a:pt x="148" y="109"/>
                    <a:pt x="138" y="79"/>
                    <a:pt x="128" y="50"/>
                  </a:cubicBezTo>
                  <a:cubicBezTo>
                    <a:pt x="119" y="30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988105" y="4223777"/>
              <a:ext cx="81561" cy="260784"/>
            </a:xfrm>
            <a:custGeom>
              <a:avLst/>
              <a:gdLst/>
              <a:ahLst/>
              <a:cxnLst/>
              <a:rect l="l" t="t" r="r" b="b"/>
              <a:pathLst>
                <a:path w="385" h="1231" extrusionOk="0">
                  <a:moveTo>
                    <a:pt x="60" y="0"/>
                  </a:moveTo>
                  <a:cubicBezTo>
                    <a:pt x="40" y="10"/>
                    <a:pt x="30" y="50"/>
                    <a:pt x="21" y="69"/>
                  </a:cubicBezTo>
                  <a:cubicBezTo>
                    <a:pt x="1" y="158"/>
                    <a:pt x="10" y="256"/>
                    <a:pt x="21" y="354"/>
                  </a:cubicBezTo>
                  <a:cubicBezTo>
                    <a:pt x="50" y="768"/>
                    <a:pt x="1" y="1142"/>
                    <a:pt x="178" y="1181"/>
                  </a:cubicBezTo>
                  <a:lnTo>
                    <a:pt x="384" y="1231"/>
                  </a:lnTo>
                  <a:lnTo>
                    <a:pt x="384" y="1152"/>
                  </a:lnTo>
                  <a:cubicBezTo>
                    <a:pt x="316" y="1152"/>
                    <a:pt x="217" y="1132"/>
                    <a:pt x="178" y="1093"/>
                  </a:cubicBezTo>
                  <a:cubicBezTo>
                    <a:pt x="128" y="1034"/>
                    <a:pt x="148" y="256"/>
                    <a:pt x="148" y="148"/>
                  </a:cubicBezTo>
                  <a:cubicBezTo>
                    <a:pt x="148" y="109"/>
                    <a:pt x="139" y="79"/>
                    <a:pt x="128" y="50"/>
                  </a:cubicBezTo>
                  <a:cubicBezTo>
                    <a:pt x="119" y="30"/>
                    <a:pt x="109" y="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988105" y="4221658"/>
              <a:ext cx="83892" cy="262479"/>
            </a:xfrm>
            <a:custGeom>
              <a:avLst/>
              <a:gdLst/>
              <a:ahLst/>
              <a:cxnLst/>
              <a:rect l="l" t="t" r="r" b="b"/>
              <a:pathLst>
                <a:path w="396" h="1239" extrusionOk="0">
                  <a:moveTo>
                    <a:pt x="158" y="985"/>
                  </a:moveTo>
                  <a:cubicBezTo>
                    <a:pt x="158" y="1014"/>
                    <a:pt x="158" y="1034"/>
                    <a:pt x="168" y="1064"/>
                  </a:cubicBezTo>
                  <a:cubicBezTo>
                    <a:pt x="168" y="1034"/>
                    <a:pt x="158" y="1014"/>
                    <a:pt x="158" y="985"/>
                  </a:cubicBezTo>
                  <a:close/>
                  <a:moveTo>
                    <a:pt x="168" y="1064"/>
                  </a:moveTo>
                  <a:cubicBezTo>
                    <a:pt x="168" y="1083"/>
                    <a:pt x="178" y="1093"/>
                    <a:pt x="178" y="1103"/>
                  </a:cubicBezTo>
                  <a:cubicBezTo>
                    <a:pt x="188" y="1112"/>
                    <a:pt x="207" y="1123"/>
                    <a:pt x="217" y="1132"/>
                  </a:cubicBezTo>
                  <a:cubicBezTo>
                    <a:pt x="246" y="1142"/>
                    <a:pt x="276" y="1142"/>
                    <a:pt x="296" y="1152"/>
                  </a:cubicBezTo>
                  <a:lnTo>
                    <a:pt x="296" y="1152"/>
                  </a:lnTo>
                  <a:cubicBezTo>
                    <a:pt x="276" y="1142"/>
                    <a:pt x="246" y="1142"/>
                    <a:pt x="217" y="1123"/>
                  </a:cubicBezTo>
                  <a:cubicBezTo>
                    <a:pt x="207" y="1123"/>
                    <a:pt x="198" y="1112"/>
                    <a:pt x="188" y="1103"/>
                  </a:cubicBezTo>
                  <a:cubicBezTo>
                    <a:pt x="178" y="1093"/>
                    <a:pt x="178" y="1083"/>
                    <a:pt x="168" y="1064"/>
                  </a:cubicBezTo>
                  <a:close/>
                  <a:moveTo>
                    <a:pt x="296" y="1152"/>
                  </a:moveTo>
                  <a:cubicBezTo>
                    <a:pt x="325" y="1162"/>
                    <a:pt x="355" y="1162"/>
                    <a:pt x="384" y="1162"/>
                  </a:cubicBezTo>
                  <a:cubicBezTo>
                    <a:pt x="355" y="1162"/>
                    <a:pt x="325" y="1152"/>
                    <a:pt x="296" y="1152"/>
                  </a:cubicBezTo>
                  <a:close/>
                  <a:moveTo>
                    <a:pt x="80" y="1"/>
                  </a:moveTo>
                  <a:cubicBezTo>
                    <a:pt x="69" y="1"/>
                    <a:pt x="60" y="1"/>
                    <a:pt x="50" y="10"/>
                  </a:cubicBezTo>
                  <a:cubicBezTo>
                    <a:pt x="40" y="10"/>
                    <a:pt x="40" y="20"/>
                    <a:pt x="40" y="20"/>
                  </a:cubicBezTo>
                  <a:cubicBezTo>
                    <a:pt x="30" y="30"/>
                    <a:pt x="30" y="40"/>
                    <a:pt x="30" y="40"/>
                  </a:cubicBezTo>
                  <a:cubicBezTo>
                    <a:pt x="21" y="60"/>
                    <a:pt x="21" y="69"/>
                    <a:pt x="21" y="89"/>
                  </a:cubicBezTo>
                  <a:cubicBezTo>
                    <a:pt x="10" y="119"/>
                    <a:pt x="10" y="148"/>
                    <a:pt x="10" y="178"/>
                  </a:cubicBezTo>
                  <a:cubicBezTo>
                    <a:pt x="1" y="227"/>
                    <a:pt x="10" y="286"/>
                    <a:pt x="10" y="345"/>
                  </a:cubicBezTo>
                  <a:cubicBezTo>
                    <a:pt x="21" y="463"/>
                    <a:pt x="21" y="571"/>
                    <a:pt x="30" y="690"/>
                  </a:cubicBezTo>
                  <a:lnTo>
                    <a:pt x="30" y="856"/>
                  </a:lnTo>
                  <a:cubicBezTo>
                    <a:pt x="40" y="916"/>
                    <a:pt x="40" y="975"/>
                    <a:pt x="50" y="1034"/>
                  </a:cubicBezTo>
                  <a:cubicBezTo>
                    <a:pt x="60" y="1053"/>
                    <a:pt x="69" y="1083"/>
                    <a:pt x="80" y="1112"/>
                  </a:cubicBezTo>
                  <a:cubicBezTo>
                    <a:pt x="89" y="1142"/>
                    <a:pt x="109" y="1162"/>
                    <a:pt x="139" y="1182"/>
                  </a:cubicBezTo>
                  <a:cubicBezTo>
                    <a:pt x="139" y="1182"/>
                    <a:pt x="148" y="1191"/>
                    <a:pt x="158" y="1191"/>
                  </a:cubicBezTo>
                  <a:cubicBezTo>
                    <a:pt x="158" y="1191"/>
                    <a:pt x="168" y="1191"/>
                    <a:pt x="178" y="1201"/>
                  </a:cubicBezTo>
                  <a:lnTo>
                    <a:pt x="217" y="1201"/>
                  </a:lnTo>
                  <a:lnTo>
                    <a:pt x="306" y="1221"/>
                  </a:lnTo>
                  <a:cubicBezTo>
                    <a:pt x="351" y="1233"/>
                    <a:pt x="378" y="1239"/>
                    <a:pt x="385" y="1239"/>
                  </a:cubicBezTo>
                  <a:cubicBezTo>
                    <a:pt x="395" y="1239"/>
                    <a:pt x="369" y="1228"/>
                    <a:pt x="306" y="1211"/>
                  </a:cubicBezTo>
                  <a:lnTo>
                    <a:pt x="217" y="1191"/>
                  </a:lnTo>
                  <a:lnTo>
                    <a:pt x="178" y="1182"/>
                  </a:lnTo>
                  <a:lnTo>
                    <a:pt x="158" y="1182"/>
                  </a:lnTo>
                  <a:cubicBezTo>
                    <a:pt x="158" y="1171"/>
                    <a:pt x="148" y="1171"/>
                    <a:pt x="139" y="1171"/>
                  </a:cubicBezTo>
                  <a:cubicBezTo>
                    <a:pt x="119" y="1152"/>
                    <a:pt x="99" y="1132"/>
                    <a:pt x="89" y="1103"/>
                  </a:cubicBezTo>
                  <a:cubicBezTo>
                    <a:pt x="80" y="1083"/>
                    <a:pt x="69" y="1053"/>
                    <a:pt x="69" y="1024"/>
                  </a:cubicBezTo>
                  <a:cubicBezTo>
                    <a:pt x="50" y="975"/>
                    <a:pt x="50" y="916"/>
                    <a:pt x="50" y="856"/>
                  </a:cubicBezTo>
                  <a:cubicBezTo>
                    <a:pt x="40" y="797"/>
                    <a:pt x="40" y="749"/>
                    <a:pt x="40" y="690"/>
                  </a:cubicBezTo>
                  <a:cubicBezTo>
                    <a:pt x="40" y="571"/>
                    <a:pt x="30" y="453"/>
                    <a:pt x="21" y="345"/>
                  </a:cubicBezTo>
                  <a:cubicBezTo>
                    <a:pt x="21" y="286"/>
                    <a:pt x="10" y="227"/>
                    <a:pt x="21" y="178"/>
                  </a:cubicBezTo>
                  <a:cubicBezTo>
                    <a:pt x="21" y="148"/>
                    <a:pt x="21" y="119"/>
                    <a:pt x="30" y="89"/>
                  </a:cubicBezTo>
                  <a:cubicBezTo>
                    <a:pt x="30" y="79"/>
                    <a:pt x="30" y="60"/>
                    <a:pt x="40" y="50"/>
                  </a:cubicBezTo>
                  <a:cubicBezTo>
                    <a:pt x="40" y="30"/>
                    <a:pt x="50" y="20"/>
                    <a:pt x="60" y="10"/>
                  </a:cubicBezTo>
                  <a:lnTo>
                    <a:pt x="99" y="10"/>
                  </a:lnTo>
                  <a:cubicBezTo>
                    <a:pt x="99" y="10"/>
                    <a:pt x="109" y="20"/>
                    <a:pt x="109" y="30"/>
                  </a:cubicBezTo>
                  <a:lnTo>
                    <a:pt x="119" y="40"/>
                  </a:lnTo>
                  <a:cubicBezTo>
                    <a:pt x="128" y="69"/>
                    <a:pt x="139" y="99"/>
                    <a:pt x="139" y="128"/>
                  </a:cubicBezTo>
                  <a:lnTo>
                    <a:pt x="139" y="207"/>
                  </a:lnTo>
                  <a:lnTo>
                    <a:pt x="139" y="296"/>
                  </a:lnTo>
                  <a:lnTo>
                    <a:pt x="139" y="640"/>
                  </a:lnTo>
                  <a:cubicBezTo>
                    <a:pt x="139" y="758"/>
                    <a:pt x="148" y="867"/>
                    <a:pt x="158" y="985"/>
                  </a:cubicBezTo>
                  <a:cubicBezTo>
                    <a:pt x="148" y="867"/>
                    <a:pt x="148" y="758"/>
                    <a:pt x="148" y="640"/>
                  </a:cubicBezTo>
                  <a:lnTo>
                    <a:pt x="148" y="296"/>
                  </a:lnTo>
                  <a:lnTo>
                    <a:pt x="148" y="207"/>
                  </a:lnTo>
                  <a:lnTo>
                    <a:pt x="148" y="128"/>
                  </a:lnTo>
                  <a:cubicBezTo>
                    <a:pt x="148" y="99"/>
                    <a:pt x="139" y="69"/>
                    <a:pt x="128" y="40"/>
                  </a:cubicBezTo>
                  <a:cubicBezTo>
                    <a:pt x="128" y="30"/>
                    <a:pt x="119" y="30"/>
                    <a:pt x="119" y="20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127713" y="4438590"/>
              <a:ext cx="60800" cy="244048"/>
            </a:xfrm>
            <a:custGeom>
              <a:avLst/>
              <a:gdLst/>
              <a:ahLst/>
              <a:cxnLst/>
              <a:rect l="l" t="t" r="r" b="b"/>
              <a:pathLst>
                <a:path w="287" h="1152" extrusionOk="0">
                  <a:moveTo>
                    <a:pt x="287" y="0"/>
                  </a:moveTo>
                  <a:cubicBezTo>
                    <a:pt x="169" y="0"/>
                    <a:pt x="178" y="177"/>
                    <a:pt x="178" y="492"/>
                  </a:cubicBezTo>
                  <a:cubicBezTo>
                    <a:pt x="178" y="954"/>
                    <a:pt x="217" y="1092"/>
                    <a:pt x="1" y="1102"/>
                  </a:cubicBezTo>
                  <a:lnTo>
                    <a:pt x="1" y="1151"/>
                  </a:lnTo>
                  <a:cubicBezTo>
                    <a:pt x="70" y="1151"/>
                    <a:pt x="169" y="1132"/>
                    <a:pt x="208" y="1092"/>
                  </a:cubicBezTo>
                  <a:cubicBezTo>
                    <a:pt x="267" y="1033"/>
                    <a:pt x="247" y="256"/>
                    <a:pt x="247" y="138"/>
                  </a:cubicBezTo>
                  <a:cubicBezTo>
                    <a:pt x="247" y="59"/>
                    <a:pt x="276" y="10"/>
                    <a:pt x="287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1127713" y="4438590"/>
              <a:ext cx="94272" cy="273071"/>
            </a:xfrm>
            <a:custGeom>
              <a:avLst/>
              <a:gdLst/>
              <a:ahLst/>
              <a:cxnLst/>
              <a:rect l="l" t="t" r="r" b="b"/>
              <a:pathLst>
                <a:path w="445" h="1289" extrusionOk="0">
                  <a:moveTo>
                    <a:pt x="335" y="0"/>
                  </a:moveTo>
                  <a:lnTo>
                    <a:pt x="335" y="0"/>
                  </a:lnTo>
                  <a:cubicBezTo>
                    <a:pt x="365" y="29"/>
                    <a:pt x="385" y="118"/>
                    <a:pt x="365" y="344"/>
                  </a:cubicBezTo>
                  <a:cubicBezTo>
                    <a:pt x="335" y="768"/>
                    <a:pt x="385" y="1142"/>
                    <a:pt x="217" y="1181"/>
                  </a:cubicBezTo>
                  <a:lnTo>
                    <a:pt x="1" y="1220"/>
                  </a:lnTo>
                  <a:lnTo>
                    <a:pt x="1" y="1289"/>
                  </a:lnTo>
                  <a:cubicBezTo>
                    <a:pt x="355" y="1280"/>
                    <a:pt x="444" y="1122"/>
                    <a:pt x="444" y="453"/>
                  </a:cubicBezTo>
                  <a:cubicBezTo>
                    <a:pt x="444" y="128"/>
                    <a:pt x="424" y="20"/>
                    <a:pt x="33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127713" y="4438590"/>
              <a:ext cx="87917" cy="260572"/>
            </a:xfrm>
            <a:custGeom>
              <a:avLst/>
              <a:gdLst/>
              <a:ahLst/>
              <a:cxnLst/>
              <a:rect l="l" t="t" r="r" b="b"/>
              <a:pathLst>
                <a:path w="415" h="1230" extrusionOk="0">
                  <a:moveTo>
                    <a:pt x="316" y="0"/>
                  </a:moveTo>
                  <a:cubicBezTo>
                    <a:pt x="296" y="0"/>
                    <a:pt x="287" y="29"/>
                    <a:pt x="276" y="40"/>
                  </a:cubicBezTo>
                  <a:cubicBezTo>
                    <a:pt x="267" y="79"/>
                    <a:pt x="257" y="108"/>
                    <a:pt x="257" y="138"/>
                  </a:cubicBezTo>
                  <a:cubicBezTo>
                    <a:pt x="257" y="256"/>
                    <a:pt x="276" y="1033"/>
                    <a:pt x="217" y="1092"/>
                  </a:cubicBezTo>
                  <a:cubicBezTo>
                    <a:pt x="178" y="1132"/>
                    <a:pt x="80" y="1151"/>
                    <a:pt x="1" y="1151"/>
                  </a:cubicBezTo>
                  <a:lnTo>
                    <a:pt x="1" y="1230"/>
                  </a:lnTo>
                  <a:lnTo>
                    <a:pt x="228" y="1181"/>
                  </a:lnTo>
                  <a:cubicBezTo>
                    <a:pt x="414" y="1142"/>
                    <a:pt x="355" y="768"/>
                    <a:pt x="395" y="344"/>
                  </a:cubicBezTo>
                  <a:cubicBezTo>
                    <a:pt x="395" y="256"/>
                    <a:pt x="405" y="158"/>
                    <a:pt x="385" y="69"/>
                  </a:cubicBezTo>
                  <a:cubicBezTo>
                    <a:pt x="385" y="49"/>
                    <a:pt x="375" y="10"/>
                    <a:pt x="35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1127713" y="4438590"/>
              <a:ext cx="77536" cy="258666"/>
            </a:xfrm>
            <a:custGeom>
              <a:avLst/>
              <a:gdLst/>
              <a:ahLst/>
              <a:cxnLst/>
              <a:rect l="l" t="t" r="r" b="b"/>
              <a:pathLst>
                <a:path w="366" h="1221" extrusionOk="0">
                  <a:moveTo>
                    <a:pt x="276" y="0"/>
                  </a:moveTo>
                  <a:cubicBezTo>
                    <a:pt x="257" y="0"/>
                    <a:pt x="247" y="29"/>
                    <a:pt x="237" y="40"/>
                  </a:cubicBezTo>
                  <a:cubicBezTo>
                    <a:pt x="228" y="79"/>
                    <a:pt x="228" y="108"/>
                    <a:pt x="228" y="138"/>
                  </a:cubicBezTo>
                  <a:cubicBezTo>
                    <a:pt x="228" y="256"/>
                    <a:pt x="247" y="1033"/>
                    <a:pt x="188" y="1092"/>
                  </a:cubicBezTo>
                  <a:cubicBezTo>
                    <a:pt x="158" y="1132"/>
                    <a:pt x="70" y="1142"/>
                    <a:pt x="1" y="1151"/>
                  </a:cubicBezTo>
                  <a:lnTo>
                    <a:pt x="1" y="1220"/>
                  </a:lnTo>
                  <a:lnTo>
                    <a:pt x="198" y="1181"/>
                  </a:lnTo>
                  <a:cubicBezTo>
                    <a:pt x="365" y="1142"/>
                    <a:pt x="316" y="768"/>
                    <a:pt x="346" y="344"/>
                  </a:cubicBezTo>
                  <a:cubicBezTo>
                    <a:pt x="355" y="256"/>
                    <a:pt x="365" y="158"/>
                    <a:pt x="346" y="69"/>
                  </a:cubicBezTo>
                  <a:cubicBezTo>
                    <a:pt x="346" y="49"/>
                    <a:pt x="335" y="10"/>
                    <a:pt x="316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1127713" y="4438590"/>
              <a:ext cx="81773" cy="258666"/>
            </a:xfrm>
            <a:custGeom>
              <a:avLst/>
              <a:gdLst/>
              <a:ahLst/>
              <a:cxnLst/>
              <a:rect l="l" t="t" r="r" b="b"/>
              <a:pathLst>
                <a:path w="386" h="1221" extrusionOk="0">
                  <a:moveTo>
                    <a:pt x="296" y="0"/>
                  </a:moveTo>
                  <a:cubicBezTo>
                    <a:pt x="276" y="0"/>
                    <a:pt x="267" y="29"/>
                    <a:pt x="257" y="40"/>
                  </a:cubicBezTo>
                  <a:cubicBezTo>
                    <a:pt x="247" y="79"/>
                    <a:pt x="247" y="108"/>
                    <a:pt x="247" y="138"/>
                  </a:cubicBezTo>
                  <a:cubicBezTo>
                    <a:pt x="247" y="256"/>
                    <a:pt x="267" y="1033"/>
                    <a:pt x="208" y="1092"/>
                  </a:cubicBezTo>
                  <a:cubicBezTo>
                    <a:pt x="169" y="1132"/>
                    <a:pt x="70" y="1151"/>
                    <a:pt x="1" y="1151"/>
                  </a:cubicBezTo>
                  <a:lnTo>
                    <a:pt x="1" y="1220"/>
                  </a:lnTo>
                  <a:lnTo>
                    <a:pt x="217" y="1181"/>
                  </a:lnTo>
                  <a:cubicBezTo>
                    <a:pt x="385" y="1142"/>
                    <a:pt x="335" y="768"/>
                    <a:pt x="365" y="344"/>
                  </a:cubicBezTo>
                  <a:cubicBezTo>
                    <a:pt x="375" y="256"/>
                    <a:pt x="385" y="158"/>
                    <a:pt x="365" y="69"/>
                  </a:cubicBezTo>
                  <a:cubicBezTo>
                    <a:pt x="365" y="49"/>
                    <a:pt x="355" y="10"/>
                    <a:pt x="335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126018" y="4436260"/>
              <a:ext cx="83468" cy="262691"/>
            </a:xfrm>
            <a:custGeom>
              <a:avLst/>
              <a:gdLst/>
              <a:ahLst/>
              <a:cxnLst/>
              <a:rect l="l" t="t" r="r" b="b"/>
              <a:pathLst>
                <a:path w="394" h="1240" extrusionOk="0">
                  <a:moveTo>
                    <a:pt x="295" y="1"/>
                  </a:moveTo>
                  <a:cubicBezTo>
                    <a:pt x="295" y="11"/>
                    <a:pt x="284" y="11"/>
                    <a:pt x="284" y="21"/>
                  </a:cubicBezTo>
                  <a:cubicBezTo>
                    <a:pt x="275" y="31"/>
                    <a:pt x="275" y="31"/>
                    <a:pt x="275" y="40"/>
                  </a:cubicBezTo>
                  <a:cubicBezTo>
                    <a:pt x="255" y="70"/>
                    <a:pt x="255" y="99"/>
                    <a:pt x="255" y="129"/>
                  </a:cubicBezTo>
                  <a:cubicBezTo>
                    <a:pt x="265" y="99"/>
                    <a:pt x="265" y="70"/>
                    <a:pt x="284" y="40"/>
                  </a:cubicBezTo>
                  <a:lnTo>
                    <a:pt x="284" y="31"/>
                  </a:lnTo>
                  <a:cubicBezTo>
                    <a:pt x="295" y="21"/>
                    <a:pt x="295" y="11"/>
                    <a:pt x="304" y="11"/>
                  </a:cubicBezTo>
                  <a:lnTo>
                    <a:pt x="343" y="11"/>
                  </a:lnTo>
                  <a:cubicBezTo>
                    <a:pt x="334" y="1"/>
                    <a:pt x="324" y="1"/>
                    <a:pt x="324" y="1"/>
                  </a:cubicBezTo>
                  <a:close/>
                  <a:moveTo>
                    <a:pt x="255" y="129"/>
                  </a:moveTo>
                  <a:cubicBezTo>
                    <a:pt x="245" y="149"/>
                    <a:pt x="255" y="178"/>
                    <a:pt x="255" y="208"/>
                  </a:cubicBezTo>
                  <a:lnTo>
                    <a:pt x="255" y="129"/>
                  </a:lnTo>
                  <a:close/>
                  <a:moveTo>
                    <a:pt x="255" y="208"/>
                  </a:moveTo>
                  <a:lnTo>
                    <a:pt x="255" y="296"/>
                  </a:lnTo>
                  <a:lnTo>
                    <a:pt x="255" y="641"/>
                  </a:lnTo>
                  <a:cubicBezTo>
                    <a:pt x="255" y="749"/>
                    <a:pt x="255" y="867"/>
                    <a:pt x="245" y="985"/>
                  </a:cubicBezTo>
                  <a:cubicBezTo>
                    <a:pt x="255" y="867"/>
                    <a:pt x="255" y="749"/>
                    <a:pt x="265" y="641"/>
                  </a:cubicBezTo>
                  <a:lnTo>
                    <a:pt x="265" y="296"/>
                  </a:lnTo>
                  <a:lnTo>
                    <a:pt x="255" y="208"/>
                  </a:lnTo>
                  <a:close/>
                  <a:moveTo>
                    <a:pt x="245" y="985"/>
                  </a:moveTo>
                  <a:cubicBezTo>
                    <a:pt x="245" y="1005"/>
                    <a:pt x="236" y="1034"/>
                    <a:pt x="236" y="1063"/>
                  </a:cubicBezTo>
                  <a:lnTo>
                    <a:pt x="236" y="1063"/>
                  </a:lnTo>
                  <a:cubicBezTo>
                    <a:pt x="236" y="1034"/>
                    <a:pt x="245" y="1015"/>
                    <a:pt x="245" y="985"/>
                  </a:cubicBezTo>
                  <a:close/>
                  <a:moveTo>
                    <a:pt x="216" y="1103"/>
                  </a:moveTo>
                  <a:lnTo>
                    <a:pt x="216" y="1103"/>
                  </a:lnTo>
                  <a:cubicBezTo>
                    <a:pt x="206" y="1113"/>
                    <a:pt x="196" y="1123"/>
                    <a:pt x="177" y="1133"/>
                  </a:cubicBezTo>
                  <a:cubicBezTo>
                    <a:pt x="196" y="1123"/>
                    <a:pt x="206" y="1123"/>
                    <a:pt x="216" y="1103"/>
                  </a:cubicBezTo>
                  <a:close/>
                  <a:moveTo>
                    <a:pt x="97" y="1153"/>
                  </a:moveTo>
                  <a:lnTo>
                    <a:pt x="97" y="1153"/>
                  </a:lnTo>
                  <a:cubicBezTo>
                    <a:pt x="68" y="1162"/>
                    <a:pt x="39" y="1162"/>
                    <a:pt x="9" y="1162"/>
                  </a:cubicBezTo>
                  <a:cubicBezTo>
                    <a:pt x="9" y="1172"/>
                    <a:pt x="9" y="1172"/>
                    <a:pt x="19" y="1172"/>
                  </a:cubicBezTo>
                  <a:cubicBezTo>
                    <a:pt x="39" y="1162"/>
                    <a:pt x="68" y="1162"/>
                    <a:pt x="97" y="1153"/>
                  </a:cubicBezTo>
                  <a:close/>
                  <a:moveTo>
                    <a:pt x="343" y="11"/>
                  </a:moveTo>
                  <a:cubicBezTo>
                    <a:pt x="354" y="21"/>
                    <a:pt x="354" y="31"/>
                    <a:pt x="363" y="51"/>
                  </a:cubicBezTo>
                  <a:cubicBezTo>
                    <a:pt x="363" y="60"/>
                    <a:pt x="363" y="70"/>
                    <a:pt x="373" y="90"/>
                  </a:cubicBezTo>
                  <a:cubicBezTo>
                    <a:pt x="373" y="119"/>
                    <a:pt x="373" y="149"/>
                    <a:pt x="383" y="169"/>
                  </a:cubicBezTo>
                  <a:cubicBezTo>
                    <a:pt x="383" y="228"/>
                    <a:pt x="373" y="287"/>
                    <a:pt x="373" y="346"/>
                  </a:cubicBezTo>
                  <a:cubicBezTo>
                    <a:pt x="363" y="454"/>
                    <a:pt x="363" y="572"/>
                    <a:pt x="354" y="690"/>
                  </a:cubicBezTo>
                  <a:lnTo>
                    <a:pt x="354" y="858"/>
                  </a:lnTo>
                  <a:cubicBezTo>
                    <a:pt x="343" y="917"/>
                    <a:pt x="343" y="976"/>
                    <a:pt x="334" y="1024"/>
                  </a:cubicBezTo>
                  <a:cubicBezTo>
                    <a:pt x="324" y="1054"/>
                    <a:pt x="314" y="1083"/>
                    <a:pt x="304" y="1103"/>
                  </a:cubicBezTo>
                  <a:cubicBezTo>
                    <a:pt x="295" y="1133"/>
                    <a:pt x="275" y="1153"/>
                    <a:pt x="255" y="1172"/>
                  </a:cubicBezTo>
                  <a:cubicBezTo>
                    <a:pt x="245" y="1172"/>
                    <a:pt x="245" y="1172"/>
                    <a:pt x="236" y="1182"/>
                  </a:cubicBezTo>
                  <a:lnTo>
                    <a:pt x="216" y="1182"/>
                  </a:lnTo>
                  <a:lnTo>
                    <a:pt x="177" y="1192"/>
                  </a:lnTo>
                  <a:lnTo>
                    <a:pt x="98" y="1212"/>
                  </a:lnTo>
                  <a:cubicBezTo>
                    <a:pt x="29" y="1229"/>
                    <a:pt x="0" y="1239"/>
                    <a:pt x="12" y="1239"/>
                  </a:cubicBezTo>
                  <a:cubicBezTo>
                    <a:pt x="20" y="1239"/>
                    <a:pt x="48" y="1234"/>
                    <a:pt x="98" y="1221"/>
                  </a:cubicBezTo>
                  <a:lnTo>
                    <a:pt x="177" y="1202"/>
                  </a:lnTo>
                  <a:lnTo>
                    <a:pt x="225" y="1192"/>
                  </a:lnTo>
                  <a:lnTo>
                    <a:pt x="245" y="1192"/>
                  </a:lnTo>
                  <a:cubicBezTo>
                    <a:pt x="245" y="1182"/>
                    <a:pt x="255" y="1182"/>
                    <a:pt x="265" y="1182"/>
                  </a:cubicBezTo>
                  <a:cubicBezTo>
                    <a:pt x="284" y="1162"/>
                    <a:pt x="304" y="1143"/>
                    <a:pt x="314" y="1113"/>
                  </a:cubicBezTo>
                  <a:cubicBezTo>
                    <a:pt x="334" y="1083"/>
                    <a:pt x="334" y="1054"/>
                    <a:pt x="343" y="1024"/>
                  </a:cubicBezTo>
                  <a:cubicBezTo>
                    <a:pt x="354" y="976"/>
                    <a:pt x="363" y="917"/>
                    <a:pt x="363" y="858"/>
                  </a:cubicBezTo>
                  <a:cubicBezTo>
                    <a:pt x="363" y="798"/>
                    <a:pt x="363" y="739"/>
                    <a:pt x="373" y="690"/>
                  </a:cubicBezTo>
                  <a:cubicBezTo>
                    <a:pt x="373" y="572"/>
                    <a:pt x="373" y="454"/>
                    <a:pt x="383" y="346"/>
                  </a:cubicBezTo>
                  <a:cubicBezTo>
                    <a:pt x="393" y="287"/>
                    <a:pt x="393" y="228"/>
                    <a:pt x="393" y="169"/>
                  </a:cubicBezTo>
                  <a:cubicBezTo>
                    <a:pt x="383" y="139"/>
                    <a:pt x="383" y="119"/>
                    <a:pt x="383" y="90"/>
                  </a:cubicBezTo>
                  <a:cubicBezTo>
                    <a:pt x="373" y="70"/>
                    <a:pt x="373" y="60"/>
                    <a:pt x="373" y="40"/>
                  </a:cubicBezTo>
                  <a:cubicBezTo>
                    <a:pt x="363" y="40"/>
                    <a:pt x="363" y="31"/>
                    <a:pt x="363" y="21"/>
                  </a:cubicBezTo>
                  <a:cubicBezTo>
                    <a:pt x="354" y="21"/>
                    <a:pt x="354" y="11"/>
                    <a:pt x="343" y="1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1056956" y="4184161"/>
              <a:ext cx="77324" cy="600588"/>
            </a:xfrm>
            <a:custGeom>
              <a:avLst/>
              <a:gdLst/>
              <a:ahLst/>
              <a:cxnLst/>
              <a:rect l="l" t="t" r="r" b="b"/>
              <a:pathLst>
                <a:path w="365" h="2835" extrusionOk="0">
                  <a:moveTo>
                    <a:pt x="188" y="1"/>
                  </a:moveTo>
                  <a:cubicBezTo>
                    <a:pt x="0" y="1"/>
                    <a:pt x="20" y="237"/>
                    <a:pt x="20" y="522"/>
                  </a:cubicBezTo>
                  <a:lnTo>
                    <a:pt x="20" y="2835"/>
                  </a:lnTo>
                  <a:lnTo>
                    <a:pt x="355" y="2835"/>
                  </a:lnTo>
                  <a:lnTo>
                    <a:pt x="355" y="522"/>
                  </a:lnTo>
                  <a:cubicBezTo>
                    <a:pt x="355" y="237"/>
                    <a:pt x="365" y="1"/>
                    <a:pt x="188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069455" y="4184161"/>
              <a:ext cx="54445" cy="600588"/>
            </a:xfrm>
            <a:custGeom>
              <a:avLst/>
              <a:gdLst/>
              <a:ahLst/>
              <a:cxnLst/>
              <a:rect l="l" t="t" r="r" b="b"/>
              <a:pathLst>
                <a:path w="257" h="2835" extrusionOk="0">
                  <a:moveTo>
                    <a:pt x="129" y="1"/>
                  </a:moveTo>
                  <a:cubicBezTo>
                    <a:pt x="0" y="1"/>
                    <a:pt x="11" y="355"/>
                    <a:pt x="20" y="748"/>
                  </a:cubicBezTo>
                  <a:cubicBezTo>
                    <a:pt x="20" y="1103"/>
                    <a:pt x="50" y="2835"/>
                    <a:pt x="50" y="2835"/>
                  </a:cubicBezTo>
                  <a:lnTo>
                    <a:pt x="207" y="2835"/>
                  </a:lnTo>
                  <a:cubicBezTo>
                    <a:pt x="207" y="2835"/>
                    <a:pt x="227" y="1103"/>
                    <a:pt x="237" y="748"/>
                  </a:cubicBezTo>
                  <a:cubicBezTo>
                    <a:pt x="237" y="355"/>
                    <a:pt x="256" y="1"/>
                    <a:pt x="12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077717" y="4184161"/>
              <a:ext cx="35802" cy="600588"/>
            </a:xfrm>
            <a:custGeom>
              <a:avLst/>
              <a:gdLst/>
              <a:ahLst/>
              <a:cxnLst/>
              <a:rect l="l" t="t" r="r" b="b"/>
              <a:pathLst>
                <a:path w="169" h="2835" extrusionOk="0">
                  <a:moveTo>
                    <a:pt x="90" y="1"/>
                  </a:moveTo>
                  <a:cubicBezTo>
                    <a:pt x="1" y="1"/>
                    <a:pt x="11" y="237"/>
                    <a:pt x="11" y="522"/>
                  </a:cubicBezTo>
                  <a:lnTo>
                    <a:pt x="11" y="2835"/>
                  </a:lnTo>
                  <a:lnTo>
                    <a:pt x="168" y="2835"/>
                  </a:lnTo>
                  <a:lnTo>
                    <a:pt x="168" y="522"/>
                  </a:lnTo>
                  <a:cubicBezTo>
                    <a:pt x="168" y="237"/>
                    <a:pt x="168" y="1"/>
                    <a:pt x="9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1094453" y="4183314"/>
              <a:ext cx="19066" cy="599317"/>
            </a:xfrm>
            <a:custGeom>
              <a:avLst/>
              <a:gdLst/>
              <a:ahLst/>
              <a:cxnLst/>
              <a:rect l="l" t="t" r="r" b="b"/>
              <a:pathLst>
                <a:path w="90" h="2829" extrusionOk="0">
                  <a:moveTo>
                    <a:pt x="14" y="0"/>
                  </a:moveTo>
                  <a:cubicBezTo>
                    <a:pt x="5" y="0"/>
                    <a:pt x="0" y="5"/>
                    <a:pt x="0" y="5"/>
                  </a:cubicBezTo>
                  <a:cubicBezTo>
                    <a:pt x="0" y="5"/>
                    <a:pt x="11" y="5"/>
                    <a:pt x="20" y="14"/>
                  </a:cubicBezTo>
                  <a:cubicBezTo>
                    <a:pt x="30" y="14"/>
                    <a:pt x="30" y="24"/>
                    <a:pt x="40" y="24"/>
                  </a:cubicBezTo>
                  <a:cubicBezTo>
                    <a:pt x="50" y="34"/>
                    <a:pt x="50" y="44"/>
                    <a:pt x="59" y="64"/>
                  </a:cubicBezTo>
                  <a:cubicBezTo>
                    <a:pt x="59" y="93"/>
                    <a:pt x="70" y="112"/>
                    <a:pt x="70" y="142"/>
                  </a:cubicBezTo>
                  <a:cubicBezTo>
                    <a:pt x="79" y="171"/>
                    <a:pt x="79" y="201"/>
                    <a:pt x="79" y="231"/>
                  </a:cubicBezTo>
                  <a:lnTo>
                    <a:pt x="79" y="408"/>
                  </a:lnTo>
                  <a:lnTo>
                    <a:pt x="79" y="752"/>
                  </a:lnTo>
                  <a:lnTo>
                    <a:pt x="79" y="1451"/>
                  </a:lnTo>
                  <a:cubicBezTo>
                    <a:pt x="89" y="1914"/>
                    <a:pt x="89" y="2376"/>
                    <a:pt x="89" y="2829"/>
                  </a:cubicBezTo>
                  <a:lnTo>
                    <a:pt x="89" y="1441"/>
                  </a:lnTo>
                  <a:lnTo>
                    <a:pt x="89" y="752"/>
                  </a:lnTo>
                  <a:lnTo>
                    <a:pt x="89" y="408"/>
                  </a:lnTo>
                  <a:lnTo>
                    <a:pt x="89" y="231"/>
                  </a:lnTo>
                  <a:cubicBezTo>
                    <a:pt x="89" y="201"/>
                    <a:pt x="89" y="171"/>
                    <a:pt x="79" y="142"/>
                  </a:cubicBezTo>
                  <a:cubicBezTo>
                    <a:pt x="79" y="112"/>
                    <a:pt x="79" y="83"/>
                    <a:pt x="70" y="53"/>
                  </a:cubicBezTo>
                  <a:cubicBezTo>
                    <a:pt x="59" y="44"/>
                    <a:pt x="59" y="34"/>
                    <a:pt x="50" y="24"/>
                  </a:cubicBezTo>
                  <a:lnTo>
                    <a:pt x="30" y="5"/>
                  </a:lnTo>
                  <a:cubicBezTo>
                    <a:pt x="24" y="1"/>
                    <a:pt x="18" y="0"/>
                    <a:pt x="14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077717" y="4183314"/>
              <a:ext cx="19066" cy="599317"/>
            </a:xfrm>
            <a:custGeom>
              <a:avLst/>
              <a:gdLst/>
              <a:ahLst/>
              <a:cxnLst/>
              <a:rect l="l" t="t" r="r" b="b"/>
              <a:pathLst>
                <a:path w="90" h="2829" extrusionOk="0">
                  <a:moveTo>
                    <a:pt x="84" y="0"/>
                  </a:moveTo>
                  <a:cubicBezTo>
                    <a:pt x="81" y="0"/>
                    <a:pt x="77" y="1"/>
                    <a:pt x="70" y="5"/>
                  </a:cubicBezTo>
                  <a:cubicBezTo>
                    <a:pt x="60" y="5"/>
                    <a:pt x="50" y="14"/>
                    <a:pt x="50" y="24"/>
                  </a:cubicBezTo>
                  <a:cubicBezTo>
                    <a:pt x="40" y="34"/>
                    <a:pt x="31" y="44"/>
                    <a:pt x="31" y="53"/>
                  </a:cubicBezTo>
                  <a:cubicBezTo>
                    <a:pt x="20" y="83"/>
                    <a:pt x="11" y="112"/>
                    <a:pt x="11" y="142"/>
                  </a:cubicBezTo>
                  <a:cubicBezTo>
                    <a:pt x="11" y="171"/>
                    <a:pt x="11" y="201"/>
                    <a:pt x="1" y="231"/>
                  </a:cubicBezTo>
                  <a:lnTo>
                    <a:pt x="1" y="408"/>
                  </a:lnTo>
                  <a:lnTo>
                    <a:pt x="1" y="752"/>
                  </a:lnTo>
                  <a:lnTo>
                    <a:pt x="1" y="1451"/>
                  </a:lnTo>
                  <a:cubicBezTo>
                    <a:pt x="11" y="1914"/>
                    <a:pt x="11" y="2376"/>
                    <a:pt x="11" y="2829"/>
                  </a:cubicBezTo>
                  <a:lnTo>
                    <a:pt x="11" y="1441"/>
                  </a:lnTo>
                  <a:lnTo>
                    <a:pt x="11" y="752"/>
                  </a:lnTo>
                  <a:lnTo>
                    <a:pt x="11" y="408"/>
                  </a:lnTo>
                  <a:cubicBezTo>
                    <a:pt x="11" y="349"/>
                    <a:pt x="11" y="290"/>
                    <a:pt x="20" y="231"/>
                  </a:cubicBezTo>
                  <a:lnTo>
                    <a:pt x="20" y="142"/>
                  </a:lnTo>
                  <a:cubicBezTo>
                    <a:pt x="31" y="112"/>
                    <a:pt x="31" y="93"/>
                    <a:pt x="40" y="64"/>
                  </a:cubicBezTo>
                  <a:cubicBezTo>
                    <a:pt x="40" y="44"/>
                    <a:pt x="50" y="34"/>
                    <a:pt x="60" y="24"/>
                  </a:cubicBezTo>
                  <a:lnTo>
                    <a:pt x="70" y="14"/>
                  </a:lnTo>
                  <a:lnTo>
                    <a:pt x="90" y="5"/>
                  </a:lnTo>
                  <a:cubicBezTo>
                    <a:pt x="90" y="5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050812" y="4592815"/>
              <a:ext cx="18854" cy="6355"/>
            </a:xfrm>
            <a:custGeom>
              <a:avLst/>
              <a:gdLst/>
              <a:ahLst/>
              <a:cxnLst/>
              <a:rect l="l" t="t" r="r" b="b"/>
              <a:pathLst>
                <a:path w="89" h="30" extrusionOk="0">
                  <a:moveTo>
                    <a:pt x="0" y="0"/>
                  </a:moveTo>
                  <a:lnTo>
                    <a:pt x="88" y="30"/>
                  </a:lnTo>
                  <a:lnTo>
                    <a:pt x="88" y="10"/>
                  </a:lnTo>
                  <a:cubicBezTo>
                    <a:pt x="59" y="10"/>
                    <a:pt x="29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125806" y="4655310"/>
              <a:ext cx="16948" cy="18854"/>
            </a:xfrm>
            <a:custGeom>
              <a:avLst/>
              <a:gdLst/>
              <a:ahLst/>
              <a:cxnLst/>
              <a:rect l="l" t="t" r="r" b="b"/>
              <a:pathLst>
                <a:path w="80" h="89" extrusionOk="0">
                  <a:moveTo>
                    <a:pt x="79" y="1"/>
                  </a:moveTo>
                  <a:lnTo>
                    <a:pt x="79" y="1"/>
                  </a:lnTo>
                  <a:cubicBezTo>
                    <a:pt x="49" y="20"/>
                    <a:pt x="30" y="49"/>
                    <a:pt x="0" y="79"/>
                  </a:cubicBezTo>
                  <a:cubicBezTo>
                    <a:pt x="0" y="79"/>
                    <a:pt x="0" y="89"/>
                    <a:pt x="10" y="89"/>
                  </a:cubicBezTo>
                  <a:cubicBezTo>
                    <a:pt x="40" y="60"/>
                    <a:pt x="59" y="30"/>
                    <a:pt x="7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121569" y="4617813"/>
              <a:ext cx="21185" cy="18854"/>
            </a:xfrm>
            <a:custGeom>
              <a:avLst/>
              <a:gdLst/>
              <a:ahLst/>
              <a:cxnLst/>
              <a:rect l="l" t="t" r="r" b="b"/>
              <a:pathLst>
                <a:path w="100" h="89" extrusionOk="0">
                  <a:moveTo>
                    <a:pt x="99" y="1"/>
                  </a:moveTo>
                  <a:lnTo>
                    <a:pt x="99" y="1"/>
                  </a:lnTo>
                  <a:cubicBezTo>
                    <a:pt x="60" y="20"/>
                    <a:pt x="30" y="49"/>
                    <a:pt x="1" y="79"/>
                  </a:cubicBezTo>
                  <a:cubicBezTo>
                    <a:pt x="1" y="89"/>
                    <a:pt x="1" y="89"/>
                    <a:pt x="10" y="89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215418" y="4544726"/>
              <a:ext cx="23091" cy="19066"/>
            </a:xfrm>
            <a:custGeom>
              <a:avLst/>
              <a:gdLst/>
              <a:ahLst/>
              <a:cxnLst/>
              <a:rect l="l" t="t" r="r" b="b"/>
              <a:pathLst>
                <a:path w="109" h="90" extrusionOk="0">
                  <a:moveTo>
                    <a:pt x="109" y="1"/>
                  </a:moveTo>
                  <a:lnTo>
                    <a:pt x="109" y="1"/>
                  </a:lnTo>
                  <a:cubicBezTo>
                    <a:pt x="69" y="31"/>
                    <a:pt x="40" y="50"/>
                    <a:pt x="0" y="70"/>
                  </a:cubicBezTo>
                  <a:cubicBezTo>
                    <a:pt x="0" y="79"/>
                    <a:pt x="0" y="90"/>
                    <a:pt x="10" y="90"/>
                  </a:cubicBezTo>
                  <a:cubicBezTo>
                    <a:pt x="50" y="60"/>
                    <a:pt x="79" y="31"/>
                    <a:pt x="10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219443" y="4511466"/>
              <a:ext cx="12711" cy="10592"/>
            </a:xfrm>
            <a:custGeom>
              <a:avLst/>
              <a:gdLst/>
              <a:ahLst/>
              <a:cxnLst/>
              <a:rect l="l" t="t" r="r" b="b"/>
              <a:pathLst>
                <a:path w="60" h="50" extrusionOk="0">
                  <a:moveTo>
                    <a:pt x="60" y="0"/>
                  </a:moveTo>
                  <a:lnTo>
                    <a:pt x="60" y="0"/>
                  </a:lnTo>
                  <a:cubicBezTo>
                    <a:pt x="40" y="10"/>
                    <a:pt x="21" y="30"/>
                    <a:pt x="1" y="40"/>
                  </a:cubicBezTo>
                  <a:cubicBezTo>
                    <a:pt x="1" y="50"/>
                    <a:pt x="1" y="50"/>
                    <a:pt x="11" y="50"/>
                  </a:cubicBezTo>
                  <a:cubicBezTo>
                    <a:pt x="31" y="40"/>
                    <a:pt x="40" y="20"/>
                    <a:pt x="6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217536" y="4473969"/>
              <a:ext cx="12711" cy="14829"/>
            </a:xfrm>
            <a:custGeom>
              <a:avLst/>
              <a:gdLst/>
              <a:ahLst/>
              <a:cxnLst/>
              <a:rect l="l" t="t" r="r" b="b"/>
              <a:pathLst>
                <a:path w="60" h="70" extrusionOk="0">
                  <a:moveTo>
                    <a:pt x="59" y="0"/>
                  </a:moveTo>
                  <a:lnTo>
                    <a:pt x="59" y="0"/>
                  </a:lnTo>
                  <a:cubicBezTo>
                    <a:pt x="30" y="10"/>
                    <a:pt x="10" y="39"/>
                    <a:pt x="10" y="59"/>
                  </a:cubicBezTo>
                  <a:cubicBezTo>
                    <a:pt x="0" y="69"/>
                    <a:pt x="20" y="69"/>
                    <a:pt x="20" y="69"/>
                  </a:cubicBezTo>
                  <a:cubicBezTo>
                    <a:pt x="30" y="39"/>
                    <a:pt x="40" y="20"/>
                    <a:pt x="5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209274" y="4434353"/>
              <a:ext cx="8474" cy="12711"/>
            </a:xfrm>
            <a:custGeom>
              <a:avLst/>
              <a:gdLst/>
              <a:ahLst/>
              <a:cxnLst/>
              <a:rect l="l" t="t" r="r" b="b"/>
              <a:pathLst>
                <a:path w="40" h="60" extrusionOk="0">
                  <a:moveTo>
                    <a:pt x="39" y="0"/>
                  </a:moveTo>
                  <a:lnTo>
                    <a:pt x="39" y="0"/>
                  </a:lnTo>
                  <a:cubicBezTo>
                    <a:pt x="20" y="10"/>
                    <a:pt x="10" y="30"/>
                    <a:pt x="0" y="49"/>
                  </a:cubicBezTo>
                  <a:lnTo>
                    <a:pt x="10" y="6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167540" y="4430116"/>
              <a:ext cx="12711" cy="25210"/>
            </a:xfrm>
            <a:custGeom>
              <a:avLst/>
              <a:gdLst/>
              <a:ahLst/>
              <a:cxnLst/>
              <a:rect l="l" t="t" r="r" b="b"/>
              <a:pathLst>
                <a:path w="60" h="119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40"/>
                    <a:pt x="20" y="80"/>
                    <a:pt x="49" y="119"/>
                  </a:cubicBezTo>
                  <a:lnTo>
                    <a:pt x="59" y="109"/>
                  </a:lnTo>
                  <a:cubicBezTo>
                    <a:pt x="40" y="69"/>
                    <a:pt x="20" y="40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125806" y="4394738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59" y="0"/>
                  </a:moveTo>
                  <a:lnTo>
                    <a:pt x="59" y="0"/>
                  </a:lnTo>
                  <a:cubicBezTo>
                    <a:pt x="40" y="10"/>
                    <a:pt x="10" y="30"/>
                    <a:pt x="0" y="50"/>
                  </a:cubicBezTo>
                  <a:cubicBezTo>
                    <a:pt x="0" y="50"/>
                    <a:pt x="0" y="59"/>
                    <a:pt x="10" y="59"/>
                  </a:cubicBezTo>
                  <a:cubicBezTo>
                    <a:pt x="20" y="39"/>
                    <a:pt x="40" y="20"/>
                    <a:pt x="5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132585" y="4336268"/>
              <a:ext cx="20337" cy="19914"/>
            </a:xfrm>
            <a:custGeom>
              <a:avLst/>
              <a:gdLst/>
              <a:ahLst/>
              <a:cxnLst/>
              <a:rect l="l" t="t" r="r" b="b"/>
              <a:pathLst>
                <a:path w="96" h="94" extrusionOk="0">
                  <a:moveTo>
                    <a:pt x="96" y="1"/>
                  </a:moveTo>
                  <a:lnTo>
                    <a:pt x="96" y="1"/>
                  </a:lnTo>
                  <a:cubicBezTo>
                    <a:pt x="67" y="31"/>
                    <a:pt x="37" y="50"/>
                    <a:pt x="8" y="79"/>
                  </a:cubicBezTo>
                  <a:cubicBezTo>
                    <a:pt x="1" y="87"/>
                    <a:pt x="4" y="93"/>
                    <a:pt x="6" y="93"/>
                  </a:cubicBezTo>
                  <a:cubicBezTo>
                    <a:pt x="7" y="93"/>
                    <a:pt x="8" y="92"/>
                    <a:pt x="8" y="90"/>
                  </a:cubicBezTo>
                  <a:cubicBezTo>
                    <a:pt x="47" y="70"/>
                    <a:pt x="67" y="31"/>
                    <a:pt x="96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056956" y="4313388"/>
              <a:ext cx="14829" cy="14829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30"/>
                    <a:pt x="40" y="50"/>
                    <a:pt x="59" y="69"/>
                  </a:cubicBezTo>
                  <a:lnTo>
                    <a:pt x="70" y="60"/>
                  </a:lnTo>
                  <a:cubicBezTo>
                    <a:pt x="50" y="40"/>
                    <a:pt x="30" y="20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090216" y="4350885"/>
              <a:ext cx="6567" cy="10592"/>
            </a:xfrm>
            <a:custGeom>
              <a:avLst/>
              <a:gdLst/>
              <a:ahLst/>
              <a:cxnLst/>
              <a:rect l="l" t="t" r="r" b="b"/>
              <a:pathLst>
                <a:path w="31" h="50" extrusionOk="0">
                  <a:moveTo>
                    <a:pt x="1" y="1"/>
                  </a:moveTo>
                  <a:cubicBezTo>
                    <a:pt x="1" y="21"/>
                    <a:pt x="11" y="30"/>
                    <a:pt x="20" y="50"/>
                  </a:cubicBezTo>
                  <a:lnTo>
                    <a:pt x="31" y="40"/>
                  </a:lnTo>
                  <a:cubicBezTo>
                    <a:pt x="31" y="30"/>
                    <a:pt x="11" y="1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081954" y="4407237"/>
              <a:ext cx="10592" cy="6567"/>
            </a:xfrm>
            <a:custGeom>
              <a:avLst/>
              <a:gdLst/>
              <a:ahLst/>
              <a:cxnLst/>
              <a:rect l="l" t="t" r="r" b="b"/>
              <a:pathLst>
                <a:path w="50" h="31" extrusionOk="0">
                  <a:moveTo>
                    <a:pt x="0" y="0"/>
                  </a:moveTo>
                  <a:cubicBezTo>
                    <a:pt x="11" y="10"/>
                    <a:pt x="20" y="30"/>
                    <a:pt x="40" y="30"/>
                  </a:cubicBezTo>
                  <a:cubicBezTo>
                    <a:pt x="40" y="30"/>
                    <a:pt x="50" y="20"/>
                    <a:pt x="40" y="20"/>
                  </a:cubicBezTo>
                  <a:cubicBezTo>
                    <a:pt x="30" y="10"/>
                    <a:pt x="11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059074" y="4442615"/>
              <a:ext cx="14829" cy="12711"/>
            </a:xfrm>
            <a:custGeom>
              <a:avLst/>
              <a:gdLst/>
              <a:ahLst/>
              <a:cxnLst/>
              <a:rect l="l" t="t" r="r" b="b"/>
              <a:pathLst>
                <a:path w="70" h="60" extrusionOk="0">
                  <a:moveTo>
                    <a:pt x="1" y="1"/>
                  </a:moveTo>
                  <a:cubicBezTo>
                    <a:pt x="20" y="21"/>
                    <a:pt x="40" y="40"/>
                    <a:pt x="49" y="60"/>
                  </a:cubicBezTo>
                  <a:cubicBezTo>
                    <a:pt x="60" y="60"/>
                    <a:pt x="69" y="50"/>
                    <a:pt x="60" y="50"/>
                  </a:cubicBezTo>
                  <a:cubicBezTo>
                    <a:pt x="49" y="30"/>
                    <a:pt x="20" y="2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23688" y="4494730"/>
              <a:ext cx="19066" cy="10804"/>
            </a:xfrm>
            <a:custGeom>
              <a:avLst/>
              <a:gdLst/>
              <a:ahLst/>
              <a:cxnLst/>
              <a:rect l="l" t="t" r="r" b="b"/>
              <a:pathLst>
                <a:path w="90" h="51" extrusionOk="0">
                  <a:moveTo>
                    <a:pt x="89" y="0"/>
                  </a:moveTo>
                  <a:cubicBezTo>
                    <a:pt x="59" y="0"/>
                    <a:pt x="30" y="20"/>
                    <a:pt x="10" y="40"/>
                  </a:cubicBezTo>
                  <a:cubicBezTo>
                    <a:pt x="0" y="40"/>
                    <a:pt x="10" y="50"/>
                    <a:pt x="10" y="50"/>
                  </a:cubicBezTo>
                  <a:cubicBezTo>
                    <a:pt x="40" y="30"/>
                    <a:pt x="59" y="11"/>
                    <a:pt x="8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048482" y="4540489"/>
              <a:ext cx="15041" cy="10804"/>
            </a:xfrm>
            <a:custGeom>
              <a:avLst/>
              <a:gdLst/>
              <a:ahLst/>
              <a:cxnLst/>
              <a:rect l="l" t="t" r="r" b="b"/>
              <a:pathLst>
                <a:path w="71" h="51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11"/>
                    <a:pt x="40" y="31"/>
                    <a:pt x="60" y="51"/>
                  </a:cubicBezTo>
                  <a:cubicBezTo>
                    <a:pt x="70" y="51"/>
                    <a:pt x="70" y="40"/>
                    <a:pt x="70" y="40"/>
                  </a:cubicBezTo>
                  <a:cubicBezTo>
                    <a:pt x="51" y="21"/>
                    <a:pt x="31" y="1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056956" y="4672046"/>
              <a:ext cx="8474" cy="4449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0"/>
                  </a:moveTo>
                  <a:lnTo>
                    <a:pt x="0" y="10"/>
                  </a:lnTo>
                  <a:cubicBezTo>
                    <a:pt x="11" y="10"/>
                    <a:pt x="20" y="20"/>
                    <a:pt x="40" y="20"/>
                  </a:cubicBezTo>
                  <a:lnTo>
                    <a:pt x="40" y="10"/>
                  </a:lnTo>
                  <a:cubicBezTo>
                    <a:pt x="35" y="5"/>
                    <a:pt x="28" y="5"/>
                    <a:pt x="20" y="5"/>
                  </a:cubicBezTo>
                  <a:cubicBezTo>
                    <a:pt x="13" y="5"/>
                    <a:pt x="5" y="5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046575" y="4722042"/>
              <a:ext cx="20973" cy="10592"/>
            </a:xfrm>
            <a:custGeom>
              <a:avLst/>
              <a:gdLst/>
              <a:ahLst/>
              <a:cxnLst/>
              <a:rect l="l" t="t" r="r" b="b"/>
              <a:pathLst>
                <a:path w="99" h="50" extrusionOk="0">
                  <a:moveTo>
                    <a:pt x="0" y="1"/>
                  </a:moveTo>
                  <a:cubicBezTo>
                    <a:pt x="30" y="10"/>
                    <a:pt x="60" y="30"/>
                    <a:pt x="89" y="49"/>
                  </a:cubicBezTo>
                  <a:cubicBezTo>
                    <a:pt x="99" y="49"/>
                    <a:pt x="99" y="40"/>
                    <a:pt x="99" y="40"/>
                  </a:cubicBezTo>
                  <a:cubicBezTo>
                    <a:pt x="69" y="10"/>
                    <a:pt x="40" y="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130043" y="4747040"/>
              <a:ext cx="31353" cy="14829"/>
            </a:xfrm>
            <a:custGeom>
              <a:avLst/>
              <a:gdLst/>
              <a:ahLst/>
              <a:cxnLst/>
              <a:rect l="l" t="t" r="r" b="b"/>
              <a:pathLst>
                <a:path w="148" h="70" extrusionOk="0">
                  <a:moveTo>
                    <a:pt x="147" y="1"/>
                  </a:moveTo>
                  <a:lnTo>
                    <a:pt x="0" y="60"/>
                  </a:lnTo>
                  <a:cubicBezTo>
                    <a:pt x="0" y="60"/>
                    <a:pt x="0" y="69"/>
                    <a:pt x="10" y="69"/>
                  </a:cubicBezTo>
                  <a:cubicBezTo>
                    <a:pt x="59" y="49"/>
                    <a:pt x="99" y="20"/>
                    <a:pt x="147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125806" y="4724160"/>
              <a:ext cx="20973" cy="12711"/>
            </a:xfrm>
            <a:custGeom>
              <a:avLst/>
              <a:gdLst/>
              <a:ahLst/>
              <a:cxnLst/>
              <a:rect l="l" t="t" r="r" b="b"/>
              <a:pathLst>
                <a:path w="99" h="60" extrusionOk="0">
                  <a:moveTo>
                    <a:pt x="99" y="0"/>
                  </a:moveTo>
                  <a:cubicBezTo>
                    <a:pt x="69" y="10"/>
                    <a:pt x="30" y="30"/>
                    <a:pt x="0" y="50"/>
                  </a:cubicBezTo>
                  <a:cubicBezTo>
                    <a:pt x="0" y="50"/>
                    <a:pt x="0" y="59"/>
                    <a:pt x="10" y="59"/>
                  </a:cubicBezTo>
                  <a:cubicBezTo>
                    <a:pt x="40" y="39"/>
                    <a:pt x="69" y="10"/>
                    <a:pt x="9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205037" y="4644929"/>
              <a:ext cx="16948" cy="10592"/>
            </a:xfrm>
            <a:custGeom>
              <a:avLst/>
              <a:gdLst/>
              <a:ahLst/>
              <a:cxnLst/>
              <a:rect l="l" t="t" r="r" b="b"/>
              <a:pathLst>
                <a:path w="80" h="50" extrusionOk="0">
                  <a:moveTo>
                    <a:pt x="79" y="0"/>
                  </a:moveTo>
                  <a:cubicBezTo>
                    <a:pt x="59" y="10"/>
                    <a:pt x="30" y="20"/>
                    <a:pt x="10" y="30"/>
                  </a:cubicBezTo>
                  <a:cubicBezTo>
                    <a:pt x="0" y="39"/>
                    <a:pt x="10" y="50"/>
                    <a:pt x="10" y="50"/>
                  </a:cubicBezTo>
                  <a:cubicBezTo>
                    <a:pt x="40" y="39"/>
                    <a:pt x="59" y="20"/>
                    <a:pt x="79" y="1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1165422" y="4588578"/>
              <a:ext cx="8474" cy="7415"/>
            </a:xfrm>
            <a:custGeom>
              <a:avLst/>
              <a:gdLst/>
              <a:ahLst/>
              <a:cxnLst/>
              <a:rect l="l" t="t" r="r" b="b"/>
              <a:pathLst>
                <a:path w="40" h="35" extrusionOk="0">
                  <a:moveTo>
                    <a:pt x="0" y="1"/>
                  </a:moveTo>
                  <a:cubicBezTo>
                    <a:pt x="10" y="20"/>
                    <a:pt x="20" y="30"/>
                    <a:pt x="30" y="30"/>
                  </a:cubicBezTo>
                  <a:cubicBezTo>
                    <a:pt x="30" y="33"/>
                    <a:pt x="31" y="34"/>
                    <a:pt x="32" y="34"/>
                  </a:cubicBezTo>
                  <a:cubicBezTo>
                    <a:pt x="35" y="34"/>
                    <a:pt x="39" y="30"/>
                    <a:pt x="39" y="3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123688" y="4290509"/>
              <a:ext cx="12711" cy="9321"/>
            </a:xfrm>
            <a:custGeom>
              <a:avLst/>
              <a:gdLst/>
              <a:ahLst/>
              <a:cxnLst/>
              <a:rect l="l" t="t" r="r" b="b"/>
              <a:pathLst>
                <a:path w="60" h="44" extrusionOk="0">
                  <a:moveTo>
                    <a:pt x="59" y="0"/>
                  </a:moveTo>
                  <a:cubicBezTo>
                    <a:pt x="30" y="0"/>
                    <a:pt x="10" y="20"/>
                    <a:pt x="0" y="39"/>
                  </a:cubicBezTo>
                  <a:cubicBezTo>
                    <a:pt x="0" y="39"/>
                    <a:pt x="5" y="44"/>
                    <a:pt x="8" y="44"/>
                  </a:cubicBezTo>
                  <a:cubicBezTo>
                    <a:pt x="9" y="44"/>
                    <a:pt x="10" y="43"/>
                    <a:pt x="10" y="39"/>
                  </a:cubicBezTo>
                  <a:cubicBezTo>
                    <a:pt x="20" y="30"/>
                    <a:pt x="40" y="10"/>
                    <a:pt x="59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1073692" y="4269536"/>
              <a:ext cx="12711" cy="8686"/>
            </a:xfrm>
            <a:custGeom>
              <a:avLst/>
              <a:gdLst/>
              <a:ahLst/>
              <a:cxnLst/>
              <a:rect l="l" t="t" r="r" b="b"/>
              <a:pathLst>
                <a:path w="60" h="4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20"/>
                    <a:pt x="30" y="31"/>
                    <a:pt x="50" y="40"/>
                  </a:cubicBezTo>
                  <a:cubicBezTo>
                    <a:pt x="50" y="40"/>
                    <a:pt x="59" y="31"/>
                    <a:pt x="50" y="31"/>
                  </a:cubicBezTo>
                  <a:cubicBezTo>
                    <a:pt x="39" y="20"/>
                    <a:pt x="20" y="1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1069455" y="4211278"/>
              <a:ext cx="14829" cy="14829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0" y="0"/>
                  </a:moveTo>
                  <a:cubicBezTo>
                    <a:pt x="20" y="30"/>
                    <a:pt x="40" y="50"/>
                    <a:pt x="59" y="69"/>
                  </a:cubicBezTo>
                  <a:lnTo>
                    <a:pt x="70" y="59"/>
                  </a:lnTo>
                  <a:cubicBezTo>
                    <a:pt x="50" y="39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1044457" y="4232039"/>
              <a:ext cx="23091" cy="16948"/>
            </a:xfrm>
            <a:custGeom>
              <a:avLst/>
              <a:gdLst/>
              <a:ahLst/>
              <a:cxnLst/>
              <a:rect l="l" t="t" r="r" b="b"/>
              <a:pathLst>
                <a:path w="109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30" y="30"/>
                    <a:pt x="70" y="60"/>
                    <a:pt x="99" y="79"/>
                  </a:cubicBezTo>
                  <a:cubicBezTo>
                    <a:pt x="109" y="79"/>
                    <a:pt x="109" y="70"/>
                    <a:pt x="109" y="70"/>
                  </a:cubicBezTo>
                  <a:cubicBezTo>
                    <a:pt x="79" y="40"/>
                    <a:pt x="40" y="20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127713" y="4225895"/>
              <a:ext cx="23303" cy="18854"/>
            </a:xfrm>
            <a:custGeom>
              <a:avLst/>
              <a:gdLst/>
              <a:ahLst/>
              <a:cxnLst/>
              <a:rect l="l" t="t" r="r" b="b"/>
              <a:pathLst>
                <a:path w="110" h="89" extrusionOk="0">
                  <a:moveTo>
                    <a:pt x="110" y="0"/>
                  </a:moveTo>
                  <a:cubicBezTo>
                    <a:pt x="70" y="30"/>
                    <a:pt x="40" y="49"/>
                    <a:pt x="1" y="79"/>
                  </a:cubicBezTo>
                  <a:lnTo>
                    <a:pt x="11" y="89"/>
                  </a:lnTo>
                  <a:cubicBezTo>
                    <a:pt x="50" y="59"/>
                    <a:pt x="80" y="30"/>
                    <a:pt x="110" y="10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119451" y="4188398"/>
              <a:ext cx="8474" cy="16736"/>
            </a:xfrm>
            <a:custGeom>
              <a:avLst/>
              <a:gdLst/>
              <a:ahLst/>
              <a:cxnLst/>
              <a:rect l="l" t="t" r="r" b="b"/>
              <a:pathLst>
                <a:path w="40" h="79" extrusionOk="0">
                  <a:moveTo>
                    <a:pt x="30" y="0"/>
                  </a:moveTo>
                  <a:cubicBezTo>
                    <a:pt x="20" y="20"/>
                    <a:pt x="11" y="49"/>
                    <a:pt x="1" y="69"/>
                  </a:cubicBezTo>
                  <a:lnTo>
                    <a:pt x="11" y="79"/>
                  </a:lnTo>
                  <a:cubicBezTo>
                    <a:pt x="20" y="49"/>
                    <a:pt x="30" y="20"/>
                    <a:pt x="4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1094453" y="4544726"/>
              <a:ext cx="10804" cy="12711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50" y="1"/>
                  </a:moveTo>
                  <a:lnTo>
                    <a:pt x="50" y="1"/>
                  </a:lnTo>
                  <a:cubicBezTo>
                    <a:pt x="30" y="11"/>
                    <a:pt x="11" y="31"/>
                    <a:pt x="11" y="50"/>
                  </a:cubicBezTo>
                  <a:cubicBezTo>
                    <a:pt x="0" y="60"/>
                    <a:pt x="11" y="60"/>
                    <a:pt x="20" y="60"/>
                  </a:cubicBezTo>
                  <a:cubicBezTo>
                    <a:pt x="30" y="40"/>
                    <a:pt x="30" y="20"/>
                    <a:pt x="5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1079835" y="4490493"/>
              <a:ext cx="16312" cy="15889"/>
            </a:xfrm>
            <a:custGeom>
              <a:avLst/>
              <a:gdLst/>
              <a:ahLst/>
              <a:cxnLst/>
              <a:rect l="l" t="t" r="r" b="b"/>
              <a:pathLst>
                <a:path w="77" h="75" extrusionOk="0">
                  <a:moveTo>
                    <a:pt x="1" y="1"/>
                  </a:moveTo>
                  <a:cubicBezTo>
                    <a:pt x="21" y="31"/>
                    <a:pt x="40" y="50"/>
                    <a:pt x="69" y="70"/>
                  </a:cubicBezTo>
                  <a:cubicBezTo>
                    <a:pt x="50" y="40"/>
                    <a:pt x="30" y="20"/>
                    <a:pt x="1" y="1"/>
                  </a:cubicBezTo>
                  <a:close/>
                  <a:moveTo>
                    <a:pt x="69" y="70"/>
                  </a:moveTo>
                  <a:cubicBezTo>
                    <a:pt x="69" y="73"/>
                    <a:pt x="71" y="74"/>
                    <a:pt x="72" y="74"/>
                  </a:cubicBezTo>
                  <a:cubicBezTo>
                    <a:pt x="74" y="74"/>
                    <a:pt x="76" y="70"/>
                    <a:pt x="69" y="7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1094453" y="4452996"/>
              <a:ext cx="12711" cy="14829"/>
            </a:xfrm>
            <a:custGeom>
              <a:avLst/>
              <a:gdLst/>
              <a:ahLst/>
              <a:cxnLst/>
              <a:rect l="l" t="t" r="r" b="b"/>
              <a:pathLst>
                <a:path w="60" h="70" extrusionOk="0">
                  <a:moveTo>
                    <a:pt x="59" y="1"/>
                  </a:moveTo>
                  <a:lnTo>
                    <a:pt x="0" y="60"/>
                  </a:lnTo>
                  <a:cubicBezTo>
                    <a:pt x="0" y="70"/>
                    <a:pt x="11" y="70"/>
                    <a:pt x="11" y="70"/>
                  </a:cubicBezTo>
                  <a:cubicBezTo>
                    <a:pt x="30" y="50"/>
                    <a:pt x="50" y="31"/>
                    <a:pt x="59" y="11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1092334" y="4288390"/>
              <a:ext cx="12923" cy="11440"/>
            </a:xfrm>
            <a:custGeom>
              <a:avLst/>
              <a:gdLst/>
              <a:ahLst/>
              <a:cxnLst/>
              <a:rect l="l" t="t" r="r" b="b"/>
              <a:pathLst>
                <a:path w="61" h="54" extrusionOk="0">
                  <a:moveTo>
                    <a:pt x="50" y="1"/>
                  </a:moveTo>
                  <a:lnTo>
                    <a:pt x="1" y="49"/>
                  </a:lnTo>
                  <a:cubicBezTo>
                    <a:pt x="1" y="49"/>
                    <a:pt x="5" y="54"/>
                    <a:pt x="8" y="54"/>
                  </a:cubicBezTo>
                  <a:cubicBezTo>
                    <a:pt x="9" y="54"/>
                    <a:pt x="10" y="53"/>
                    <a:pt x="10" y="49"/>
                  </a:cubicBezTo>
                  <a:cubicBezTo>
                    <a:pt x="30" y="40"/>
                    <a:pt x="40" y="20"/>
                    <a:pt x="6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1131950" y="4557225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60" y="1"/>
                  </a:moveTo>
                  <a:lnTo>
                    <a:pt x="60" y="1"/>
                  </a:lnTo>
                  <a:cubicBezTo>
                    <a:pt x="40" y="20"/>
                    <a:pt x="20" y="31"/>
                    <a:pt x="1" y="50"/>
                  </a:cubicBezTo>
                  <a:cubicBezTo>
                    <a:pt x="1" y="50"/>
                    <a:pt x="1" y="60"/>
                    <a:pt x="11" y="60"/>
                  </a:cubicBezTo>
                  <a:cubicBezTo>
                    <a:pt x="30" y="40"/>
                    <a:pt x="40" y="20"/>
                    <a:pt x="6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1084072" y="4619720"/>
              <a:ext cx="12711" cy="9533"/>
            </a:xfrm>
            <a:custGeom>
              <a:avLst/>
              <a:gdLst/>
              <a:ahLst/>
              <a:cxnLst/>
              <a:rect l="l" t="t" r="r" b="b"/>
              <a:pathLst>
                <a:path w="60" h="45" extrusionOk="0">
                  <a:moveTo>
                    <a:pt x="1" y="1"/>
                  </a:moveTo>
                  <a:cubicBezTo>
                    <a:pt x="10" y="11"/>
                    <a:pt x="30" y="31"/>
                    <a:pt x="49" y="40"/>
                  </a:cubicBezTo>
                  <a:cubicBezTo>
                    <a:pt x="49" y="44"/>
                    <a:pt x="51" y="45"/>
                    <a:pt x="52" y="45"/>
                  </a:cubicBezTo>
                  <a:cubicBezTo>
                    <a:pt x="55" y="45"/>
                    <a:pt x="60" y="40"/>
                    <a:pt x="60" y="40"/>
                  </a:cubicBezTo>
                  <a:cubicBezTo>
                    <a:pt x="40" y="21"/>
                    <a:pt x="20" y="1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096571" y="4665691"/>
              <a:ext cx="8686" cy="10804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40" y="0"/>
                  </a:moveTo>
                  <a:cubicBezTo>
                    <a:pt x="20" y="0"/>
                    <a:pt x="1" y="20"/>
                    <a:pt x="1" y="40"/>
                  </a:cubicBezTo>
                  <a:cubicBezTo>
                    <a:pt x="1" y="50"/>
                    <a:pt x="10" y="50"/>
                    <a:pt x="10" y="50"/>
                  </a:cubicBezTo>
                  <a:cubicBezTo>
                    <a:pt x="20" y="40"/>
                    <a:pt x="20" y="30"/>
                    <a:pt x="20" y="20"/>
                  </a:cubicBezTo>
                  <a:cubicBezTo>
                    <a:pt x="30" y="11"/>
                    <a:pt x="30" y="0"/>
                    <a:pt x="4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081954" y="4736659"/>
              <a:ext cx="14829" cy="15677"/>
            </a:xfrm>
            <a:custGeom>
              <a:avLst/>
              <a:gdLst/>
              <a:ahLst/>
              <a:cxnLst/>
              <a:rect l="l" t="t" r="r" b="b"/>
              <a:pathLst>
                <a:path w="70" h="74" extrusionOk="0">
                  <a:moveTo>
                    <a:pt x="0" y="0"/>
                  </a:moveTo>
                  <a:lnTo>
                    <a:pt x="0" y="10"/>
                  </a:lnTo>
                  <a:lnTo>
                    <a:pt x="59" y="69"/>
                  </a:lnTo>
                  <a:cubicBezTo>
                    <a:pt x="59" y="72"/>
                    <a:pt x="61" y="74"/>
                    <a:pt x="62" y="74"/>
                  </a:cubicBezTo>
                  <a:cubicBezTo>
                    <a:pt x="65" y="74"/>
                    <a:pt x="70" y="69"/>
                    <a:pt x="70" y="69"/>
                  </a:cubicBezTo>
                  <a:cubicBezTo>
                    <a:pt x="50" y="39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1048482" y="4759539"/>
              <a:ext cx="16948" cy="12711"/>
            </a:xfrm>
            <a:custGeom>
              <a:avLst/>
              <a:gdLst/>
              <a:ahLst/>
              <a:cxnLst/>
              <a:rect l="l" t="t" r="r" b="b"/>
              <a:pathLst>
                <a:path w="80" h="60" extrusionOk="0">
                  <a:moveTo>
                    <a:pt x="1" y="1"/>
                  </a:moveTo>
                  <a:cubicBezTo>
                    <a:pt x="21" y="20"/>
                    <a:pt x="40" y="40"/>
                    <a:pt x="70" y="60"/>
                  </a:cubicBezTo>
                  <a:lnTo>
                    <a:pt x="80" y="50"/>
                  </a:lnTo>
                  <a:cubicBezTo>
                    <a:pt x="51" y="30"/>
                    <a:pt x="21" y="2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184064" y="4505322"/>
              <a:ext cx="8686" cy="10381"/>
            </a:xfrm>
            <a:custGeom>
              <a:avLst/>
              <a:gdLst/>
              <a:ahLst/>
              <a:cxnLst/>
              <a:rect l="l" t="t" r="r" b="b"/>
              <a:pathLst>
                <a:path w="41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0"/>
                    <a:pt x="21" y="29"/>
                    <a:pt x="30" y="49"/>
                  </a:cubicBezTo>
                  <a:lnTo>
                    <a:pt x="40" y="39"/>
                  </a:lnTo>
                  <a:cubicBezTo>
                    <a:pt x="30" y="29"/>
                    <a:pt x="10" y="2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192538" y="4463588"/>
              <a:ext cx="8474" cy="17795"/>
            </a:xfrm>
            <a:custGeom>
              <a:avLst/>
              <a:gdLst/>
              <a:ahLst/>
              <a:cxnLst/>
              <a:rect l="l" t="t" r="r" b="b"/>
              <a:pathLst>
                <a:path w="40" h="84" extrusionOk="0">
                  <a:moveTo>
                    <a:pt x="40" y="0"/>
                  </a:moveTo>
                  <a:cubicBezTo>
                    <a:pt x="29" y="20"/>
                    <a:pt x="10" y="49"/>
                    <a:pt x="0" y="79"/>
                  </a:cubicBezTo>
                  <a:cubicBezTo>
                    <a:pt x="0" y="79"/>
                    <a:pt x="5" y="83"/>
                    <a:pt x="7" y="83"/>
                  </a:cubicBezTo>
                  <a:cubicBezTo>
                    <a:pt x="9" y="83"/>
                    <a:pt x="10" y="82"/>
                    <a:pt x="10" y="79"/>
                  </a:cubicBezTo>
                  <a:cubicBezTo>
                    <a:pt x="20" y="59"/>
                    <a:pt x="29" y="29"/>
                    <a:pt x="4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1161185" y="4486468"/>
              <a:ext cx="14829" cy="11440"/>
            </a:xfrm>
            <a:custGeom>
              <a:avLst/>
              <a:gdLst/>
              <a:ahLst/>
              <a:cxnLst/>
              <a:rect l="l" t="t" r="r" b="b"/>
              <a:pathLst>
                <a:path w="70" h="54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0"/>
                    <a:pt x="40" y="39"/>
                    <a:pt x="59" y="50"/>
                  </a:cubicBezTo>
                  <a:cubicBezTo>
                    <a:pt x="62" y="52"/>
                    <a:pt x="64" y="54"/>
                    <a:pt x="66" y="54"/>
                  </a:cubicBezTo>
                  <a:cubicBezTo>
                    <a:pt x="70" y="54"/>
                    <a:pt x="70" y="47"/>
                    <a:pt x="70" y="39"/>
                  </a:cubicBezTo>
                  <a:cubicBezTo>
                    <a:pt x="50" y="20"/>
                    <a:pt x="20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1159066" y="4534345"/>
              <a:ext cx="10592" cy="10592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10"/>
                    <a:pt x="30" y="30"/>
                    <a:pt x="40" y="50"/>
                  </a:cubicBezTo>
                  <a:lnTo>
                    <a:pt x="50" y="40"/>
                  </a:lnTo>
                  <a:cubicBezTo>
                    <a:pt x="40" y="21"/>
                    <a:pt x="21" y="1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1190420" y="4594722"/>
              <a:ext cx="4237" cy="6567"/>
            </a:xfrm>
            <a:custGeom>
              <a:avLst/>
              <a:gdLst/>
              <a:ahLst/>
              <a:cxnLst/>
              <a:rect l="l" t="t" r="r" b="b"/>
              <a:pathLst>
                <a:path w="20" h="31" extrusionOk="0">
                  <a:moveTo>
                    <a:pt x="20" y="1"/>
                  </a:moveTo>
                  <a:cubicBezTo>
                    <a:pt x="10" y="1"/>
                    <a:pt x="0" y="11"/>
                    <a:pt x="0" y="21"/>
                  </a:cubicBezTo>
                  <a:lnTo>
                    <a:pt x="0" y="31"/>
                  </a:lnTo>
                  <a:cubicBezTo>
                    <a:pt x="10" y="21"/>
                    <a:pt x="10" y="11"/>
                    <a:pt x="2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209274" y="4598959"/>
              <a:ext cx="18854" cy="12711"/>
            </a:xfrm>
            <a:custGeom>
              <a:avLst/>
              <a:gdLst/>
              <a:ahLst/>
              <a:cxnLst/>
              <a:rect l="l" t="t" r="r" b="b"/>
              <a:pathLst>
                <a:path w="89" h="60" extrusionOk="0">
                  <a:moveTo>
                    <a:pt x="88" y="1"/>
                  </a:moveTo>
                  <a:cubicBezTo>
                    <a:pt x="59" y="11"/>
                    <a:pt x="29" y="20"/>
                    <a:pt x="0" y="50"/>
                  </a:cubicBezTo>
                  <a:cubicBezTo>
                    <a:pt x="0" y="50"/>
                    <a:pt x="0" y="60"/>
                    <a:pt x="10" y="60"/>
                  </a:cubicBezTo>
                  <a:cubicBezTo>
                    <a:pt x="29" y="40"/>
                    <a:pt x="59" y="11"/>
                    <a:pt x="88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1171565" y="4644929"/>
              <a:ext cx="12711" cy="12711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1" y="0"/>
                  </a:moveTo>
                  <a:cubicBezTo>
                    <a:pt x="21" y="20"/>
                    <a:pt x="30" y="39"/>
                    <a:pt x="50" y="59"/>
                  </a:cubicBezTo>
                  <a:lnTo>
                    <a:pt x="60" y="50"/>
                  </a:lnTo>
                  <a:cubicBezTo>
                    <a:pt x="40" y="30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1159066" y="4622050"/>
              <a:ext cx="12711" cy="10381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20"/>
                    <a:pt x="30" y="40"/>
                    <a:pt x="50" y="49"/>
                  </a:cubicBezTo>
                  <a:lnTo>
                    <a:pt x="60" y="40"/>
                  </a:lnTo>
                  <a:cubicBezTo>
                    <a:pt x="40" y="20"/>
                    <a:pt x="21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1142542" y="4657428"/>
              <a:ext cx="16736" cy="14829"/>
            </a:xfrm>
            <a:custGeom>
              <a:avLst/>
              <a:gdLst/>
              <a:ahLst/>
              <a:cxnLst/>
              <a:rect l="l" t="t" r="r" b="b"/>
              <a:pathLst>
                <a:path w="79" h="70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20"/>
                    <a:pt x="49" y="39"/>
                    <a:pt x="59" y="69"/>
                  </a:cubicBezTo>
                  <a:cubicBezTo>
                    <a:pt x="69" y="69"/>
                    <a:pt x="79" y="59"/>
                    <a:pt x="69" y="59"/>
                  </a:cubicBezTo>
                  <a:cubicBezTo>
                    <a:pt x="59" y="30"/>
                    <a:pt x="29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1171565" y="4678190"/>
              <a:ext cx="14829" cy="4449"/>
            </a:xfrm>
            <a:custGeom>
              <a:avLst/>
              <a:gdLst/>
              <a:ahLst/>
              <a:cxnLst/>
              <a:rect l="l" t="t" r="r" b="b"/>
              <a:pathLst>
                <a:path w="70" h="21" extrusionOk="0">
                  <a:moveTo>
                    <a:pt x="69" y="1"/>
                  </a:moveTo>
                  <a:cubicBezTo>
                    <a:pt x="50" y="1"/>
                    <a:pt x="21" y="1"/>
                    <a:pt x="1" y="11"/>
                  </a:cubicBezTo>
                  <a:lnTo>
                    <a:pt x="10" y="20"/>
                  </a:lnTo>
                  <a:cubicBezTo>
                    <a:pt x="30" y="11"/>
                    <a:pt x="50" y="1"/>
                    <a:pt x="6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1023484" y="4401093"/>
              <a:ext cx="10804" cy="12711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50" y="0"/>
                  </a:moveTo>
                  <a:lnTo>
                    <a:pt x="50" y="0"/>
                  </a:lnTo>
                  <a:cubicBezTo>
                    <a:pt x="31" y="9"/>
                    <a:pt x="11" y="29"/>
                    <a:pt x="1" y="49"/>
                  </a:cubicBezTo>
                  <a:cubicBezTo>
                    <a:pt x="1" y="49"/>
                    <a:pt x="1" y="59"/>
                    <a:pt x="11" y="59"/>
                  </a:cubicBezTo>
                  <a:cubicBezTo>
                    <a:pt x="21" y="39"/>
                    <a:pt x="40" y="20"/>
                    <a:pt x="5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1027721" y="4350885"/>
              <a:ext cx="10804" cy="12711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50" y="1"/>
                  </a:moveTo>
                  <a:cubicBezTo>
                    <a:pt x="30" y="21"/>
                    <a:pt x="20" y="40"/>
                    <a:pt x="1" y="50"/>
                  </a:cubicBezTo>
                  <a:cubicBezTo>
                    <a:pt x="1" y="60"/>
                    <a:pt x="11" y="60"/>
                    <a:pt x="11" y="60"/>
                  </a:cubicBezTo>
                  <a:cubicBezTo>
                    <a:pt x="30" y="50"/>
                    <a:pt x="40" y="21"/>
                    <a:pt x="5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992342" y="4325887"/>
              <a:ext cx="14829" cy="14829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1" y="1"/>
                  </a:moveTo>
                  <a:lnTo>
                    <a:pt x="1" y="1"/>
                  </a:lnTo>
                  <a:cubicBezTo>
                    <a:pt x="20" y="30"/>
                    <a:pt x="40" y="50"/>
                    <a:pt x="60" y="69"/>
                  </a:cubicBezTo>
                  <a:cubicBezTo>
                    <a:pt x="69" y="69"/>
                    <a:pt x="69" y="60"/>
                    <a:pt x="69" y="60"/>
                  </a:cubicBezTo>
                  <a:cubicBezTo>
                    <a:pt x="49" y="40"/>
                    <a:pt x="20" y="20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1013315" y="4298771"/>
              <a:ext cx="14617" cy="12711"/>
            </a:xfrm>
            <a:custGeom>
              <a:avLst/>
              <a:gdLst/>
              <a:ahLst/>
              <a:cxnLst/>
              <a:rect l="l" t="t" r="r" b="b"/>
              <a:pathLst>
                <a:path w="69" h="60" extrusionOk="0">
                  <a:moveTo>
                    <a:pt x="69" y="0"/>
                  </a:moveTo>
                  <a:lnTo>
                    <a:pt x="69" y="0"/>
                  </a:lnTo>
                  <a:cubicBezTo>
                    <a:pt x="39" y="11"/>
                    <a:pt x="20" y="30"/>
                    <a:pt x="0" y="50"/>
                  </a:cubicBezTo>
                  <a:cubicBezTo>
                    <a:pt x="0" y="59"/>
                    <a:pt x="0" y="59"/>
                    <a:pt x="9" y="59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994461" y="4271654"/>
              <a:ext cx="10592" cy="13770"/>
            </a:xfrm>
            <a:custGeom>
              <a:avLst/>
              <a:gdLst/>
              <a:ahLst/>
              <a:cxnLst/>
              <a:rect l="l" t="t" r="r" b="b"/>
              <a:pathLst>
                <a:path w="50" h="65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1"/>
                    <a:pt x="20" y="40"/>
                    <a:pt x="39" y="60"/>
                  </a:cubicBezTo>
                  <a:cubicBezTo>
                    <a:pt x="39" y="63"/>
                    <a:pt x="41" y="64"/>
                    <a:pt x="42" y="64"/>
                  </a:cubicBezTo>
                  <a:cubicBezTo>
                    <a:pt x="45" y="64"/>
                    <a:pt x="50" y="60"/>
                    <a:pt x="50" y="60"/>
                  </a:cubicBezTo>
                  <a:cubicBezTo>
                    <a:pt x="39" y="30"/>
                    <a:pt x="20" y="2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1009078" y="4252800"/>
              <a:ext cx="14617" cy="13770"/>
            </a:xfrm>
            <a:custGeom>
              <a:avLst/>
              <a:gdLst/>
              <a:ahLst/>
              <a:cxnLst/>
              <a:rect l="l" t="t" r="r" b="b"/>
              <a:pathLst>
                <a:path w="69" h="65" extrusionOk="0">
                  <a:moveTo>
                    <a:pt x="69" y="1"/>
                  </a:moveTo>
                  <a:cubicBezTo>
                    <a:pt x="49" y="11"/>
                    <a:pt x="20" y="31"/>
                    <a:pt x="0" y="60"/>
                  </a:cubicBezTo>
                  <a:cubicBezTo>
                    <a:pt x="0" y="60"/>
                    <a:pt x="5" y="65"/>
                    <a:pt x="7" y="65"/>
                  </a:cubicBezTo>
                  <a:cubicBezTo>
                    <a:pt x="9" y="65"/>
                    <a:pt x="10" y="63"/>
                    <a:pt x="10" y="60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992342" y="4227802"/>
              <a:ext cx="14829" cy="15041"/>
            </a:xfrm>
            <a:custGeom>
              <a:avLst/>
              <a:gdLst/>
              <a:ahLst/>
              <a:cxnLst/>
              <a:rect l="l" t="t" r="r" b="b"/>
              <a:pathLst>
                <a:path w="70" h="71" extrusionOk="0">
                  <a:moveTo>
                    <a:pt x="1" y="1"/>
                  </a:moveTo>
                  <a:cubicBezTo>
                    <a:pt x="20" y="21"/>
                    <a:pt x="40" y="50"/>
                    <a:pt x="60" y="70"/>
                  </a:cubicBezTo>
                  <a:lnTo>
                    <a:pt x="69" y="60"/>
                  </a:lnTo>
                  <a:cubicBezTo>
                    <a:pt x="49" y="40"/>
                    <a:pt x="20" y="21"/>
                    <a:pt x="1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965226" y="4250893"/>
              <a:ext cx="16948" cy="10592"/>
            </a:xfrm>
            <a:custGeom>
              <a:avLst/>
              <a:gdLst/>
              <a:ahLst/>
              <a:cxnLst/>
              <a:rect l="l" t="t" r="r" b="b"/>
              <a:pathLst>
                <a:path w="80" h="50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0"/>
                    <a:pt x="50" y="40"/>
                    <a:pt x="70" y="49"/>
                  </a:cubicBezTo>
                  <a:lnTo>
                    <a:pt x="79" y="40"/>
                  </a:lnTo>
                  <a:cubicBezTo>
                    <a:pt x="50" y="20"/>
                    <a:pt x="30" y="1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965226" y="4298771"/>
              <a:ext cx="14829" cy="10804"/>
            </a:xfrm>
            <a:custGeom>
              <a:avLst/>
              <a:gdLst/>
              <a:ahLst/>
              <a:cxnLst/>
              <a:rect l="l" t="t" r="r" b="b"/>
              <a:pathLst>
                <a:path w="70" h="5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20"/>
                    <a:pt x="40" y="30"/>
                    <a:pt x="59" y="50"/>
                  </a:cubicBezTo>
                  <a:cubicBezTo>
                    <a:pt x="70" y="50"/>
                    <a:pt x="70" y="40"/>
                    <a:pt x="70" y="40"/>
                  </a:cubicBezTo>
                  <a:cubicBezTo>
                    <a:pt x="50" y="20"/>
                    <a:pt x="20" y="11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965226" y="4336268"/>
              <a:ext cx="20973" cy="9533"/>
            </a:xfrm>
            <a:custGeom>
              <a:avLst/>
              <a:gdLst/>
              <a:ahLst/>
              <a:cxnLst/>
              <a:rect l="l" t="t" r="r" b="b"/>
              <a:pathLst>
                <a:path w="99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30" y="11"/>
                    <a:pt x="59" y="30"/>
                    <a:pt x="89" y="40"/>
                  </a:cubicBezTo>
                  <a:cubicBezTo>
                    <a:pt x="89" y="43"/>
                    <a:pt x="90" y="44"/>
                    <a:pt x="91" y="44"/>
                  </a:cubicBezTo>
                  <a:cubicBezTo>
                    <a:pt x="94" y="44"/>
                    <a:pt x="99" y="37"/>
                    <a:pt x="99" y="30"/>
                  </a:cubicBezTo>
                  <a:cubicBezTo>
                    <a:pt x="70" y="11"/>
                    <a:pt x="40" y="11"/>
                    <a:pt x="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963107" y="4371858"/>
              <a:ext cx="21185" cy="8474"/>
            </a:xfrm>
            <a:custGeom>
              <a:avLst/>
              <a:gdLst/>
              <a:ahLst/>
              <a:cxnLst/>
              <a:rect l="l" t="t" r="r" b="b"/>
              <a:pathLst>
                <a:path w="100" h="40" extrusionOk="0">
                  <a:moveTo>
                    <a:pt x="1" y="0"/>
                  </a:moveTo>
                  <a:cubicBezTo>
                    <a:pt x="30" y="10"/>
                    <a:pt x="60" y="29"/>
                    <a:pt x="89" y="40"/>
                  </a:cubicBezTo>
                  <a:cubicBezTo>
                    <a:pt x="89" y="40"/>
                    <a:pt x="99" y="29"/>
                    <a:pt x="89" y="29"/>
                  </a:cubicBezTo>
                  <a:cubicBezTo>
                    <a:pt x="60" y="10"/>
                    <a:pt x="30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971581" y="4411262"/>
              <a:ext cx="14617" cy="4449"/>
            </a:xfrm>
            <a:custGeom>
              <a:avLst/>
              <a:gdLst/>
              <a:ahLst/>
              <a:cxnLst/>
              <a:rect l="l" t="t" r="r" b="b"/>
              <a:pathLst>
                <a:path w="69" h="21" extrusionOk="0">
                  <a:moveTo>
                    <a:pt x="0" y="1"/>
                  </a:moveTo>
                  <a:lnTo>
                    <a:pt x="0" y="11"/>
                  </a:lnTo>
                  <a:cubicBezTo>
                    <a:pt x="20" y="11"/>
                    <a:pt x="40" y="21"/>
                    <a:pt x="59" y="21"/>
                  </a:cubicBezTo>
                  <a:cubicBezTo>
                    <a:pt x="69" y="21"/>
                    <a:pt x="69" y="1"/>
                    <a:pt x="59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979843" y="4444734"/>
              <a:ext cx="18854" cy="8474"/>
            </a:xfrm>
            <a:custGeom>
              <a:avLst/>
              <a:gdLst/>
              <a:ahLst/>
              <a:cxnLst/>
              <a:rect l="l" t="t" r="r" b="b"/>
              <a:pathLst>
                <a:path w="89" h="40" extrusionOk="0">
                  <a:moveTo>
                    <a:pt x="1" y="0"/>
                  </a:moveTo>
                  <a:lnTo>
                    <a:pt x="1" y="0"/>
                  </a:lnTo>
                  <a:cubicBezTo>
                    <a:pt x="30" y="11"/>
                    <a:pt x="60" y="30"/>
                    <a:pt x="79" y="40"/>
                  </a:cubicBezTo>
                  <a:cubicBezTo>
                    <a:pt x="89" y="40"/>
                    <a:pt x="89" y="30"/>
                    <a:pt x="89" y="20"/>
                  </a:cubicBezTo>
                  <a:cubicBezTo>
                    <a:pt x="60" y="11"/>
                    <a:pt x="30" y="11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994461" y="4476087"/>
              <a:ext cx="23091" cy="6355"/>
            </a:xfrm>
            <a:custGeom>
              <a:avLst/>
              <a:gdLst/>
              <a:ahLst/>
              <a:cxnLst/>
              <a:rect l="l" t="t" r="r" b="b"/>
              <a:pathLst>
                <a:path w="109" h="30" extrusionOk="0">
                  <a:moveTo>
                    <a:pt x="0" y="0"/>
                  </a:moveTo>
                  <a:lnTo>
                    <a:pt x="0" y="10"/>
                  </a:lnTo>
                  <a:cubicBezTo>
                    <a:pt x="39" y="10"/>
                    <a:pt x="69" y="20"/>
                    <a:pt x="109" y="29"/>
                  </a:cubicBezTo>
                  <a:lnTo>
                    <a:pt x="109" y="20"/>
                  </a:lnTo>
                  <a:cubicBezTo>
                    <a:pt x="79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038313" y="4430116"/>
              <a:ext cx="12711" cy="21185"/>
            </a:xfrm>
            <a:custGeom>
              <a:avLst/>
              <a:gdLst/>
              <a:ahLst/>
              <a:cxnLst/>
              <a:rect l="l" t="t" r="r" b="b"/>
              <a:pathLst>
                <a:path w="60" h="100" extrusionOk="0">
                  <a:moveTo>
                    <a:pt x="59" y="1"/>
                  </a:moveTo>
                  <a:lnTo>
                    <a:pt x="59" y="1"/>
                  </a:lnTo>
                  <a:cubicBezTo>
                    <a:pt x="59" y="1"/>
                    <a:pt x="58" y="2"/>
                    <a:pt x="58" y="2"/>
                  </a:cubicBezTo>
                  <a:lnTo>
                    <a:pt x="58" y="2"/>
                  </a:lnTo>
                  <a:lnTo>
                    <a:pt x="59" y="1"/>
                  </a:lnTo>
                  <a:close/>
                  <a:moveTo>
                    <a:pt x="58" y="2"/>
                  </a:moveTo>
                  <a:lnTo>
                    <a:pt x="0" y="89"/>
                  </a:lnTo>
                  <a:lnTo>
                    <a:pt x="10" y="99"/>
                  </a:lnTo>
                  <a:cubicBezTo>
                    <a:pt x="29" y="61"/>
                    <a:pt x="39" y="31"/>
                    <a:pt x="58" y="2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19459" y="4213396"/>
              <a:ext cx="10592" cy="19914"/>
            </a:xfrm>
            <a:custGeom>
              <a:avLst/>
              <a:gdLst/>
              <a:ahLst/>
              <a:cxnLst/>
              <a:rect l="l" t="t" r="r" b="b"/>
              <a:pathLst>
                <a:path w="50" h="94" extrusionOk="0">
                  <a:moveTo>
                    <a:pt x="50" y="0"/>
                  </a:moveTo>
                  <a:lnTo>
                    <a:pt x="50" y="0"/>
                  </a:lnTo>
                  <a:cubicBezTo>
                    <a:pt x="30" y="30"/>
                    <a:pt x="10" y="59"/>
                    <a:pt x="0" y="89"/>
                  </a:cubicBezTo>
                  <a:cubicBezTo>
                    <a:pt x="0" y="89"/>
                    <a:pt x="5" y="93"/>
                    <a:pt x="8" y="93"/>
                  </a:cubicBezTo>
                  <a:cubicBezTo>
                    <a:pt x="9" y="93"/>
                    <a:pt x="10" y="92"/>
                    <a:pt x="10" y="89"/>
                  </a:cubicBezTo>
                  <a:cubicBezTo>
                    <a:pt x="20" y="59"/>
                    <a:pt x="30" y="30"/>
                    <a:pt x="50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027721" y="4265299"/>
              <a:ext cx="14829" cy="12923"/>
            </a:xfrm>
            <a:custGeom>
              <a:avLst/>
              <a:gdLst/>
              <a:ahLst/>
              <a:cxnLst/>
              <a:rect l="l" t="t" r="r" b="b"/>
              <a:pathLst>
                <a:path w="70" h="61" extrusionOk="0">
                  <a:moveTo>
                    <a:pt x="70" y="1"/>
                  </a:moveTo>
                  <a:cubicBezTo>
                    <a:pt x="40" y="1"/>
                    <a:pt x="20" y="31"/>
                    <a:pt x="1" y="51"/>
                  </a:cubicBezTo>
                  <a:cubicBezTo>
                    <a:pt x="1" y="60"/>
                    <a:pt x="11" y="60"/>
                    <a:pt x="11" y="60"/>
                  </a:cubicBezTo>
                  <a:cubicBezTo>
                    <a:pt x="30" y="40"/>
                    <a:pt x="40" y="11"/>
                    <a:pt x="70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027721" y="4311270"/>
              <a:ext cx="14829" cy="19066"/>
            </a:xfrm>
            <a:custGeom>
              <a:avLst/>
              <a:gdLst/>
              <a:ahLst/>
              <a:cxnLst/>
              <a:rect l="l" t="t" r="r" b="b"/>
              <a:pathLst>
                <a:path w="70" h="90" extrusionOk="0">
                  <a:moveTo>
                    <a:pt x="70" y="0"/>
                  </a:moveTo>
                  <a:lnTo>
                    <a:pt x="70" y="0"/>
                  </a:lnTo>
                  <a:cubicBezTo>
                    <a:pt x="50" y="20"/>
                    <a:pt x="20" y="50"/>
                    <a:pt x="1" y="79"/>
                  </a:cubicBezTo>
                  <a:cubicBezTo>
                    <a:pt x="1" y="89"/>
                    <a:pt x="11" y="89"/>
                    <a:pt x="11" y="89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071573" y="4188398"/>
              <a:ext cx="6355" cy="8474"/>
            </a:xfrm>
            <a:custGeom>
              <a:avLst/>
              <a:gdLst/>
              <a:ahLst/>
              <a:cxnLst/>
              <a:rect l="l" t="t" r="r" b="b"/>
              <a:pathLst>
                <a:path w="30" h="40" extrusionOk="0">
                  <a:moveTo>
                    <a:pt x="1" y="0"/>
                  </a:moveTo>
                  <a:cubicBezTo>
                    <a:pt x="10" y="10"/>
                    <a:pt x="10" y="29"/>
                    <a:pt x="20" y="40"/>
                  </a:cubicBezTo>
                  <a:lnTo>
                    <a:pt x="30" y="29"/>
                  </a:lnTo>
                  <a:cubicBezTo>
                    <a:pt x="30" y="20"/>
                    <a:pt x="10" y="10"/>
                    <a:pt x="1" y="0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2" name="Google Shape;1232;p7"/>
          <p:cNvSpPr/>
          <p:nvPr/>
        </p:nvSpPr>
        <p:spPr>
          <a:xfrm flipH="1">
            <a:off x="49" y="4565487"/>
            <a:ext cx="9143974" cy="640415"/>
          </a:xfrm>
          <a:custGeom>
            <a:avLst/>
            <a:gdLst/>
            <a:ahLst/>
            <a:cxnLst/>
            <a:rect l="l" t="t" r="r" b="b"/>
            <a:pathLst>
              <a:path w="43163" h="3023" extrusionOk="0">
                <a:moveTo>
                  <a:pt x="21994" y="1"/>
                </a:moveTo>
                <a:cubicBezTo>
                  <a:pt x="21978" y="1"/>
                  <a:pt x="21962" y="1"/>
                  <a:pt x="21946" y="1"/>
                </a:cubicBezTo>
                <a:cubicBezTo>
                  <a:pt x="19908" y="11"/>
                  <a:pt x="18856" y="1015"/>
                  <a:pt x="16946" y="1310"/>
                </a:cubicBezTo>
                <a:cubicBezTo>
                  <a:pt x="16547" y="1369"/>
                  <a:pt x="16131" y="1394"/>
                  <a:pt x="15710" y="1394"/>
                </a:cubicBezTo>
                <a:cubicBezTo>
                  <a:pt x="14719" y="1394"/>
                  <a:pt x="13698" y="1254"/>
                  <a:pt x="12794" y="1074"/>
                </a:cubicBezTo>
                <a:cubicBezTo>
                  <a:pt x="11495" y="828"/>
                  <a:pt x="10235" y="513"/>
                  <a:pt x="8808" y="454"/>
                </a:cubicBezTo>
                <a:cubicBezTo>
                  <a:pt x="8609" y="444"/>
                  <a:pt x="8411" y="440"/>
                  <a:pt x="8215" y="440"/>
                </a:cubicBezTo>
                <a:cubicBezTo>
                  <a:pt x="6398" y="440"/>
                  <a:pt x="4680" y="828"/>
                  <a:pt x="3090" y="1192"/>
                </a:cubicBezTo>
                <a:cubicBezTo>
                  <a:pt x="2057" y="1438"/>
                  <a:pt x="1033" y="1674"/>
                  <a:pt x="0" y="1920"/>
                </a:cubicBezTo>
                <a:lnTo>
                  <a:pt x="0" y="3023"/>
                </a:lnTo>
                <a:lnTo>
                  <a:pt x="43163" y="3023"/>
                </a:lnTo>
                <a:lnTo>
                  <a:pt x="43163" y="1497"/>
                </a:lnTo>
                <a:cubicBezTo>
                  <a:pt x="43005" y="1438"/>
                  <a:pt x="42838" y="1399"/>
                  <a:pt x="42660" y="1359"/>
                </a:cubicBezTo>
                <a:cubicBezTo>
                  <a:pt x="42139" y="1265"/>
                  <a:pt x="41572" y="1237"/>
                  <a:pt x="40994" y="1237"/>
                </a:cubicBezTo>
                <a:cubicBezTo>
                  <a:pt x="40546" y="1237"/>
                  <a:pt x="40092" y="1254"/>
                  <a:pt x="39649" y="1271"/>
                </a:cubicBezTo>
                <a:cubicBezTo>
                  <a:pt x="39205" y="1293"/>
                  <a:pt x="38748" y="1312"/>
                  <a:pt x="38296" y="1312"/>
                </a:cubicBezTo>
                <a:cubicBezTo>
                  <a:pt x="37726" y="1312"/>
                  <a:pt x="37164" y="1281"/>
                  <a:pt x="36648" y="1182"/>
                </a:cubicBezTo>
                <a:cubicBezTo>
                  <a:pt x="35280" y="926"/>
                  <a:pt x="34473" y="228"/>
                  <a:pt x="32957" y="198"/>
                </a:cubicBezTo>
                <a:cubicBezTo>
                  <a:pt x="32921" y="197"/>
                  <a:pt x="32885" y="197"/>
                  <a:pt x="32849" y="197"/>
                </a:cubicBezTo>
                <a:cubicBezTo>
                  <a:pt x="31057" y="197"/>
                  <a:pt x="30019" y="1145"/>
                  <a:pt x="28214" y="1241"/>
                </a:cubicBezTo>
                <a:cubicBezTo>
                  <a:pt x="28107" y="1247"/>
                  <a:pt x="28000" y="1250"/>
                  <a:pt x="27895" y="1250"/>
                </a:cubicBezTo>
                <a:cubicBezTo>
                  <a:pt x="26830" y="1250"/>
                  <a:pt x="25860" y="947"/>
                  <a:pt x="25045" y="661"/>
                </a:cubicBezTo>
                <a:cubicBezTo>
                  <a:pt x="24171" y="340"/>
                  <a:pt x="23183" y="1"/>
                  <a:pt x="21994" y="1"/>
                </a:cubicBezTo>
                <a:close/>
              </a:path>
            </a:pathLst>
          </a:custGeom>
          <a:solidFill>
            <a:srgbClr val="6D76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7"/>
          <p:cNvSpPr/>
          <p:nvPr/>
        </p:nvSpPr>
        <p:spPr>
          <a:xfrm>
            <a:off x="2883275" y="4573961"/>
            <a:ext cx="803961" cy="508858"/>
          </a:xfrm>
          <a:custGeom>
            <a:avLst/>
            <a:gdLst/>
            <a:ahLst/>
            <a:cxnLst/>
            <a:rect l="l" t="t" r="r" b="b"/>
            <a:pathLst>
              <a:path w="3795" h="2402" extrusionOk="0">
                <a:moveTo>
                  <a:pt x="1516" y="424"/>
                </a:moveTo>
                <a:cubicBezTo>
                  <a:pt x="1546" y="512"/>
                  <a:pt x="1575" y="601"/>
                  <a:pt x="1615" y="689"/>
                </a:cubicBezTo>
                <a:cubicBezTo>
                  <a:pt x="1615" y="729"/>
                  <a:pt x="1624" y="768"/>
                  <a:pt x="1624" y="798"/>
                </a:cubicBezTo>
                <a:cubicBezTo>
                  <a:pt x="1585" y="670"/>
                  <a:pt x="1546" y="542"/>
                  <a:pt x="1516" y="424"/>
                </a:cubicBezTo>
                <a:close/>
                <a:moveTo>
                  <a:pt x="1054" y="837"/>
                </a:moveTo>
                <a:lnTo>
                  <a:pt x="1054" y="837"/>
                </a:lnTo>
                <a:cubicBezTo>
                  <a:pt x="1064" y="847"/>
                  <a:pt x="1073" y="857"/>
                  <a:pt x="1083" y="877"/>
                </a:cubicBezTo>
                <a:cubicBezTo>
                  <a:pt x="1093" y="886"/>
                  <a:pt x="1103" y="906"/>
                  <a:pt x="1113" y="916"/>
                </a:cubicBezTo>
                <a:cubicBezTo>
                  <a:pt x="1123" y="936"/>
                  <a:pt x="1123" y="945"/>
                  <a:pt x="1123" y="965"/>
                </a:cubicBezTo>
                <a:cubicBezTo>
                  <a:pt x="1103" y="916"/>
                  <a:pt x="1073" y="877"/>
                  <a:pt x="1054" y="837"/>
                </a:cubicBezTo>
                <a:close/>
                <a:moveTo>
                  <a:pt x="1742" y="1083"/>
                </a:moveTo>
                <a:lnTo>
                  <a:pt x="1772" y="1172"/>
                </a:lnTo>
                <a:lnTo>
                  <a:pt x="1772" y="1290"/>
                </a:lnTo>
                <a:cubicBezTo>
                  <a:pt x="1772" y="1260"/>
                  <a:pt x="1762" y="1240"/>
                  <a:pt x="1753" y="1211"/>
                </a:cubicBezTo>
                <a:cubicBezTo>
                  <a:pt x="1753" y="1201"/>
                  <a:pt x="1742" y="1192"/>
                  <a:pt x="1742" y="1172"/>
                </a:cubicBezTo>
                <a:cubicBezTo>
                  <a:pt x="1742" y="1152"/>
                  <a:pt x="1742" y="1133"/>
                  <a:pt x="1733" y="1103"/>
                </a:cubicBezTo>
                <a:cubicBezTo>
                  <a:pt x="1742" y="1093"/>
                  <a:pt x="1742" y="1093"/>
                  <a:pt x="1742" y="1083"/>
                </a:cubicBezTo>
                <a:close/>
                <a:moveTo>
                  <a:pt x="1290" y="995"/>
                </a:moveTo>
                <a:lnTo>
                  <a:pt x="1290" y="995"/>
                </a:lnTo>
                <a:cubicBezTo>
                  <a:pt x="1290" y="1004"/>
                  <a:pt x="1300" y="1024"/>
                  <a:pt x="1309" y="1034"/>
                </a:cubicBezTo>
                <a:cubicBezTo>
                  <a:pt x="1358" y="1139"/>
                  <a:pt x="1415" y="1235"/>
                  <a:pt x="1463" y="1341"/>
                </a:cubicBezTo>
                <a:lnTo>
                  <a:pt x="1463" y="1341"/>
                </a:lnTo>
                <a:cubicBezTo>
                  <a:pt x="1462" y="1340"/>
                  <a:pt x="1460" y="1339"/>
                  <a:pt x="1457" y="1339"/>
                </a:cubicBezTo>
                <a:cubicBezTo>
                  <a:pt x="1408" y="1260"/>
                  <a:pt x="1349" y="1192"/>
                  <a:pt x="1300" y="1113"/>
                </a:cubicBezTo>
                <a:cubicBezTo>
                  <a:pt x="1290" y="1074"/>
                  <a:pt x="1290" y="1034"/>
                  <a:pt x="1290" y="995"/>
                </a:cubicBezTo>
                <a:close/>
                <a:moveTo>
                  <a:pt x="2205" y="119"/>
                </a:moveTo>
                <a:cubicBezTo>
                  <a:pt x="2156" y="433"/>
                  <a:pt x="2107" y="739"/>
                  <a:pt x="2057" y="1054"/>
                </a:cubicBezTo>
                <a:cubicBezTo>
                  <a:pt x="2048" y="1122"/>
                  <a:pt x="2038" y="1192"/>
                  <a:pt x="2018" y="1260"/>
                </a:cubicBezTo>
                <a:cubicBezTo>
                  <a:pt x="2008" y="1290"/>
                  <a:pt x="1998" y="1319"/>
                  <a:pt x="1989" y="1359"/>
                </a:cubicBezTo>
                <a:cubicBezTo>
                  <a:pt x="2028" y="1004"/>
                  <a:pt x="2077" y="641"/>
                  <a:pt x="2116" y="286"/>
                </a:cubicBezTo>
                <a:cubicBezTo>
                  <a:pt x="2146" y="237"/>
                  <a:pt x="2175" y="178"/>
                  <a:pt x="2205" y="119"/>
                </a:cubicBezTo>
                <a:close/>
                <a:moveTo>
                  <a:pt x="3071" y="857"/>
                </a:moveTo>
                <a:lnTo>
                  <a:pt x="3071" y="857"/>
                </a:lnTo>
                <a:cubicBezTo>
                  <a:pt x="2923" y="1034"/>
                  <a:pt x="2766" y="1211"/>
                  <a:pt x="2608" y="1388"/>
                </a:cubicBezTo>
                <a:lnTo>
                  <a:pt x="2875" y="1004"/>
                </a:lnTo>
                <a:cubicBezTo>
                  <a:pt x="2943" y="955"/>
                  <a:pt x="3002" y="906"/>
                  <a:pt x="3071" y="857"/>
                </a:cubicBezTo>
                <a:close/>
                <a:moveTo>
                  <a:pt x="2520" y="1251"/>
                </a:moveTo>
                <a:cubicBezTo>
                  <a:pt x="2451" y="1349"/>
                  <a:pt x="2382" y="1447"/>
                  <a:pt x="2313" y="1536"/>
                </a:cubicBezTo>
                <a:cubicBezTo>
                  <a:pt x="2304" y="1546"/>
                  <a:pt x="2304" y="1546"/>
                  <a:pt x="2293" y="1546"/>
                </a:cubicBezTo>
                <a:cubicBezTo>
                  <a:pt x="2333" y="1477"/>
                  <a:pt x="2372" y="1408"/>
                  <a:pt x="2402" y="1339"/>
                </a:cubicBezTo>
                <a:lnTo>
                  <a:pt x="2520" y="1251"/>
                </a:lnTo>
                <a:close/>
                <a:moveTo>
                  <a:pt x="3120" y="1231"/>
                </a:moveTo>
                <a:lnTo>
                  <a:pt x="3120" y="1231"/>
                </a:lnTo>
                <a:cubicBezTo>
                  <a:pt x="2963" y="1339"/>
                  <a:pt x="2815" y="1437"/>
                  <a:pt x="2667" y="1546"/>
                </a:cubicBezTo>
                <a:lnTo>
                  <a:pt x="2697" y="1516"/>
                </a:lnTo>
                <a:cubicBezTo>
                  <a:pt x="2766" y="1447"/>
                  <a:pt x="2845" y="1378"/>
                  <a:pt x="2923" y="1310"/>
                </a:cubicBezTo>
                <a:cubicBezTo>
                  <a:pt x="2993" y="1290"/>
                  <a:pt x="3052" y="1260"/>
                  <a:pt x="3120" y="1231"/>
                </a:cubicBezTo>
                <a:close/>
                <a:moveTo>
                  <a:pt x="876" y="1221"/>
                </a:moveTo>
                <a:lnTo>
                  <a:pt x="876" y="1221"/>
                </a:lnTo>
                <a:cubicBezTo>
                  <a:pt x="975" y="1310"/>
                  <a:pt x="1073" y="1388"/>
                  <a:pt x="1172" y="1467"/>
                </a:cubicBezTo>
                <a:cubicBezTo>
                  <a:pt x="1182" y="1507"/>
                  <a:pt x="1182" y="1536"/>
                  <a:pt x="1191" y="1566"/>
                </a:cubicBezTo>
                <a:cubicBezTo>
                  <a:pt x="1113" y="1507"/>
                  <a:pt x="1044" y="1447"/>
                  <a:pt x="965" y="1388"/>
                </a:cubicBezTo>
                <a:cubicBezTo>
                  <a:pt x="935" y="1329"/>
                  <a:pt x="906" y="1280"/>
                  <a:pt x="876" y="1221"/>
                </a:cubicBezTo>
                <a:close/>
                <a:moveTo>
                  <a:pt x="2284" y="1428"/>
                </a:moveTo>
                <a:cubicBezTo>
                  <a:pt x="2254" y="1477"/>
                  <a:pt x="2225" y="1536"/>
                  <a:pt x="2195" y="1595"/>
                </a:cubicBezTo>
                <a:lnTo>
                  <a:pt x="2186" y="1595"/>
                </a:lnTo>
                <a:lnTo>
                  <a:pt x="2195" y="1585"/>
                </a:lnTo>
                <a:cubicBezTo>
                  <a:pt x="2215" y="1536"/>
                  <a:pt x="2245" y="1487"/>
                  <a:pt x="2264" y="1437"/>
                </a:cubicBezTo>
                <a:cubicBezTo>
                  <a:pt x="2274" y="1437"/>
                  <a:pt x="2274" y="1428"/>
                  <a:pt x="2284" y="1428"/>
                </a:cubicBezTo>
                <a:close/>
                <a:moveTo>
                  <a:pt x="1683" y="1231"/>
                </a:moveTo>
                <a:cubicBezTo>
                  <a:pt x="1694" y="1349"/>
                  <a:pt x="1713" y="1457"/>
                  <a:pt x="1733" y="1566"/>
                </a:cubicBezTo>
                <a:cubicBezTo>
                  <a:pt x="1733" y="1585"/>
                  <a:pt x="1742" y="1605"/>
                  <a:pt x="1742" y="1614"/>
                </a:cubicBezTo>
                <a:lnTo>
                  <a:pt x="1654" y="1290"/>
                </a:lnTo>
                <a:cubicBezTo>
                  <a:pt x="1654" y="1290"/>
                  <a:pt x="1664" y="1290"/>
                  <a:pt x="1664" y="1280"/>
                </a:cubicBezTo>
                <a:cubicBezTo>
                  <a:pt x="1664" y="1270"/>
                  <a:pt x="1674" y="1251"/>
                  <a:pt x="1683" y="1231"/>
                </a:cubicBezTo>
                <a:close/>
                <a:moveTo>
                  <a:pt x="1300" y="1181"/>
                </a:moveTo>
                <a:lnTo>
                  <a:pt x="1300" y="1181"/>
                </a:lnTo>
                <a:cubicBezTo>
                  <a:pt x="1379" y="1280"/>
                  <a:pt x="1447" y="1369"/>
                  <a:pt x="1516" y="1467"/>
                </a:cubicBezTo>
                <a:cubicBezTo>
                  <a:pt x="1497" y="1516"/>
                  <a:pt x="1477" y="1575"/>
                  <a:pt x="1457" y="1625"/>
                </a:cubicBezTo>
                <a:cubicBezTo>
                  <a:pt x="1427" y="1585"/>
                  <a:pt x="1408" y="1536"/>
                  <a:pt x="1379" y="1496"/>
                </a:cubicBezTo>
                <a:cubicBezTo>
                  <a:pt x="1368" y="1487"/>
                  <a:pt x="1368" y="1467"/>
                  <a:pt x="1359" y="1447"/>
                </a:cubicBezTo>
                <a:cubicBezTo>
                  <a:pt x="1349" y="1428"/>
                  <a:pt x="1339" y="1408"/>
                  <a:pt x="1329" y="1378"/>
                </a:cubicBezTo>
                <a:cubicBezTo>
                  <a:pt x="1320" y="1319"/>
                  <a:pt x="1309" y="1251"/>
                  <a:pt x="1300" y="1181"/>
                </a:cubicBezTo>
                <a:close/>
                <a:moveTo>
                  <a:pt x="2146" y="1526"/>
                </a:moveTo>
                <a:cubicBezTo>
                  <a:pt x="2127" y="1555"/>
                  <a:pt x="2107" y="1595"/>
                  <a:pt x="2097" y="1634"/>
                </a:cubicBezTo>
                <a:lnTo>
                  <a:pt x="2008" y="1664"/>
                </a:lnTo>
                <a:cubicBezTo>
                  <a:pt x="2008" y="1654"/>
                  <a:pt x="2008" y="1644"/>
                  <a:pt x="1998" y="1634"/>
                </a:cubicBezTo>
                <a:cubicBezTo>
                  <a:pt x="2048" y="1595"/>
                  <a:pt x="2097" y="1555"/>
                  <a:pt x="2146" y="1526"/>
                </a:cubicBezTo>
                <a:close/>
                <a:moveTo>
                  <a:pt x="1635" y="1349"/>
                </a:moveTo>
                <a:lnTo>
                  <a:pt x="1723" y="1703"/>
                </a:lnTo>
                <a:cubicBezTo>
                  <a:pt x="1703" y="1664"/>
                  <a:pt x="1694" y="1625"/>
                  <a:pt x="1674" y="1595"/>
                </a:cubicBezTo>
                <a:lnTo>
                  <a:pt x="1595" y="1447"/>
                </a:lnTo>
                <a:cubicBezTo>
                  <a:pt x="1605" y="1418"/>
                  <a:pt x="1624" y="1378"/>
                  <a:pt x="1635" y="1349"/>
                </a:cubicBezTo>
                <a:close/>
                <a:moveTo>
                  <a:pt x="2068" y="1673"/>
                </a:moveTo>
                <a:lnTo>
                  <a:pt x="2068" y="1673"/>
                </a:lnTo>
                <a:cubicBezTo>
                  <a:pt x="2057" y="1693"/>
                  <a:pt x="2048" y="1723"/>
                  <a:pt x="2038" y="1743"/>
                </a:cubicBezTo>
                <a:cubicBezTo>
                  <a:pt x="2028" y="1723"/>
                  <a:pt x="2028" y="1713"/>
                  <a:pt x="2018" y="1693"/>
                </a:cubicBezTo>
                <a:cubicBezTo>
                  <a:pt x="2038" y="1684"/>
                  <a:pt x="2057" y="1684"/>
                  <a:pt x="2068" y="1673"/>
                </a:cubicBezTo>
                <a:close/>
                <a:moveTo>
                  <a:pt x="1005" y="1457"/>
                </a:moveTo>
                <a:lnTo>
                  <a:pt x="1005" y="1457"/>
                </a:lnTo>
                <a:cubicBezTo>
                  <a:pt x="1044" y="1487"/>
                  <a:pt x="1073" y="1516"/>
                  <a:pt x="1103" y="1546"/>
                </a:cubicBezTo>
                <a:cubicBezTo>
                  <a:pt x="1132" y="1566"/>
                  <a:pt x="1162" y="1595"/>
                  <a:pt x="1191" y="1614"/>
                </a:cubicBezTo>
                <a:cubicBezTo>
                  <a:pt x="1202" y="1684"/>
                  <a:pt x="1211" y="1743"/>
                  <a:pt x="1221" y="1802"/>
                </a:cubicBezTo>
                <a:cubicBezTo>
                  <a:pt x="1202" y="1782"/>
                  <a:pt x="1172" y="1762"/>
                  <a:pt x="1152" y="1732"/>
                </a:cubicBezTo>
                <a:cubicBezTo>
                  <a:pt x="1103" y="1644"/>
                  <a:pt x="1054" y="1555"/>
                  <a:pt x="1005" y="1457"/>
                </a:cubicBezTo>
                <a:close/>
                <a:moveTo>
                  <a:pt x="1565" y="1536"/>
                </a:moveTo>
                <a:cubicBezTo>
                  <a:pt x="1565" y="1546"/>
                  <a:pt x="1565" y="1546"/>
                  <a:pt x="1575" y="1555"/>
                </a:cubicBezTo>
                <a:lnTo>
                  <a:pt x="1703" y="1792"/>
                </a:lnTo>
                <a:cubicBezTo>
                  <a:pt x="1674" y="1802"/>
                  <a:pt x="1654" y="1811"/>
                  <a:pt x="1635" y="1821"/>
                </a:cubicBezTo>
                <a:cubicBezTo>
                  <a:pt x="1595" y="1782"/>
                  <a:pt x="1556" y="1752"/>
                  <a:pt x="1516" y="1713"/>
                </a:cubicBezTo>
                <a:lnTo>
                  <a:pt x="1506" y="1703"/>
                </a:lnTo>
                <a:cubicBezTo>
                  <a:pt x="1526" y="1644"/>
                  <a:pt x="1546" y="1595"/>
                  <a:pt x="1565" y="1536"/>
                </a:cubicBezTo>
                <a:close/>
                <a:moveTo>
                  <a:pt x="1379" y="1792"/>
                </a:moveTo>
                <a:cubicBezTo>
                  <a:pt x="1388" y="1792"/>
                  <a:pt x="1388" y="1802"/>
                  <a:pt x="1388" y="1811"/>
                </a:cubicBezTo>
                <a:lnTo>
                  <a:pt x="1388" y="1831"/>
                </a:lnTo>
                <a:cubicBezTo>
                  <a:pt x="1379" y="1811"/>
                  <a:pt x="1379" y="1802"/>
                  <a:pt x="1379" y="1792"/>
                </a:cubicBezTo>
                <a:close/>
                <a:moveTo>
                  <a:pt x="1565" y="1802"/>
                </a:moveTo>
                <a:cubicBezTo>
                  <a:pt x="1576" y="1811"/>
                  <a:pt x="1595" y="1821"/>
                  <a:pt x="1605" y="1831"/>
                </a:cubicBezTo>
                <a:cubicBezTo>
                  <a:pt x="1595" y="1841"/>
                  <a:pt x="1595" y="1841"/>
                  <a:pt x="1585" y="1841"/>
                </a:cubicBezTo>
                <a:cubicBezTo>
                  <a:pt x="1585" y="1831"/>
                  <a:pt x="1576" y="1811"/>
                  <a:pt x="1565" y="1802"/>
                </a:cubicBezTo>
                <a:close/>
                <a:moveTo>
                  <a:pt x="1979" y="1782"/>
                </a:moveTo>
                <a:cubicBezTo>
                  <a:pt x="1979" y="1802"/>
                  <a:pt x="1989" y="1811"/>
                  <a:pt x="1989" y="1831"/>
                </a:cubicBezTo>
                <a:cubicBezTo>
                  <a:pt x="1979" y="1841"/>
                  <a:pt x="1979" y="1861"/>
                  <a:pt x="1969" y="1870"/>
                </a:cubicBezTo>
                <a:lnTo>
                  <a:pt x="1969" y="1851"/>
                </a:lnTo>
                <a:cubicBezTo>
                  <a:pt x="1969" y="1831"/>
                  <a:pt x="1969" y="1802"/>
                  <a:pt x="1979" y="1782"/>
                </a:cubicBezTo>
                <a:close/>
                <a:moveTo>
                  <a:pt x="1635" y="1861"/>
                </a:moveTo>
                <a:cubicBezTo>
                  <a:pt x="1635" y="1870"/>
                  <a:pt x="1624" y="1880"/>
                  <a:pt x="1615" y="1880"/>
                </a:cubicBezTo>
                <a:lnTo>
                  <a:pt x="1605" y="1870"/>
                </a:lnTo>
                <a:cubicBezTo>
                  <a:pt x="1615" y="1861"/>
                  <a:pt x="1624" y="1861"/>
                  <a:pt x="1624" y="1861"/>
                </a:cubicBezTo>
                <a:close/>
                <a:moveTo>
                  <a:pt x="1202" y="1831"/>
                </a:moveTo>
                <a:lnTo>
                  <a:pt x="1231" y="1861"/>
                </a:lnTo>
                <a:lnTo>
                  <a:pt x="1231" y="1890"/>
                </a:lnTo>
                <a:lnTo>
                  <a:pt x="1202" y="1831"/>
                </a:lnTo>
                <a:close/>
                <a:moveTo>
                  <a:pt x="1438" y="1890"/>
                </a:moveTo>
                <a:lnTo>
                  <a:pt x="1447" y="1900"/>
                </a:lnTo>
                <a:lnTo>
                  <a:pt x="1438" y="1900"/>
                </a:lnTo>
                <a:lnTo>
                  <a:pt x="1438" y="1890"/>
                </a:lnTo>
                <a:close/>
                <a:moveTo>
                  <a:pt x="1723" y="1841"/>
                </a:moveTo>
                <a:cubicBezTo>
                  <a:pt x="1733" y="1870"/>
                  <a:pt x="1753" y="1890"/>
                  <a:pt x="1762" y="1920"/>
                </a:cubicBezTo>
                <a:lnTo>
                  <a:pt x="1762" y="1929"/>
                </a:lnTo>
                <a:cubicBezTo>
                  <a:pt x="1733" y="1910"/>
                  <a:pt x="1713" y="1890"/>
                  <a:pt x="1694" y="1870"/>
                </a:cubicBezTo>
                <a:lnTo>
                  <a:pt x="1723" y="1841"/>
                </a:lnTo>
                <a:close/>
                <a:moveTo>
                  <a:pt x="1457" y="1929"/>
                </a:moveTo>
                <a:cubicBezTo>
                  <a:pt x="1467" y="1940"/>
                  <a:pt x="1477" y="1959"/>
                  <a:pt x="1487" y="1979"/>
                </a:cubicBezTo>
                <a:cubicBezTo>
                  <a:pt x="1467" y="1988"/>
                  <a:pt x="1457" y="2008"/>
                  <a:pt x="1438" y="2018"/>
                </a:cubicBezTo>
                <a:cubicBezTo>
                  <a:pt x="1427" y="2008"/>
                  <a:pt x="1418" y="1999"/>
                  <a:pt x="1408" y="1999"/>
                </a:cubicBezTo>
                <a:lnTo>
                  <a:pt x="1408" y="1979"/>
                </a:lnTo>
                <a:cubicBezTo>
                  <a:pt x="1408" y="1969"/>
                  <a:pt x="1418" y="1959"/>
                  <a:pt x="1418" y="1940"/>
                </a:cubicBezTo>
                <a:cubicBezTo>
                  <a:pt x="1438" y="1940"/>
                  <a:pt x="1447" y="1929"/>
                  <a:pt x="1457" y="1929"/>
                </a:cubicBezTo>
                <a:close/>
                <a:moveTo>
                  <a:pt x="1664" y="1890"/>
                </a:moveTo>
                <a:cubicBezTo>
                  <a:pt x="1674" y="1900"/>
                  <a:pt x="1694" y="1910"/>
                  <a:pt x="1703" y="1920"/>
                </a:cubicBezTo>
                <a:cubicBezTo>
                  <a:pt x="1723" y="1940"/>
                  <a:pt x="1742" y="1949"/>
                  <a:pt x="1753" y="1969"/>
                </a:cubicBezTo>
                <a:lnTo>
                  <a:pt x="1742" y="2047"/>
                </a:lnTo>
                <a:cubicBezTo>
                  <a:pt x="1723" y="2018"/>
                  <a:pt x="1694" y="1999"/>
                  <a:pt x="1664" y="1979"/>
                </a:cubicBezTo>
                <a:cubicBezTo>
                  <a:pt x="1654" y="1949"/>
                  <a:pt x="1644" y="1929"/>
                  <a:pt x="1635" y="1910"/>
                </a:cubicBezTo>
                <a:cubicBezTo>
                  <a:pt x="1644" y="1900"/>
                  <a:pt x="1654" y="1890"/>
                  <a:pt x="1664" y="1890"/>
                </a:cubicBezTo>
                <a:close/>
                <a:moveTo>
                  <a:pt x="1713" y="2058"/>
                </a:moveTo>
                <a:lnTo>
                  <a:pt x="1742" y="2087"/>
                </a:lnTo>
                <a:cubicBezTo>
                  <a:pt x="1742" y="2097"/>
                  <a:pt x="1733" y="2097"/>
                  <a:pt x="1733" y="2097"/>
                </a:cubicBezTo>
                <a:cubicBezTo>
                  <a:pt x="1723" y="2087"/>
                  <a:pt x="1723" y="2067"/>
                  <a:pt x="1713" y="2058"/>
                </a:cubicBezTo>
                <a:close/>
                <a:moveTo>
                  <a:pt x="1427" y="2058"/>
                </a:moveTo>
                <a:lnTo>
                  <a:pt x="1467" y="2097"/>
                </a:lnTo>
                <a:lnTo>
                  <a:pt x="1487" y="2117"/>
                </a:lnTo>
                <a:lnTo>
                  <a:pt x="1427" y="2087"/>
                </a:lnTo>
                <a:cubicBezTo>
                  <a:pt x="1427" y="2087"/>
                  <a:pt x="1427" y="2077"/>
                  <a:pt x="1418" y="2067"/>
                </a:cubicBezTo>
                <a:cubicBezTo>
                  <a:pt x="1427" y="2067"/>
                  <a:pt x="1427" y="2067"/>
                  <a:pt x="1427" y="2058"/>
                </a:cubicBezTo>
                <a:close/>
                <a:moveTo>
                  <a:pt x="1506" y="2008"/>
                </a:moveTo>
                <a:cubicBezTo>
                  <a:pt x="1516" y="2028"/>
                  <a:pt x="1526" y="2047"/>
                  <a:pt x="1546" y="2067"/>
                </a:cubicBezTo>
                <a:lnTo>
                  <a:pt x="1575" y="2156"/>
                </a:lnTo>
                <a:lnTo>
                  <a:pt x="1575" y="2156"/>
                </a:lnTo>
                <a:lnTo>
                  <a:pt x="1565" y="2146"/>
                </a:lnTo>
                <a:cubicBezTo>
                  <a:pt x="1526" y="2117"/>
                  <a:pt x="1497" y="2077"/>
                  <a:pt x="1457" y="2038"/>
                </a:cubicBezTo>
                <a:cubicBezTo>
                  <a:pt x="1477" y="2028"/>
                  <a:pt x="1487" y="2018"/>
                  <a:pt x="1506" y="2008"/>
                </a:cubicBezTo>
                <a:close/>
                <a:moveTo>
                  <a:pt x="2864" y="1920"/>
                </a:moveTo>
                <a:cubicBezTo>
                  <a:pt x="2786" y="1949"/>
                  <a:pt x="2697" y="1988"/>
                  <a:pt x="2608" y="2028"/>
                </a:cubicBezTo>
                <a:cubicBezTo>
                  <a:pt x="2490" y="2077"/>
                  <a:pt x="2382" y="2126"/>
                  <a:pt x="2264" y="2176"/>
                </a:cubicBezTo>
                <a:cubicBezTo>
                  <a:pt x="2402" y="2106"/>
                  <a:pt x="2549" y="2028"/>
                  <a:pt x="2687" y="1959"/>
                </a:cubicBezTo>
                <a:cubicBezTo>
                  <a:pt x="2746" y="1940"/>
                  <a:pt x="2805" y="1929"/>
                  <a:pt x="2864" y="1920"/>
                </a:cubicBezTo>
                <a:close/>
                <a:moveTo>
                  <a:pt x="1516" y="2289"/>
                </a:moveTo>
                <a:lnTo>
                  <a:pt x="1467" y="2313"/>
                </a:lnTo>
                <a:lnTo>
                  <a:pt x="1457" y="2303"/>
                </a:lnTo>
                <a:cubicBezTo>
                  <a:pt x="1482" y="2303"/>
                  <a:pt x="1499" y="2297"/>
                  <a:pt x="1516" y="2289"/>
                </a:cubicBezTo>
                <a:close/>
                <a:moveTo>
                  <a:pt x="2087" y="2284"/>
                </a:moveTo>
                <a:cubicBezTo>
                  <a:pt x="2087" y="2303"/>
                  <a:pt x="2077" y="2313"/>
                  <a:pt x="2068" y="2333"/>
                </a:cubicBezTo>
                <a:cubicBezTo>
                  <a:pt x="2057" y="2323"/>
                  <a:pt x="2057" y="2313"/>
                  <a:pt x="2048" y="2303"/>
                </a:cubicBezTo>
                <a:cubicBezTo>
                  <a:pt x="2057" y="2303"/>
                  <a:pt x="2077" y="2294"/>
                  <a:pt x="2087" y="2284"/>
                </a:cubicBezTo>
                <a:close/>
                <a:moveTo>
                  <a:pt x="778" y="1969"/>
                </a:moveTo>
                <a:lnTo>
                  <a:pt x="778" y="1969"/>
                </a:lnTo>
                <a:cubicBezTo>
                  <a:pt x="857" y="1999"/>
                  <a:pt x="926" y="2038"/>
                  <a:pt x="1005" y="2067"/>
                </a:cubicBezTo>
                <a:cubicBezTo>
                  <a:pt x="1103" y="2156"/>
                  <a:pt x="1191" y="2254"/>
                  <a:pt x="1290" y="2343"/>
                </a:cubicBezTo>
                <a:cubicBezTo>
                  <a:pt x="1280" y="2343"/>
                  <a:pt x="1270" y="2353"/>
                  <a:pt x="1270" y="2353"/>
                </a:cubicBezTo>
                <a:cubicBezTo>
                  <a:pt x="1261" y="2353"/>
                  <a:pt x="1250" y="2343"/>
                  <a:pt x="1241" y="2343"/>
                </a:cubicBezTo>
                <a:cubicBezTo>
                  <a:pt x="1132" y="2264"/>
                  <a:pt x="1024" y="2176"/>
                  <a:pt x="916" y="2087"/>
                </a:cubicBezTo>
                <a:cubicBezTo>
                  <a:pt x="867" y="2047"/>
                  <a:pt x="828" y="2008"/>
                  <a:pt x="778" y="1969"/>
                </a:cubicBezTo>
                <a:close/>
                <a:moveTo>
                  <a:pt x="2363" y="2323"/>
                </a:moveTo>
                <a:lnTo>
                  <a:pt x="2363" y="2323"/>
                </a:lnTo>
                <a:cubicBezTo>
                  <a:pt x="2343" y="2333"/>
                  <a:pt x="2313" y="2343"/>
                  <a:pt x="2284" y="2353"/>
                </a:cubicBezTo>
                <a:cubicBezTo>
                  <a:pt x="2274" y="2362"/>
                  <a:pt x="2254" y="2362"/>
                  <a:pt x="2245" y="2362"/>
                </a:cubicBezTo>
                <a:cubicBezTo>
                  <a:pt x="2284" y="2353"/>
                  <a:pt x="2323" y="2333"/>
                  <a:pt x="2363" y="2323"/>
                </a:cubicBezTo>
                <a:close/>
                <a:moveTo>
                  <a:pt x="2127" y="2303"/>
                </a:moveTo>
                <a:cubicBezTo>
                  <a:pt x="2127" y="2303"/>
                  <a:pt x="2136" y="2303"/>
                  <a:pt x="2136" y="2313"/>
                </a:cubicBezTo>
                <a:cubicBezTo>
                  <a:pt x="2136" y="2323"/>
                  <a:pt x="2146" y="2343"/>
                  <a:pt x="2146" y="2362"/>
                </a:cubicBezTo>
                <a:cubicBezTo>
                  <a:pt x="2136" y="2362"/>
                  <a:pt x="2127" y="2362"/>
                  <a:pt x="2116" y="2373"/>
                </a:cubicBezTo>
                <a:lnTo>
                  <a:pt x="2097" y="2353"/>
                </a:lnTo>
                <a:cubicBezTo>
                  <a:pt x="2107" y="2333"/>
                  <a:pt x="2116" y="2313"/>
                  <a:pt x="2127" y="2303"/>
                </a:cubicBezTo>
                <a:close/>
                <a:moveTo>
                  <a:pt x="1890" y="0"/>
                </a:moveTo>
                <a:cubicBezTo>
                  <a:pt x="1851" y="0"/>
                  <a:pt x="1812" y="0"/>
                  <a:pt x="1772" y="11"/>
                </a:cubicBezTo>
                <a:lnTo>
                  <a:pt x="1772" y="837"/>
                </a:lnTo>
                <a:cubicBezTo>
                  <a:pt x="1772" y="857"/>
                  <a:pt x="1762" y="866"/>
                  <a:pt x="1753" y="886"/>
                </a:cubicBezTo>
                <a:cubicBezTo>
                  <a:pt x="1733" y="818"/>
                  <a:pt x="1703" y="748"/>
                  <a:pt x="1683" y="680"/>
                </a:cubicBezTo>
                <a:cubicBezTo>
                  <a:pt x="1664" y="552"/>
                  <a:pt x="1654" y="424"/>
                  <a:pt x="1644" y="296"/>
                </a:cubicBezTo>
                <a:cubicBezTo>
                  <a:pt x="1635" y="208"/>
                  <a:pt x="1624" y="119"/>
                  <a:pt x="1615" y="20"/>
                </a:cubicBezTo>
                <a:cubicBezTo>
                  <a:pt x="1595" y="20"/>
                  <a:pt x="1575" y="30"/>
                  <a:pt x="1546" y="30"/>
                </a:cubicBezTo>
                <a:cubicBezTo>
                  <a:pt x="1555" y="144"/>
                  <a:pt x="1565" y="267"/>
                  <a:pt x="1574" y="381"/>
                </a:cubicBezTo>
                <a:lnTo>
                  <a:pt x="1574" y="381"/>
                </a:lnTo>
                <a:cubicBezTo>
                  <a:pt x="1535" y="265"/>
                  <a:pt x="1496" y="157"/>
                  <a:pt x="1457" y="50"/>
                </a:cubicBezTo>
                <a:cubicBezTo>
                  <a:pt x="1418" y="59"/>
                  <a:pt x="1379" y="70"/>
                  <a:pt x="1349" y="79"/>
                </a:cubicBezTo>
                <a:cubicBezTo>
                  <a:pt x="1398" y="286"/>
                  <a:pt x="1457" y="493"/>
                  <a:pt x="1516" y="700"/>
                </a:cubicBezTo>
                <a:cubicBezTo>
                  <a:pt x="1565" y="837"/>
                  <a:pt x="1605" y="985"/>
                  <a:pt x="1654" y="1122"/>
                </a:cubicBezTo>
                <a:lnTo>
                  <a:pt x="1624" y="1181"/>
                </a:lnTo>
                <a:cubicBezTo>
                  <a:pt x="1565" y="945"/>
                  <a:pt x="1497" y="709"/>
                  <a:pt x="1427" y="483"/>
                </a:cubicBezTo>
                <a:cubicBezTo>
                  <a:pt x="1388" y="345"/>
                  <a:pt x="1349" y="217"/>
                  <a:pt x="1309" y="89"/>
                </a:cubicBezTo>
                <a:cubicBezTo>
                  <a:pt x="1300" y="89"/>
                  <a:pt x="1290" y="99"/>
                  <a:pt x="1280" y="99"/>
                </a:cubicBezTo>
                <a:cubicBezTo>
                  <a:pt x="1368" y="404"/>
                  <a:pt x="1457" y="709"/>
                  <a:pt x="1546" y="1024"/>
                </a:cubicBezTo>
                <a:cubicBezTo>
                  <a:pt x="1565" y="1093"/>
                  <a:pt x="1585" y="1162"/>
                  <a:pt x="1605" y="1240"/>
                </a:cubicBezTo>
                <a:cubicBezTo>
                  <a:pt x="1585" y="1280"/>
                  <a:pt x="1575" y="1319"/>
                  <a:pt x="1556" y="1369"/>
                </a:cubicBezTo>
                <a:cubicBezTo>
                  <a:pt x="1457" y="1181"/>
                  <a:pt x="1368" y="995"/>
                  <a:pt x="1270" y="818"/>
                </a:cubicBezTo>
                <a:cubicBezTo>
                  <a:pt x="1250" y="581"/>
                  <a:pt x="1231" y="345"/>
                  <a:pt x="1221" y="119"/>
                </a:cubicBezTo>
                <a:cubicBezTo>
                  <a:pt x="1172" y="138"/>
                  <a:pt x="1123" y="158"/>
                  <a:pt x="1064" y="178"/>
                </a:cubicBezTo>
                <a:cubicBezTo>
                  <a:pt x="1073" y="267"/>
                  <a:pt x="1073" y="355"/>
                  <a:pt x="1083" y="453"/>
                </a:cubicBezTo>
                <a:cubicBezTo>
                  <a:pt x="1044" y="374"/>
                  <a:pt x="1005" y="306"/>
                  <a:pt x="965" y="227"/>
                </a:cubicBezTo>
                <a:lnTo>
                  <a:pt x="906" y="256"/>
                </a:lnTo>
                <a:cubicBezTo>
                  <a:pt x="965" y="385"/>
                  <a:pt x="1034" y="503"/>
                  <a:pt x="1093" y="621"/>
                </a:cubicBezTo>
                <a:cubicBezTo>
                  <a:pt x="1103" y="700"/>
                  <a:pt x="1103" y="778"/>
                  <a:pt x="1113" y="857"/>
                </a:cubicBezTo>
                <a:cubicBezTo>
                  <a:pt x="1054" y="768"/>
                  <a:pt x="994" y="689"/>
                  <a:pt x="935" y="601"/>
                </a:cubicBezTo>
                <a:cubicBezTo>
                  <a:pt x="887" y="512"/>
                  <a:pt x="828" y="424"/>
                  <a:pt x="778" y="335"/>
                </a:cubicBezTo>
                <a:cubicBezTo>
                  <a:pt x="758" y="355"/>
                  <a:pt x="739" y="365"/>
                  <a:pt x="719" y="374"/>
                </a:cubicBezTo>
                <a:cubicBezTo>
                  <a:pt x="847" y="581"/>
                  <a:pt x="955" y="798"/>
                  <a:pt x="1064" y="1004"/>
                </a:cubicBezTo>
                <a:cubicBezTo>
                  <a:pt x="1083" y="1044"/>
                  <a:pt x="1103" y="1074"/>
                  <a:pt x="1123" y="1113"/>
                </a:cubicBezTo>
                <a:cubicBezTo>
                  <a:pt x="965" y="886"/>
                  <a:pt x="798" y="670"/>
                  <a:pt x="621" y="453"/>
                </a:cubicBezTo>
                <a:lnTo>
                  <a:pt x="513" y="562"/>
                </a:lnTo>
                <a:cubicBezTo>
                  <a:pt x="729" y="827"/>
                  <a:pt x="935" y="1103"/>
                  <a:pt x="1123" y="1378"/>
                </a:cubicBezTo>
                <a:cubicBezTo>
                  <a:pt x="1024" y="1299"/>
                  <a:pt x="935" y="1231"/>
                  <a:pt x="837" y="1152"/>
                </a:cubicBezTo>
                <a:cubicBezTo>
                  <a:pt x="798" y="1074"/>
                  <a:pt x="749" y="995"/>
                  <a:pt x="709" y="916"/>
                </a:cubicBezTo>
                <a:lnTo>
                  <a:pt x="502" y="562"/>
                </a:lnTo>
                <a:cubicBezTo>
                  <a:pt x="493" y="581"/>
                  <a:pt x="473" y="601"/>
                  <a:pt x="454" y="611"/>
                </a:cubicBezTo>
                <a:cubicBezTo>
                  <a:pt x="542" y="759"/>
                  <a:pt x="621" y="896"/>
                  <a:pt x="699" y="1034"/>
                </a:cubicBezTo>
                <a:lnTo>
                  <a:pt x="463" y="857"/>
                </a:lnTo>
                <a:cubicBezTo>
                  <a:pt x="424" y="818"/>
                  <a:pt x="384" y="788"/>
                  <a:pt x="336" y="759"/>
                </a:cubicBezTo>
                <a:cubicBezTo>
                  <a:pt x="336" y="768"/>
                  <a:pt x="325" y="778"/>
                  <a:pt x="316" y="788"/>
                </a:cubicBezTo>
                <a:cubicBezTo>
                  <a:pt x="463" y="896"/>
                  <a:pt x="601" y="1004"/>
                  <a:pt x="739" y="1113"/>
                </a:cubicBezTo>
                <a:cubicBezTo>
                  <a:pt x="769" y="1172"/>
                  <a:pt x="798" y="1221"/>
                  <a:pt x="828" y="1280"/>
                </a:cubicBezTo>
                <a:cubicBezTo>
                  <a:pt x="808" y="1260"/>
                  <a:pt x="778" y="1240"/>
                  <a:pt x="758" y="1221"/>
                </a:cubicBezTo>
                <a:cubicBezTo>
                  <a:pt x="601" y="1093"/>
                  <a:pt x="443" y="965"/>
                  <a:pt x="276" y="847"/>
                </a:cubicBezTo>
                <a:cubicBezTo>
                  <a:pt x="276" y="847"/>
                  <a:pt x="266" y="857"/>
                  <a:pt x="266" y="866"/>
                </a:cubicBezTo>
                <a:cubicBezTo>
                  <a:pt x="463" y="1024"/>
                  <a:pt x="670" y="1192"/>
                  <a:pt x="867" y="1349"/>
                </a:cubicBezTo>
                <a:cubicBezTo>
                  <a:pt x="876" y="1359"/>
                  <a:pt x="876" y="1359"/>
                  <a:pt x="876" y="1369"/>
                </a:cubicBezTo>
                <a:lnTo>
                  <a:pt x="994" y="1575"/>
                </a:lnTo>
                <a:cubicBezTo>
                  <a:pt x="867" y="1447"/>
                  <a:pt x="739" y="1329"/>
                  <a:pt x="601" y="1201"/>
                </a:cubicBezTo>
                <a:cubicBezTo>
                  <a:pt x="493" y="1093"/>
                  <a:pt x="375" y="985"/>
                  <a:pt x="257" y="866"/>
                </a:cubicBezTo>
                <a:cubicBezTo>
                  <a:pt x="257" y="877"/>
                  <a:pt x="247" y="886"/>
                  <a:pt x="247" y="896"/>
                </a:cubicBezTo>
                <a:cubicBezTo>
                  <a:pt x="443" y="1093"/>
                  <a:pt x="650" y="1290"/>
                  <a:pt x="857" y="1487"/>
                </a:cubicBezTo>
                <a:lnTo>
                  <a:pt x="1044" y="1673"/>
                </a:lnTo>
                <a:cubicBezTo>
                  <a:pt x="1093" y="1782"/>
                  <a:pt x="1152" y="1890"/>
                  <a:pt x="1211" y="1999"/>
                </a:cubicBezTo>
                <a:cubicBezTo>
                  <a:pt x="1172" y="1988"/>
                  <a:pt x="1142" y="1979"/>
                  <a:pt x="1113" y="1959"/>
                </a:cubicBezTo>
                <a:cubicBezTo>
                  <a:pt x="798" y="1644"/>
                  <a:pt x="483" y="1329"/>
                  <a:pt x="178" y="1014"/>
                </a:cubicBezTo>
                <a:cubicBezTo>
                  <a:pt x="158" y="1063"/>
                  <a:pt x="128" y="1113"/>
                  <a:pt x="119" y="1162"/>
                </a:cubicBezTo>
                <a:cubicBezTo>
                  <a:pt x="325" y="1378"/>
                  <a:pt x="542" y="1595"/>
                  <a:pt x="758" y="1811"/>
                </a:cubicBezTo>
                <a:cubicBezTo>
                  <a:pt x="660" y="1772"/>
                  <a:pt x="561" y="1732"/>
                  <a:pt x="473" y="1693"/>
                </a:cubicBezTo>
                <a:cubicBezTo>
                  <a:pt x="345" y="1585"/>
                  <a:pt x="217" y="1467"/>
                  <a:pt x="99" y="1349"/>
                </a:cubicBezTo>
                <a:cubicBezTo>
                  <a:pt x="89" y="1339"/>
                  <a:pt x="80" y="1319"/>
                  <a:pt x="60" y="1310"/>
                </a:cubicBezTo>
                <a:cubicBezTo>
                  <a:pt x="60" y="1319"/>
                  <a:pt x="60" y="1339"/>
                  <a:pt x="50" y="1349"/>
                </a:cubicBezTo>
                <a:cubicBezTo>
                  <a:pt x="158" y="1457"/>
                  <a:pt x="276" y="1555"/>
                  <a:pt x="384" y="1664"/>
                </a:cubicBezTo>
                <a:cubicBezTo>
                  <a:pt x="266" y="1614"/>
                  <a:pt x="139" y="1566"/>
                  <a:pt x="21" y="1507"/>
                </a:cubicBezTo>
                <a:cubicBezTo>
                  <a:pt x="10" y="1555"/>
                  <a:pt x="10" y="1605"/>
                  <a:pt x="1" y="1654"/>
                </a:cubicBezTo>
                <a:cubicBezTo>
                  <a:pt x="227" y="1743"/>
                  <a:pt x="454" y="1841"/>
                  <a:pt x="680" y="1929"/>
                </a:cubicBezTo>
                <a:cubicBezTo>
                  <a:pt x="837" y="2067"/>
                  <a:pt x="994" y="2195"/>
                  <a:pt x="1152" y="2313"/>
                </a:cubicBezTo>
                <a:lnTo>
                  <a:pt x="1034" y="2284"/>
                </a:lnTo>
                <a:cubicBezTo>
                  <a:pt x="994" y="2274"/>
                  <a:pt x="955" y="2254"/>
                  <a:pt x="906" y="2244"/>
                </a:cubicBezTo>
                <a:cubicBezTo>
                  <a:pt x="601" y="2117"/>
                  <a:pt x="296" y="1979"/>
                  <a:pt x="1" y="1831"/>
                </a:cubicBezTo>
                <a:lnTo>
                  <a:pt x="1" y="1831"/>
                </a:lnTo>
                <a:cubicBezTo>
                  <a:pt x="1" y="1890"/>
                  <a:pt x="10" y="1940"/>
                  <a:pt x="21" y="1988"/>
                </a:cubicBezTo>
                <a:cubicBezTo>
                  <a:pt x="325" y="2136"/>
                  <a:pt x="631" y="2274"/>
                  <a:pt x="946" y="2402"/>
                </a:cubicBezTo>
                <a:lnTo>
                  <a:pt x="2697" y="2402"/>
                </a:lnTo>
                <a:cubicBezTo>
                  <a:pt x="2825" y="2392"/>
                  <a:pt x="2943" y="2382"/>
                  <a:pt x="3061" y="2373"/>
                </a:cubicBezTo>
                <a:cubicBezTo>
                  <a:pt x="3219" y="2362"/>
                  <a:pt x="3367" y="2343"/>
                  <a:pt x="3524" y="2333"/>
                </a:cubicBezTo>
                <a:cubicBezTo>
                  <a:pt x="3541" y="2324"/>
                  <a:pt x="3543" y="2301"/>
                  <a:pt x="3531" y="2301"/>
                </a:cubicBezTo>
                <a:cubicBezTo>
                  <a:pt x="3529" y="2301"/>
                  <a:pt x="3527" y="2302"/>
                  <a:pt x="3524" y="2303"/>
                </a:cubicBezTo>
                <a:cubicBezTo>
                  <a:pt x="3209" y="2333"/>
                  <a:pt x="2884" y="2362"/>
                  <a:pt x="2569" y="2392"/>
                </a:cubicBezTo>
                <a:cubicBezTo>
                  <a:pt x="2608" y="2373"/>
                  <a:pt x="2648" y="2353"/>
                  <a:pt x="2687" y="2343"/>
                </a:cubicBezTo>
                <a:cubicBezTo>
                  <a:pt x="2835" y="2323"/>
                  <a:pt x="2982" y="2313"/>
                  <a:pt x="3130" y="2294"/>
                </a:cubicBezTo>
                <a:cubicBezTo>
                  <a:pt x="3317" y="2274"/>
                  <a:pt x="3514" y="2254"/>
                  <a:pt x="3711" y="2235"/>
                </a:cubicBezTo>
                <a:cubicBezTo>
                  <a:pt x="3711" y="2225"/>
                  <a:pt x="3711" y="2215"/>
                  <a:pt x="3721" y="2205"/>
                </a:cubicBezTo>
                <a:lnTo>
                  <a:pt x="3721" y="2205"/>
                </a:lnTo>
                <a:cubicBezTo>
                  <a:pt x="3406" y="2235"/>
                  <a:pt x="3091" y="2264"/>
                  <a:pt x="2776" y="2303"/>
                </a:cubicBezTo>
                <a:cubicBezTo>
                  <a:pt x="2973" y="2225"/>
                  <a:pt x="3170" y="2136"/>
                  <a:pt x="3356" y="2058"/>
                </a:cubicBezTo>
                <a:cubicBezTo>
                  <a:pt x="3494" y="2028"/>
                  <a:pt x="3632" y="1988"/>
                  <a:pt x="3770" y="1959"/>
                </a:cubicBezTo>
                <a:lnTo>
                  <a:pt x="3770" y="1929"/>
                </a:lnTo>
                <a:cubicBezTo>
                  <a:pt x="3681" y="1949"/>
                  <a:pt x="3603" y="1969"/>
                  <a:pt x="3514" y="1988"/>
                </a:cubicBezTo>
                <a:cubicBezTo>
                  <a:pt x="3583" y="1959"/>
                  <a:pt x="3652" y="1929"/>
                  <a:pt x="3711" y="1900"/>
                </a:cubicBezTo>
                <a:cubicBezTo>
                  <a:pt x="3794" y="1867"/>
                  <a:pt x="3743" y="1783"/>
                  <a:pt x="3671" y="1783"/>
                </a:cubicBezTo>
                <a:cubicBezTo>
                  <a:pt x="3658" y="1783"/>
                  <a:pt x="3645" y="1786"/>
                  <a:pt x="3632" y="1792"/>
                </a:cubicBezTo>
                <a:cubicBezTo>
                  <a:pt x="3297" y="1940"/>
                  <a:pt x="2953" y="2087"/>
                  <a:pt x="2619" y="2225"/>
                </a:cubicBezTo>
                <a:cubicBezTo>
                  <a:pt x="2481" y="2264"/>
                  <a:pt x="2353" y="2303"/>
                  <a:pt x="2215" y="2343"/>
                </a:cubicBezTo>
                <a:cubicBezTo>
                  <a:pt x="2205" y="2303"/>
                  <a:pt x="2195" y="2274"/>
                  <a:pt x="2186" y="2244"/>
                </a:cubicBezTo>
                <a:cubicBezTo>
                  <a:pt x="2471" y="2126"/>
                  <a:pt x="2746" y="1999"/>
                  <a:pt x="3022" y="1880"/>
                </a:cubicBezTo>
                <a:lnTo>
                  <a:pt x="3288" y="1821"/>
                </a:lnTo>
                <a:cubicBezTo>
                  <a:pt x="3445" y="1782"/>
                  <a:pt x="3612" y="1732"/>
                  <a:pt x="3780" y="1693"/>
                </a:cubicBezTo>
                <a:lnTo>
                  <a:pt x="3780" y="1664"/>
                </a:lnTo>
                <a:cubicBezTo>
                  <a:pt x="3573" y="1713"/>
                  <a:pt x="3367" y="1762"/>
                  <a:pt x="3170" y="1811"/>
                </a:cubicBezTo>
                <a:cubicBezTo>
                  <a:pt x="3347" y="1732"/>
                  <a:pt x="3533" y="1644"/>
                  <a:pt x="3721" y="1566"/>
                </a:cubicBezTo>
                <a:cubicBezTo>
                  <a:pt x="3738" y="1557"/>
                  <a:pt x="3725" y="1534"/>
                  <a:pt x="3709" y="1534"/>
                </a:cubicBezTo>
                <a:cubicBezTo>
                  <a:pt x="3707" y="1534"/>
                  <a:pt x="3704" y="1534"/>
                  <a:pt x="3701" y="1536"/>
                </a:cubicBezTo>
                <a:cubicBezTo>
                  <a:pt x="3474" y="1644"/>
                  <a:pt x="3238" y="1752"/>
                  <a:pt x="3012" y="1851"/>
                </a:cubicBezTo>
                <a:cubicBezTo>
                  <a:pt x="2934" y="1870"/>
                  <a:pt x="2864" y="1890"/>
                  <a:pt x="2786" y="1900"/>
                </a:cubicBezTo>
                <a:cubicBezTo>
                  <a:pt x="3111" y="1732"/>
                  <a:pt x="3426" y="1575"/>
                  <a:pt x="3741" y="1408"/>
                </a:cubicBezTo>
                <a:cubicBezTo>
                  <a:pt x="3730" y="1359"/>
                  <a:pt x="3721" y="1310"/>
                  <a:pt x="3701" y="1270"/>
                </a:cubicBezTo>
                <a:cubicBezTo>
                  <a:pt x="3219" y="1526"/>
                  <a:pt x="2737" y="1772"/>
                  <a:pt x="2254" y="2028"/>
                </a:cubicBezTo>
                <a:cubicBezTo>
                  <a:pt x="2254" y="2018"/>
                  <a:pt x="2264" y="1999"/>
                  <a:pt x="2274" y="1988"/>
                </a:cubicBezTo>
                <a:cubicBezTo>
                  <a:pt x="2422" y="1890"/>
                  <a:pt x="2560" y="1792"/>
                  <a:pt x="2707" y="1693"/>
                </a:cubicBezTo>
                <a:cubicBezTo>
                  <a:pt x="2855" y="1605"/>
                  <a:pt x="3002" y="1526"/>
                  <a:pt x="3140" y="1447"/>
                </a:cubicBezTo>
                <a:cubicBezTo>
                  <a:pt x="3317" y="1349"/>
                  <a:pt x="3485" y="1251"/>
                  <a:pt x="3662" y="1152"/>
                </a:cubicBezTo>
                <a:cubicBezTo>
                  <a:pt x="3652" y="1142"/>
                  <a:pt x="3652" y="1133"/>
                  <a:pt x="3652" y="1122"/>
                </a:cubicBezTo>
                <a:cubicBezTo>
                  <a:pt x="3426" y="1251"/>
                  <a:pt x="3189" y="1378"/>
                  <a:pt x="2963" y="1516"/>
                </a:cubicBezTo>
                <a:lnTo>
                  <a:pt x="3612" y="1044"/>
                </a:lnTo>
                <a:lnTo>
                  <a:pt x="3553" y="926"/>
                </a:lnTo>
                <a:cubicBezTo>
                  <a:pt x="3445" y="995"/>
                  <a:pt x="3337" y="1074"/>
                  <a:pt x="3238" y="1152"/>
                </a:cubicBezTo>
                <a:cubicBezTo>
                  <a:pt x="3150" y="1181"/>
                  <a:pt x="3071" y="1221"/>
                  <a:pt x="2993" y="1251"/>
                </a:cubicBezTo>
                <a:cubicBezTo>
                  <a:pt x="3032" y="1211"/>
                  <a:pt x="3081" y="1172"/>
                  <a:pt x="3130" y="1122"/>
                </a:cubicBezTo>
                <a:cubicBezTo>
                  <a:pt x="3238" y="1014"/>
                  <a:pt x="3356" y="906"/>
                  <a:pt x="3465" y="788"/>
                </a:cubicBezTo>
                <a:cubicBezTo>
                  <a:pt x="3455" y="778"/>
                  <a:pt x="3445" y="768"/>
                  <a:pt x="3445" y="759"/>
                </a:cubicBezTo>
                <a:cubicBezTo>
                  <a:pt x="3268" y="945"/>
                  <a:pt x="3091" y="1122"/>
                  <a:pt x="2904" y="1290"/>
                </a:cubicBezTo>
                <a:cubicBezTo>
                  <a:pt x="2894" y="1290"/>
                  <a:pt x="2894" y="1290"/>
                  <a:pt x="2884" y="1299"/>
                </a:cubicBezTo>
                <a:cubicBezTo>
                  <a:pt x="3061" y="1103"/>
                  <a:pt x="3229" y="906"/>
                  <a:pt x="3396" y="700"/>
                </a:cubicBezTo>
                <a:cubicBezTo>
                  <a:pt x="3367" y="670"/>
                  <a:pt x="3337" y="630"/>
                  <a:pt x="3297" y="591"/>
                </a:cubicBezTo>
                <a:cubicBezTo>
                  <a:pt x="3248" y="650"/>
                  <a:pt x="3209" y="700"/>
                  <a:pt x="3159" y="759"/>
                </a:cubicBezTo>
                <a:cubicBezTo>
                  <a:pt x="3071" y="818"/>
                  <a:pt x="2993" y="877"/>
                  <a:pt x="2914" y="926"/>
                </a:cubicBezTo>
                <a:cubicBezTo>
                  <a:pt x="3002" y="778"/>
                  <a:pt x="3091" y="630"/>
                  <a:pt x="3179" y="473"/>
                </a:cubicBezTo>
                <a:cubicBezTo>
                  <a:pt x="3130" y="433"/>
                  <a:pt x="3081" y="394"/>
                  <a:pt x="3022" y="355"/>
                </a:cubicBezTo>
                <a:cubicBezTo>
                  <a:pt x="2934" y="542"/>
                  <a:pt x="2835" y="719"/>
                  <a:pt x="2737" y="906"/>
                </a:cubicBezTo>
                <a:cubicBezTo>
                  <a:pt x="2786" y="788"/>
                  <a:pt x="2835" y="670"/>
                  <a:pt x="2875" y="552"/>
                </a:cubicBezTo>
                <a:lnTo>
                  <a:pt x="2963" y="315"/>
                </a:lnTo>
                <a:cubicBezTo>
                  <a:pt x="2953" y="306"/>
                  <a:pt x="2943" y="306"/>
                  <a:pt x="2934" y="296"/>
                </a:cubicBezTo>
                <a:cubicBezTo>
                  <a:pt x="2845" y="552"/>
                  <a:pt x="2746" y="807"/>
                  <a:pt x="2638" y="1054"/>
                </a:cubicBezTo>
                <a:cubicBezTo>
                  <a:pt x="2628" y="1074"/>
                  <a:pt x="2628" y="1093"/>
                  <a:pt x="2619" y="1103"/>
                </a:cubicBezTo>
                <a:cubicBezTo>
                  <a:pt x="2608" y="1133"/>
                  <a:pt x="2589" y="1152"/>
                  <a:pt x="2579" y="1172"/>
                </a:cubicBezTo>
                <a:cubicBezTo>
                  <a:pt x="2530" y="1211"/>
                  <a:pt x="2481" y="1240"/>
                  <a:pt x="2431" y="1270"/>
                </a:cubicBezTo>
                <a:cubicBezTo>
                  <a:pt x="2540" y="1063"/>
                  <a:pt x="2648" y="847"/>
                  <a:pt x="2746" y="621"/>
                </a:cubicBezTo>
                <a:cubicBezTo>
                  <a:pt x="2796" y="512"/>
                  <a:pt x="2845" y="394"/>
                  <a:pt x="2894" y="276"/>
                </a:cubicBezTo>
                <a:cubicBezTo>
                  <a:pt x="2875" y="256"/>
                  <a:pt x="2855" y="247"/>
                  <a:pt x="2835" y="237"/>
                </a:cubicBezTo>
                <a:cubicBezTo>
                  <a:pt x="2726" y="503"/>
                  <a:pt x="2608" y="768"/>
                  <a:pt x="2481" y="1024"/>
                </a:cubicBezTo>
                <a:cubicBezTo>
                  <a:pt x="2422" y="1142"/>
                  <a:pt x="2372" y="1251"/>
                  <a:pt x="2313" y="1359"/>
                </a:cubicBezTo>
                <a:lnTo>
                  <a:pt x="2293" y="1378"/>
                </a:lnTo>
                <a:cubicBezTo>
                  <a:pt x="2431" y="1074"/>
                  <a:pt x="2549" y="768"/>
                  <a:pt x="2667" y="463"/>
                </a:cubicBezTo>
                <a:cubicBezTo>
                  <a:pt x="2697" y="374"/>
                  <a:pt x="2726" y="286"/>
                  <a:pt x="2776" y="208"/>
                </a:cubicBezTo>
                <a:lnTo>
                  <a:pt x="2717" y="178"/>
                </a:lnTo>
                <a:cubicBezTo>
                  <a:pt x="2678" y="237"/>
                  <a:pt x="2648" y="296"/>
                  <a:pt x="2628" y="365"/>
                </a:cubicBezTo>
                <a:cubicBezTo>
                  <a:pt x="2589" y="453"/>
                  <a:pt x="2560" y="542"/>
                  <a:pt x="2530" y="630"/>
                </a:cubicBezTo>
                <a:cubicBezTo>
                  <a:pt x="2490" y="719"/>
                  <a:pt x="2461" y="818"/>
                  <a:pt x="2422" y="916"/>
                </a:cubicBezTo>
                <a:cubicBezTo>
                  <a:pt x="2343" y="1093"/>
                  <a:pt x="2264" y="1280"/>
                  <a:pt x="2175" y="1467"/>
                </a:cubicBezTo>
                <a:cubicBezTo>
                  <a:pt x="2116" y="1507"/>
                  <a:pt x="2057" y="1546"/>
                  <a:pt x="2008" y="1585"/>
                </a:cubicBezTo>
                <a:cubicBezTo>
                  <a:pt x="2008" y="1555"/>
                  <a:pt x="2018" y="1516"/>
                  <a:pt x="2028" y="1477"/>
                </a:cubicBezTo>
                <a:cubicBezTo>
                  <a:pt x="2127" y="1162"/>
                  <a:pt x="2234" y="857"/>
                  <a:pt x="2363" y="542"/>
                </a:cubicBezTo>
                <a:cubicBezTo>
                  <a:pt x="2422" y="404"/>
                  <a:pt x="2481" y="256"/>
                  <a:pt x="2540" y="109"/>
                </a:cubicBezTo>
                <a:cubicBezTo>
                  <a:pt x="2510" y="99"/>
                  <a:pt x="2490" y="99"/>
                  <a:pt x="2471" y="89"/>
                </a:cubicBezTo>
                <a:cubicBezTo>
                  <a:pt x="2343" y="385"/>
                  <a:pt x="2225" y="689"/>
                  <a:pt x="2116" y="985"/>
                </a:cubicBezTo>
                <a:lnTo>
                  <a:pt x="2087" y="1074"/>
                </a:lnTo>
                <a:cubicBezTo>
                  <a:pt x="2116" y="906"/>
                  <a:pt x="2146" y="748"/>
                  <a:pt x="2166" y="581"/>
                </a:cubicBezTo>
                <a:cubicBezTo>
                  <a:pt x="2195" y="404"/>
                  <a:pt x="2225" y="217"/>
                  <a:pt x="2254" y="40"/>
                </a:cubicBezTo>
                <a:cubicBezTo>
                  <a:pt x="2234" y="30"/>
                  <a:pt x="2205" y="30"/>
                  <a:pt x="2186" y="20"/>
                </a:cubicBezTo>
                <a:cubicBezTo>
                  <a:pt x="2166" y="50"/>
                  <a:pt x="2156" y="79"/>
                  <a:pt x="2136" y="99"/>
                </a:cubicBezTo>
                <a:cubicBezTo>
                  <a:pt x="2146" y="70"/>
                  <a:pt x="2146" y="50"/>
                  <a:pt x="2146" y="20"/>
                </a:cubicBezTo>
                <a:cubicBezTo>
                  <a:pt x="2097" y="11"/>
                  <a:pt x="2048" y="11"/>
                  <a:pt x="1989" y="11"/>
                </a:cubicBezTo>
                <a:lnTo>
                  <a:pt x="1930" y="512"/>
                </a:lnTo>
                <a:cubicBezTo>
                  <a:pt x="1920" y="522"/>
                  <a:pt x="1920" y="542"/>
                  <a:pt x="1910" y="552"/>
                </a:cubicBezTo>
                <a:lnTo>
                  <a:pt x="1910" y="414"/>
                </a:lnTo>
                <a:cubicBezTo>
                  <a:pt x="1920" y="276"/>
                  <a:pt x="1920" y="138"/>
                  <a:pt x="1920" y="0"/>
                </a:cubicBezTo>
                <a:close/>
              </a:path>
            </a:pathLst>
          </a:custGeom>
          <a:solidFill>
            <a:srgbClr val="0027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7"/>
          <p:cNvSpPr/>
          <p:nvPr/>
        </p:nvSpPr>
        <p:spPr>
          <a:xfrm>
            <a:off x="5034604" y="5070107"/>
            <a:ext cx="73299" cy="12711"/>
          </a:xfrm>
          <a:custGeom>
            <a:avLst/>
            <a:gdLst/>
            <a:ahLst/>
            <a:cxnLst/>
            <a:rect l="l" t="t" r="r" b="b"/>
            <a:pathLst>
              <a:path w="346" h="60" extrusionOk="0">
                <a:moveTo>
                  <a:pt x="1" y="1"/>
                </a:moveTo>
                <a:cubicBezTo>
                  <a:pt x="1" y="11"/>
                  <a:pt x="11" y="20"/>
                  <a:pt x="11" y="31"/>
                </a:cubicBezTo>
                <a:lnTo>
                  <a:pt x="188" y="60"/>
                </a:lnTo>
                <a:lnTo>
                  <a:pt x="346" y="60"/>
                </a:lnTo>
                <a:cubicBezTo>
                  <a:pt x="306" y="60"/>
                  <a:pt x="267" y="50"/>
                  <a:pt x="228" y="40"/>
                </a:cubicBezTo>
                <a:cubicBezTo>
                  <a:pt x="149" y="31"/>
                  <a:pt x="80" y="11"/>
                  <a:pt x="1" y="1"/>
                </a:cubicBezTo>
                <a:close/>
              </a:path>
            </a:pathLst>
          </a:custGeom>
          <a:solidFill>
            <a:srgbClr val="0027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7"/>
          <p:cNvSpPr/>
          <p:nvPr/>
        </p:nvSpPr>
        <p:spPr>
          <a:xfrm>
            <a:off x="97922" y="5070107"/>
            <a:ext cx="73299" cy="12711"/>
          </a:xfrm>
          <a:custGeom>
            <a:avLst/>
            <a:gdLst/>
            <a:ahLst/>
            <a:cxnLst/>
            <a:rect l="l" t="t" r="r" b="b"/>
            <a:pathLst>
              <a:path w="346" h="60" extrusionOk="0">
                <a:moveTo>
                  <a:pt x="0" y="1"/>
                </a:moveTo>
                <a:cubicBezTo>
                  <a:pt x="0" y="11"/>
                  <a:pt x="0" y="20"/>
                  <a:pt x="11" y="31"/>
                </a:cubicBezTo>
                <a:lnTo>
                  <a:pt x="188" y="60"/>
                </a:lnTo>
                <a:lnTo>
                  <a:pt x="345" y="60"/>
                </a:lnTo>
                <a:cubicBezTo>
                  <a:pt x="306" y="60"/>
                  <a:pt x="267" y="50"/>
                  <a:pt x="227" y="40"/>
                </a:cubicBezTo>
                <a:cubicBezTo>
                  <a:pt x="148" y="31"/>
                  <a:pt x="70" y="11"/>
                  <a:pt x="0" y="1"/>
                </a:cubicBezTo>
                <a:close/>
              </a:path>
            </a:pathLst>
          </a:custGeom>
          <a:solidFill>
            <a:srgbClr val="0027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7"/>
          <p:cNvSpPr/>
          <p:nvPr/>
        </p:nvSpPr>
        <p:spPr>
          <a:xfrm>
            <a:off x="49" y="5082606"/>
            <a:ext cx="9143974" cy="123295"/>
          </a:xfrm>
          <a:custGeom>
            <a:avLst/>
            <a:gdLst/>
            <a:ahLst/>
            <a:cxnLst/>
            <a:rect l="l" t="t" r="r" b="b"/>
            <a:pathLst>
              <a:path w="43163" h="582" extrusionOk="0">
                <a:moveTo>
                  <a:pt x="0" y="1"/>
                </a:moveTo>
                <a:lnTo>
                  <a:pt x="0" y="582"/>
                </a:lnTo>
                <a:lnTo>
                  <a:pt x="43163" y="582"/>
                </a:lnTo>
                <a:lnTo>
                  <a:pt x="43163" y="1"/>
                </a:lnTo>
                <a:close/>
              </a:path>
            </a:pathLst>
          </a:custGeom>
          <a:solidFill>
            <a:srgbClr val="0027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7"/>
          <p:cNvSpPr/>
          <p:nvPr/>
        </p:nvSpPr>
        <p:spPr>
          <a:xfrm>
            <a:off x="458932" y="4559343"/>
            <a:ext cx="823875" cy="523475"/>
          </a:xfrm>
          <a:custGeom>
            <a:avLst/>
            <a:gdLst/>
            <a:ahLst/>
            <a:cxnLst/>
            <a:rect l="l" t="t" r="r" b="b"/>
            <a:pathLst>
              <a:path w="3889" h="2471" extrusionOk="0">
                <a:moveTo>
                  <a:pt x="1999" y="1"/>
                </a:moveTo>
                <a:cubicBezTo>
                  <a:pt x="1890" y="1"/>
                  <a:pt x="1782" y="60"/>
                  <a:pt x="1713" y="148"/>
                </a:cubicBezTo>
                <a:cubicBezTo>
                  <a:pt x="1634" y="247"/>
                  <a:pt x="1605" y="375"/>
                  <a:pt x="1585" y="493"/>
                </a:cubicBezTo>
                <a:cubicBezTo>
                  <a:pt x="1546" y="749"/>
                  <a:pt x="1536" y="1005"/>
                  <a:pt x="1566" y="1250"/>
                </a:cubicBezTo>
                <a:cubicBezTo>
                  <a:pt x="1477" y="1005"/>
                  <a:pt x="1319" y="778"/>
                  <a:pt x="1133" y="601"/>
                </a:cubicBezTo>
                <a:cubicBezTo>
                  <a:pt x="1054" y="532"/>
                  <a:pt x="965" y="463"/>
                  <a:pt x="866" y="434"/>
                </a:cubicBezTo>
                <a:cubicBezTo>
                  <a:pt x="832" y="422"/>
                  <a:pt x="797" y="417"/>
                  <a:pt x="763" y="417"/>
                </a:cubicBezTo>
                <a:cubicBezTo>
                  <a:pt x="711" y="417"/>
                  <a:pt x="662" y="430"/>
                  <a:pt x="621" y="454"/>
                </a:cubicBezTo>
                <a:cubicBezTo>
                  <a:pt x="601" y="463"/>
                  <a:pt x="581" y="473"/>
                  <a:pt x="571" y="483"/>
                </a:cubicBezTo>
                <a:lnTo>
                  <a:pt x="562" y="483"/>
                </a:lnTo>
                <a:cubicBezTo>
                  <a:pt x="453" y="591"/>
                  <a:pt x="463" y="769"/>
                  <a:pt x="503" y="926"/>
                </a:cubicBezTo>
                <a:cubicBezTo>
                  <a:pt x="571" y="1270"/>
                  <a:pt x="739" y="1595"/>
                  <a:pt x="945" y="1880"/>
                </a:cubicBezTo>
                <a:cubicBezTo>
                  <a:pt x="798" y="1683"/>
                  <a:pt x="611" y="1526"/>
                  <a:pt x="404" y="1398"/>
                </a:cubicBezTo>
                <a:cubicBezTo>
                  <a:pt x="341" y="1363"/>
                  <a:pt x="269" y="1329"/>
                  <a:pt x="197" y="1329"/>
                </a:cubicBezTo>
                <a:cubicBezTo>
                  <a:pt x="167" y="1329"/>
                  <a:pt x="138" y="1335"/>
                  <a:pt x="109" y="1349"/>
                </a:cubicBezTo>
                <a:cubicBezTo>
                  <a:pt x="89" y="1359"/>
                  <a:pt x="70" y="1379"/>
                  <a:pt x="50" y="1398"/>
                </a:cubicBezTo>
                <a:cubicBezTo>
                  <a:pt x="40" y="1408"/>
                  <a:pt x="30" y="1428"/>
                  <a:pt x="20" y="1447"/>
                </a:cubicBezTo>
                <a:cubicBezTo>
                  <a:pt x="11" y="1477"/>
                  <a:pt x="11" y="1506"/>
                  <a:pt x="0" y="1536"/>
                </a:cubicBezTo>
                <a:cubicBezTo>
                  <a:pt x="0" y="1605"/>
                  <a:pt x="20" y="1683"/>
                  <a:pt x="50" y="1753"/>
                </a:cubicBezTo>
                <a:cubicBezTo>
                  <a:pt x="148" y="2028"/>
                  <a:pt x="326" y="2284"/>
                  <a:pt x="562" y="2471"/>
                </a:cubicBezTo>
                <a:lnTo>
                  <a:pt x="3298" y="2471"/>
                </a:lnTo>
                <a:cubicBezTo>
                  <a:pt x="3435" y="2382"/>
                  <a:pt x="3563" y="2284"/>
                  <a:pt x="3672" y="2175"/>
                </a:cubicBezTo>
                <a:cubicBezTo>
                  <a:pt x="3750" y="2087"/>
                  <a:pt x="3829" y="1998"/>
                  <a:pt x="3858" y="1890"/>
                </a:cubicBezTo>
                <a:cubicBezTo>
                  <a:pt x="3888" y="1782"/>
                  <a:pt x="3858" y="1644"/>
                  <a:pt x="3760" y="1585"/>
                </a:cubicBezTo>
                <a:cubicBezTo>
                  <a:pt x="3740" y="1576"/>
                  <a:pt x="3720" y="1565"/>
                  <a:pt x="3701" y="1565"/>
                </a:cubicBezTo>
                <a:cubicBezTo>
                  <a:pt x="3683" y="1561"/>
                  <a:pt x="3666" y="1559"/>
                  <a:pt x="3649" y="1559"/>
                </a:cubicBezTo>
                <a:cubicBezTo>
                  <a:pt x="3546" y="1559"/>
                  <a:pt x="3441" y="1626"/>
                  <a:pt x="3357" y="1694"/>
                </a:cubicBezTo>
                <a:cubicBezTo>
                  <a:pt x="3287" y="1742"/>
                  <a:pt x="3228" y="1801"/>
                  <a:pt x="3179" y="1861"/>
                </a:cubicBezTo>
                <a:cubicBezTo>
                  <a:pt x="3346" y="1546"/>
                  <a:pt x="3396" y="1162"/>
                  <a:pt x="3307" y="817"/>
                </a:cubicBezTo>
                <a:cubicBezTo>
                  <a:pt x="3278" y="710"/>
                  <a:pt x="3228" y="601"/>
                  <a:pt x="3150" y="552"/>
                </a:cubicBezTo>
                <a:cubicBezTo>
                  <a:pt x="3130" y="542"/>
                  <a:pt x="3120" y="532"/>
                  <a:pt x="3101" y="522"/>
                </a:cubicBezTo>
                <a:lnTo>
                  <a:pt x="3091" y="522"/>
                </a:lnTo>
                <a:cubicBezTo>
                  <a:pt x="3068" y="514"/>
                  <a:pt x="3045" y="510"/>
                  <a:pt x="3022" y="510"/>
                </a:cubicBezTo>
                <a:cubicBezTo>
                  <a:pt x="2963" y="510"/>
                  <a:pt x="2904" y="533"/>
                  <a:pt x="2854" y="562"/>
                </a:cubicBezTo>
                <a:cubicBezTo>
                  <a:pt x="2786" y="611"/>
                  <a:pt x="2736" y="680"/>
                  <a:pt x="2687" y="749"/>
                </a:cubicBezTo>
                <a:cubicBezTo>
                  <a:pt x="2559" y="946"/>
                  <a:pt x="2451" y="1143"/>
                  <a:pt x="2392" y="1359"/>
                </a:cubicBezTo>
                <a:cubicBezTo>
                  <a:pt x="2421" y="1034"/>
                  <a:pt x="2402" y="719"/>
                  <a:pt x="2323" y="404"/>
                </a:cubicBezTo>
                <a:cubicBezTo>
                  <a:pt x="2284" y="247"/>
                  <a:pt x="2205" y="60"/>
                  <a:pt x="2047" y="10"/>
                </a:cubicBezTo>
                <a:lnTo>
                  <a:pt x="2038" y="10"/>
                </a:lnTo>
                <a:cubicBezTo>
                  <a:pt x="2018" y="1"/>
                  <a:pt x="2008" y="1"/>
                  <a:pt x="1999" y="1"/>
                </a:cubicBezTo>
                <a:close/>
              </a:path>
            </a:pathLst>
          </a:custGeom>
          <a:solidFill>
            <a:srgbClr val="55A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7"/>
          <p:cNvSpPr/>
          <p:nvPr/>
        </p:nvSpPr>
        <p:spPr>
          <a:xfrm>
            <a:off x="463169" y="4855506"/>
            <a:ext cx="194052" cy="227312"/>
          </a:xfrm>
          <a:custGeom>
            <a:avLst/>
            <a:gdLst/>
            <a:ahLst/>
            <a:cxnLst/>
            <a:rect l="l" t="t" r="r" b="b"/>
            <a:pathLst>
              <a:path w="916" h="1073" extrusionOk="0">
                <a:moveTo>
                  <a:pt x="30" y="0"/>
                </a:moveTo>
                <a:cubicBezTo>
                  <a:pt x="20" y="10"/>
                  <a:pt x="10" y="30"/>
                  <a:pt x="0" y="49"/>
                </a:cubicBezTo>
                <a:cubicBezTo>
                  <a:pt x="306" y="374"/>
                  <a:pt x="591" y="718"/>
                  <a:pt x="846" y="1073"/>
                </a:cubicBezTo>
                <a:lnTo>
                  <a:pt x="916" y="1073"/>
                </a:lnTo>
                <a:cubicBezTo>
                  <a:pt x="689" y="758"/>
                  <a:pt x="443" y="443"/>
                  <a:pt x="177" y="158"/>
                </a:cubicBezTo>
                <a:cubicBezTo>
                  <a:pt x="128" y="99"/>
                  <a:pt x="79" y="49"/>
                  <a:pt x="30" y="0"/>
                </a:cubicBezTo>
                <a:close/>
              </a:path>
            </a:pathLst>
          </a:custGeom>
          <a:solidFill>
            <a:srgbClr val="005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7"/>
          <p:cNvSpPr/>
          <p:nvPr/>
        </p:nvSpPr>
        <p:spPr>
          <a:xfrm>
            <a:off x="579897" y="4655310"/>
            <a:ext cx="223287" cy="427508"/>
          </a:xfrm>
          <a:custGeom>
            <a:avLst/>
            <a:gdLst/>
            <a:ahLst/>
            <a:cxnLst/>
            <a:rect l="l" t="t" r="r" b="b"/>
            <a:pathLst>
              <a:path w="1054" h="2018" extrusionOk="0">
                <a:moveTo>
                  <a:pt x="50" y="1"/>
                </a:moveTo>
                <a:cubicBezTo>
                  <a:pt x="30" y="10"/>
                  <a:pt x="10" y="20"/>
                  <a:pt x="0" y="30"/>
                </a:cubicBezTo>
                <a:cubicBezTo>
                  <a:pt x="384" y="640"/>
                  <a:pt x="709" y="1280"/>
                  <a:pt x="965" y="1949"/>
                </a:cubicBezTo>
                <a:cubicBezTo>
                  <a:pt x="975" y="1978"/>
                  <a:pt x="984" y="1998"/>
                  <a:pt x="995" y="2018"/>
                </a:cubicBezTo>
                <a:lnTo>
                  <a:pt x="1054" y="2018"/>
                </a:lnTo>
                <a:cubicBezTo>
                  <a:pt x="837" y="1447"/>
                  <a:pt x="571" y="876"/>
                  <a:pt x="256" y="345"/>
                </a:cubicBezTo>
                <a:cubicBezTo>
                  <a:pt x="188" y="227"/>
                  <a:pt x="118" y="109"/>
                  <a:pt x="50" y="1"/>
                </a:cubicBezTo>
                <a:close/>
              </a:path>
            </a:pathLst>
          </a:custGeom>
          <a:solidFill>
            <a:srgbClr val="005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7"/>
          <p:cNvSpPr/>
          <p:nvPr/>
        </p:nvSpPr>
        <p:spPr>
          <a:xfrm>
            <a:off x="861442" y="4559343"/>
            <a:ext cx="31353" cy="523475"/>
          </a:xfrm>
          <a:custGeom>
            <a:avLst/>
            <a:gdLst/>
            <a:ahLst/>
            <a:cxnLst/>
            <a:rect l="l" t="t" r="r" b="b"/>
            <a:pathLst>
              <a:path w="148" h="2471" extrusionOk="0">
                <a:moveTo>
                  <a:pt x="99" y="1"/>
                </a:moveTo>
                <a:cubicBezTo>
                  <a:pt x="88" y="699"/>
                  <a:pt x="69" y="1388"/>
                  <a:pt x="20" y="2077"/>
                </a:cubicBezTo>
                <a:cubicBezTo>
                  <a:pt x="10" y="2215"/>
                  <a:pt x="10" y="2343"/>
                  <a:pt x="0" y="2471"/>
                </a:cubicBezTo>
                <a:lnTo>
                  <a:pt x="49" y="2471"/>
                </a:lnTo>
                <a:cubicBezTo>
                  <a:pt x="108" y="1703"/>
                  <a:pt x="138" y="926"/>
                  <a:pt x="147" y="148"/>
                </a:cubicBezTo>
                <a:lnTo>
                  <a:pt x="147" y="10"/>
                </a:lnTo>
                <a:lnTo>
                  <a:pt x="138" y="10"/>
                </a:lnTo>
                <a:cubicBezTo>
                  <a:pt x="118" y="1"/>
                  <a:pt x="108" y="1"/>
                  <a:pt x="99" y="1"/>
                </a:cubicBezTo>
                <a:close/>
              </a:path>
            </a:pathLst>
          </a:custGeom>
          <a:solidFill>
            <a:srgbClr val="005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7"/>
          <p:cNvSpPr/>
          <p:nvPr/>
        </p:nvSpPr>
        <p:spPr>
          <a:xfrm>
            <a:off x="969696" y="4669927"/>
            <a:ext cx="156555" cy="412891"/>
          </a:xfrm>
          <a:custGeom>
            <a:avLst/>
            <a:gdLst/>
            <a:ahLst/>
            <a:cxnLst/>
            <a:rect l="l" t="t" r="r" b="b"/>
            <a:pathLst>
              <a:path w="739" h="1949" extrusionOk="0">
                <a:moveTo>
                  <a:pt x="690" y="0"/>
                </a:moveTo>
                <a:cubicBezTo>
                  <a:pt x="650" y="99"/>
                  <a:pt x="611" y="207"/>
                  <a:pt x="572" y="306"/>
                </a:cubicBezTo>
                <a:cubicBezTo>
                  <a:pt x="404" y="758"/>
                  <a:pt x="247" y="1220"/>
                  <a:pt x="89" y="1683"/>
                </a:cubicBezTo>
                <a:lnTo>
                  <a:pt x="1" y="1949"/>
                </a:lnTo>
                <a:lnTo>
                  <a:pt x="60" y="1949"/>
                </a:lnTo>
                <a:cubicBezTo>
                  <a:pt x="148" y="1673"/>
                  <a:pt x="247" y="1388"/>
                  <a:pt x="345" y="1102"/>
                </a:cubicBezTo>
                <a:cubicBezTo>
                  <a:pt x="424" y="876"/>
                  <a:pt x="513" y="640"/>
                  <a:pt x="591" y="413"/>
                </a:cubicBezTo>
                <a:lnTo>
                  <a:pt x="739" y="30"/>
                </a:lnTo>
                <a:cubicBezTo>
                  <a:pt x="719" y="20"/>
                  <a:pt x="709" y="10"/>
                  <a:pt x="690" y="0"/>
                </a:cubicBezTo>
                <a:close/>
              </a:path>
            </a:pathLst>
          </a:custGeom>
          <a:solidFill>
            <a:srgbClr val="005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7"/>
          <p:cNvSpPr/>
          <p:nvPr/>
        </p:nvSpPr>
        <p:spPr>
          <a:xfrm>
            <a:off x="1101042" y="4890884"/>
            <a:ext cx="154437" cy="191934"/>
          </a:xfrm>
          <a:custGeom>
            <a:avLst/>
            <a:gdLst/>
            <a:ahLst/>
            <a:cxnLst/>
            <a:rect l="l" t="t" r="r" b="b"/>
            <a:pathLst>
              <a:path w="729" h="906" extrusionOk="0">
                <a:moveTo>
                  <a:pt x="670" y="0"/>
                </a:moveTo>
                <a:cubicBezTo>
                  <a:pt x="571" y="118"/>
                  <a:pt x="483" y="247"/>
                  <a:pt x="385" y="374"/>
                </a:cubicBezTo>
                <a:lnTo>
                  <a:pt x="0" y="906"/>
                </a:lnTo>
                <a:lnTo>
                  <a:pt x="70" y="906"/>
                </a:lnTo>
                <a:cubicBezTo>
                  <a:pt x="79" y="896"/>
                  <a:pt x="89" y="886"/>
                  <a:pt x="89" y="877"/>
                </a:cubicBezTo>
                <a:cubicBezTo>
                  <a:pt x="286" y="610"/>
                  <a:pt x="473" y="345"/>
                  <a:pt x="670" y="89"/>
                </a:cubicBezTo>
                <a:cubicBezTo>
                  <a:pt x="689" y="70"/>
                  <a:pt x="709" y="40"/>
                  <a:pt x="729" y="20"/>
                </a:cubicBezTo>
                <a:cubicBezTo>
                  <a:pt x="709" y="11"/>
                  <a:pt x="689" y="0"/>
                  <a:pt x="670" y="0"/>
                </a:cubicBezTo>
                <a:close/>
              </a:path>
            </a:pathLst>
          </a:custGeom>
          <a:solidFill>
            <a:srgbClr val="005E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7"/>
          <p:cNvSpPr/>
          <p:nvPr/>
        </p:nvSpPr>
        <p:spPr>
          <a:xfrm>
            <a:off x="49" y="5030704"/>
            <a:ext cx="9143974" cy="52114"/>
          </a:xfrm>
          <a:custGeom>
            <a:avLst/>
            <a:gdLst/>
            <a:ahLst/>
            <a:cxnLst/>
            <a:rect l="l" t="t" r="r" b="b"/>
            <a:pathLst>
              <a:path w="43163" h="246" extrusionOk="0">
                <a:moveTo>
                  <a:pt x="0" y="0"/>
                </a:moveTo>
                <a:lnTo>
                  <a:pt x="0" y="246"/>
                </a:lnTo>
                <a:lnTo>
                  <a:pt x="43163" y="246"/>
                </a:lnTo>
                <a:lnTo>
                  <a:pt x="43163" y="0"/>
                </a:lnTo>
                <a:close/>
              </a:path>
            </a:pathLst>
          </a:custGeom>
          <a:solidFill>
            <a:srgbClr val="FFC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7"/>
          <p:cNvSpPr/>
          <p:nvPr/>
        </p:nvSpPr>
        <p:spPr>
          <a:xfrm>
            <a:off x="719998" y="288406"/>
            <a:ext cx="697197" cy="238378"/>
          </a:xfrm>
          <a:custGeom>
            <a:avLst/>
            <a:gdLst/>
            <a:ahLst/>
            <a:cxnLst/>
            <a:rect l="l" t="t" r="r" b="b"/>
            <a:pathLst>
              <a:path w="4548" h="1555" extrusionOk="0">
                <a:moveTo>
                  <a:pt x="2323" y="1"/>
                </a:moveTo>
                <a:cubicBezTo>
                  <a:pt x="1980" y="1"/>
                  <a:pt x="1703" y="281"/>
                  <a:pt x="1703" y="629"/>
                </a:cubicBezTo>
                <a:cubicBezTo>
                  <a:pt x="1427" y="658"/>
                  <a:pt x="1191" y="816"/>
                  <a:pt x="1064" y="1032"/>
                </a:cubicBezTo>
                <a:cubicBezTo>
                  <a:pt x="946" y="925"/>
                  <a:pt x="798" y="855"/>
                  <a:pt x="620" y="855"/>
                </a:cubicBezTo>
                <a:cubicBezTo>
                  <a:pt x="276" y="855"/>
                  <a:pt x="1" y="1131"/>
                  <a:pt x="1" y="1476"/>
                </a:cubicBezTo>
                <a:cubicBezTo>
                  <a:pt x="1" y="1505"/>
                  <a:pt x="1" y="1535"/>
                  <a:pt x="10" y="1554"/>
                </a:cubicBezTo>
                <a:lnTo>
                  <a:pt x="4547" y="1554"/>
                </a:lnTo>
                <a:lnTo>
                  <a:pt x="4547" y="1485"/>
                </a:lnTo>
                <a:cubicBezTo>
                  <a:pt x="4547" y="1141"/>
                  <a:pt x="4272" y="866"/>
                  <a:pt x="3927" y="866"/>
                </a:cubicBezTo>
                <a:cubicBezTo>
                  <a:pt x="3710" y="866"/>
                  <a:pt x="3524" y="973"/>
                  <a:pt x="3415" y="1141"/>
                </a:cubicBezTo>
                <a:cubicBezTo>
                  <a:pt x="3307" y="973"/>
                  <a:pt x="3120" y="855"/>
                  <a:pt x="2903" y="855"/>
                </a:cubicBezTo>
                <a:cubicBezTo>
                  <a:pt x="2982" y="658"/>
                  <a:pt x="2963" y="403"/>
                  <a:pt x="2766" y="157"/>
                </a:cubicBezTo>
                <a:cubicBezTo>
                  <a:pt x="2617" y="48"/>
                  <a:pt x="2464" y="1"/>
                  <a:pt x="23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7"/>
          <p:cNvSpPr/>
          <p:nvPr/>
        </p:nvSpPr>
        <p:spPr>
          <a:xfrm>
            <a:off x="166987" y="671727"/>
            <a:ext cx="1040123" cy="356324"/>
          </a:xfrm>
          <a:custGeom>
            <a:avLst/>
            <a:gdLst/>
            <a:ahLst/>
            <a:cxnLst/>
            <a:rect l="l" t="t" r="r" b="b"/>
            <a:pathLst>
              <a:path w="5295" h="1814" extrusionOk="0">
                <a:moveTo>
                  <a:pt x="2589" y="0"/>
                </a:moveTo>
                <a:cubicBezTo>
                  <a:pt x="2425" y="0"/>
                  <a:pt x="2248" y="55"/>
                  <a:pt x="2076" y="180"/>
                </a:cubicBezTo>
                <a:cubicBezTo>
                  <a:pt x="1840" y="466"/>
                  <a:pt x="1821" y="761"/>
                  <a:pt x="1919" y="998"/>
                </a:cubicBezTo>
                <a:cubicBezTo>
                  <a:pt x="1663" y="998"/>
                  <a:pt x="1447" y="1125"/>
                  <a:pt x="1319" y="1322"/>
                </a:cubicBezTo>
                <a:cubicBezTo>
                  <a:pt x="1191" y="1135"/>
                  <a:pt x="974" y="1007"/>
                  <a:pt x="718" y="1007"/>
                </a:cubicBezTo>
                <a:cubicBezTo>
                  <a:pt x="325" y="1007"/>
                  <a:pt x="0" y="1332"/>
                  <a:pt x="0" y="1726"/>
                </a:cubicBezTo>
                <a:lnTo>
                  <a:pt x="0" y="1814"/>
                </a:lnTo>
                <a:lnTo>
                  <a:pt x="5295" y="1814"/>
                </a:lnTo>
                <a:lnTo>
                  <a:pt x="5295" y="1716"/>
                </a:lnTo>
                <a:cubicBezTo>
                  <a:pt x="5295" y="1312"/>
                  <a:pt x="4970" y="987"/>
                  <a:pt x="4576" y="987"/>
                </a:cubicBezTo>
                <a:cubicBezTo>
                  <a:pt x="4370" y="987"/>
                  <a:pt x="4193" y="1076"/>
                  <a:pt x="4064" y="1204"/>
                </a:cubicBezTo>
                <a:cubicBezTo>
                  <a:pt x="3907" y="948"/>
                  <a:pt x="3631" y="761"/>
                  <a:pt x="3316" y="731"/>
                </a:cubicBezTo>
                <a:lnTo>
                  <a:pt x="3316" y="722"/>
                </a:lnTo>
                <a:cubicBezTo>
                  <a:pt x="3316" y="324"/>
                  <a:pt x="2990" y="0"/>
                  <a:pt x="25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7"/>
          <p:cNvSpPr/>
          <p:nvPr/>
        </p:nvSpPr>
        <p:spPr>
          <a:xfrm flipH="1">
            <a:off x="7761987" y="288406"/>
            <a:ext cx="697197" cy="238378"/>
          </a:xfrm>
          <a:custGeom>
            <a:avLst/>
            <a:gdLst/>
            <a:ahLst/>
            <a:cxnLst/>
            <a:rect l="l" t="t" r="r" b="b"/>
            <a:pathLst>
              <a:path w="4548" h="1555" extrusionOk="0">
                <a:moveTo>
                  <a:pt x="2323" y="1"/>
                </a:moveTo>
                <a:cubicBezTo>
                  <a:pt x="1980" y="1"/>
                  <a:pt x="1703" y="281"/>
                  <a:pt x="1703" y="629"/>
                </a:cubicBezTo>
                <a:cubicBezTo>
                  <a:pt x="1427" y="658"/>
                  <a:pt x="1191" y="816"/>
                  <a:pt x="1064" y="1032"/>
                </a:cubicBezTo>
                <a:cubicBezTo>
                  <a:pt x="946" y="925"/>
                  <a:pt x="798" y="855"/>
                  <a:pt x="620" y="855"/>
                </a:cubicBezTo>
                <a:cubicBezTo>
                  <a:pt x="276" y="855"/>
                  <a:pt x="1" y="1131"/>
                  <a:pt x="1" y="1476"/>
                </a:cubicBezTo>
                <a:cubicBezTo>
                  <a:pt x="1" y="1505"/>
                  <a:pt x="1" y="1535"/>
                  <a:pt x="10" y="1554"/>
                </a:cubicBezTo>
                <a:lnTo>
                  <a:pt x="4547" y="1554"/>
                </a:lnTo>
                <a:lnTo>
                  <a:pt x="4547" y="1485"/>
                </a:lnTo>
                <a:cubicBezTo>
                  <a:pt x="4547" y="1141"/>
                  <a:pt x="4272" y="866"/>
                  <a:pt x="3927" y="866"/>
                </a:cubicBezTo>
                <a:cubicBezTo>
                  <a:pt x="3710" y="866"/>
                  <a:pt x="3524" y="973"/>
                  <a:pt x="3415" y="1141"/>
                </a:cubicBezTo>
                <a:cubicBezTo>
                  <a:pt x="3307" y="973"/>
                  <a:pt x="3120" y="855"/>
                  <a:pt x="2903" y="855"/>
                </a:cubicBezTo>
                <a:cubicBezTo>
                  <a:pt x="2982" y="658"/>
                  <a:pt x="2963" y="403"/>
                  <a:pt x="2766" y="157"/>
                </a:cubicBezTo>
                <a:cubicBezTo>
                  <a:pt x="2617" y="48"/>
                  <a:pt x="2464" y="1"/>
                  <a:pt x="23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7"/>
          <p:cNvSpPr/>
          <p:nvPr/>
        </p:nvSpPr>
        <p:spPr>
          <a:xfrm flipH="1">
            <a:off x="7972072" y="671727"/>
            <a:ext cx="1040123" cy="356324"/>
          </a:xfrm>
          <a:custGeom>
            <a:avLst/>
            <a:gdLst/>
            <a:ahLst/>
            <a:cxnLst/>
            <a:rect l="l" t="t" r="r" b="b"/>
            <a:pathLst>
              <a:path w="5295" h="1814" extrusionOk="0">
                <a:moveTo>
                  <a:pt x="2589" y="0"/>
                </a:moveTo>
                <a:cubicBezTo>
                  <a:pt x="2425" y="0"/>
                  <a:pt x="2248" y="55"/>
                  <a:pt x="2076" y="180"/>
                </a:cubicBezTo>
                <a:cubicBezTo>
                  <a:pt x="1840" y="466"/>
                  <a:pt x="1821" y="761"/>
                  <a:pt x="1919" y="998"/>
                </a:cubicBezTo>
                <a:cubicBezTo>
                  <a:pt x="1663" y="998"/>
                  <a:pt x="1447" y="1125"/>
                  <a:pt x="1319" y="1322"/>
                </a:cubicBezTo>
                <a:cubicBezTo>
                  <a:pt x="1191" y="1135"/>
                  <a:pt x="974" y="1007"/>
                  <a:pt x="718" y="1007"/>
                </a:cubicBezTo>
                <a:cubicBezTo>
                  <a:pt x="325" y="1007"/>
                  <a:pt x="0" y="1332"/>
                  <a:pt x="0" y="1726"/>
                </a:cubicBezTo>
                <a:lnTo>
                  <a:pt x="0" y="1814"/>
                </a:lnTo>
                <a:lnTo>
                  <a:pt x="5295" y="1814"/>
                </a:lnTo>
                <a:lnTo>
                  <a:pt x="5295" y="1716"/>
                </a:lnTo>
                <a:cubicBezTo>
                  <a:pt x="5295" y="1312"/>
                  <a:pt x="4970" y="987"/>
                  <a:pt x="4576" y="987"/>
                </a:cubicBezTo>
                <a:cubicBezTo>
                  <a:pt x="4370" y="987"/>
                  <a:pt x="4193" y="1076"/>
                  <a:pt x="4064" y="1204"/>
                </a:cubicBezTo>
                <a:cubicBezTo>
                  <a:pt x="3907" y="948"/>
                  <a:pt x="3631" y="761"/>
                  <a:pt x="3316" y="731"/>
                </a:cubicBezTo>
                <a:lnTo>
                  <a:pt x="3316" y="722"/>
                </a:lnTo>
                <a:cubicBezTo>
                  <a:pt x="3316" y="324"/>
                  <a:pt x="2990" y="0"/>
                  <a:pt x="25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8" name="Google Shape;1248;p7"/>
          <p:cNvGrpSpPr/>
          <p:nvPr/>
        </p:nvGrpSpPr>
        <p:grpSpPr>
          <a:xfrm>
            <a:off x="87382" y="2833210"/>
            <a:ext cx="775786" cy="2249609"/>
            <a:chOff x="8274682" y="2833210"/>
            <a:chExt cx="775786" cy="2249609"/>
          </a:xfrm>
        </p:grpSpPr>
        <p:sp>
          <p:nvSpPr>
            <p:cNvPr id="1249" name="Google Shape;1249;p7"/>
            <p:cNvSpPr/>
            <p:nvPr/>
          </p:nvSpPr>
          <p:spPr>
            <a:xfrm>
              <a:off x="8643720" y="2833210"/>
              <a:ext cx="37709" cy="2249609"/>
            </a:xfrm>
            <a:custGeom>
              <a:avLst/>
              <a:gdLst/>
              <a:ahLst/>
              <a:cxnLst/>
              <a:rect l="l" t="t" r="r" b="b"/>
              <a:pathLst>
                <a:path w="178" h="10619" extrusionOk="0">
                  <a:moveTo>
                    <a:pt x="0" y="1"/>
                  </a:moveTo>
                  <a:lnTo>
                    <a:pt x="0" y="10619"/>
                  </a:lnTo>
                  <a:lnTo>
                    <a:pt x="177" y="1061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8278919" y="2927058"/>
              <a:ext cx="767312" cy="256547"/>
            </a:xfrm>
            <a:custGeom>
              <a:avLst/>
              <a:gdLst/>
              <a:ahLst/>
              <a:cxnLst/>
              <a:rect l="l" t="t" r="r" b="b"/>
              <a:pathLst>
                <a:path w="3622" h="1211" extrusionOk="0">
                  <a:moveTo>
                    <a:pt x="0" y="0"/>
                  </a:moveTo>
                  <a:lnTo>
                    <a:pt x="0" y="1211"/>
                  </a:lnTo>
                  <a:lnTo>
                    <a:pt x="3149" y="1211"/>
                  </a:lnTo>
                  <a:lnTo>
                    <a:pt x="3622" y="59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8274682" y="3179368"/>
              <a:ext cx="775786" cy="406535"/>
            </a:xfrm>
            <a:custGeom>
              <a:avLst/>
              <a:gdLst/>
              <a:ahLst/>
              <a:cxnLst/>
              <a:rect l="l" t="t" r="r" b="b"/>
              <a:pathLst>
                <a:path w="3662" h="1919" extrusionOk="0">
                  <a:moveTo>
                    <a:pt x="591" y="0"/>
                  </a:moveTo>
                  <a:lnTo>
                    <a:pt x="1" y="462"/>
                  </a:lnTo>
                  <a:lnTo>
                    <a:pt x="305" y="1171"/>
                  </a:lnTo>
                  <a:lnTo>
                    <a:pt x="3376" y="1919"/>
                  </a:lnTo>
                  <a:lnTo>
                    <a:pt x="3661" y="738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11"/>
          <p:cNvSpPr txBox="1">
            <a:spLocks noGrp="1"/>
          </p:cNvSpPr>
          <p:nvPr>
            <p:ph type="title" hasCustomPrompt="1"/>
          </p:nvPr>
        </p:nvSpPr>
        <p:spPr>
          <a:xfrm>
            <a:off x="1699487" y="1346513"/>
            <a:ext cx="5110500" cy="20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l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953" name="Google Shape;1953;p11"/>
          <p:cNvGrpSpPr/>
          <p:nvPr/>
        </p:nvGrpSpPr>
        <p:grpSpPr>
          <a:xfrm>
            <a:off x="49" y="288406"/>
            <a:ext cx="9143974" cy="4917495"/>
            <a:chOff x="49" y="288406"/>
            <a:chExt cx="9143974" cy="4917495"/>
          </a:xfrm>
        </p:grpSpPr>
        <p:grpSp>
          <p:nvGrpSpPr>
            <p:cNvPr id="1954" name="Google Shape;1954;p11"/>
            <p:cNvGrpSpPr/>
            <p:nvPr/>
          </p:nvGrpSpPr>
          <p:grpSpPr>
            <a:xfrm flipH="1">
              <a:off x="1645044" y="4329065"/>
              <a:ext cx="250404" cy="549532"/>
              <a:chOff x="7248623" y="4329065"/>
              <a:chExt cx="250404" cy="549532"/>
            </a:xfrm>
          </p:grpSpPr>
          <p:sp>
            <p:nvSpPr>
              <p:cNvPr id="1955" name="Google Shape;1955;p11"/>
              <p:cNvSpPr/>
              <p:nvPr/>
            </p:nvSpPr>
            <p:spPr>
              <a:xfrm>
                <a:off x="7403059" y="4365503"/>
                <a:ext cx="54233" cy="223287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054" extrusionOk="0">
                    <a:moveTo>
                      <a:pt x="256" y="0"/>
                    </a:moveTo>
                    <a:cubicBezTo>
                      <a:pt x="148" y="11"/>
                      <a:pt x="158" y="168"/>
                      <a:pt x="158" y="453"/>
                    </a:cubicBezTo>
                    <a:cubicBezTo>
                      <a:pt x="158" y="877"/>
                      <a:pt x="187" y="1004"/>
                      <a:pt x="0" y="1014"/>
                    </a:cubicBezTo>
                    <a:lnTo>
                      <a:pt x="0" y="1054"/>
                    </a:lnTo>
                    <a:cubicBezTo>
                      <a:pt x="59" y="1054"/>
                      <a:pt x="148" y="1034"/>
                      <a:pt x="187" y="1004"/>
                    </a:cubicBezTo>
                    <a:cubicBezTo>
                      <a:pt x="236" y="955"/>
                      <a:pt x="217" y="237"/>
                      <a:pt x="217" y="138"/>
                    </a:cubicBezTo>
                    <a:cubicBezTo>
                      <a:pt x="217" y="59"/>
                      <a:pt x="247" y="20"/>
                      <a:pt x="25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1"/>
              <p:cNvSpPr/>
              <p:nvPr/>
            </p:nvSpPr>
            <p:spPr>
              <a:xfrm>
                <a:off x="7403059" y="4367621"/>
                <a:ext cx="83468" cy="248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172" extrusionOk="0">
                    <a:moveTo>
                      <a:pt x="306" y="1"/>
                    </a:moveTo>
                    <a:cubicBezTo>
                      <a:pt x="325" y="20"/>
                      <a:pt x="345" y="99"/>
                      <a:pt x="335" y="315"/>
                    </a:cubicBezTo>
                    <a:cubicBezTo>
                      <a:pt x="295" y="699"/>
                      <a:pt x="345" y="1033"/>
                      <a:pt x="187" y="1073"/>
                    </a:cubicBezTo>
                    <a:lnTo>
                      <a:pt x="0" y="1112"/>
                    </a:lnTo>
                    <a:lnTo>
                      <a:pt x="0" y="1171"/>
                    </a:lnTo>
                    <a:cubicBezTo>
                      <a:pt x="315" y="1162"/>
                      <a:pt x="394" y="1014"/>
                      <a:pt x="394" y="404"/>
                    </a:cubicBezTo>
                    <a:cubicBezTo>
                      <a:pt x="394" y="108"/>
                      <a:pt x="374" y="20"/>
                      <a:pt x="30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1"/>
              <p:cNvSpPr/>
              <p:nvPr/>
            </p:nvSpPr>
            <p:spPr>
              <a:xfrm>
                <a:off x="7403059" y="4365503"/>
                <a:ext cx="79443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123" extrusionOk="0">
                    <a:moveTo>
                      <a:pt x="276" y="0"/>
                    </a:moveTo>
                    <a:cubicBezTo>
                      <a:pt x="266" y="0"/>
                      <a:pt x="256" y="30"/>
                      <a:pt x="247" y="50"/>
                    </a:cubicBezTo>
                    <a:cubicBezTo>
                      <a:pt x="236" y="70"/>
                      <a:pt x="227" y="109"/>
                      <a:pt x="227" y="138"/>
                    </a:cubicBezTo>
                    <a:cubicBezTo>
                      <a:pt x="227" y="237"/>
                      <a:pt x="247" y="955"/>
                      <a:pt x="197" y="1004"/>
                    </a:cubicBezTo>
                    <a:cubicBezTo>
                      <a:pt x="158" y="1034"/>
                      <a:pt x="59" y="1054"/>
                      <a:pt x="0" y="1063"/>
                    </a:cubicBezTo>
                    <a:lnTo>
                      <a:pt x="0" y="1122"/>
                    </a:lnTo>
                    <a:lnTo>
                      <a:pt x="197" y="1083"/>
                    </a:lnTo>
                    <a:cubicBezTo>
                      <a:pt x="374" y="1043"/>
                      <a:pt x="315" y="709"/>
                      <a:pt x="354" y="325"/>
                    </a:cubicBezTo>
                    <a:cubicBezTo>
                      <a:pt x="354" y="237"/>
                      <a:pt x="365" y="148"/>
                      <a:pt x="345" y="70"/>
                    </a:cubicBezTo>
                    <a:cubicBezTo>
                      <a:pt x="345" y="50"/>
                      <a:pt x="335" y="11"/>
                      <a:pt x="31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1"/>
              <p:cNvSpPr/>
              <p:nvPr/>
            </p:nvSpPr>
            <p:spPr>
              <a:xfrm>
                <a:off x="7403059" y="4365503"/>
                <a:ext cx="70969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123" extrusionOk="0">
                    <a:moveTo>
                      <a:pt x="247" y="0"/>
                    </a:moveTo>
                    <a:cubicBezTo>
                      <a:pt x="227" y="0"/>
                      <a:pt x="217" y="30"/>
                      <a:pt x="217" y="50"/>
                    </a:cubicBezTo>
                    <a:cubicBezTo>
                      <a:pt x="207" y="70"/>
                      <a:pt x="197" y="109"/>
                      <a:pt x="197" y="138"/>
                    </a:cubicBezTo>
                    <a:cubicBezTo>
                      <a:pt x="197" y="237"/>
                      <a:pt x="217" y="955"/>
                      <a:pt x="168" y="1004"/>
                    </a:cubicBezTo>
                    <a:cubicBezTo>
                      <a:pt x="138" y="1034"/>
                      <a:pt x="59" y="1054"/>
                      <a:pt x="0" y="1054"/>
                    </a:cubicBezTo>
                    <a:lnTo>
                      <a:pt x="0" y="1122"/>
                    </a:lnTo>
                    <a:lnTo>
                      <a:pt x="168" y="1083"/>
                    </a:lnTo>
                    <a:cubicBezTo>
                      <a:pt x="335" y="1043"/>
                      <a:pt x="286" y="709"/>
                      <a:pt x="315" y="325"/>
                    </a:cubicBezTo>
                    <a:cubicBezTo>
                      <a:pt x="315" y="237"/>
                      <a:pt x="325" y="148"/>
                      <a:pt x="306" y="70"/>
                    </a:cubicBezTo>
                    <a:cubicBezTo>
                      <a:pt x="306" y="50"/>
                      <a:pt x="295" y="11"/>
                      <a:pt x="27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1"/>
              <p:cNvSpPr/>
              <p:nvPr/>
            </p:nvSpPr>
            <p:spPr>
              <a:xfrm>
                <a:off x="7403059" y="4365503"/>
                <a:ext cx="73087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123" extrusionOk="0">
                    <a:moveTo>
                      <a:pt x="266" y="0"/>
                    </a:moveTo>
                    <a:cubicBezTo>
                      <a:pt x="247" y="0"/>
                      <a:pt x="236" y="30"/>
                      <a:pt x="236" y="50"/>
                    </a:cubicBezTo>
                    <a:cubicBezTo>
                      <a:pt x="217" y="70"/>
                      <a:pt x="217" y="109"/>
                      <a:pt x="217" y="138"/>
                    </a:cubicBezTo>
                    <a:cubicBezTo>
                      <a:pt x="217" y="237"/>
                      <a:pt x="236" y="955"/>
                      <a:pt x="187" y="1004"/>
                    </a:cubicBezTo>
                    <a:cubicBezTo>
                      <a:pt x="148" y="1034"/>
                      <a:pt x="59" y="1054"/>
                      <a:pt x="0" y="1054"/>
                    </a:cubicBezTo>
                    <a:lnTo>
                      <a:pt x="0" y="1122"/>
                    </a:lnTo>
                    <a:lnTo>
                      <a:pt x="187" y="1083"/>
                    </a:lnTo>
                    <a:cubicBezTo>
                      <a:pt x="345" y="1043"/>
                      <a:pt x="295" y="709"/>
                      <a:pt x="335" y="325"/>
                    </a:cubicBezTo>
                    <a:cubicBezTo>
                      <a:pt x="335" y="237"/>
                      <a:pt x="345" y="148"/>
                      <a:pt x="325" y="70"/>
                    </a:cubicBezTo>
                    <a:cubicBezTo>
                      <a:pt x="325" y="50"/>
                      <a:pt x="315" y="11"/>
                      <a:pt x="29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1"/>
              <p:cNvSpPr/>
              <p:nvPr/>
            </p:nvSpPr>
            <p:spPr>
              <a:xfrm>
                <a:off x="7399882" y="4365503"/>
                <a:ext cx="76265" cy="23811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124" extrusionOk="0">
                    <a:moveTo>
                      <a:pt x="232" y="109"/>
                    </a:moveTo>
                    <a:cubicBezTo>
                      <a:pt x="222" y="138"/>
                      <a:pt x="232" y="158"/>
                      <a:pt x="232" y="188"/>
                    </a:cubicBezTo>
                    <a:lnTo>
                      <a:pt x="232" y="109"/>
                    </a:lnTo>
                    <a:close/>
                    <a:moveTo>
                      <a:pt x="232" y="266"/>
                    </a:moveTo>
                    <a:lnTo>
                      <a:pt x="232" y="581"/>
                    </a:lnTo>
                    <a:cubicBezTo>
                      <a:pt x="242" y="473"/>
                      <a:pt x="242" y="374"/>
                      <a:pt x="232" y="266"/>
                    </a:cubicBezTo>
                    <a:close/>
                    <a:moveTo>
                      <a:pt x="212" y="965"/>
                    </a:moveTo>
                    <a:lnTo>
                      <a:pt x="212" y="965"/>
                    </a:lnTo>
                    <a:cubicBezTo>
                      <a:pt x="202" y="975"/>
                      <a:pt x="202" y="995"/>
                      <a:pt x="192" y="1004"/>
                    </a:cubicBezTo>
                    <a:cubicBezTo>
                      <a:pt x="202" y="995"/>
                      <a:pt x="212" y="975"/>
                      <a:pt x="212" y="965"/>
                    </a:cubicBezTo>
                    <a:close/>
                    <a:moveTo>
                      <a:pt x="271" y="0"/>
                    </a:moveTo>
                    <a:cubicBezTo>
                      <a:pt x="262" y="0"/>
                      <a:pt x="262" y="11"/>
                      <a:pt x="262" y="11"/>
                    </a:cubicBezTo>
                    <a:cubicBezTo>
                      <a:pt x="251" y="20"/>
                      <a:pt x="251" y="30"/>
                      <a:pt x="251" y="30"/>
                    </a:cubicBezTo>
                    <a:cubicBezTo>
                      <a:pt x="232" y="59"/>
                      <a:pt x="232" y="79"/>
                      <a:pt x="232" y="109"/>
                    </a:cubicBezTo>
                    <a:cubicBezTo>
                      <a:pt x="242" y="79"/>
                      <a:pt x="242" y="59"/>
                      <a:pt x="251" y="40"/>
                    </a:cubicBezTo>
                    <a:cubicBezTo>
                      <a:pt x="262" y="30"/>
                      <a:pt x="262" y="20"/>
                      <a:pt x="262" y="20"/>
                    </a:cubicBezTo>
                    <a:lnTo>
                      <a:pt x="271" y="11"/>
                    </a:lnTo>
                    <a:lnTo>
                      <a:pt x="310" y="11"/>
                    </a:lnTo>
                    <a:cubicBezTo>
                      <a:pt x="321" y="11"/>
                      <a:pt x="330" y="30"/>
                      <a:pt x="330" y="40"/>
                    </a:cubicBezTo>
                    <a:cubicBezTo>
                      <a:pt x="330" y="50"/>
                      <a:pt x="340" y="59"/>
                      <a:pt x="340" y="79"/>
                    </a:cubicBezTo>
                    <a:cubicBezTo>
                      <a:pt x="340" y="99"/>
                      <a:pt x="350" y="129"/>
                      <a:pt x="350" y="148"/>
                    </a:cubicBezTo>
                    <a:cubicBezTo>
                      <a:pt x="350" y="207"/>
                      <a:pt x="350" y="256"/>
                      <a:pt x="340" y="306"/>
                    </a:cubicBezTo>
                    <a:cubicBezTo>
                      <a:pt x="330" y="414"/>
                      <a:pt x="330" y="512"/>
                      <a:pt x="330" y="621"/>
                    </a:cubicBezTo>
                    <a:cubicBezTo>
                      <a:pt x="330" y="670"/>
                      <a:pt x="321" y="729"/>
                      <a:pt x="321" y="778"/>
                    </a:cubicBezTo>
                    <a:cubicBezTo>
                      <a:pt x="321" y="827"/>
                      <a:pt x="310" y="877"/>
                      <a:pt x="301" y="936"/>
                    </a:cubicBezTo>
                    <a:cubicBezTo>
                      <a:pt x="301" y="955"/>
                      <a:pt x="291" y="984"/>
                      <a:pt x="281" y="1004"/>
                    </a:cubicBezTo>
                    <a:cubicBezTo>
                      <a:pt x="271" y="1024"/>
                      <a:pt x="251" y="1054"/>
                      <a:pt x="232" y="1063"/>
                    </a:cubicBezTo>
                    <a:cubicBezTo>
                      <a:pt x="232" y="1063"/>
                      <a:pt x="222" y="1063"/>
                      <a:pt x="222" y="1073"/>
                    </a:cubicBezTo>
                    <a:lnTo>
                      <a:pt x="202" y="1073"/>
                    </a:lnTo>
                    <a:lnTo>
                      <a:pt x="163" y="1083"/>
                    </a:lnTo>
                    <a:lnTo>
                      <a:pt x="84" y="1103"/>
                    </a:lnTo>
                    <a:cubicBezTo>
                      <a:pt x="23" y="1115"/>
                      <a:pt x="0" y="1123"/>
                      <a:pt x="15" y="1123"/>
                    </a:cubicBezTo>
                    <a:cubicBezTo>
                      <a:pt x="24" y="1123"/>
                      <a:pt x="47" y="1120"/>
                      <a:pt x="84" y="1113"/>
                    </a:cubicBezTo>
                    <a:lnTo>
                      <a:pt x="163" y="1093"/>
                    </a:lnTo>
                    <a:lnTo>
                      <a:pt x="202" y="1083"/>
                    </a:lnTo>
                    <a:lnTo>
                      <a:pt x="222" y="1083"/>
                    </a:lnTo>
                    <a:cubicBezTo>
                      <a:pt x="232" y="1073"/>
                      <a:pt x="232" y="1073"/>
                      <a:pt x="242" y="1073"/>
                    </a:cubicBezTo>
                    <a:cubicBezTo>
                      <a:pt x="262" y="1054"/>
                      <a:pt x="281" y="1034"/>
                      <a:pt x="291" y="1014"/>
                    </a:cubicBezTo>
                    <a:cubicBezTo>
                      <a:pt x="301" y="984"/>
                      <a:pt x="310" y="955"/>
                      <a:pt x="310" y="936"/>
                    </a:cubicBezTo>
                    <a:cubicBezTo>
                      <a:pt x="330" y="886"/>
                      <a:pt x="330" y="827"/>
                      <a:pt x="330" y="778"/>
                    </a:cubicBezTo>
                    <a:cubicBezTo>
                      <a:pt x="340" y="729"/>
                      <a:pt x="340" y="670"/>
                      <a:pt x="340" y="621"/>
                    </a:cubicBezTo>
                    <a:cubicBezTo>
                      <a:pt x="340" y="522"/>
                      <a:pt x="340" y="414"/>
                      <a:pt x="350" y="306"/>
                    </a:cubicBezTo>
                    <a:cubicBezTo>
                      <a:pt x="360" y="256"/>
                      <a:pt x="360" y="207"/>
                      <a:pt x="360" y="148"/>
                    </a:cubicBezTo>
                    <a:cubicBezTo>
                      <a:pt x="360" y="129"/>
                      <a:pt x="350" y="99"/>
                      <a:pt x="350" y="79"/>
                    </a:cubicBezTo>
                    <a:cubicBezTo>
                      <a:pt x="350" y="59"/>
                      <a:pt x="340" y="50"/>
                      <a:pt x="340" y="40"/>
                    </a:cubicBezTo>
                    <a:cubicBezTo>
                      <a:pt x="340" y="30"/>
                      <a:pt x="330" y="20"/>
                      <a:pt x="330" y="20"/>
                    </a:cubicBezTo>
                    <a:cubicBezTo>
                      <a:pt x="330" y="11"/>
                      <a:pt x="321" y="0"/>
                      <a:pt x="32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1"/>
              <p:cNvSpPr/>
              <p:nvPr/>
            </p:nvSpPr>
            <p:spPr>
              <a:xfrm>
                <a:off x="7294594" y="4561462"/>
                <a:ext cx="54445" cy="223287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11"/>
                      <a:pt x="40" y="50"/>
                      <a:pt x="40" y="129"/>
                    </a:cubicBezTo>
                    <a:cubicBezTo>
                      <a:pt x="40" y="237"/>
                      <a:pt x="20" y="945"/>
                      <a:pt x="70" y="1004"/>
                    </a:cubicBezTo>
                    <a:cubicBezTo>
                      <a:pt x="109" y="1034"/>
                      <a:pt x="197" y="1054"/>
                      <a:pt x="256" y="1054"/>
                    </a:cubicBezTo>
                    <a:lnTo>
                      <a:pt x="256" y="1014"/>
                    </a:lnTo>
                    <a:cubicBezTo>
                      <a:pt x="70" y="1004"/>
                      <a:pt x="99" y="866"/>
                      <a:pt x="99" y="453"/>
                    </a:cubicBezTo>
                    <a:cubicBezTo>
                      <a:pt x="99" y="158"/>
                      <a:pt x="109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1"/>
              <p:cNvSpPr/>
              <p:nvPr/>
            </p:nvSpPr>
            <p:spPr>
              <a:xfrm>
                <a:off x="7263452" y="4561462"/>
                <a:ext cx="85586" cy="25040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182" extrusionOk="0">
                    <a:moveTo>
                      <a:pt x="99" y="0"/>
                    </a:moveTo>
                    <a:lnTo>
                      <a:pt x="99" y="0"/>
                    </a:lnTo>
                    <a:cubicBezTo>
                      <a:pt x="20" y="20"/>
                      <a:pt x="0" y="118"/>
                      <a:pt x="0" y="414"/>
                    </a:cubicBezTo>
                    <a:cubicBezTo>
                      <a:pt x="0" y="1024"/>
                      <a:pt x="79" y="1172"/>
                      <a:pt x="403" y="1181"/>
                    </a:cubicBezTo>
                    <a:lnTo>
                      <a:pt x="403" y="1122"/>
                    </a:lnTo>
                    <a:lnTo>
                      <a:pt x="206" y="1073"/>
                    </a:lnTo>
                    <a:cubicBezTo>
                      <a:pt x="49" y="1044"/>
                      <a:pt x="99" y="709"/>
                      <a:pt x="69" y="326"/>
                    </a:cubicBezTo>
                    <a:cubicBezTo>
                      <a:pt x="49" y="109"/>
                      <a:pt x="79" y="3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1"/>
              <p:cNvSpPr/>
              <p:nvPr/>
            </p:nvSpPr>
            <p:spPr>
              <a:xfrm>
                <a:off x="7269595" y="4561462"/>
                <a:ext cx="79443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123" extrusionOk="0">
                    <a:moveTo>
                      <a:pt x="59" y="0"/>
                    </a:moveTo>
                    <a:cubicBezTo>
                      <a:pt x="40" y="11"/>
                      <a:pt x="30" y="50"/>
                      <a:pt x="30" y="59"/>
                    </a:cubicBezTo>
                    <a:cubicBezTo>
                      <a:pt x="11" y="148"/>
                      <a:pt x="11" y="237"/>
                      <a:pt x="20" y="326"/>
                    </a:cubicBezTo>
                    <a:cubicBezTo>
                      <a:pt x="50" y="709"/>
                      <a:pt x="0" y="1044"/>
                      <a:pt x="168" y="1073"/>
                    </a:cubicBezTo>
                    <a:lnTo>
                      <a:pt x="374" y="1122"/>
                    </a:lnTo>
                    <a:lnTo>
                      <a:pt x="374" y="1054"/>
                    </a:lnTo>
                    <a:cubicBezTo>
                      <a:pt x="306" y="1054"/>
                      <a:pt x="217" y="1034"/>
                      <a:pt x="177" y="1004"/>
                    </a:cubicBezTo>
                    <a:cubicBezTo>
                      <a:pt x="118" y="945"/>
                      <a:pt x="138" y="237"/>
                      <a:pt x="138" y="129"/>
                    </a:cubicBezTo>
                    <a:cubicBezTo>
                      <a:pt x="138" y="99"/>
                      <a:pt x="138" y="70"/>
                      <a:pt x="129" y="40"/>
                    </a:cubicBezTo>
                    <a:cubicBezTo>
                      <a:pt x="118" y="30"/>
                      <a:pt x="109" y="0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1"/>
              <p:cNvSpPr/>
              <p:nvPr/>
            </p:nvSpPr>
            <p:spPr>
              <a:xfrm>
                <a:off x="7277858" y="4561462"/>
                <a:ext cx="71181" cy="23578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3" extrusionOk="0">
                    <a:moveTo>
                      <a:pt x="50" y="0"/>
                    </a:moveTo>
                    <a:cubicBezTo>
                      <a:pt x="40" y="11"/>
                      <a:pt x="31" y="50"/>
                      <a:pt x="20" y="59"/>
                    </a:cubicBezTo>
                    <a:cubicBezTo>
                      <a:pt x="11" y="148"/>
                      <a:pt x="11" y="237"/>
                      <a:pt x="20" y="326"/>
                    </a:cubicBezTo>
                    <a:cubicBezTo>
                      <a:pt x="50" y="709"/>
                      <a:pt x="1" y="1044"/>
                      <a:pt x="158" y="1073"/>
                    </a:cubicBezTo>
                    <a:lnTo>
                      <a:pt x="335" y="1113"/>
                    </a:lnTo>
                    <a:lnTo>
                      <a:pt x="335" y="1054"/>
                    </a:lnTo>
                    <a:cubicBezTo>
                      <a:pt x="276" y="1044"/>
                      <a:pt x="197" y="1034"/>
                      <a:pt x="168" y="1004"/>
                    </a:cubicBezTo>
                    <a:cubicBezTo>
                      <a:pt x="119" y="945"/>
                      <a:pt x="129" y="237"/>
                      <a:pt x="129" y="129"/>
                    </a:cubicBezTo>
                    <a:cubicBezTo>
                      <a:pt x="129" y="99"/>
                      <a:pt x="129" y="70"/>
                      <a:pt x="119" y="40"/>
                    </a:cubicBezTo>
                    <a:cubicBezTo>
                      <a:pt x="109" y="3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1"/>
              <p:cNvSpPr/>
              <p:nvPr/>
            </p:nvSpPr>
            <p:spPr>
              <a:xfrm>
                <a:off x="7273621" y="4561462"/>
                <a:ext cx="75418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123" extrusionOk="0">
                    <a:moveTo>
                      <a:pt x="60" y="0"/>
                    </a:moveTo>
                    <a:cubicBezTo>
                      <a:pt x="40" y="11"/>
                      <a:pt x="31" y="50"/>
                      <a:pt x="31" y="59"/>
                    </a:cubicBezTo>
                    <a:cubicBezTo>
                      <a:pt x="11" y="148"/>
                      <a:pt x="11" y="237"/>
                      <a:pt x="21" y="326"/>
                    </a:cubicBezTo>
                    <a:cubicBezTo>
                      <a:pt x="51" y="709"/>
                      <a:pt x="1" y="1044"/>
                      <a:pt x="158" y="1073"/>
                    </a:cubicBezTo>
                    <a:lnTo>
                      <a:pt x="355" y="1122"/>
                    </a:lnTo>
                    <a:lnTo>
                      <a:pt x="355" y="1054"/>
                    </a:lnTo>
                    <a:cubicBezTo>
                      <a:pt x="296" y="1054"/>
                      <a:pt x="208" y="1034"/>
                      <a:pt x="169" y="1004"/>
                    </a:cubicBezTo>
                    <a:cubicBezTo>
                      <a:pt x="119" y="945"/>
                      <a:pt x="139" y="237"/>
                      <a:pt x="139" y="129"/>
                    </a:cubicBezTo>
                    <a:cubicBezTo>
                      <a:pt x="139" y="99"/>
                      <a:pt x="129" y="70"/>
                      <a:pt x="119" y="40"/>
                    </a:cubicBezTo>
                    <a:cubicBezTo>
                      <a:pt x="119" y="30"/>
                      <a:pt x="110" y="0"/>
                      <a:pt x="9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1"/>
              <p:cNvSpPr/>
              <p:nvPr/>
            </p:nvSpPr>
            <p:spPr>
              <a:xfrm>
                <a:off x="7275951" y="4561462"/>
                <a:ext cx="76477" cy="238117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124" extrusionOk="0">
                    <a:moveTo>
                      <a:pt x="118" y="581"/>
                    </a:moveTo>
                    <a:cubicBezTo>
                      <a:pt x="118" y="680"/>
                      <a:pt x="118" y="788"/>
                      <a:pt x="128" y="886"/>
                    </a:cubicBezTo>
                    <a:cubicBezTo>
                      <a:pt x="138" y="916"/>
                      <a:pt x="138" y="945"/>
                      <a:pt x="138" y="965"/>
                    </a:cubicBezTo>
                    <a:cubicBezTo>
                      <a:pt x="147" y="975"/>
                      <a:pt x="147" y="995"/>
                      <a:pt x="158" y="1004"/>
                    </a:cubicBezTo>
                    <a:cubicBezTo>
                      <a:pt x="147" y="995"/>
                      <a:pt x="147" y="975"/>
                      <a:pt x="147" y="965"/>
                    </a:cubicBezTo>
                    <a:cubicBezTo>
                      <a:pt x="138" y="936"/>
                      <a:pt x="138" y="916"/>
                      <a:pt x="138" y="886"/>
                    </a:cubicBezTo>
                    <a:cubicBezTo>
                      <a:pt x="128" y="788"/>
                      <a:pt x="128" y="680"/>
                      <a:pt x="118" y="581"/>
                    </a:cubicBezTo>
                    <a:close/>
                    <a:moveTo>
                      <a:pt x="158" y="1004"/>
                    </a:moveTo>
                    <a:cubicBezTo>
                      <a:pt x="167" y="1014"/>
                      <a:pt x="177" y="1024"/>
                      <a:pt x="187" y="1024"/>
                    </a:cubicBezTo>
                    <a:cubicBezTo>
                      <a:pt x="177" y="1014"/>
                      <a:pt x="167" y="1014"/>
                      <a:pt x="158" y="1004"/>
                    </a:cubicBezTo>
                    <a:close/>
                    <a:moveTo>
                      <a:pt x="40" y="0"/>
                    </a:moveTo>
                    <a:cubicBezTo>
                      <a:pt x="40" y="0"/>
                      <a:pt x="29" y="11"/>
                      <a:pt x="29" y="20"/>
                    </a:cubicBezTo>
                    <a:cubicBezTo>
                      <a:pt x="20" y="20"/>
                      <a:pt x="20" y="30"/>
                      <a:pt x="20" y="30"/>
                    </a:cubicBezTo>
                    <a:cubicBezTo>
                      <a:pt x="20" y="50"/>
                      <a:pt x="10" y="59"/>
                      <a:pt x="10" y="70"/>
                    </a:cubicBezTo>
                    <a:cubicBezTo>
                      <a:pt x="0" y="99"/>
                      <a:pt x="0" y="129"/>
                      <a:pt x="0" y="148"/>
                    </a:cubicBezTo>
                    <a:cubicBezTo>
                      <a:pt x="0" y="207"/>
                      <a:pt x="0" y="256"/>
                      <a:pt x="10" y="306"/>
                    </a:cubicBezTo>
                    <a:cubicBezTo>
                      <a:pt x="10" y="414"/>
                      <a:pt x="20" y="512"/>
                      <a:pt x="20" y="621"/>
                    </a:cubicBezTo>
                    <a:lnTo>
                      <a:pt x="20" y="778"/>
                    </a:lnTo>
                    <a:cubicBezTo>
                      <a:pt x="29" y="827"/>
                      <a:pt x="29" y="877"/>
                      <a:pt x="40" y="936"/>
                    </a:cubicBezTo>
                    <a:cubicBezTo>
                      <a:pt x="49" y="955"/>
                      <a:pt x="49" y="985"/>
                      <a:pt x="69" y="1004"/>
                    </a:cubicBezTo>
                    <a:cubicBezTo>
                      <a:pt x="79" y="1034"/>
                      <a:pt x="88" y="1054"/>
                      <a:pt x="118" y="1073"/>
                    </a:cubicBezTo>
                    <a:cubicBezTo>
                      <a:pt x="118" y="1073"/>
                      <a:pt x="128" y="1073"/>
                      <a:pt x="138" y="1083"/>
                    </a:cubicBezTo>
                    <a:lnTo>
                      <a:pt x="158" y="1083"/>
                    </a:lnTo>
                    <a:lnTo>
                      <a:pt x="197" y="1093"/>
                    </a:lnTo>
                    <a:lnTo>
                      <a:pt x="266" y="1113"/>
                    </a:lnTo>
                    <a:cubicBezTo>
                      <a:pt x="307" y="1120"/>
                      <a:pt x="332" y="1123"/>
                      <a:pt x="343" y="1123"/>
                    </a:cubicBezTo>
                    <a:cubicBezTo>
                      <a:pt x="360" y="1123"/>
                      <a:pt x="337" y="1115"/>
                      <a:pt x="276" y="1103"/>
                    </a:cubicBezTo>
                    <a:lnTo>
                      <a:pt x="197" y="1083"/>
                    </a:lnTo>
                    <a:lnTo>
                      <a:pt x="158" y="1073"/>
                    </a:lnTo>
                    <a:lnTo>
                      <a:pt x="138" y="1073"/>
                    </a:lnTo>
                    <a:cubicBezTo>
                      <a:pt x="138" y="1063"/>
                      <a:pt x="128" y="1063"/>
                      <a:pt x="118" y="1063"/>
                    </a:cubicBezTo>
                    <a:cubicBezTo>
                      <a:pt x="99" y="1044"/>
                      <a:pt x="88" y="1024"/>
                      <a:pt x="79" y="1004"/>
                    </a:cubicBezTo>
                    <a:cubicBezTo>
                      <a:pt x="69" y="985"/>
                      <a:pt x="59" y="955"/>
                      <a:pt x="49" y="925"/>
                    </a:cubicBezTo>
                    <a:cubicBezTo>
                      <a:pt x="40" y="877"/>
                      <a:pt x="40" y="827"/>
                      <a:pt x="40" y="778"/>
                    </a:cubicBezTo>
                    <a:cubicBezTo>
                      <a:pt x="29" y="719"/>
                      <a:pt x="29" y="670"/>
                      <a:pt x="29" y="621"/>
                    </a:cubicBezTo>
                    <a:cubicBezTo>
                      <a:pt x="29" y="512"/>
                      <a:pt x="20" y="414"/>
                      <a:pt x="20" y="306"/>
                    </a:cubicBezTo>
                    <a:cubicBezTo>
                      <a:pt x="10" y="256"/>
                      <a:pt x="10" y="207"/>
                      <a:pt x="10" y="148"/>
                    </a:cubicBezTo>
                    <a:cubicBezTo>
                      <a:pt x="10" y="129"/>
                      <a:pt x="10" y="99"/>
                      <a:pt x="20" y="79"/>
                    </a:cubicBezTo>
                    <a:cubicBezTo>
                      <a:pt x="20" y="59"/>
                      <a:pt x="20" y="50"/>
                      <a:pt x="29" y="40"/>
                    </a:cubicBezTo>
                    <a:cubicBezTo>
                      <a:pt x="29" y="30"/>
                      <a:pt x="40" y="11"/>
                      <a:pt x="49" y="11"/>
                    </a:cubicBezTo>
                    <a:lnTo>
                      <a:pt x="79" y="11"/>
                    </a:lnTo>
                    <a:cubicBezTo>
                      <a:pt x="88" y="11"/>
                      <a:pt x="88" y="11"/>
                      <a:pt x="88" y="20"/>
                    </a:cubicBezTo>
                    <a:cubicBezTo>
                      <a:pt x="99" y="20"/>
                      <a:pt x="99" y="30"/>
                      <a:pt x="99" y="30"/>
                    </a:cubicBezTo>
                    <a:cubicBezTo>
                      <a:pt x="108" y="59"/>
                      <a:pt x="118" y="79"/>
                      <a:pt x="118" y="109"/>
                    </a:cubicBezTo>
                    <a:lnTo>
                      <a:pt x="118" y="188"/>
                    </a:lnTo>
                    <a:lnTo>
                      <a:pt x="118" y="267"/>
                    </a:lnTo>
                    <a:lnTo>
                      <a:pt x="118" y="581"/>
                    </a:lnTo>
                    <a:cubicBezTo>
                      <a:pt x="118" y="473"/>
                      <a:pt x="128" y="365"/>
                      <a:pt x="128" y="267"/>
                    </a:cubicBezTo>
                    <a:lnTo>
                      <a:pt x="128" y="188"/>
                    </a:lnTo>
                    <a:lnTo>
                      <a:pt x="128" y="109"/>
                    </a:lnTo>
                    <a:cubicBezTo>
                      <a:pt x="128" y="79"/>
                      <a:pt x="118" y="59"/>
                      <a:pt x="108" y="30"/>
                    </a:cubicBezTo>
                    <a:cubicBezTo>
                      <a:pt x="108" y="20"/>
                      <a:pt x="99" y="20"/>
                      <a:pt x="99" y="11"/>
                    </a:cubicBezTo>
                    <a:cubicBezTo>
                      <a:pt x="99" y="11"/>
                      <a:pt x="88" y="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1"/>
              <p:cNvSpPr/>
              <p:nvPr/>
            </p:nvSpPr>
            <p:spPr>
              <a:xfrm>
                <a:off x="7342683" y="4330124"/>
                <a:ext cx="70969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89" extrusionOk="0">
                    <a:moveTo>
                      <a:pt x="167" y="0"/>
                    </a:moveTo>
                    <a:cubicBezTo>
                      <a:pt x="0" y="0"/>
                      <a:pt x="20" y="217"/>
                      <a:pt x="20" y="482"/>
                    </a:cubicBezTo>
                    <a:lnTo>
                      <a:pt x="20" y="2588"/>
                    </a:lnTo>
                    <a:lnTo>
                      <a:pt x="324" y="2588"/>
                    </a:lnTo>
                    <a:lnTo>
                      <a:pt x="324" y="482"/>
                    </a:lnTo>
                    <a:cubicBezTo>
                      <a:pt x="324" y="217"/>
                      <a:pt x="335" y="0"/>
                      <a:pt x="16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1"/>
              <p:cNvSpPr/>
              <p:nvPr/>
            </p:nvSpPr>
            <p:spPr>
              <a:xfrm>
                <a:off x="7352852" y="4330124"/>
                <a:ext cx="50420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238" h="2589" extrusionOk="0">
                    <a:moveTo>
                      <a:pt x="119" y="0"/>
                    </a:moveTo>
                    <a:cubicBezTo>
                      <a:pt x="1" y="0"/>
                      <a:pt x="11" y="325"/>
                      <a:pt x="21" y="689"/>
                    </a:cubicBezTo>
                    <a:cubicBezTo>
                      <a:pt x="31" y="1014"/>
                      <a:pt x="51" y="2588"/>
                      <a:pt x="51" y="2588"/>
                    </a:cubicBezTo>
                    <a:lnTo>
                      <a:pt x="188" y="2588"/>
                    </a:lnTo>
                    <a:cubicBezTo>
                      <a:pt x="188" y="2588"/>
                      <a:pt x="217" y="1014"/>
                      <a:pt x="217" y="689"/>
                    </a:cubicBezTo>
                    <a:cubicBezTo>
                      <a:pt x="228" y="325"/>
                      <a:pt x="237" y="0"/>
                      <a:pt x="11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1"/>
              <p:cNvSpPr/>
              <p:nvPr/>
            </p:nvSpPr>
            <p:spPr>
              <a:xfrm>
                <a:off x="7361325" y="4330124"/>
                <a:ext cx="33472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589" extrusionOk="0">
                    <a:moveTo>
                      <a:pt x="79" y="0"/>
                    </a:moveTo>
                    <a:cubicBezTo>
                      <a:pt x="0" y="0"/>
                      <a:pt x="11" y="217"/>
                      <a:pt x="11" y="482"/>
                    </a:cubicBezTo>
                    <a:lnTo>
                      <a:pt x="11" y="2588"/>
                    </a:lnTo>
                    <a:lnTo>
                      <a:pt x="148" y="2588"/>
                    </a:lnTo>
                    <a:lnTo>
                      <a:pt x="148" y="482"/>
                    </a:lnTo>
                    <a:cubicBezTo>
                      <a:pt x="148" y="217"/>
                      <a:pt x="158" y="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1"/>
              <p:cNvSpPr/>
              <p:nvPr/>
            </p:nvSpPr>
            <p:spPr>
              <a:xfrm>
                <a:off x="7361325" y="4329065"/>
                <a:ext cx="19066" cy="547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2584" extrusionOk="0">
                    <a:moveTo>
                      <a:pt x="76" y="1"/>
                    </a:moveTo>
                    <a:cubicBezTo>
                      <a:pt x="71" y="1"/>
                      <a:pt x="66" y="2"/>
                      <a:pt x="59" y="5"/>
                    </a:cubicBezTo>
                    <a:lnTo>
                      <a:pt x="40" y="25"/>
                    </a:lnTo>
                    <a:cubicBezTo>
                      <a:pt x="40" y="35"/>
                      <a:pt x="30" y="45"/>
                      <a:pt x="30" y="54"/>
                    </a:cubicBezTo>
                    <a:cubicBezTo>
                      <a:pt x="20" y="84"/>
                      <a:pt x="11" y="104"/>
                      <a:pt x="11" y="133"/>
                    </a:cubicBezTo>
                    <a:cubicBezTo>
                      <a:pt x="11" y="163"/>
                      <a:pt x="11" y="183"/>
                      <a:pt x="0" y="212"/>
                    </a:cubicBezTo>
                    <a:lnTo>
                      <a:pt x="0" y="369"/>
                    </a:lnTo>
                    <a:lnTo>
                      <a:pt x="0" y="684"/>
                    </a:lnTo>
                    <a:lnTo>
                      <a:pt x="0" y="1324"/>
                    </a:lnTo>
                    <a:cubicBezTo>
                      <a:pt x="0" y="1747"/>
                      <a:pt x="0" y="2160"/>
                      <a:pt x="11" y="2584"/>
                    </a:cubicBezTo>
                    <a:lnTo>
                      <a:pt x="11" y="1324"/>
                    </a:lnTo>
                    <a:lnTo>
                      <a:pt x="11" y="684"/>
                    </a:lnTo>
                    <a:lnTo>
                      <a:pt x="11" y="369"/>
                    </a:lnTo>
                    <a:cubicBezTo>
                      <a:pt x="11" y="320"/>
                      <a:pt x="11" y="261"/>
                      <a:pt x="20" y="212"/>
                    </a:cubicBezTo>
                    <a:lnTo>
                      <a:pt x="20" y="133"/>
                    </a:lnTo>
                    <a:cubicBezTo>
                      <a:pt x="30" y="104"/>
                      <a:pt x="30" y="84"/>
                      <a:pt x="40" y="54"/>
                    </a:cubicBezTo>
                    <a:cubicBezTo>
                      <a:pt x="40" y="45"/>
                      <a:pt x="50" y="35"/>
                      <a:pt x="50" y="25"/>
                    </a:cubicBezTo>
                    <a:cubicBezTo>
                      <a:pt x="59" y="25"/>
                      <a:pt x="59" y="15"/>
                      <a:pt x="70" y="15"/>
                    </a:cubicBezTo>
                    <a:cubicBezTo>
                      <a:pt x="79" y="5"/>
                      <a:pt x="89" y="5"/>
                      <a:pt x="89" y="5"/>
                    </a:cubicBezTo>
                    <a:cubicBezTo>
                      <a:pt x="89" y="5"/>
                      <a:pt x="85" y="1"/>
                      <a:pt x="7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1"/>
              <p:cNvSpPr/>
              <p:nvPr/>
            </p:nvSpPr>
            <p:spPr>
              <a:xfrm>
                <a:off x="7378061" y="4329065"/>
                <a:ext cx="16736" cy="54741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584" extrusionOk="0">
                    <a:moveTo>
                      <a:pt x="6" y="1"/>
                    </a:moveTo>
                    <a:cubicBezTo>
                      <a:pt x="0" y="1"/>
                      <a:pt x="0" y="5"/>
                      <a:pt x="0" y="5"/>
                    </a:cubicBezTo>
                    <a:lnTo>
                      <a:pt x="10" y="15"/>
                    </a:lnTo>
                    <a:cubicBezTo>
                      <a:pt x="20" y="15"/>
                      <a:pt x="30" y="25"/>
                      <a:pt x="30" y="25"/>
                    </a:cubicBezTo>
                    <a:cubicBezTo>
                      <a:pt x="39" y="35"/>
                      <a:pt x="39" y="45"/>
                      <a:pt x="39" y="54"/>
                    </a:cubicBezTo>
                    <a:cubicBezTo>
                      <a:pt x="50" y="84"/>
                      <a:pt x="59" y="104"/>
                      <a:pt x="59" y="133"/>
                    </a:cubicBezTo>
                    <a:cubicBezTo>
                      <a:pt x="59" y="163"/>
                      <a:pt x="59" y="183"/>
                      <a:pt x="69" y="212"/>
                    </a:cubicBezTo>
                    <a:lnTo>
                      <a:pt x="69" y="369"/>
                    </a:lnTo>
                    <a:lnTo>
                      <a:pt x="69" y="684"/>
                    </a:lnTo>
                    <a:lnTo>
                      <a:pt x="69" y="1324"/>
                    </a:lnTo>
                    <a:lnTo>
                      <a:pt x="69" y="2584"/>
                    </a:lnTo>
                    <a:cubicBezTo>
                      <a:pt x="69" y="2160"/>
                      <a:pt x="79" y="1747"/>
                      <a:pt x="79" y="1324"/>
                    </a:cubicBezTo>
                    <a:lnTo>
                      <a:pt x="79" y="684"/>
                    </a:lnTo>
                    <a:lnTo>
                      <a:pt x="79" y="369"/>
                    </a:lnTo>
                    <a:lnTo>
                      <a:pt x="79" y="212"/>
                    </a:lnTo>
                    <a:cubicBezTo>
                      <a:pt x="79" y="183"/>
                      <a:pt x="69" y="163"/>
                      <a:pt x="69" y="133"/>
                    </a:cubicBezTo>
                    <a:cubicBezTo>
                      <a:pt x="69" y="104"/>
                      <a:pt x="59" y="84"/>
                      <a:pt x="59" y="54"/>
                    </a:cubicBezTo>
                    <a:cubicBezTo>
                      <a:pt x="50" y="45"/>
                      <a:pt x="50" y="35"/>
                      <a:pt x="39" y="25"/>
                    </a:cubicBezTo>
                    <a:lnTo>
                      <a:pt x="20" y="5"/>
                    </a:lnTo>
                    <a:cubicBezTo>
                      <a:pt x="13" y="2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1"/>
              <p:cNvSpPr/>
              <p:nvPr/>
            </p:nvSpPr>
            <p:spPr>
              <a:xfrm>
                <a:off x="7400941" y="4703188"/>
                <a:ext cx="18854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" extrusionOk="0">
                    <a:moveTo>
                      <a:pt x="89" y="1"/>
                    </a:moveTo>
                    <a:cubicBezTo>
                      <a:pt x="60" y="1"/>
                      <a:pt x="30" y="1"/>
                      <a:pt x="10" y="11"/>
                    </a:cubicBezTo>
                    <a:cubicBezTo>
                      <a:pt x="1" y="11"/>
                      <a:pt x="10" y="20"/>
                      <a:pt x="10" y="20"/>
                    </a:cubicBezTo>
                    <a:cubicBezTo>
                      <a:pt x="40" y="20"/>
                      <a:pt x="60" y="11"/>
                      <a:pt x="8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1"/>
              <p:cNvSpPr/>
              <p:nvPr/>
            </p:nvSpPr>
            <p:spPr>
              <a:xfrm>
                <a:off x="7336327" y="4759539"/>
                <a:ext cx="16736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30"/>
                      <a:pt x="40" y="60"/>
                      <a:pt x="59" y="79"/>
                    </a:cubicBezTo>
                    <a:cubicBezTo>
                      <a:pt x="69" y="79"/>
                      <a:pt x="79" y="79"/>
                      <a:pt x="69" y="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1"/>
              <p:cNvSpPr/>
              <p:nvPr/>
            </p:nvSpPr>
            <p:spPr>
              <a:xfrm>
                <a:off x="7336327" y="4724160"/>
                <a:ext cx="19066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0" y="0"/>
                    </a:moveTo>
                    <a:cubicBezTo>
                      <a:pt x="30" y="30"/>
                      <a:pt x="50" y="59"/>
                      <a:pt x="79" y="89"/>
                    </a:cubicBezTo>
                    <a:cubicBezTo>
                      <a:pt x="89" y="89"/>
                      <a:pt x="89" y="89"/>
                      <a:pt x="89" y="79"/>
                    </a:cubicBezTo>
                    <a:cubicBezTo>
                      <a:pt x="59" y="50"/>
                      <a:pt x="30" y="3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1"/>
              <p:cNvSpPr/>
              <p:nvPr/>
            </p:nvSpPr>
            <p:spPr>
              <a:xfrm>
                <a:off x="7248623" y="4659547"/>
                <a:ext cx="21185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29"/>
                      <a:pt x="60" y="59"/>
                      <a:pt x="90" y="79"/>
                    </a:cubicBezTo>
                    <a:cubicBezTo>
                      <a:pt x="99" y="79"/>
                      <a:pt x="99" y="69"/>
                      <a:pt x="99" y="69"/>
                    </a:cubicBezTo>
                    <a:cubicBezTo>
                      <a:pt x="70" y="40"/>
                      <a:pt x="31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1"/>
              <p:cNvSpPr/>
              <p:nvPr/>
            </p:nvSpPr>
            <p:spPr>
              <a:xfrm>
                <a:off x="7254978" y="4628194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0"/>
                      <a:pt x="30" y="40"/>
                      <a:pt x="50" y="50"/>
                    </a:cubicBezTo>
                    <a:cubicBezTo>
                      <a:pt x="50" y="50"/>
                      <a:pt x="60" y="40"/>
                      <a:pt x="50" y="40"/>
                    </a:cubicBezTo>
                    <a:cubicBezTo>
                      <a:pt x="40" y="30"/>
                      <a:pt x="20" y="11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1"/>
              <p:cNvSpPr/>
              <p:nvPr/>
            </p:nvSpPr>
            <p:spPr>
              <a:xfrm>
                <a:off x="7257096" y="4592815"/>
                <a:ext cx="10592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50" h="69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20" y="20"/>
                      <a:pt x="30" y="49"/>
                      <a:pt x="40" y="69"/>
                    </a:cubicBezTo>
                    <a:lnTo>
                      <a:pt x="50" y="69"/>
                    </a:lnTo>
                    <a:cubicBezTo>
                      <a:pt x="40" y="40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1"/>
              <p:cNvSpPr/>
              <p:nvPr/>
            </p:nvSpPr>
            <p:spPr>
              <a:xfrm>
                <a:off x="7267477" y="4557225"/>
                <a:ext cx="8686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1" h="60" extrusionOk="0">
                    <a:moveTo>
                      <a:pt x="1" y="1"/>
                    </a:moveTo>
                    <a:lnTo>
                      <a:pt x="30" y="60"/>
                    </a:lnTo>
                    <a:lnTo>
                      <a:pt x="40" y="50"/>
                    </a:lnTo>
                    <a:cubicBezTo>
                      <a:pt x="30" y="31"/>
                      <a:pt x="2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1"/>
              <p:cNvSpPr/>
              <p:nvPr/>
            </p:nvSpPr>
            <p:spPr>
              <a:xfrm>
                <a:off x="7302856" y="4553200"/>
                <a:ext cx="10804" cy="23939"/>
              </a:xfrm>
              <a:custGeom>
                <a:avLst/>
                <a:gdLst/>
                <a:ahLst/>
                <a:cxnLst/>
                <a:rect l="l" t="t" r="r" b="b"/>
                <a:pathLst>
                  <a:path w="51" h="113" extrusionOk="0">
                    <a:moveTo>
                      <a:pt x="50" y="0"/>
                    </a:moveTo>
                    <a:cubicBezTo>
                      <a:pt x="31" y="39"/>
                      <a:pt x="11" y="69"/>
                      <a:pt x="1" y="109"/>
                    </a:cubicBezTo>
                    <a:cubicBezTo>
                      <a:pt x="1" y="109"/>
                      <a:pt x="5" y="113"/>
                      <a:pt x="8" y="113"/>
                    </a:cubicBezTo>
                    <a:cubicBezTo>
                      <a:pt x="10" y="113"/>
                      <a:pt x="11" y="112"/>
                      <a:pt x="11" y="109"/>
                    </a:cubicBezTo>
                    <a:cubicBezTo>
                      <a:pt x="31" y="79"/>
                      <a:pt x="40" y="39"/>
                      <a:pt x="50" y="1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1"/>
              <p:cNvSpPr/>
              <p:nvPr/>
            </p:nvSpPr>
            <p:spPr>
              <a:xfrm>
                <a:off x="7340353" y="4521846"/>
                <a:ext cx="12075" cy="11652"/>
              </a:xfrm>
              <a:custGeom>
                <a:avLst/>
                <a:gdLst/>
                <a:ahLst/>
                <a:cxnLst/>
                <a:rect l="l" t="t" r="r" b="b"/>
                <a:pathLst>
                  <a:path w="57" h="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21"/>
                      <a:pt x="31" y="40"/>
                      <a:pt x="50" y="50"/>
                    </a:cubicBezTo>
                    <a:cubicBezTo>
                      <a:pt x="40" y="30"/>
                      <a:pt x="21" y="10"/>
                      <a:pt x="1" y="1"/>
                    </a:cubicBezTo>
                    <a:close/>
                    <a:moveTo>
                      <a:pt x="50" y="50"/>
                    </a:moveTo>
                    <a:cubicBezTo>
                      <a:pt x="50" y="53"/>
                      <a:pt x="52" y="54"/>
                      <a:pt x="53" y="54"/>
                    </a:cubicBezTo>
                    <a:cubicBezTo>
                      <a:pt x="55" y="54"/>
                      <a:pt x="57" y="50"/>
                      <a:pt x="50" y="5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1"/>
              <p:cNvSpPr/>
              <p:nvPr/>
            </p:nvSpPr>
            <p:spPr>
              <a:xfrm>
                <a:off x="7325947" y="4469732"/>
                <a:ext cx="18854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89" h="8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" y="30"/>
                      <a:pt x="49" y="59"/>
                      <a:pt x="79" y="79"/>
                    </a:cubicBezTo>
                    <a:cubicBezTo>
                      <a:pt x="89" y="79"/>
                      <a:pt x="89" y="79"/>
                      <a:pt x="89" y="70"/>
                    </a:cubicBezTo>
                    <a:cubicBezTo>
                      <a:pt x="59" y="50"/>
                      <a:pt x="3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1"/>
              <p:cNvSpPr/>
              <p:nvPr/>
            </p:nvSpPr>
            <p:spPr>
              <a:xfrm>
                <a:off x="7400941" y="4448971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0" y="20"/>
                      <a:pt x="20" y="30"/>
                      <a:pt x="1" y="50"/>
                    </a:cubicBezTo>
                    <a:lnTo>
                      <a:pt x="10" y="59"/>
                    </a:lnTo>
                    <a:cubicBezTo>
                      <a:pt x="30" y="39"/>
                      <a:pt x="40" y="20"/>
                      <a:pt x="6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1"/>
              <p:cNvSpPr/>
              <p:nvPr/>
            </p:nvSpPr>
            <p:spPr>
              <a:xfrm>
                <a:off x="7376578" y="4482231"/>
                <a:ext cx="7838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45" extrusionOk="0">
                    <a:moveTo>
                      <a:pt x="37" y="0"/>
                    </a:moveTo>
                    <a:cubicBezTo>
                      <a:pt x="27" y="11"/>
                      <a:pt x="7" y="20"/>
                      <a:pt x="7" y="40"/>
                    </a:cubicBezTo>
                    <a:cubicBezTo>
                      <a:pt x="1" y="40"/>
                      <a:pt x="3" y="44"/>
                      <a:pt x="8" y="44"/>
                    </a:cubicBezTo>
                    <a:cubicBezTo>
                      <a:pt x="11" y="44"/>
                      <a:pt x="14" y="43"/>
                      <a:pt x="17" y="40"/>
                    </a:cubicBezTo>
                    <a:cubicBezTo>
                      <a:pt x="27" y="30"/>
                      <a:pt x="27" y="20"/>
                      <a:pt x="3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1"/>
              <p:cNvSpPr/>
              <p:nvPr/>
            </p:nvSpPr>
            <p:spPr>
              <a:xfrm>
                <a:off x="7382087" y="4534345"/>
                <a:ext cx="8686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0" extrusionOk="0">
                    <a:moveTo>
                      <a:pt x="40" y="1"/>
                    </a:moveTo>
                    <a:cubicBezTo>
                      <a:pt x="31" y="1"/>
                      <a:pt x="11" y="10"/>
                      <a:pt x="1" y="21"/>
                    </a:cubicBezTo>
                    <a:lnTo>
                      <a:pt x="11" y="30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1"/>
              <p:cNvSpPr/>
              <p:nvPr/>
            </p:nvSpPr>
            <p:spPr>
              <a:xfrm>
                <a:off x="7398822" y="456569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40" y="20"/>
                      <a:pt x="20" y="30"/>
                      <a:pt x="11" y="50"/>
                    </a:cubicBezTo>
                    <a:cubicBezTo>
                      <a:pt x="0" y="50"/>
                      <a:pt x="11" y="59"/>
                      <a:pt x="11" y="59"/>
                    </a:cubicBezTo>
                    <a:cubicBezTo>
                      <a:pt x="30" y="39"/>
                      <a:pt x="5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1"/>
              <p:cNvSpPr/>
              <p:nvPr/>
            </p:nvSpPr>
            <p:spPr>
              <a:xfrm>
                <a:off x="7336327" y="4613576"/>
                <a:ext cx="16736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79" h="41" extrusionOk="0">
                    <a:moveTo>
                      <a:pt x="0" y="1"/>
                    </a:moveTo>
                    <a:cubicBezTo>
                      <a:pt x="30" y="10"/>
                      <a:pt x="50" y="30"/>
                      <a:pt x="69" y="40"/>
                    </a:cubicBezTo>
                    <a:cubicBezTo>
                      <a:pt x="69" y="40"/>
                      <a:pt x="79" y="40"/>
                      <a:pt x="69" y="30"/>
                    </a:cubicBezTo>
                    <a:cubicBezTo>
                      <a:pt x="50" y="21"/>
                      <a:pt x="3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1"/>
              <p:cNvSpPr/>
              <p:nvPr/>
            </p:nvSpPr>
            <p:spPr>
              <a:xfrm>
                <a:off x="7407085" y="4655310"/>
                <a:ext cx="15041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71" h="40" extrusionOk="0">
                    <a:moveTo>
                      <a:pt x="70" y="1"/>
                    </a:moveTo>
                    <a:cubicBezTo>
                      <a:pt x="50" y="10"/>
                      <a:pt x="20" y="20"/>
                      <a:pt x="1" y="30"/>
                    </a:cubicBezTo>
                    <a:lnTo>
                      <a:pt x="11" y="40"/>
                    </a:lnTo>
                    <a:cubicBezTo>
                      <a:pt x="31" y="30"/>
                      <a:pt x="50" y="10"/>
                      <a:pt x="7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1"/>
              <p:cNvSpPr/>
              <p:nvPr/>
            </p:nvSpPr>
            <p:spPr>
              <a:xfrm>
                <a:off x="7405178" y="4776275"/>
                <a:ext cx="8474" cy="211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0" y="0"/>
                    </a:moveTo>
                    <a:lnTo>
                      <a:pt x="10" y="10"/>
                    </a:lnTo>
                    <a:cubicBezTo>
                      <a:pt x="20" y="10"/>
                      <a:pt x="29" y="1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1"/>
              <p:cNvSpPr/>
              <p:nvPr/>
            </p:nvSpPr>
            <p:spPr>
              <a:xfrm>
                <a:off x="7403059" y="4819916"/>
                <a:ext cx="20973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99" h="51" extrusionOk="0">
                    <a:moveTo>
                      <a:pt x="98" y="1"/>
                    </a:moveTo>
                    <a:lnTo>
                      <a:pt x="98" y="1"/>
                    </a:lnTo>
                    <a:cubicBezTo>
                      <a:pt x="69" y="11"/>
                      <a:pt x="30" y="20"/>
                      <a:pt x="10" y="40"/>
                    </a:cubicBezTo>
                    <a:cubicBezTo>
                      <a:pt x="0" y="40"/>
                      <a:pt x="10" y="50"/>
                      <a:pt x="10" y="50"/>
                    </a:cubicBezTo>
                    <a:cubicBezTo>
                      <a:pt x="39" y="31"/>
                      <a:pt x="69" y="11"/>
                      <a:pt x="9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1"/>
              <p:cNvSpPr/>
              <p:nvPr/>
            </p:nvSpPr>
            <p:spPr>
              <a:xfrm>
                <a:off x="7319592" y="4843007"/>
                <a:ext cx="2944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6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" y="20"/>
                      <a:pt x="79" y="49"/>
                      <a:pt x="129" y="69"/>
                    </a:cubicBezTo>
                    <a:cubicBezTo>
                      <a:pt x="129" y="69"/>
                      <a:pt x="138" y="59"/>
                      <a:pt x="129" y="59"/>
                    </a:cubicBezTo>
                    <a:cubicBezTo>
                      <a:pt x="89" y="40"/>
                      <a:pt x="40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1"/>
              <p:cNvSpPr/>
              <p:nvPr/>
            </p:nvSpPr>
            <p:spPr>
              <a:xfrm>
                <a:off x="7332091" y="4822034"/>
                <a:ext cx="20973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1" y="1"/>
                    </a:moveTo>
                    <a:lnTo>
                      <a:pt x="89" y="60"/>
                    </a:lnTo>
                    <a:cubicBezTo>
                      <a:pt x="89" y="60"/>
                      <a:pt x="99" y="50"/>
                      <a:pt x="89" y="50"/>
                    </a:cubicBezTo>
                    <a:cubicBezTo>
                      <a:pt x="60" y="30"/>
                      <a:pt x="30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1"/>
              <p:cNvSpPr/>
              <p:nvPr/>
            </p:nvSpPr>
            <p:spPr>
              <a:xfrm>
                <a:off x="7263452" y="4751277"/>
                <a:ext cx="14617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69" h="40" extrusionOk="0">
                    <a:moveTo>
                      <a:pt x="0" y="0"/>
                    </a:moveTo>
                    <a:cubicBezTo>
                      <a:pt x="20" y="10"/>
                      <a:pt x="40" y="29"/>
                      <a:pt x="69" y="40"/>
                    </a:cubicBezTo>
                    <a:lnTo>
                      <a:pt x="69" y="29"/>
                    </a:lnTo>
                    <a:cubicBezTo>
                      <a:pt x="49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1"/>
              <p:cNvSpPr/>
              <p:nvPr/>
            </p:nvSpPr>
            <p:spPr>
              <a:xfrm>
                <a:off x="7307093" y="4698951"/>
                <a:ext cx="6567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0" y="1"/>
                    </a:moveTo>
                    <a:cubicBezTo>
                      <a:pt x="20" y="11"/>
                      <a:pt x="11" y="11"/>
                      <a:pt x="0" y="21"/>
                    </a:cubicBezTo>
                    <a:lnTo>
                      <a:pt x="11" y="31"/>
                    </a:lnTo>
                    <a:cubicBezTo>
                      <a:pt x="20" y="21"/>
                      <a:pt x="30" y="11"/>
                      <a:pt x="3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1"/>
              <p:cNvSpPr/>
              <p:nvPr/>
            </p:nvSpPr>
            <p:spPr>
              <a:xfrm>
                <a:off x="7342683" y="4426091"/>
                <a:ext cx="10381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9" h="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10"/>
                      <a:pt x="29" y="29"/>
                      <a:pt x="39" y="49"/>
                    </a:cubicBezTo>
                    <a:lnTo>
                      <a:pt x="49" y="39"/>
                    </a:lnTo>
                    <a:cubicBezTo>
                      <a:pt x="39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1"/>
              <p:cNvSpPr/>
              <p:nvPr/>
            </p:nvSpPr>
            <p:spPr>
              <a:xfrm>
                <a:off x="7388442" y="4409355"/>
                <a:ext cx="10592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50" h="30" extrusionOk="0">
                    <a:moveTo>
                      <a:pt x="49" y="0"/>
                    </a:moveTo>
                    <a:cubicBezTo>
                      <a:pt x="30" y="10"/>
                      <a:pt x="10" y="10"/>
                      <a:pt x="1" y="20"/>
                    </a:cubicBezTo>
                    <a:cubicBezTo>
                      <a:pt x="1" y="30"/>
                      <a:pt x="1" y="30"/>
                      <a:pt x="10" y="30"/>
                    </a:cubicBezTo>
                    <a:cubicBezTo>
                      <a:pt x="20" y="20"/>
                      <a:pt x="30" y="10"/>
                      <a:pt x="4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1"/>
              <p:cNvSpPr/>
              <p:nvPr/>
            </p:nvSpPr>
            <p:spPr>
              <a:xfrm>
                <a:off x="7388442" y="4355122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69" y="1"/>
                    </a:moveTo>
                    <a:cubicBezTo>
                      <a:pt x="49" y="20"/>
                      <a:pt x="20" y="30"/>
                      <a:pt x="10" y="49"/>
                    </a:cubicBezTo>
                    <a:cubicBezTo>
                      <a:pt x="1" y="49"/>
                      <a:pt x="10" y="60"/>
                      <a:pt x="10" y="60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1"/>
              <p:cNvSpPr/>
              <p:nvPr/>
            </p:nvSpPr>
            <p:spPr>
              <a:xfrm>
                <a:off x="7403695" y="4373765"/>
                <a:ext cx="22456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4" extrusionOk="0">
                    <a:moveTo>
                      <a:pt x="106" y="1"/>
                    </a:moveTo>
                    <a:cubicBezTo>
                      <a:pt x="66" y="20"/>
                      <a:pt x="36" y="40"/>
                      <a:pt x="7" y="60"/>
                    </a:cubicBezTo>
                    <a:cubicBezTo>
                      <a:pt x="0" y="67"/>
                      <a:pt x="3" y="74"/>
                      <a:pt x="6" y="74"/>
                    </a:cubicBezTo>
                    <a:cubicBezTo>
                      <a:pt x="6" y="74"/>
                      <a:pt x="7" y="73"/>
                      <a:pt x="7" y="70"/>
                    </a:cubicBezTo>
                    <a:cubicBezTo>
                      <a:pt x="47" y="50"/>
                      <a:pt x="76" y="31"/>
                      <a:pt x="10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1"/>
              <p:cNvSpPr/>
              <p:nvPr/>
            </p:nvSpPr>
            <p:spPr>
              <a:xfrm>
                <a:off x="7327854" y="4369740"/>
                <a:ext cx="21185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100" h="74" extrusionOk="0">
                    <a:moveTo>
                      <a:pt x="1" y="0"/>
                    </a:moveTo>
                    <a:cubicBezTo>
                      <a:pt x="31" y="20"/>
                      <a:pt x="60" y="50"/>
                      <a:pt x="90" y="69"/>
                    </a:cubicBezTo>
                    <a:cubicBezTo>
                      <a:pt x="93" y="72"/>
                      <a:pt x="94" y="73"/>
                      <a:pt x="96" y="73"/>
                    </a:cubicBezTo>
                    <a:cubicBezTo>
                      <a:pt x="99" y="73"/>
                      <a:pt x="99" y="66"/>
                      <a:pt x="99" y="59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1"/>
              <p:cNvSpPr/>
              <p:nvPr/>
            </p:nvSpPr>
            <p:spPr>
              <a:xfrm>
                <a:off x="7350945" y="4334361"/>
                <a:ext cx="6355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30" h="69" extrusionOk="0">
                    <a:moveTo>
                      <a:pt x="0" y="0"/>
                    </a:moveTo>
                    <a:cubicBezTo>
                      <a:pt x="0" y="20"/>
                      <a:pt x="10" y="49"/>
                      <a:pt x="20" y="69"/>
                    </a:cubicBezTo>
                    <a:cubicBezTo>
                      <a:pt x="20" y="69"/>
                      <a:pt x="30" y="69"/>
                      <a:pt x="30" y="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1"/>
              <p:cNvSpPr/>
              <p:nvPr/>
            </p:nvSpPr>
            <p:spPr>
              <a:xfrm>
                <a:off x="7369588" y="4659547"/>
                <a:ext cx="8686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41" h="50" extrusionOk="0">
                    <a:moveTo>
                      <a:pt x="1" y="0"/>
                    </a:moveTo>
                    <a:cubicBezTo>
                      <a:pt x="20" y="20"/>
                      <a:pt x="20" y="29"/>
                      <a:pt x="31" y="49"/>
                    </a:cubicBezTo>
                    <a:lnTo>
                      <a:pt x="40" y="49"/>
                    </a:lnTo>
                    <a:cubicBezTo>
                      <a:pt x="40" y="29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1"/>
              <p:cNvSpPr/>
              <p:nvPr/>
            </p:nvSpPr>
            <p:spPr>
              <a:xfrm>
                <a:off x="7378061" y="4609551"/>
                <a:ext cx="14829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69" y="0"/>
                    </a:moveTo>
                    <a:cubicBezTo>
                      <a:pt x="50" y="20"/>
                      <a:pt x="20" y="40"/>
                      <a:pt x="0" y="59"/>
                    </a:cubicBezTo>
                    <a:lnTo>
                      <a:pt x="10" y="69"/>
                    </a:lnTo>
                    <a:lnTo>
                      <a:pt x="69" y="1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1"/>
              <p:cNvSpPr/>
              <p:nvPr/>
            </p:nvSpPr>
            <p:spPr>
              <a:xfrm>
                <a:off x="7367681" y="4576079"/>
                <a:ext cx="12711" cy="13558"/>
              </a:xfrm>
              <a:custGeom>
                <a:avLst/>
                <a:gdLst/>
                <a:ahLst/>
                <a:cxnLst/>
                <a:rect l="l" t="t" r="r" b="b"/>
                <a:pathLst>
                  <a:path w="60" h="64" extrusionOk="0">
                    <a:moveTo>
                      <a:pt x="0" y="1"/>
                    </a:moveTo>
                    <a:cubicBezTo>
                      <a:pt x="20" y="20"/>
                      <a:pt x="29" y="50"/>
                      <a:pt x="49" y="60"/>
                    </a:cubicBezTo>
                    <a:cubicBezTo>
                      <a:pt x="49" y="63"/>
                      <a:pt x="50" y="64"/>
                      <a:pt x="52" y="64"/>
                    </a:cubicBezTo>
                    <a:cubicBezTo>
                      <a:pt x="55" y="64"/>
                      <a:pt x="59" y="60"/>
                      <a:pt x="59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1"/>
              <p:cNvSpPr/>
              <p:nvPr/>
            </p:nvSpPr>
            <p:spPr>
              <a:xfrm>
                <a:off x="7371706" y="4423761"/>
                <a:ext cx="10592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0" h="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21"/>
                      <a:pt x="21" y="40"/>
                      <a:pt x="40" y="60"/>
                    </a:cubicBezTo>
                    <a:lnTo>
                      <a:pt x="50" y="50"/>
                    </a:lnTo>
                    <a:cubicBezTo>
                      <a:pt x="30" y="31"/>
                      <a:pt x="1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1"/>
              <p:cNvSpPr/>
              <p:nvPr/>
            </p:nvSpPr>
            <p:spPr>
              <a:xfrm>
                <a:off x="7334209" y="4672046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1" y="0"/>
                    </a:moveTo>
                    <a:cubicBezTo>
                      <a:pt x="20" y="10"/>
                      <a:pt x="30" y="30"/>
                      <a:pt x="50" y="49"/>
                    </a:cubicBezTo>
                    <a:lnTo>
                      <a:pt x="60" y="40"/>
                    </a:lnTo>
                    <a:cubicBezTo>
                      <a:pt x="40" y="20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1"/>
              <p:cNvSpPr/>
              <p:nvPr/>
            </p:nvSpPr>
            <p:spPr>
              <a:xfrm>
                <a:off x="7378061" y="4728186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9" y="1"/>
                    </a:moveTo>
                    <a:cubicBezTo>
                      <a:pt x="39" y="1"/>
                      <a:pt x="20" y="11"/>
                      <a:pt x="0" y="31"/>
                    </a:cubicBezTo>
                    <a:lnTo>
                      <a:pt x="10" y="40"/>
                    </a:lnTo>
                    <a:cubicBezTo>
                      <a:pt x="30" y="20"/>
                      <a:pt x="39" y="1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1"/>
              <p:cNvSpPr/>
              <p:nvPr/>
            </p:nvSpPr>
            <p:spPr>
              <a:xfrm>
                <a:off x="7369588" y="4768013"/>
                <a:ext cx="8686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10"/>
                      <a:pt x="20" y="20"/>
                      <a:pt x="20" y="29"/>
                    </a:cubicBezTo>
                    <a:cubicBezTo>
                      <a:pt x="20" y="29"/>
                      <a:pt x="31" y="39"/>
                      <a:pt x="31" y="49"/>
                    </a:cubicBezTo>
                    <a:lnTo>
                      <a:pt x="40" y="49"/>
                    </a:lnTo>
                    <a:cubicBezTo>
                      <a:pt x="40" y="29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1"/>
              <p:cNvSpPr/>
              <p:nvPr/>
            </p:nvSpPr>
            <p:spPr>
              <a:xfrm>
                <a:off x="7378061" y="4834533"/>
                <a:ext cx="14829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39" y="10"/>
                      <a:pt x="20" y="30"/>
                      <a:pt x="0" y="60"/>
                    </a:cubicBezTo>
                    <a:cubicBezTo>
                      <a:pt x="0" y="60"/>
                      <a:pt x="5" y="64"/>
                      <a:pt x="8" y="64"/>
                    </a:cubicBezTo>
                    <a:cubicBezTo>
                      <a:pt x="9" y="64"/>
                      <a:pt x="10" y="63"/>
                      <a:pt x="10" y="60"/>
                    </a:cubicBezTo>
                    <a:cubicBezTo>
                      <a:pt x="30" y="40"/>
                      <a:pt x="39" y="21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1"/>
              <p:cNvSpPr/>
              <p:nvPr/>
            </p:nvSpPr>
            <p:spPr>
              <a:xfrm>
                <a:off x="7407085" y="4855506"/>
                <a:ext cx="1504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71" h="50" extrusionOk="0">
                    <a:moveTo>
                      <a:pt x="70" y="0"/>
                    </a:moveTo>
                    <a:lnTo>
                      <a:pt x="70" y="0"/>
                    </a:lnTo>
                    <a:cubicBezTo>
                      <a:pt x="50" y="10"/>
                      <a:pt x="20" y="20"/>
                      <a:pt x="1" y="40"/>
                    </a:cubicBezTo>
                    <a:cubicBezTo>
                      <a:pt x="1" y="40"/>
                      <a:pt x="1" y="49"/>
                      <a:pt x="11" y="49"/>
                    </a:cubicBezTo>
                    <a:cubicBezTo>
                      <a:pt x="31" y="30"/>
                      <a:pt x="50" y="20"/>
                      <a:pt x="7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1"/>
              <p:cNvSpPr/>
              <p:nvPr/>
            </p:nvSpPr>
            <p:spPr>
              <a:xfrm>
                <a:off x="7290357" y="4623957"/>
                <a:ext cx="868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41" h="40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20" y="11"/>
                      <a:pt x="11" y="20"/>
                      <a:pt x="1" y="31"/>
                    </a:cubicBezTo>
                    <a:lnTo>
                      <a:pt x="11" y="40"/>
                    </a:lnTo>
                    <a:cubicBezTo>
                      <a:pt x="20" y="31"/>
                      <a:pt x="31" y="11"/>
                      <a:pt x="4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1"/>
              <p:cNvSpPr/>
              <p:nvPr/>
            </p:nvSpPr>
            <p:spPr>
              <a:xfrm>
                <a:off x="7282094" y="4584553"/>
                <a:ext cx="8474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40" h="7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29"/>
                      <a:pt x="20" y="49"/>
                      <a:pt x="30" y="79"/>
                    </a:cubicBezTo>
                    <a:cubicBezTo>
                      <a:pt x="30" y="79"/>
                      <a:pt x="40" y="79"/>
                      <a:pt x="40" y="69"/>
                    </a:cubicBezTo>
                    <a:cubicBezTo>
                      <a:pt x="30" y="4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1"/>
              <p:cNvSpPr/>
              <p:nvPr/>
            </p:nvSpPr>
            <p:spPr>
              <a:xfrm>
                <a:off x="7304974" y="4605314"/>
                <a:ext cx="14829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0" extrusionOk="0">
                    <a:moveTo>
                      <a:pt x="69" y="0"/>
                    </a:moveTo>
                    <a:cubicBezTo>
                      <a:pt x="50" y="10"/>
                      <a:pt x="21" y="20"/>
                      <a:pt x="1" y="40"/>
                    </a:cubicBezTo>
                    <a:cubicBezTo>
                      <a:pt x="1" y="49"/>
                      <a:pt x="10" y="49"/>
                      <a:pt x="10" y="49"/>
                    </a:cubicBezTo>
                    <a:cubicBezTo>
                      <a:pt x="30" y="40"/>
                      <a:pt x="50" y="20"/>
                      <a:pt x="69" y="10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1"/>
              <p:cNvSpPr/>
              <p:nvPr/>
            </p:nvSpPr>
            <p:spPr>
              <a:xfrm>
                <a:off x="7311329" y="4648955"/>
                <a:ext cx="10592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50" h="45" extrusionOk="0">
                    <a:moveTo>
                      <a:pt x="50" y="1"/>
                    </a:moveTo>
                    <a:cubicBezTo>
                      <a:pt x="30" y="11"/>
                      <a:pt x="10" y="20"/>
                      <a:pt x="0" y="40"/>
                    </a:cubicBezTo>
                    <a:cubicBezTo>
                      <a:pt x="0" y="40"/>
                      <a:pt x="5" y="45"/>
                      <a:pt x="8" y="45"/>
                    </a:cubicBezTo>
                    <a:cubicBezTo>
                      <a:pt x="9" y="45"/>
                      <a:pt x="10" y="44"/>
                      <a:pt x="10" y="40"/>
                    </a:cubicBezTo>
                    <a:cubicBezTo>
                      <a:pt x="20" y="31"/>
                      <a:pt x="30" y="11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1"/>
              <p:cNvSpPr/>
              <p:nvPr/>
            </p:nvSpPr>
            <p:spPr>
              <a:xfrm>
                <a:off x="7288450" y="4705306"/>
                <a:ext cx="4237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0" y="1"/>
                    </a:moveTo>
                    <a:cubicBezTo>
                      <a:pt x="10" y="1"/>
                      <a:pt x="10" y="21"/>
                      <a:pt x="20" y="21"/>
                    </a:cubicBezTo>
                    <a:lnTo>
                      <a:pt x="20" y="10"/>
                    </a:lnTo>
                    <a:cubicBezTo>
                      <a:pt x="20" y="10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1"/>
              <p:cNvSpPr/>
              <p:nvPr/>
            </p:nvSpPr>
            <p:spPr>
              <a:xfrm>
                <a:off x="7257096" y="4707425"/>
                <a:ext cx="19066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0" h="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" y="20"/>
                      <a:pt x="59" y="40"/>
                      <a:pt x="79" y="59"/>
                    </a:cubicBezTo>
                    <a:lnTo>
                      <a:pt x="89" y="50"/>
                    </a:lnTo>
                    <a:cubicBezTo>
                      <a:pt x="59" y="30"/>
                      <a:pt x="3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1"/>
              <p:cNvSpPr/>
              <p:nvPr/>
            </p:nvSpPr>
            <p:spPr>
              <a:xfrm>
                <a:off x="7298830" y="4751277"/>
                <a:ext cx="10592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0" y="10"/>
                      <a:pt x="10" y="20"/>
                      <a:pt x="0" y="40"/>
                    </a:cubicBezTo>
                    <a:lnTo>
                      <a:pt x="10" y="49"/>
                    </a:lnTo>
                    <a:cubicBezTo>
                      <a:pt x="20" y="29"/>
                      <a:pt x="39" y="1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1"/>
              <p:cNvSpPr/>
              <p:nvPr/>
            </p:nvSpPr>
            <p:spPr>
              <a:xfrm>
                <a:off x="7309211" y="4730304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60" y="1"/>
                    </a:moveTo>
                    <a:cubicBezTo>
                      <a:pt x="59" y="1"/>
                      <a:pt x="59" y="1"/>
                      <a:pt x="59" y="1"/>
                    </a:cubicBezTo>
                    <a:lnTo>
                      <a:pt x="59" y="1"/>
                    </a:lnTo>
                    <a:lnTo>
                      <a:pt x="60" y="1"/>
                    </a:lnTo>
                    <a:close/>
                    <a:moveTo>
                      <a:pt x="59" y="1"/>
                    </a:moveTo>
                    <a:lnTo>
                      <a:pt x="1" y="30"/>
                    </a:lnTo>
                    <a:cubicBezTo>
                      <a:pt x="1" y="40"/>
                      <a:pt x="10" y="40"/>
                      <a:pt x="10" y="40"/>
                    </a:cubicBezTo>
                    <a:cubicBezTo>
                      <a:pt x="29" y="30"/>
                      <a:pt x="40" y="1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1"/>
              <p:cNvSpPr/>
              <p:nvPr/>
            </p:nvSpPr>
            <p:spPr>
              <a:xfrm>
                <a:off x="7321710" y="4761657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10"/>
                      <a:pt x="10" y="30"/>
                      <a:pt x="1" y="50"/>
                    </a:cubicBezTo>
                    <a:cubicBezTo>
                      <a:pt x="1" y="59"/>
                      <a:pt x="10" y="59"/>
                      <a:pt x="10" y="59"/>
                    </a:cubicBezTo>
                    <a:cubicBezTo>
                      <a:pt x="20" y="40"/>
                      <a:pt x="40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1"/>
              <p:cNvSpPr/>
              <p:nvPr/>
            </p:nvSpPr>
            <p:spPr>
              <a:xfrm>
                <a:off x="7296712" y="4780512"/>
                <a:ext cx="12711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60" h="20" extrusionOk="0">
                    <a:moveTo>
                      <a:pt x="1" y="0"/>
                    </a:moveTo>
                    <a:cubicBezTo>
                      <a:pt x="20" y="0"/>
                      <a:pt x="40" y="10"/>
                      <a:pt x="49" y="20"/>
                    </a:cubicBezTo>
                    <a:cubicBezTo>
                      <a:pt x="60" y="20"/>
                      <a:pt x="60" y="10"/>
                      <a:pt x="60" y="10"/>
                    </a:cubicBezTo>
                    <a:cubicBezTo>
                      <a:pt x="40" y="0"/>
                      <a:pt x="20" y="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1"/>
              <p:cNvSpPr/>
              <p:nvPr/>
            </p:nvSpPr>
            <p:spPr>
              <a:xfrm>
                <a:off x="7436319" y="4526083"/>
                <a:ext cx="847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0" h="60" extrusionOk="0">
                    <a:moveTo>
                      <a:pt x="1" y="1"/>
                    </a:moveTo>
                    <a:lnTo>
                      <a:pt x="1" y="10"/>
                    </a:lnTo>
                    <a:cubicBezTo>
                      <a:pt x="11" y="20"/>
                      <a:pt x="20" y="49"/>
                      <a:pt x="30" y="60"/>
                    </a:cubicBezTo>
                    <a:cubicBezTo>
                      <a:pt x="40" y="60"/>
                      <a:pt x="40" y="60"/>
                      <a:pt x="40" y="49"/>
                    </a:cubicBezTo>
                    <a:cubicBezTo>
                      <a:pt x="30" y="40"/>
                      <a:pt x="1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1"/>
              <p:cNvSpPr/>
              <p:nvPr/>
            </p:nvSpPr>
            <p:spPr>
              <a:xfrm>
                <a:off x="7430176" y="4482231"/>
                <a:ext cx="10592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0" h="60" extrusionOk="0">
                    <a:moveTo>
                      <a:pt x="0" y="0"/>
                    </a:moveTo>
                    <a:cubicBezTo>
                      <a:pt x="10" y="20"/>
                      <a:pt x="20" y="40"/>
                      <a:pt x="40" y="59"/>
                    </a:cubicBezTo>
                    <a:lnTo>
                      <a:pt x="49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1"/>
              <p:cNvSpPr/>
              <p:nvPr/>
            </p:nvSpPr>
            <p:spPr>
              <a:xfrm>
                <a:off x="7459411" y="4459351"/>
                <a:ext cx="14617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9" h="60" extrusionOk="0">
                    <a:moveTo>
                      <a:pt x="69" y="1"/>
                    </a:moveTo>
                    <a:cubicBezTo>
                      <a:pt x="49" y="20"/>
                      <a:pt x="20" y="30"/>
                      <a:pt x="0" y="49"/>
                    </a:cubicBezTo>
                    <a:cubicBezTo>
                      <a:pt x="0" y="49"/>
                      <a:pt x="0" y="60"/>
                      <a:pt x="10" y="60"/>
                    </a:cubicBezTo>
                    <a:cubicBezTo>
                      <a:pt x="29" y="49"/>
                      <a:pt x="49" y="20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1"/>
              <p:cNvSpPr/>
              <p:nvPr/>
            </p:nvSpPr>
            <p:spPr>
              <a:xfrm>
                <a:off x="7440556" y="4434353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0" y="0"/>
                    </a:moveTo>
                    <a:lnTo>
                      <a:pt x="59" y="60"/>
                    </a:lnTo>
                    <a:lnTo>
                      <a:pt x="70" y="49"/>
                    </a:lnTo>
                    <a:cubicBezTo>
                      <a:pt x="50" y="30"/>
                      <a:pt x="3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1"/>
              <p:cNvSpPr/>
              <p:nvPr/>
            </p:nvSpPr>
            <p:spPr>
              <a:xfrm>
                <a:off x="7461317" y="4409355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0"/>
                    </a:moveTo>
                    <a:lnTo>
                      <a:pt x="1" y="49"/>
                    </a:lnTo>
                    <a:cubicBezTo>
                      <a:pt x="1" y="59"/>
                      <a:pt x="11" y="59"/>
                      <a:pt x="11" y="59"/>
                    </a:cubicBezTo>
                    <a:cubicBezTo>
                      <a:pt x="20" y="40"/>
                      <a:pt x="40" y="2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11"/>
              <p:cNvSpPr/>
              <p:nvPr/>
            </p:nvSpPr>
            <p:spPr>
              <a:xfrm>
                <a:off x="7444582" y="439261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20"/>
                      <a:pt x="31" y="40"/>
                      <a:pt x="51" y="60"/>
                    </a:cubicBezTo>
                    <a:cubicBezTo>
                      <a:pt x="51" y="60"/>
                      <a:pt x="60" y="60"/>
                      <a:pt x="60" y="49"/>
                    </a:cubicBezTo>
                    <a:cubicBezTo>
                      <a:pt x="40" y="30"/>
                      <a:pt x="2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11"/>
              <p:cNvSpPr/>
              <p:nvPr/>
            </p:nvSpPr>
            <p:spPr>
              <a:xfrm>
                <a:off x="7459411" y="4369740"/>
                <a:ext cx="14617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20"/>
                      <a:pt x="20" y="39"/>
                      <a:pt x="0" y="59"/>
                    </a:cubicBezTo>
                    <a:lnTo>
                      <a:pt x="10" y="69"/>
                    </a:lnTo>
                    <a:cubicBezTo>
                      <a:pt x="29" y="50"/>
                      <a:pt x="49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1"/>
              <p:cNvSpPr/>
              <p:nvPr/>
            </p:nvSpPr>
            <p:spPr>
              <a:xfrm>
                <a:off x="7482290" y="4392619"/>
                <a:ext cx="14829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41" extrusionOk="0">
                    <a:moveTo>
                      <a:pt x="69" y="1"/>
                    </a:moveTo>
                    <a:cubicBezTo>
                      <a:pt x="50" y="10"/>
                      <a:pt x="20" y="20"/>
                      <a:pt x="0" y="30"/>
                    </a:cubicBezTo>
                    <a:lnTo>
                      <a:pt x="10" y="40"/>
                    </a:lnTo>
                    <a:cubicBezTo>
                      <a:pt x="30" y="30"/>
                      <a:pt x="50" y="10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11"/>
              <p:cNvSpPr/>
              <p:nvPr/>
            </p:nvSpPr>
            <p:spPr>
              <a:xfrm>
                <a:off x="7484409" y="4434353"/>
                <a:ext cx="14617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5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10"/>
                      <a:pt x="20" y="20"/>
                      <a:pt x="0" y="40"/>
                    </a:cubicBezTo>
                    <a:cubicBezTo>
                      <a:pt x="0" y="40"/>
                      <a:pt x="0" y="44"/>
                      <a:pt x="3" y="44"/>
                    </a:cubicBezTo>
                    <a:cubicBezTo>
                      <a:pt x="5" y="44"/>
                      <a:pt x="7" y="43"/>
                      <a:pt x="10" y="40"/>
                    </a:cubicBezTo>
                    <a:cubicBezTo>
                      <a:pt x="29" y="30"/>
                      <a:pt x="49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1"/>
              <p:cNvSpPr/>
              <p:nvPr/>
            </p:nvSpPr>
            <p:spPr>
              <a:xfrm>
                <a:off x="7478053" y="4469732"/>
                <a:ext cx="1906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90" h="40" extrusionOk="0">
                    <a:moveTo>
                      <a:pt x="89" y="0"/>
                    </a:moveTo>
                    <a:cubicBezTo>
                      <a:pt x="59" y="0"/>
                      <a:pt x="30" y="11"/>
                      <a:pt x="11" y="30"/>
                    </a:cubicBezTo>
                    <a:cubicBezTo>
                      <a:pt x="0" y="30"/>
                      <a:pt x="11" y="40"/>
                      <a:pt x="11" y="40"/>
                    </a:cubicBezTo>
                    <a:cubicBezTo>
                      <a:pt x="40" y="20"/>
                      <a:pt x="59" y="11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1"/>
              <p:cNvSpPr/>
              <p:nvPr/>
            </p:nvSpPr>
            <p:spPr>
              <a:xfrm>
                <a:off x="7482290" y="4501085"/>
                <a:ext cx="1673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79" h="40" extrusionOk="0">
                    <a:moveTo>
                      <a:pt x="79" y="0"/>
                    </a:moveTo>
                    <a:cubicBezTo>
                      <a:pt x="50" y="10"/>
                      <a:pt x="30" y="20"/>
                      <a:pt x="0" y="30"/>
                    </a:cubicBezTo>
                    <a:lnTo>
                      <a:pt x="0" y="40"/>
                    </a:lnTo>
                    <a:cubicBezTo>
                      <a:pt x="30" y="30"/>
                      <a:pt x="59" y="1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1"/>
              <p:cNvSpPr/>
              <p:nvPr/>
            </p:nvSpPr>
            <p:spPr>
              <a:xfrm>
                <a:off x="7480172" y="4538582"/>
                <a:ext cx="10592" cy="2118"/>
              </a:xfrm>
              <a:custGeom>
                <a:avLst/>
                <a:gdLst/>
                <a:ahLst/>
                <a:cxnLst/>
                <a:rect l="l" t="t" r="r" b="b"/>
                <a:pathLst>
                  <a:path w="50" h="10" extrusionOk="0">
                    <a:moveTo>
                      <a:pt x="1" y="1"/>
                    </a:moveTo>
                    <a:lnTo>
                      <a:pt x="1" y="10"/>
                    </a:lnTo>
                    <a:cubicBezTo>
                      <a:pt x="20" y="10"/>
                      <a:pt x="40" y="1"/>
                      <a:pt x="4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11"/>
              <p:cNvSpPr/>
              <p:nvPr/>
            </p:nvSpPr>
            <p:spPr>
              <a:xfrm>
                <a:off x="7467673" y="4567817"/>
                <a:ext cx="16948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80" h="30" extrusionOk="0">
                    <a:moveTo>
                      <a:pt x="79" y="0"/>
                    </a:moveTo>
                    <a:lnTo>
                      <a:pt x="79" y="0"/>
                    </a:lnTo>
                    <a:cubicBezTo>
                      <a:pt x="49" y="10"/>
                      <a:pt x="20" y="10"/>
                      <a:pt x="1" y="20"/>
                    </a:cubicBezTo>
                    <a:lnTo>
                      <a:pt x="1" y="29"/>
                    </a:lnTo>
                    <a:cubicBezTo>
                      <a:pt x="30" y="20"/>
                      <a:pt x="49" y="1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11"/>
              <p:cNvSpPr/>
              <p:nvPr/>
            </p:nvSpPr>
            <p:spPr>
              <a:xfrm>
                <a:off x="7448818" y="4597052"/>
                <a:ext cx="21185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0" extrusionOk="0">
                    <a:moveTo>
                      <a:pt x="99" y="0"/>
                    </a:moveTo>
                    <a:cubicBezTo>
                      <a:pt x="70" y="0"/>
                      <a:pt x="31" y="0"/>
                      <a:pt x="11" y="20"/>
                    </a:cubicBezTo>
                    <a:cubicBezTo>
                      <a:pt x="1" y="20"/>
                      <a:pt x="11" y="29"/>
                      <a:pt x="11" y="29"/>
                    </a:cubicBezTo>
                    <a:cubicBezTo>
                      <a:pt x="40" y="10"/>
                      <a:pt x="70" y="1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11"/>
              <p:cNvSpPr/>
              <p:nvPr/>
            </p:nvSpPr>
            <p:spPr>
              <a:xfrm>
                <a:off x="7419584" y="4553200"/>
                <a:ext cx="10804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30"/>
                      <a:pt x="21" y="69"/>
                      <a:pt x="40" y="89"/>
                    </a:cubicBezTo>
                    <a:cubicBezTo>
                      <a:pt x="40" y="92"/>
                      <a:pt x="41" y="93"/>
                      <a:pt x="43" y="93"/>
                    </a:cubicBezTo>
                    <a:cubicBezTo>
                      <a:pt x="46" y="93"/>
                      <a:pt x="50" y="89"/>
                      <a:pt x="50" y="89"/>
                    </a:cubicBezTo>
                    <a:cubicBezTo>
                      <a:pt x="40" y="59"/>
                      <a:pt x="21" y="3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11"/>
              <p:cNvSpPr/>
              <p:nvPr/>
            </p:nvSpPr>
            <p:spPr>
              <a:xfrm>
                <a:off x="7438438" y="4357029"/>
                <a:ext cx="10592" cy="18007"/>
              </a:xfrm>
              <a:custGeom>
                <a:avLst/>
                <a:gdLst/>
                <a:ahLst/>
                <a:cxnLst/>
                <a:rect l="l" t="t" r="r" b="b"/>
                <a:pathLst>
                  <a:path w="50" h="85" extrusionOk="0">
                    <a:moveTo>
                      <a:pt x="1" y="1"/>
                    </a:moveTo>
                    <a:cubicBezTo>
                      <a:pt x="20" y="31"/>
                      <a:pt x="30" y="60"/>
                      <a:pt x="40" y="80"/>
                    </a:cubicBezTo>
                    <a:cubicBezTo>
                      <a:pt x="40" y="83"/>
                      <a:pt x="41" y="84"/>
                      <a:pt x="43" y="84"/>
                    </a:cubicBezTo>
                    <a:cubicBezTo>
                      <a:pt x="45" y="84"/>
                      <a:pt x="50" y="80"/>
                      <a:pt x="50" y="80"/>
                    </a:cubicBezTo>
                    <a:cubicBezTo>
                      <a:pt x="40" y="51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11"/>
              <p:cNvSpPr/>
              <p:nvPr/>
            </p:nvSpPr>
            <p:spPr>
              <a:xfrm>
                <a:off x="7428057" y="4403000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40"/>
                      <a:pt x="50" y="60"/>
                    </a:cubicBezTo>
                    <a:cubicBezTo>
                      <a:pt x="50" y="60"/>
                      <a:pt x="59" y="60"/>
                      <a:pt x="59" y="50"/>
                    </a:cubicBezTo>
                    <a:cubicBezTo>
                      <a:pt x="50" y="30"/>
                      <a:pt x="2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11"/>
              <p:cNvSpPr/>
              <p:nvPr/>
            </p:nvSpPr>
            <p:spPr>
              <a:xfrm>
                <a:off x="7425939" y="4444734"/>
                <a:ext cx="14829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70" h="90" extrusionOk="0">
                    <a:moveTo>
                      <a:pt x="1" y="0"/>
                    </a:moveTo>
                    <a:lnTo>
                      <a:pt x="60" y="89"/>
                    </a:lnTo>
                    <a:cubicBezTo>
                      <a:pt x="60" y="89"/>
                      <a:pt x="69" y="89"/>
                      <a:pt x="69" y="79"/>
                    </a:cubicBezTo>
                    <a:cubicBezTo>
                      <a:pt x="50" y="50"/>
                      <a:pt x="30" y="3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11"/>
              <p:cNvSpPr/>
              <p:nvPr/>
            </p:nvSpPr>
            <p:spPr>
              <a:xfrm>
                <a:off x="7394586" y="4334361"/>
                <a:ext cx="4449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0" extrusionOk="0">
                    <a:moveTo>
                      <a:pt x="20" y="0"/>
                    </a:moveTo>
                    <a:lnTo>
                      <a:pt x="20" y="0"/>
                    </a:lnTo>
                    <a:cubicBezTo>
                      <a:pt x="20" y="10"/>
                      <a:pt x="1" y="20"/>
                      <a:pt x="1" y="29"/>
                    </a:cubicBezTo>
                    <a:lnTo>
                      <a:pt x="11" y="29"/>
                    </a:lnTo>
                    <a:cubicBezTo>
                      <a:pt x="20" y="20"/>
                      <a:pt x="20" y="10"/>
                      <a:pt x="2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8" name="Google Shape;2038;p11"/>
            <p:cNvGrpSpPr/>
            <p:nvPr/>
          </p:nvGrpSpPr>
          <p:grpSpPr>
            <a:xfrm flipH="1">
              <a:off x="7905562" y="4183314"/>
              <a:ext cx="275402" cy="601435"/>
              <a:chOff x="963107" y="4183314"/>
              <a:chExt cx="275402" cy="601435"/>
            </a:xfrm>
          </p:grpSpPr>
          <p:sp>
            <p:nvSpPr>
              <p:cNvPr id="2039" name="Google Shape;2039;p11"/>
              <p:cNvSpPr/>
              <p:nvPr/>
            </p:nvSpPr>
            <p:spPr>
              <a:xfrm>
                <a:off x="1009078" y="4223777"/>
                <a:ext cx="60588" cy="24404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152" extrusionOk="0">
                    <a:moveTo>
                      <a:pt x="0" y="0"/>
                    </a:moveTo>
                    <a:cubicBezTo>
                      <a:pt x="10" y="10"/>
                      <a:pt x="49" y="59"/>
                      <a:pt x="49" y="148"/>
                    </a:cubicBezTo>
                    <a:cubicBezTo>
                      <a:pt x="49" y="256"/>
                      <a:pt x="29" y="1034"/>
                      <a:pt x="79" y="1093"/>
                    </a:cubicBezTo>
                    <a:cubicBezTo>
                      <a:pt x="118" y="1132"/>
                      <a:pt x="217" y="1152"/>
                      <a:pt x="285" y="1152"/>
                    </a:cubicBezTo>
                    <a:lnTo>
                      <a:pt x="285" y="1102"/>
                    </a:lnTo>
                    <a:cubicBezTo>
                      <a:pt x="79" y="1102"/>
                      <a:pt x="118" y="955"/>
                      <a:pt x="118" y="492"/>
                    </a:cubicBezTo>
                    <a:cubicBezTo>
                      <a:pt x="118" y="177"/>
                      <a:pt x="128" y="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11"/>
              <p:cNvSpPr/>
              <p:nvPr/>
            </p:nvSpPr>
            <p:spPr>
              <a:xfrm>
                <a:off x="975606" y="4223777"/>
                <a:ext cx="94060" cy="273283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290" extrusionOk="0">
                    <a:moveTo>
                      <a:pt x="109" y="0"/>
                    </a:moveTo>
                    <a:lnTo>
                      <a:pt x="109" y="0"/>
                    </a:lnTo>
                    <a:cubicBezTo>
                      <a:pt x="30" y="20"/>
                      <a:pt x="1" y="128"/>
                      <a:pt x="1" y="453"/>
                    </a:cubicBezTo>
                    <a:cubicBezTo>
                      <a:pt x="1" y="1122"/>
                      <a:pt x="89" y="1279"/>
                      <a:pt x="443" y="1290"/>
                    </a:cubicBezTo>
                    <a:lnTo>
                      <a:pt x="443" y="1231"/>
                    </a:lnTo>
                    <a:lnTo>
                      <a:pt x="237" y="1181"/>
                    </a:lnTo>
                    <a:cubicBezTo>
                      <a:pt x="60" y="1142"/>
                      <a:pt x="109" y="768"/>
                      <a:pt x="80" y="354"/>
                    </a:cubicBezTo>
                    <a:cubicBezTo>
                      <a:pt x="60" y="118"/>
                      <a:pt x="89" y="30"/>
                      <a:pt x="10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11"/>
              <p:cNvSpPr/>
              <p:nvPr/>
            </p:nvSpPr>
            <p:spPr>
              <a:xfrm>
                <a:off x="984080" y="4223777"/>
                <a:ext cx="85586" cy="26078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231" extrusionOk="0">
                    <a:moveTo>
                      <a:pt x="59" y="0"/>
                    </a:moveTo>
                    <a:cubicBezTo>
                      <a:pt x="40" y="10"/>
                      <a:pt x="29" y="50"/>
                      <a:pt x="20" y="69"/>
                    </a:cubicBezTo>
                    <a:cubicBezTo>
                      <a:pt x="0" y="158"/>
                      <a:pt x="10" y="256"/>
                      <a:pt x="20" y="354"/>
                    </a:cubicBezTo>
                    <a:cubicBezTo>
                      <a:pt x="49" y="768"/>
                      <a:pt x="0" y="1142"/>
                      <a:pt x="177" y="1181"/>
                    </a:cubicBezTo>
                    <a:lnTo>
                      <a:pt x="403" y="1231"/>
                    </a:lnTo>
                    <a:lnTo>
                      <a:pt x="403" y="1152"/>
                    </a:lnTo>
                    <a:cubicBezTo>
                      <a:pt x="335" y="1152"/>
                      <a:pt x="226" y="1132"/>
                      <a:pt x="187" y="1093"/>
                    </a:cubicBezTo>
                    <a:cubicBezTo>
                      <a:pt x="128" y="1034"/>
                      <a:pt x="147" y="256"/>
                      <a:pt x="147" y="148"/>
                    </a:cubicBezTo>
                    <a:cubicBezTo>
                      <a:pt x="147" y="109"/>
                      <a:pt x="147" y="79"/>
                      <a:pt x="128" y="50"/>
                    </a:cubicBezTo>
                    <a:cubicBezTo>
                      <a:pt x="128" y="3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1"/>
              <p:cNvSpPr/>
              <p:nvPr/>
            </p:nvSpPr>
            <p:spPr>
              <a:xfrm>
                <a:off x="992342" y="4223777"/>
                <a:ext cx="77324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221" extrusionOk="0">
                    <a:moveTo>
                      <a:pt x="60" y="0"/>
                    </a:moveTo>
                    <a:cubicBezTo>
                      <a:pt x="40" y="10"/>
                      <a:pt x="30" y="50"/>
                      <a:pt x="20" y="69"/>
                    </a:cubicBezTo>
                    <a:cubicBezTo>
                      <a:pt x="1" y="158"/>
                      <a:pt x="10" y="256"/>
                      <a:pt x="20" y="354"/>
                    </a:cubicBezTo>
                    <a:cubicBezTo>
                      <a:pt x="49" y="768"/>
                      <a:pt x="1" y="1142"/>
                      <a:pt x="178" y="1181"/>
                    </a:cubicBezTo>
                    <a:lnTo>
                      <a:pt x="364" y="1220"/>
                    </a:lnTo>
                    <a:lnTo>
                      <a:pt x="364" y="1152"/>
                    </a:lnTo>
                    <a:cubicBezTo>
                      <a:pt x="296" y="1142"/>
                      <a:pt x="217" y="1132"/>
                      <a:pt x="178" y="1093"/>
                    </a:cubicBezTo>
                    <a:cubicBezTo>
                      <a:pt x="128" y="1034"/>
                      <a:pt x="148" y="256"/>
                      <a:pt x="148" y="148"/>
                    </a:cubicBezTo>
                    <a:cubicBezTo>
                      <a:pt x="148" y="109"/>
                      <a:pt x="138" y="79"/>
                      <a:pt x="128" y="50"/>
                    </a:cubicBezTo>
                    <a:cubicBezTo>
                      <a:pt x="119" y="3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1"/>
              <p:cNvSpPr/>
              <p:nvPr/>
            </p:nvSpPr>
            <p:spPr>
              <a:xfrm>
                <a:off x="988105" y="4223777"/>
                <a:ext cx="81561" cy="2607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31" extrusionOk="0">
                    <a:moveTo>
                      <a:pt x="60" y="0"/>
                    </a:moveTo>
                    <a:cubicBezTo>
                      <a:pt x="40" y="10"/>
                      <a:pt x="30" y="50"/>
                      <a:pt x="21" y="69"/>
                    </a:cubicBezTo>
                    <a:cubicBezTo>
                      <a:pt x="1" y="158"/>
                      <a:pt x="10" y="256"/>
                      <a:pt x="21" y="354"/>
                    </a:cubicBezTo>
                    <a:cubicBezTo>
                      <a:pt x="50" y="768"/>
                      <a:pt x="1" y="1142"/>
                      <a:pt x="178" y="1181"/>
                    </a:cubicBezTo>
                    <a:lnTo>
                      <a:pt x="384" y="1231"/>
                    </a:lnTo>
                    <a:lnTo>
                      <a:pt x="384" y="1152"/>
                    </a:lnTo>
                    <a:cubicBezTo>
                      <a:pt x="316" y="1152"/>
                      <a:pt x="217" y="1132"/>
                      <a:pt x="178" y="1093"/>
                    </a:cubicBezTo>
                    <a:cubicBezTo>
                      <a:pt x="128" y="1034"/>
                      <a:pt x="148" y="256"/>
                      <a:pt x="148" y="148"/>
                    </a:cubicBezTo>
                    <a:cubicBezTo>
                      <a:pt x="148" y="109"/>
                      <a:pt x="139" y="79"/>
                      <a:pt x="128" y="50"/>
                    </a:cubicBezTo>
                    <a:cubicBezTo>
                      <a:pt x="119" y="30"/>
                      <a:pt x="109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1"/>
              <p:cNvSpPr/>
              <p:nvPr/>
            </p:nvSpPr>
            <p:spPr>
              <a:xfrm>
                <a:off x="988105" y="4221658"/>
                <a:ext cx="83892" cy="26247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239" extrusionOk="0">
                    <a:moveTo>
                      <a:pt x="158" y="985"/>
                    </a:moveTo>
                    <a:cubicBezTo>
                      <a:pt x="158" y="1014"/>
                      <a:pt x="158" y="1034"/>
                      <a:pt x="168" y="1064"/>
                    </a:cubicBezTo>
                    <a:cubicBezTo>
                      <a:pt x="168" y="1034"/>
                      <a:pt x="158" y="1014"/>
                      <a:pt x="158" y="985"/>
                    </a:cubicBezTo>
                    <a:close/>
                    <a:moveTo>
                      <a:pt x="168" y="1064"/>
                    </a:moveTo>
                    <a:cubicBezTo>
                      <a:pt x="168" y="1083"/>
                      <a:pt x="178" y="1093"/>
                      <a:pt x="178" y="1103"/>
                    </a:cubicBezTo>
                    <a:cubicBezTo>
                      <a:pt x="188" y="1112"/>
                      <a:pt x="207" y="1123"/>
                      <a:pt x="217" y="1132"/>
                    </a:cubicBezTo>
                    <a:cubicBezTo>
                      <a:pt x="246" y="1142"/>
                      <a:pt x="276" y="1142"/>
                      <a:pt x="296" y="1152"/>
                    </a:cubicBezTo>
                    <a:lnTo>
                      <a:pt x="296" y="1152"/>
                    </a:lnTo>
                    <a:cubicBezTo>
                      <a:pt x="276" y="1142"/>
                      <a:pt x="246" y="1142"/>
                      <a:pt x="217" y="1123"/>
                    </a:cubicBezTo>
                    <a:cubicBezTo>
                      <a:pt x="207" y="1123"/>
                      <a:pt x="198" y="1112"/>
                      <a:pt x="188" y="1103"/>
                    </a:cubicBezTo>
                    <a:cubicBezTo>
                      <a:pt x="178" y="1093"/>
                      <a:pt x="178" y="1083"/>
                      <a:pt x="168" y="1064"/>
                    </a:cubicBezTo>
                    <a:close/>
                    <a:moveTo>
                      <a:pt x="296" y="1152"/>
                    </a:moveTo>
                    <a:cubicBezTo>
                      <a:pt x="325" y="1162"/>
                      <a:pt x="355" y="1162"/>
                      <a:pt x="384" y="1162"/>
                    </a:cubicBezTo>
                    <a:cubicBezTo>
                      <a:pt x="355" y="1162"/>
                      <a:pt x="325" y="1152"/>
                      <a:pt x="296" y="1152"/>
                    </a:cubicBezTo>
                    <a:close/>
                    <a:moveTo>
                      <a:pt x="80" y="1"/>
                    </a:moveTo>
                    <a:cubicBezTo>
                      <a:pt x="69" y="1"/>
                      <a:pt x="60" y="1"/>
                      <a:pt x="50" y="10"/>
                    </a:cubicBezTo>
                    <a:cubicBezTo>
                      <a:pt x="40" y="10"/>
                      <a:pt x="40" y="20"/>
                      <a:pt x="40" y="20"/>
                    </a:cubicBezTo>
                    <a:cubicBezTo>
                      <a:pt x="30" y="30"/>
                      <a:pt x="30" y="40"/>
                      <a:pt x="30" y="40"/>
                    </a:cubicBezTo>
                    <a:cubicBezTo>
                      <a:pt x="21" y="60"/>
                      <a:pt x="21" y="69"/>
                      <a:pt x="21" y="89"/>
                    </a:cubicBezTo>
                    <a:cubicBezTo>
                      <a:pt x="10" y="119"/>
                      <a:pt x="10" y="148"/>
                      <a:pt x="10" y="178"/>
                    </a:cubicBezTo>
                    <a:cubicBezTo>
                      <a:pt x="1" y="227"/>
                      <a:pt x="10" y="286"/>
                      <a:pt x="10" y="345"/>
                    </a:cubicBezTo>
                    <a:cubicBezTo>
                      <a:pt x="21" y="463"/>
                      <a:pt x="21" y="571"/>
                      <a:pt x="30" y="690"/>
                    </a:cubicBezTo>
                    <a:lnTo>
                      <a:pt x="30" y="856"/>
                    </a:lnTo>
                    <a:cubicBezTo>
                      <a:pt x="40" y="916"/>
                      <a:pt x="40" y="975"/>
                      <a:pt x="50" y="1034"/>
                    </a:cubicBezTo>
                    <a:cubicBezTo>
                      <a:pt x="60" y="1053"/>
                      <a:pt x="69" y="1083"/>
                      <a:pt x="80" y="1112"/>
                    </a:cubicBezTo>
                    <a:cubicBezTo>
                      <a:pt x="89" y="1142"/>
                      <a:pt x="109" y="1162"/>
                      <a:pt x="139" y="1182"/>
                    </a:cubicBezTo>
                    <a:cubicBezTo>
                      <a:pt x="139" y="1182"/>
                      <a:pt x="148" y="1191"/>
                      <a:pt x="158" y="1191"/>
                    </a:cubicBezTo>
                    <a:cubicBezTo>
                      <a:pt x="158" y="1191"/>
                      <a:pt x="168" y="1191"/>
                      <a:pt x="178" y="1201"/>
                    </a:cubicBezTo>
                    <a:lnTo>
                      <a:pt x="217" y="1201"/>
                    </a:lnTo>
                    <a:lnTo>
                      <a:pt x="306" y="1221"/>
                    </a:lnTo>
                    <a:cubicBezTo>
                      <a:pt x="351" y="1233"/>
                      <a:pt x="378" y="1239"/>
                      <a:pt x="385" y="1239"/>
                    </a:cubicBezTo>
                    <a:cubicBezTo>
                      <a:pt x="395" y="1239"/>
                      <a:pt x="369" y="1228"/>
                      <a:pt x="306" y="1211"/>
                    </a:cubicBezTo>
                    <a:lnTo>
                      <a:pt x="217" y="1191"/>
                    </a:lnTo>
                    <a:lnTo>
                      <a:pt x="178" y="1182"/>
                    </a:lnTo>
                    <a:lnTo>
                      <a:pt x="158" y="1182"/>
                    </a:lnTo>
                    <a:cubicBezTo>
                      <a:pt x="158" y="1171"/>
                      <a:pt x="148" y="1171"/>
                      <a:pt x="139" y="1171"/>
                    </a:cubicBezTo>
                    <a:cubicBezTo>
                      <a:pt x="119" y="1152"/>
                      <a:pt x="99" y="1132"/>
                      <a:pt x="89" y="1103"/>
                    </a:cubicBezTo>
                    <a:cubicBezTo>
                      <a:pt x="80" y="1083"/>
                      <a:pt x="69" y="1053"/>
                      <a:pt x="69" y="1024"/>
                    </a:cubicBezTo>
                    <a:cubicBezTo>
                      <a:pt x="50" y="975"/>
                      <a:pt x="50" y="916"/>
                      <a:pt x="50" y="856"/>
                    </a:cubicBezTo>
                    <a:cubicBezTo>
                      <a:pt x="40" y="797"/>
                      <a:pt x="40" y="749"/>
                      <a:pt x="40" y="690"/>
                    </a:cubicBezTo>
                    <a:cubicBezTo>
                      <a:pt x="40" y="571"/>
                      <a:pt x="30" y="453"/>
                      <a:pt x="21" y="345"/>
                    </a:cubicBezTo>
                    <a:cubicBezTo>
                      <a:pt x="21" y="286"/>
                      <a:pt x="10" y="227"/>
                      <a:pt x="21" y="178"/>
                    </a:cubicBezTo>
                    <a:cubicBezTo>
                      <a:pt x="21" y="148"/>
                      <a:pt x="21" y="119"/>
                      <a:pt x="30" y="89"/>
                    </a:cubicBezTo>
                    <a:cubicBezTo>
                      <a:pt x="30" y="79"/>
                      <a:pt x="30" y="60"/>
                      <a:pt x="40" y="50"/>
                    </a:cubicBezTo>
                    <a:cubicBezTo>
                      <a:pt x="40" y="30"/>
                      <a:pt x="50" y="20"/>
                      <a:pt x="60" y="10"/>
                    </a:cubicBezTo>
                    <a:lnTo>
                      <a:pt x="99" y="10"/>
                    </a:lnTo>
                    <a:cubicBezTo>
                      <a:pt x="99" y="10"/>
                      <a:pt x="109" y="20"/>
                      <a:pt x="109" y="30"/>
                    </a:cubicBezTo>
                    <a:lnTo>
                      <a:pt x="119" y="40"/>
                    </a:lnTo>
                    <a:cubicBezTo>
                      <a:pt x="128" y="69"/>
                      <a:pt x="139" y="99"/>
                      <a:pt x="139" y="128"/>
                    </a:cubicBezTo>
                    <a:lnTo>
                      <a:pt x="139" y="207"/>
                    </a:lnTo>
                    <a:lnTo>
                      <a:pt x="139" y="296"/>
                    </a:lnTo>
                    <a:lnTo>
                      <a:pt x="139" y="640"/>
                    </a:lnTo>
                    <a:cubicBezTo>
                      <a:pt x="139" y="758"/>
                      <a:pt x="148" y="867"/>
                      <a:pt x="158" y="985"/>
                    </a:cubicBezTo>
                    <a:cubicBezTo>
                      <a:pt x="148" y="867"/>
                      <a:pt x="148" y="758"/>
                      <a:pt x="148" y="640"/>
                    </a:cubicBezTo>
                    <a:lnTo>
                      <a:pt x="148" y="296"/>
                    </a:lnTo>
                    <a:lnTo>
                      <a:pt x="148" y="207"/>
                    </a:lnTo>
                    <a:lnTo>
                      <a:pt x="148" y="128"/>
                    </a:lnTo>
                    <a:cubicBezTo>
                      <a:pt x="148" y="99"/>
                      <a:pt x="139" y="69"/>
                      <a:pt x="128" y="40"/>
                    </a:cubicBezTo>
                    <a:cubicBezTo>
                      <a:pt x="128" y="30"/>
                      <a:pt x="119" y="30"/>
                      <a:pt x="119" y="20"/>
                    </a:cubicBez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1"/>
              <p:cNvSpPr/>
              <p:nvPr/>
            </p:nvSpPr>
            <p:spPr>
              <a:xfrm>
                <a:off x="1127713" y="4438590"/>
                <a:ext cx="60800" cy="24404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152" extrusionOk="0">
                    <a:moveTo>
                      <a:pt x="287" y="0"/>
                    </a:moveTo>
                    <a:cubicBezTo>
                      <a:pt x="169" y="0"/>
                      <a:pt x="178" y="177"/>
                      <a:pt x="178" y="492"/>
                    </a:cubicBezTo>
                    <a:cubicBezTo>
                      <a:pt x="178" y="954"/>
                      <a:pt x="217" y="1092"/>
                      <a:pt x="1" y="1102"/>
                    </a:cubicBezTo>
                    <a:lnTo>
                      <a:pt x="1" y="1151"/>
                    </a:lnTo>
                    <a:cubicBezTo>
                      <a:pt x="70" y="1151"/>
                      <a:pt x="169" y="1132"/>
                      <a:pt x="208" y="1092"/>
                    </a:cubicBezTo>
                    <a:cubicBezTo>
                      <a:pt x="267" y="1033"/>
                      <a:pt x="247" y="256"/>
                      <a:pt x="247" y="138"/>
                    </a:cubicBezTo>
                    <a:cubicBezTo>
                      <a:pt x="247" y="59"/>
                      <a:pt x="276" y="10"/>
                      <a:pt x="28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1"/>
              <p:cNvSpPr/>
              <p:nvPr/>
            </p:nvSpPr>
            <p:spPr>
              <a:xfrm>
                <a:off x="1127713" y="4438590"/>
                <a:ext cx="94272" cy="27307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289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365" y="29"/>
                      <a:pt x="385" y="118"/>
                      <a:pt x="365" y="344"/>
                    </a:cubicBezTo>
                    <a:cubicBezTo>
                      <a:pt x="335" y="768"/>
                      <a:pt x="385" y="1142"/>
                      <a:pt x="217" y="1181"/>
                    </a:cubicBezTo>
                    <a:lnTo>
                      <a:pt x="1" y="1220"/>
                    </a:lnTo>
                    <a:lnTo>
                      <a:pt x="1" y="1289"/>
                    </a:lnTo>
                    <a:cubicBezTo>
                      <a:pt x="355" y="1280"/>
                      <a:pt x="444" y="1122"/>
                      <a:pt x="444" y="453"/>
                    </a:cubicBezTo>
                    <a:cubicBezTo>
                      <a:pt x="444" y="128"/>
                      <a:pt x="424" y="20"/>
                      <a:pt x="33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1"/>
              <p:cNvSpPr/>
              <p:nvPr/>
            </p:nvSpPr>
            <p:spPr>
              <a:xfrm>
                <a:off x="1127713" y="4438590"/>
                <a:ext cx="87917" cy="260572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30" extrusionOk="0">
                    <a:moveTo>
                      <a:pt x="316" y="0"/>
                    </a:moveTo>
                    <a:cubicBezTo>
                      <a:pt x="296" y="0"/>
                      <a:pt x="287" y="29"/>
                      <a:pt x="276" y="40"/>
                    </a:cubicBezTo>
                    <a:cubicBezTo>
                      <a:pt x="267" y="79"/>
                      <a:pt x="257" y="108"/>
                      <a:pt x="257" y="138"/>
                    </a:cubicBezTo>
                    <a:cubicBezTo>
                      <a:pt x="257" y="256"/>
                      <a:pt x="276" y="1033"/>
                      <a:pt x="217" y="1092"/>
                    </a:cubicBezTo>
                    <a:cubicBezTo>
                      <a:pt x="178" y="1132"/>
                      <a:pt x="80" y="1151"/>
                      <a:pt x="1" y="1151"/>
                    </a:cubicBezTo>
                    <a:lnTo>
                      <a:pt x="1" y="1230"/>
                    </a:lnTo>
                    <a:lnTo>
                      <a:pt x="228" y="1181"/>
                    </a:lnTo>
                    <a:cubicBezTo>
                      <a:pt x="414" y="1142"/>
                      <a:pt x="355" y="768"/>
                      <a:pt x="395" y="344"/>
                    </a:cubicBezTo>
                    <a:cubicBezTo>
                      <a:pt x="395" y="256"/>
                      <a:pt x="405" y="158"/>
                      <a:pt x="385" y="69"/>
                    </a:cubicBezTo>
                    <a:cubicBezTo>
                      <a:pt x="385" y="49"/>
                      <a:pt x="375" y="10"/>
                      <a:pt x="35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1"/>
              <p:cNvSpPr/>
              <p:nvPr/>
            </p:nvSpPr>
            <p:spPr>
              <a:xfrm>
                <a:off x="1127713" y="4438590"/>
                <a:ext cx="77536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221" extrusionOk="0">
                    <a:moveTo>
                      <a:pt x="276" y="0"/>
                    </a:moveTo>
                    <a:cubicBezTo>
                      <a:pt x="257" y="0"/>
                      <a:pt x="247" y="29"/>
                      <a:pt x="237" y="40"/>
                    </a:cubicBezTo>
                    <a:cubicBezTo>
                      <a:pt x="228" y="79"/>
                      <a:pt x="228" y="108"/>
                      <a:pt x="228" y="138"/>
                    </a:cubicBezTo>
                    <a:cubicBezTo>
                      <a:pt x="228" y="256"/>
                      <a:pt x="247" y="1033"/>
                      <a:pt x="188" y="1092"/>
                    </a:cubicBezTo>
                    <a:cubicBezTo>
                      <a:pt x="158" y="1132"/>
                      <a:pt x="70" y="1142"/>
                      <a:pt x="1" y="1151"/>
                    </a:cubicBezTo>
                    <a:lnTo>
                      <a:pt x="1" y="1220"/>
                    </a:lnTo>
                    <a:lnTo>
                      <a:pt x="198" y="1181"/>
                    </a:lnTo>
                    <a:cubicBezTo>
                      <a:pt x="365" y="1142"/>
                      <a:pt x="316" y="768"/>
                      <a:pt x="346" y="344"/>
                    </a:cubicBezTo>
                    <a:cubicBezTo>
                      <a:pt x="355" y="256"/>
                      <a:pt x="365" y="158"/>
                      <a:pt x="346" y="69"/>
                    </a:cubicBezTo>
                    <a:cubicBezTo>
                      <a:pt x="346" y="49"/>
                      <a:pt x="335" y="10"/>
                      <a:pt x="31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1"/>
              <p:cNvSpPr/>
              <p:nvPr/>
            </p:nvSpPr>
            <p:spPr>
              <a:xfrm>
                <a:off x="1127713" y="4438590"/>
                <a:ext cx="81773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221" extrusionOk="0">
                    <a:moveTo>
                      <a:pt x="296" y="0"/>
                    </a:moveTo>
                    <a:cubicBezTo>
                      <a:pt x="276" y="0"/>
                      <a:pt x="267" y="29"/>
                      <a:pt x="257" y="40"/>
                    </a:cubicBezTo>
                    <a:cubicBezTo>
                      <a:pt x="247" y="79"/>
                      <a:pt x="247" y="108"/>
                      <a:pt x="247" y="138"/>
                    </a:cubicBezTo>
                    <a:cubicBezTo>
                      <a:pt x="247" y="256"/>
                      <a:pt x="267" y="1033"/>
                      <a:pt x="208" y="1092"/>
                    </a:cubicBezTo>
                    <a:cubicBezTo>
                      <a:pt x="169" y="1132"/>
                      <a:pt x="70" y="1151"/>
                      <a:pt x="1" y="1151"/>
                    </a:cubicBezTo>
                    <a:lnTo>
                      <a:pt x="1" y="1220"/>
                    </a:lnTo>
                    <a:lnTo>
                      <a:pt x="217" y="1181"/>
                    </a:lnTo>
                    <a:cubicBezTo>
                      <a:pt x="385" y="1142"/>
                      <a:pt x="335" y="768"/>
                      <a:pt x="365" y="344"/>
                    </a:cubicBezTo>
                    <a:cubicBezTo>
                      <a:pt x="375" y="256"/>
                      <a:pt x="385" y="158"/>
                      <a:pt x="365" y="69"/>
                    </a:cubicBezTo>
                    <a:cubicBezTo>
                      <a:pt x="365" y="49"/>
                      <a:pt x="355" y="10"/>
                      <a:pt x="33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1"/>
              <p:cNvSpPr/>
              <p:nvPr/>
            </p:nvSpPr>
            <p:spPr>
              <a:xfrm>
                <a:off x="1126018" y="4436260"/>
                <a:ext cx="83468" cy="26269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240" extrusionOk="0">
                    <a:moveTo>
                      <a:pt x="295" y="1"/>
                    </a:moveTo>
                    <a:cubicBezTo>
                      <a:pt x="295" y="11"/>
                      <a:pt x="284" y="11"/>
                      <a:pt x="284" y="21"/>
                    </a:cubicBezTo>
                    <a:cubicBezTo>
                      <a:pt x="275" y="31"/>
                      <a:pt x="275" y="31"/>
                      <a:pt x="275" y="40"/>
                    </a:cubicBezTo>
                    <a:cubicBezTo>
                      <a:pt x="255" y="70"/>
                      <a:pt x="255" y="99"/>
                      <a:pt x="255" y="129"/>
                    </a:cubicBezTo>
                    <a:cubicBezTo>
                      <a:pt x="265" y="99"/>
                      <a:pt x="265" y="70"/>
                      <a:pt x="284" y="40"/>
                    </a:cubicBezTo>
                    <a:lnTo>
                      <a:pt x="284" y="31"/>
                    </a:lnTo>
                    <a:cubicBezTo>
                      <a:pt x="295" y="21"/>
                      <a:pt x="295" y="11"/>
                      <a:pt x="304" y="11"/>
                    </a:cubicBezTo>
                    <a:lnTo>
                      <a:pt x="343" y="11"/>
                    </a:lnTo>
                    <a:cubicBezTo>
                      <a:pt x="334" y="1"/>
                      <a:pt x="324" y="1"/>
                      <a:pt x="324" y="1"/>
                    </a:cubicBezTo>
                    <a:close/>
                    <a:moveTo>
                      <a:pt x="255" y="129"/>
                    </a:moveTo>
                    <a:cubicBezTo>
                      <a:pt x="245" y="149"/>
                      <a:pt x="255" y="178"/>
                      <a:pt x="255" y="208"/>
                    </a:cubicBezTo>
                    <a:lnTo>
                      <a:pt x="255" y="129"/>
                    </a:lnTo>
                    <a:close/>
                    <a:moveTo>
                      <a:pt x="255" y="208"/>
                    </a:moveTo>
                    <a:lnTo>
                      <a:pt x="255" y="296"/>
                    </a:lnTo>
                    <a:lnTo>
                      <a:pt x="255" y="641"/>
                    </a:lnTo>
                    <a:cubicBezTo>
                      <a:pt x="255" y="749"/>
                      <a:pt x="255" y="867"/>
                      <a:pt x="245" y="985"/>
                    </a:cubicBezTo>
                    <a:cubicBezTo>
                      <a:pt x="255" y="867"/>
                      <a:pt x="255" y="749"/>
                      <a:pt x="265" y="641"/>
                    </a:cubicBezTo>
                    <a:lnTo>
                      <a:pt x="265" y="296"/>
                    </a:lnTo>
                    <a:lnTo>
                      <a:pt x="255" y="208"/>
                    </a:lnTo>
                    <a:close/>
                    <a:moveTo>
                      <a:pt x="245" y="985"/>
                    </a:moveTo>
                    <a:cubicBezTo>
                      <a:pt x="245" y="1005"/>
                      <a:pt x="236" y="1034"/>
                      <a:pt x="236" y="1063"/>
                    </a:cubicBezTo>
                    <a:lnTo>
                      <a:pt x="236" y="1063"/>
                    </a:lnTo>
                    <a:cubicBezTo>
                      <a:pt x="236" y="1034"/>
                      <a:pt x="245" y="1015"/>
                      <a:pt x="245" y="985"/>
                    </a:cubicBezTo>
                    <a:close/>
                    <a:moveTo>
                      <a:pt x="216" y="1103"/>
                    </a:moveTo>
                    <a:lnTo>
                      <a:pt x="216" y="1103"/>
                    </a:lnTo>
                    <a:cubicBezTo>
                      <a:pt x="206" y="1113"/>
                      <a:pt x="196" y="1123"/>
                      <a:pt x="177" y="1133"/>
                    </a:cubicBezTo>
                    <a:cubicBezTo>
                      <a:pt x="196" y="1123"/>
                      <a:pt x="206" y="1123"/>
                      <a:pt x="216" y="1103"/>
                    </a:cubicBezTo>
                    <a:close/>
                    <a:moveTo>
                      <a:pt x="97" y="1153"/>
                    </a:moveTo>
                    <a:lnTo>
                      <a:pt x="97" y="1153"/>
                    </a:lnTo>
                    <a:cubicBezTo>
                      <a:pt x="68" y="1162"/>
                      <a:pt x="39" y="1162"/>
                      <a:pt x="9" y="1162"/>
                    </a:cubicBezTo>
                    <a:cubicBezTo>
                      <a:pt x="9" y="1172"/>
                      <a:pt x="9" y="1172"/>
                      <a:pt x="19" y="1172"/>
                    </a:cubicBezTo>
                    <a:cubicBezTo>
                      <a:pt x="39" y="1162"/>
                      <a:pt x="68" y="1162"/>
                      <a:pt x="97" y="1153"/>
                    </a:cubicBezTo>
                    <a:close/>
                    <a:moveTo>
                      <a:pt x="343" y="11"/>
                    </a:moveTo>
                    <a:cubicBezTo>
                      <a:pt x="354" y="21"/>
                      <a:pt x="354" y="31"/>
                      <a:pt x="363" y="51"/>
                    </a:cubicBezTo>
                    <a:cubicBezTo>
                      <a:pt x="363" y="60"/>
                      <a:pt x="363" y="70"/>
                      <a:pt x="373" y="90"/>
                    </a:cubicBezTo>
                    <a:cubicBezTo>
                      <a:pt x="373" y="119"/>
                      <a:pt x="373" y="149"/>
                      <a:pt x="383" y="169"/>
                    </a:cubicBezTo>
                    <a:cubicBezTo>
                      <a:pt x="383" y="228"/>
                      <a:pt x="373" y="287"/>
                      <a:pt x="373" y="346"/>
                    </a:cubicBezTo>
                    <a:cubicBezTo>
                      <a:pt x="363" y="454"/>
                      <a:pt x="363" y="572"/>
                      <a:pt x="354" y="690"/>
                    </a:cubicBezTo>
                    <a:lnTo>
                      <a:pt x="354" y="858"/>
                    </a:lnTo>
                    <a:cubicBezTo>
                      <a:pt x="343" y="917"/>
                      <a:pt x="343" y="976"/>
                      <a:pt x="334" y="1024"/>
                    </a:cubicBezTo>
                    <a:cubicBezTo>
                      <a:pt x="324" y="1054"/>
                      <a:pt x="314" y="1083"/>
                      <a:pt x="304" y="1103"/>
                    </a:cubicBezTo>
                    <a:cubicBezTo>
                      <a:pt x="295" y="1133"/>
                      <a:pt x="275" y="1153"/>
                      <a:pt x="255" y="1172"/>
                    </a:cubicBezTo>
                    <a:cubicBezTo>
                      <a:pt x="245" y="1172"/>
                      <a:pt x="245" y="1172"/>
                      <a:pt x="236" y="1182"/>
                    </a:cubicBezTo>
                    <a:lnTo>
                      <a:pt x="216" y="1182"/>
                    </a:lnTo>
                    <a:lnTo>
                      <a:pt x="177" y="1192"/>
                    </a:lnTo>
                    <a:lnTo>
                      <a:pt x="98" y="1212"/>
                    </a:lnTo>
                    <a:cubicBezTo>
                      <a:pt x="29" y="1229"/>
                      <a:pt x="0" y="1239"/>
                      <a:pt x="12" y="1239"/>
                    </a:cubicBezTo>
                    <a:cubicBezTo>
                      <a:pt x="20" y="1239"/>
                      <a:pt x="48" y="1234"/>
                      <a:pt x="98" y="1221"/>
                    </a:cubicBezTo>
                    <a:lnTo>
                      <a:pt x="177" y="1202"/>
                    </a:lnTo>
                    <a:lnTo>
                      <a:pt x="225" y="1192"/>
                    </a:lnTo>
                    <a:lnTo>
                      <a:pt x="245" y="1192"/>
                    </a:lnTo>
                    <a:cubicBezTo>
                      <a:pt x="245" y="1182"/>
                      <a:pt x="255" y="1182"/>
                      <a:pt x="265" y="1182"/>
                    </a:cubicBezTo>
                    <a:cubicBezTo>
                      <a:pt x="284" y="1162"/>
                      <a:pt x="304" y="1143"/>
                      <a:pt x="314" y="1113"/>
                    </a:cubicBezTo>
                    <a:cubicBezTo>
                      <a:pt x="334" y="1083"/>
                      <a:pt x="334" y="1054"/>
                      <a:pt x="343" y="1024"/>
                    </a:cubicBezTo>
                    <a:cubicBezTo>
                      <a:pt x="354" y="976"/>
                      <a:pt x="363" y="917"/>
                      <a:pt x="363" y="858"/>
                    </a:cubicBezTo>
                    <a:cubicBezTo>
                      <a:pt x="363" y="798"/>
                      <a:pt x="363" y="739"/>
                      <a:pt x="373" y="690"/>
                    </a:cubicBezTo>
                    <a:cubicBezTo>
                      <a:pt x="373" y="572"/>
                      <a:pt x="373" y="454"/>
                      <a:pt x="383" y="346"/>
                    </a:cubicBezTo>
                    <a:cubicBezTo>
                      <a:pt x="393" y="287"/>
                      <a:pt x="393" y="228"/>
                      <a:pt x="393" y="169"/>
                    </a:cubicBezTo>
                    <a:cubicBezTo>
                      <a:pt x="383" y="139"/>
                      <a:pt x="383" y="119"/>
                      <a:pt x="383" y="90"/>
                    </a:cubicBezTo>
                    <a:cubicBezTo>
                      <a:pt x="373" y="70"/>
                      <a:pt x="373" y="60"/>
                      <a:pt x="373" y="40"/>
                    </a:cubicBezTo>
                    <a:cubicBezTo>
                      <a:pt x="363" y="40"/>
                      <a:pt x="363" y="31"/>
                      <a:pt x="363" y="21"/>
                    </a:cubicBezTo>
                    <a:cubicBezTo>
                      <a:pt x="354" y="21"/>
                      <a:pt x="354" y="11"/>
                      <a:pt x="343" y="1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1"/>
              <p:cNvSpPr/>
              <p:nvPr/>
            </p:nvSpPr>
            <p:spPr>
              <a:xfrm>
                <a:off x="1056956" y="4184161"/>
                <a:ext cx="77324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835" extrusionOk="0">
                    <a:moveTo>
                      <a:pt x="188" y="1"/>
                    </a:moveTo>
                    <a:cubicBezTo>
                      <a:pt x="0" y="1"/>
                      <a:pt x="20" y="237"/>
                      <a:pt x="20" y="522"/>
                    </a:cubicBezTo>
                    <a:lnTo>
                      <a:pt x="20" y="2835"/>
                    </a:lnTo>
                    <a:lnTo>
                      <a:pt x="355" y="2835"/>
                    </a:lnTo>
                    <a:lnTo>
                      <a:pt x="355" y="522"/>
                    </a:lnTo>
                    <a:cubicBezTo>
                      <a:pt x="355" y="237"/>
                      <a:pt x="365" y="1"/>
                      <a:pt x="18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1"/>
              <p:cNvSpPr/>
              <p:nvPr/>
            </p:nvSpPr>
            <p:spPr>
              <a:xfrm>
                <a:off x="1069455" y="4184161"/>
                <a:ext cx="54445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835" extrusionOk="0">
                    <a:moveTo>
                      <a:pt x="129" y="1"/>
                    </a:moveTo>
                    <a:cubicBezTo>
                      <a:pt x="0" y="1"/>
                      <a:pt x="11" y="355"/>
                      <a:pt x="20" y="748"/>
                    </a:cubicBezTo>
                    <a:cubicBezTo>
                      <a:pt x="20" y="1103"/>
                      <a:pt x="50" y="2835"/>
                      <a:pt x="50" y="2835"/>
                    </a:cubicBezTo>
                    <a:lnTo>
                      <a:pt x="207" y="2835"/>
                    </a:lnTo>
                    <a:cubicBezTo>
                      <a:pt x="207" y="2835"/>
                      <a:pt x="227" y="1103"/>
                      <a:pt x="237" y="748"/>
                    </a:cubicBezTo>
                    <a:cubicBezTo>
                      <a:pt x="237" y="355"/>
                      <a:pt x="256" y="1"/>
                      <a:pt x="12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1"/>
              <p:cNvSpPr/>
              <p:nvPr/>
            </p:nvSpPr>
            <p:spPr>
              <a:xfrm>
                <a:off x="1077717" y="4184161"/>
                <a:ext cx="35802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835" extrusionOk="0">
                    <a:moveTo>
                      <a:pt x="90" y="1"/>
                    </a:moveTo>
                    <a:cubicBezTo>
                      <a:pt x="1" y="1"/>
                      <a:pt x="11" y="237"/>
                      <a:pt x="11" y="522"/>
                    </a:cubicBezTo>
                    <a:lnTo>
                      <a:pt x="11" y="2835"/>
                    </a:lnTo>
                    <a:lnTo>
                      <a:pt x="168" y="2835"/>
                    </a:lnTo>
                    <a:lnTo>
                      <a:pt x="168" y="522"/>
                    </a:lnTo>
                    <a:cubicBezTo>
                      <a:pt x="168" y="237"/>
                      <a:pt x="168" y="1"/>
                      <a:pt x="9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1"/>
              <p:cNvSpPr/>
              <p:nvPr/>
            </p:nvSpPr>
            <p:spPr>
              <a:xfrm>
                <a:off x="1094453" y="4183314"/>
                <a:ext cx="19066" cy="599317"/>
              </a:xfrm>
              <a:custGeom>
                <a:avLst/>
                <a:gdLst/>
                <a:ahLst/>
                <a:cxnLst/>
                <a:rect l="l" t="t" r="r" b="b"/>
                <a:pathLst>
                  <a:path w="90" h="2829" extrusionOk="0">
                    <a:moveTo>
                      <a:pt x="14" y="0"/>
                    </a:moveTo>
                    <a:cubicBezTo>
                      <a:pt x="5" y="0"/>
                      <a:pt x="0" y="5"/>
                      <a:pt x="0" y="5"/>
                    </a:cubicBezTo>
                    <a:cubicBezTo>
                      <a:pt x="0" y="5"/>
                      <a:pt x="11" y="5"/>
                      <a:pt x="20" y="14"/>
                    </a:cubicBezTo>
                    <a:cubicBezTo>
                      <a:pt x="30" y="14"/>
                      <a:pt x="30" y="24"/>
                      <a:pt x="40" y="24"/>
                    </a:cubicBezTo>
                    <a:cubicBezTo>
                      <a:pt x="50" y="34"/>
                      <a:pt x="50" y="44"/>
                      <a:pt x="59" y="64"/>
                    </a:cubicBezTo>
                    <a:cubicBezTo>
                      <a:pt x="59" y="93"/>
                      <a:pt x="70" y="112"/>
                      <a:pt x="70" y="142"/>
                    </a:cubicBezTo>
                    <a:cubicBezTo>
                      <a:pt x="79" y="171"/>
                      <a:pt x="79" y="201"/>
                      <a:pt x="79" y="231"/>
                    </a:cubicBezTo>
                    <a:lnTo>
                      <a:pt x="79" y="408"/>
                    </a:lnTo>
                    <a:lnTo>
                      <a:pt x="79" y="752"/>
                    </a:lnTo>
                    <a:lnTo>
                      <a:pt x="79" y="1451"/>
                    </a:lnTo>
                    <a:cubicBezTo>
                      <a:pt x="89" y="1914"/>
                      <a:pt x="89" y="2376"/>
                      <a:pt x="89" y="2829"/>
                    </a:cubicBezTo>
                    <a:lnTo>
                      <a:pt x="89" y="1441"/>
                    </a:lnTo>
                    <a:lnTo>
                      <a:pt x="89" y="752"/>
                    </a:lnTo>
                    <a:lnTo>
                      <a:pt x="89" y="408"/>
                    </a:lnTo>
                    <a:lnTo>
                      <a:pt x="89" y="231"/>
                    </a:lnTo>
                    <a:cubicBezTo>
                      <a:pt x="89" y="201"/>
                      <a:pt x="89" y="171"/>
                      <a:pt x="79" y="142"/>
                    </a:cubicBezTo>
                    <a:cubicBezTo>
                      <a:pt x="79" y="112"/>
                      <a:pt x="79" y="83"/>
                      <a:pt x="70" y="53"/>
                    </a:cubicBezTo>
                    <a:cubicBezTo>
                      <a:pt x="59" y="44"/>
                      <a:pt x="59" y="34"/>
                      <a:pt x="50" y="24"/>
                    </a:cubicBezTo>
                    <a:lnTo>
                      <a:pt x="30" y="5"/>
                    </a:lnTo>
                    <a:cubicBezTo>
                      <a:pt x="24" y="1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1"/>
              <p:cNvSpPr/>
              <p:nvPr/>
            </p:nvSpPr>
            <p:spPr>
              <a:xfrm>
                <a:off x="1077717" y="4183314"/>
                <a:ext cx="19066" cy="599317"/>
              </a:xfrm>
              <a:custGeom>
                <a:avLst/>
                <a:gdLst/>
                <a:ahLst/>
                <a:cxnLst/>
                <a:rect l="l" t="t" r="r" b="b"/>
                <a:pathLst>
                  <a:path w="90" h="2829" extrusionOk="0">
                    <a:moveTo>
                      <a:pt x="84" y="0"/>
                    </a:moveTo>
                    <a:cubicBezTo>
                      <a:pt x="81" y="0"/>
                      <a:pt x="77" y="1"/>
                      <a:pt x="70" y="5"/>
                    </a:cubicBezTo>
                    <a:cubicBezTo>
                      <a:pt x="60" y="5"/>
                      <a:pt x="50" y="14"/>
                      <a:pt x="50" y="24"/>
                    </a:cubicBezTo>
                    <a:cubicBezTo>
                      <a:pt x="40" y="34"/>
                      <a:pt x="31" y="44"/>
                      <a:pt x="31" y="53"/>
                    </a:cubicBezTo>
                    <a:cubicBezTo>
                      <a:pt x="20" y="83"/>
                      <a:pt x="11" y="112"/>
                      <a:pt x="11" y="142"/>
                    </a:cubicBezTo>
                    <a:cubicBezTo>
                      <a:pt x="11" y="171"/>
                      <a:pt x="11" y="201"/>
                      <a:pt x="1" y="231"/>
                    </a:cubicBezTo>
                    <a:lnTo>
                      <a:pt x="1" y="408"/>
                    </a:lnTo>
                    <a:lnTo>
                      <a:pt x="1" y="752"/>
                    </a:lnTo>
                    <a:lnTo>
                      <a:pt x="1" y="1451"/>
                    </a:lnTo>
                    <a:cubicBezTo>
                      <a:pt x="11" y="1914"/>
                      <a:pt x="11" y="2376"/>
                      <a:pt x="11" y="2829"/>
                    </a:cubicBezTo>
                    <a:lnTo>
                      <a:pt x="11" y="1441"/>
                    </a:lnTo>
                    <a:lnTo>
                      <a:pt x="11" y="752"/>
                    </a:lnTo>
                    <a:lnTo>
                      <a:pt x="11" y="408"/>
                    </a:lnTo>
                    <a:cubicBezTo>
                      <a:pt x="11" y="349"/>
                      <a:pt x="11" y="290"/>
                      <a:pt x="20" y="231"/>
                    </a:cubicBezTo>
                    <a:lnTo>
                      <a:pt x="20" y="142"/>
                    </a:lnTo>
                    <a:cubicBezTo>
                      <a:pt x="31" y="112"/>
                      <a:pt x="31" y="93"/>
                      <a:pt x="40" y="64"/>
                    </a:cubicBezTo>
                    <a:cubicBezTo>
                      <a:pt x="40" y="44"/>
                      <a:pt x="50" y="34"/>
                      <a:pt x="60" y="24"/>
                    </a:cubicBezTo>
                    <a:lnTo>
                      <a:pt x="70" y="14"/>
                    </a:lnTo>
                    <a:lnTo>
                      <a:pt x="90" y="5"/>
                    </a:lnTo>
                    <a:cubicBezTo>
                      <a:pt x="90" y="5"/>
                      <a:pt x="90" y="0"/>
                      <a:pt x="84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1"/>
              <p:cNvSpPr/>
              <p:nvPr/>
            </p:nvSpPr>
            <p:spPr>
              <a:xfrm>
                <a:off x="1050812" y="4592815"/>
                <a:ext cx="18854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0" extrusionOk="0">
                    <a:moveTo>
                      <a:pt x="0" y="0"/>
                    </a:moveTo>
                    <a:lnTo>
                      <a:pt x="88" y="30"/>
                    </a:lnTo>
                    <a:lnTo>
                      <a:pt x="88" y="10"/>
                    </a:lnTo>
                    <a:cubicBezTo>
                      <a:pt x="59" y="10"/>
                      <a:pt x="29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1"/>
              <p:cNvSpPr/>
              <p:nvPr/>
            </p:nvSpPr>
            <p:spPr>
              <a:xfrm>
                <a:off x="1125806" y="4655310"/>
                <a:ext cx="16948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80" h="89" extrusionOk="0">
                    <a:moveTo>
                      <a:pt x="79" y="1"/>
                    </a:moveTo>
                    <a:lnTo>
                      <a:pt x="79" y="1"/>
                    </a:lnTo>
                    <a:cubicBezTo>
                      <a:pt x="49" y="20"/>
                      <a:pt x="30" y="49"/>
                      <a:pt x="0" y="79"/>
                    </a:cubicBezTo>
                    <a:cubicBezTo>
                      <a:pt x="0" y="79"/>
                      <a:pt x="0" y="89"/>
                      <a:pt x="10" y="89"/>
                    </a:cubicBezTo>
                    <a:cubicBezTo>
                      <a:pt x="40" y="60"/>
                      <a:pt x="59" y="30"/>
                      <a:pt x="7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1"/>
              <p:cNvSpPr/>
              <p:nvPr/>
            </p:nvSpPr>
            <p:spPr>
              <a:xfrm>
                <a:off x="1121569" y="4617813"/>
                <a:ext cx="21185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9" extrusionOk="0">
                    <a:moveTo>
                      <a:pt x="99" y="1"/>
                    </a:moveTo>
                    <a:lnTo>
                      <a:pt x="99" y="1"/>
                    </a:lnTo>
                    <a:cubicBezTo>
                      <a:pt x="60" y="20"/>
                      <a:pt x="30" y="49"/>
                      <a:pt x="1" y="79"/>
                    </a:cubicBezTo>
                    <a:cubicBezTo>
                      <a:pt x="1" y="89"/>
                      <a:pt x="1" y="89"/>
                      <a:pt x="10" y="89"/>
                    </a:cubicBez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1"/>
              <p:cNvSpPr/>
              <p:nvPr/>
            </p:nvSpPr>
            <p:spPr>
              <a:xfrm>
                <a:off x="1215418" y="4544726"/>
                <a:ext cx="23091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0" extrusionOk="0">
                    <a:moveTo>
                      <a:pt x="109" y="1"/>
                    </a:moveTo>
                    <a:lnTo>
                      <a:pt x="109" y="1"/>
                    </a:lnTo>
                    <a:cubicBezTo>
                      <a:pt x="69" y="31"/>
                      <a:pt x="40" y="50"/>
                      <a:pt x="0" y="70"/>
                    </a:cubicBezTo>
                    <a:cubicBezTo>
                      <a:pt x="0" y="79"/>
                      <a:pt x="0" y="90"/>
                      <a:pt x="10" y="90"/>
                    </a:cubicBezTo>
                    <a:cubicBezTo>
                      <a:pt x="50" y="60"/>
                      <a:pt x="79" y="31"/>
                      <a:pt x="10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1"/>
              <p:cNvSpPr/>
              <p:nvPr/>
            </p:nvSpPr>
            <p:spPr>
              <a:xfrm>
                <a:off x="1219443" y="4511466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0" y="10"/>
                      <a:pt x="21" y="30"/>
                      <a:pt x="1" y="40"/>
                    </a:cubicBezTo>
                    <a:cubicBezTo>
                      <a:pt x="1" y="50"/>
                      <a:pt x="1" y="50"/>
                      <a:pt x="11" y="50"/>
                    </a:cubicBezTo>
                    <a:cubicBezTo>
                      <a:pt x="31" y="40"/>
                      <a:pt x="40" y="20"/>
                      <a:pt x="6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1"/>
              <p:cNvSpPr/>
              <p:nvPr/>
            </p:nvSpPr>
            <p:spPr>
              <a:xfrm>
                <a:off x="1217536" y="4473969"/>
                <a:ext cx="12711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0" h="7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30" y="10"/>
                      <a:pt x="10" y="39"/>
                      <a:pt x="10" y="59"/>
                    </a:cubicBezTo>
                    <a:cubicBezTo>
                      <a:pt x="0" y="69"/>
                      <a:pt x="20" y="69"/>
                      <a:pt x="20" y="69"/>
                    </a:cubicBezTo>
                    <a:cubicBezTo>
                      <a:pt x="30" y="39"/>
                      <a:pt x="4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1"/>
              <p:cNvSpPr/>
              <p:nvPr/>
            </p:nvSpPr>
            <p:spPr>
              <a:xfrm>
                <a:off x="1209274" y="4434353"/>
                <a:ext cx="847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0" h="60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20" y="10"/>
                      <a:pt x="10" y="30"/>
                      <a:pt x="0" y="49"/>
                    </a:cubicBezTo>
                    <a:lnTo>
                      <a:pt x="10" y="6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11"/>
              <p:cNvSpPr/>
              <p:nvPr/>
            </p:nvSpPr>
            <p:spPr>
              <a:xfrm>
                <a:off x="1167540" y="4430116"/>
                <a:ext cx="12711" cy="2521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40"/>
                      <a:pt x="20" y="80"/>
                      <a:pt x="49" y="119"/>
                    </a:cubicBezTo>
                    <a:lnTo>
                      <a:pt x="59" y="109"/>
                    </a:lnTo>
                    <a:cubicBezTo>
                      <a:pt x="40" y="69"/>
                      <a:pt x="20" y="4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11"/>
              <p:cNvSpPr/>
              <p:nvPr/>
            </p:nvSpPr>
            <p:spPr>
              <a:xfrm>
                <a:off x="1125806" y="4394738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40" y="10"/>
                      <a:pt x="10" y="30"/>
                      <a:pt x="0" y="50"/>
                    </a:cubicBezTo>
                    <a:cubicBezTo>
                      <a:pt x="0" y="50"/>
                      <a:pt x="0" y="59"/>
                      <a:pt x="10" y="59"/>
                    </a:cubicBezTo>
                    <a:cubicBezTo>
                      <a:pt x="20" y="39"/>
                      <a:pt x="4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1"/>
              <p:cNvSpPr/>
              <p:nvPr/>
            </p:nvSpPr>
            <p:spPr>
              <a:xfrm>
                <a:off x="1132585" y="4336268"/>
                <a:ext cx="20337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96" h="94" extrusionOk="0">
                    <a:moveTo>
                      <a:pt x="96" y="1"/>
                    </a:moveTo>
                    <a:lnTo>
                      <a:pt x="96" y="1"/>
                    </a:lnTo>
                    <a:cubicBezTo>
                      <a:pt x="67" y="31"/>
                      <a:pt x="37" y="50"/>
                      <a:pt x="8" y="79"/>
                    </a:cubicBezTo>
                    <a:cubicBezTo>
                      <a:pt x="1" y="87"/>
                      <a:pt x="4" y="93"/>
                      <a:pt x="6" y="93"/>
                    </a:cubicBezTo>
                    <a:cubicBezTo>
                      <a:pt x="7" y="93"/>
                      <a:pt x="8" y="92"/>
                      <a:pt x="8" y="90"/>
                    </a:cubicBezTo>
                    <a:cubicBezTo>
                      <a:pt x="47" y="70"/>
                      <a:pt x="67" y="31"/>
                      <a:pt x="9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1"/>
              <p:cNvSpPr/>
              <p:nvPr/>
            </p:nvSpPr>
            <p:spPr>
              <a:xfrm>
                <a:off x="1056956" y="4313388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30"/>
                      <a:pt x="40" y="50"/>
                      <a:pt x="59" y="69"/>
                    </a:cubicBezTo>
                    <a:lnTo>
                      <a:pt x="70" y="60"/>
                    </a:lnTo>
                    <a:cubicBezTo>
                      <a:pt x="50" y="40"/>
                      <a:pt x="30" y="2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1"/>
              <p:cNvSpPr/>
              <p:nvPr/>
            </p:nvSpPr>
            <p:spPr>
              <a:xfrm>
                <a:off x="1090216" y="4350885"/>
                <a:ext cx="6567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31" h="50" extrusionOk="0">
                    <a:moveTo>
                      <a:pt x="1" y="1"/>
                    </a:moveTo>
                    <a:cubicBezTo>
                      <a:pt x="1" y="21"/>
                      <a:pt x="11" y="30"/>
                      <a:pt x="20" y="50"/>
                    </a:cubicBezTo>
                    <a:lnTo>
                      <a:pt x="31" y="40"/>
                    </a:lnTo>
                    <a:cubicBezTo>
                      <a:pt x="31" y="30"/>
                      <a:pt x="1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1"/>
              <p:cNvSpPr/>
              <p:nvPr/>
            </p:nvSpPr>
            <p:spPr>
              <a:xfrm>
                <a:off x="1081954" y="4407237"/>
                <a:ext cx="10592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0" y="0"/>
                    </a:moveTo>
                    <a:cubicBezTo>
                      <a:pt x="11" y="10"/>
                      <a:pt x="20" y="30"/>
                      <a:pt x="40" y="30"/>
                    </a:cubicBezTo>
                    <a:cubicBezTo>
                      <a:pt x="40" y="30"/>
                      <a:pt x="50" y="20"/>
                      <a:pt x="40" y="20"/>
                    </a:cubicBezTo>
                    <a:cubicBezTo>
                      <a:pt x="30" y="10"/>
                      <a:pt x="11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1"/>
              <p:cNvSpPr/>
              <p:nvPr/>
            </p:nvSpPr>
            <p:spPr>
              <a:xfrm>
                <a:off x="1059074" y="4442615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1" y="1"/>
                    </a:moveTo>
                    <a:cubicBezTo>
                      <a:pt x="20" y="21"/>
                      <a:pt x="40" y="40"/>
                      <a:pt x="49" y="60"/>
                    </a:cubicBezTo>
                    <a:cubicBezTo>
                      <a:pt x="60" y="60"/>
                      <a:pt x="69" y="50"/>
                      <a:pt x="60" y="50"/>
                    </a:cubicBezTo>
                    <a:cubicBezTo>
                      <a:pt x="49" y="30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1"/>
              <p:cNvSpPr/>
              <p:nvPr/>
            </p:nvSpPr>
            <p:spPr>
              <a:xfrm>
                <a:off x="1123688" y="4494730"/>
                <a:ext cx="19066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90" h="51" extrusionOk="0">
                    <a:moveTo>
                      <a:pt x="89" y="0"/>
                    </a:moveTo>
                    <a:cubicBezTo>
                      <a:pt x="59" y="0"/>
                      <a:pt x="30" y="20"/>
                      <a:pt x="10" y="40"/>
                    </a:cubicBezTo>
                    <a:cubicBezTo>
                      <a:pt x="0" y="40"/>
                      <a:pt x="10" y="50"/>
                      <a:pt x="10" y="50"/>
                    </a:cubicBezTo>
                    <a:cubicBezTo>
                      <a:pt x="40" y="30"/>
                      <a:pt x="59" y="11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1"/>
              <p:cNvSpPr/>
              <p:nvPr/>
            </p:nvSpPr>
            <p:spPr>
              <a:xfrm>
                <a:off x="1048482" y="4540489"/>
                <a:ext cx="15041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71" h="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11"/>
                      <a:pt x="40" y="31"/>
                      <a:pt x="60" y="51"/>
                    </a:cubicBezTo>
                    <a:cubicBezTo>
                      <a:pt x="70" y="51"/>
                      <a:pt x="70" y="40"/>
                      <a:pt x="70" y="40"/>
                    </a:cubicBezTo>
                    <a:cubicBezTo>
                      <a:pt x="51" y="21"/>
                      <a:pt x="31" y="1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1"/>
              <p:cNvSpPr/>
              <p:nvPr/>
            </p:nvSpPr>
            <p:spPr>
              <a:xfrm>
                <a:off x="1056956" y="4672046"/>
                <a:ext cx="8474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40" h="21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11" y="10"/>
                      <a:pt x="20" y="20"/>
                      <a:pt x="40" y="20"/>
                    </a:cubicBezTo>
                    <a:lnTo>
                      <a:pt x="40" y="10"/>
                    </a:lnTo>
                    <a:cubicBezTo>
                      <a:pt x="35" y="5"/>
                      <a:pt x="28" y="5"/>
                      <a:pt x="20" y="5"/>
                    </a:cubicBezTo>
                    <a:cubicBezTo>
                      <a:pt x="13" y="5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1"/>
              <p:cNvSpPr/>
              <p:nvPr/>
            </p:nvSpPr>
            <p:spPr>
              <a:xfrm>
                <a:off x="1046575" y="4722042"/>
                <a:ext cx="20973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99" h="50" extrusionOk="0">
                    <a:moveTo>
                      <a:pt x="0" y="1"/>
                    </a:moveTo>
                    <a:cubicBezTo>
                      <a:pt x="30" y="10"/>
                      <a:pt x="60" y="30"/>
                      <a:pt x="89" y="49"/>
                    </a:cubicBezTo>
                    <a:cubicBezTo>
                      <a:pt x="99" y="49"/>
                      <a:pt x="99" y="40"/>
                      <a:pt x="99" y="40"/>
                    </a:cubicBezTo>
                    <a:cubicBezTo>
                      <a:pt x="69" y="10"/>
                      <a:pt x="4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1"/>
              <p:cNvSpPr/>
              <p:nvPr/>
            </p:nvSpPr>
            <p:spPr>
              <a:xfrm>
                <a:off x="1130043" y="4747040"/>
                <a:ext cx="31353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70" extrusionOk="0">
                    <a:moveTo>
                      <a:pt x="147" y="1"/>
                    </a:moveTo>
                    <a:lnTo>
                      <a:pt x="0" y="60"/>
                    </a:lnTo>
                    <a:cubicBezTo>
                      <a:pt x="0" y="60"/>
                      <a:pt x="0" y="69"/>
                      <a:pt x="10" y="69"/>
                    </a:cubicBezTo>
                    <a:cubicBezTo>
                      <a:pt x="59" y="49"/>
                      <a:pt x="99" y="20"/>
                      <a:pt x="147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1"/>
              <p:cNvSpPr/>
              <p:nvPr/>
            </p:nvSpPr>
            <p:spPr>
              <a:xfrm>
                <a:off x="1125806" y="4724160"/>
                <a:ext cx="20973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99" y="0"/>
                    </a:moveTo>
                    <a:cubicBezTo>
                      <a:pt x="69" y="10"/>
                      <a:pt x="30" y="30"/>
                      <a:pt x="0" y="50"/>
                    </a:cubicBezTo>
                    <a:cubicBezTo>
                      <a:pt x="0" y="50"/>
                      <a:pt x="0" y="59"/>
                      <a:pt x="10" y="59"/>
                    </a:cubicBezTo>
                    <a:cubicBezTo>
                      <a:pt x="40" y="39"/>
                      <a:pt x="69" y="1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1"/>
              <p:cNvSpPr/>
              <p:nvPr/>
            </p:nvSpPr>
            <p:spPr>
              <a:xfrm>
                <a:off x="1205037" y="4644929"/>
                <a:ext cx="16948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0" extrusionOk="0">
                    <a:moveTo>
                      <a:pt x="79" y="0"/>
                    </a:moveTo>
                    <a:cubicBezTo>
                      <a:pt x="59" y="10"/>
                      <a:pt x="30" y="20"/>
                      <a:pt x="10" y="30"/>
                    </a:cubicBezTo>
                    <a:cubicBezTo>
                      <a:pt x="0" y="39"/>
                      <a:pt x="10" y="50"/>
                      <a:pt x="10" y="50"/>
                    </a:cubicBezTo>
                    <a:cubicBezTo>
                      <a:pt x="40" y="39"/>
                      <a:pt x="59" y="20"/>
                      <a:pt x="79" y="1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1"/>
              <p:cNvSpPr/>
              <p:nvPr/>
            </p:nvSpPr>
            <p:spPr>
              <a:xfrm>
                <a:off x="1165422" y="4588578"/>
                <a:ext cx="8474" cy="7415"/>
              </a:xfrm>
              <a:custGeom>
                <a:avLst/>
                <a:gdLst/>
                <a:ahLst/>
                <a:cxnLst/>
                <a:rect l="l" t="t" r="r" b="b"/>
                <a:pathLst>
                  <a:path w="40" h="35" extrusionOk="0">
                    <a:moveTo>
                      <a:pt x="0" y="1"/>
                    </a:moveTo>
                    <a:cubicBezTo>
                      <a:pt x="10" y="20"/>
                      <a:pt x="20" y="30"/>
                      <a:pt x="30" y="30"/>
                    </a:cubicBezTo>
                    <a:cubicBezTo>
                      <a:pt x="30" y="33"/>
                      <a:pt x="31" y="34"/>
                      <a:pt x="32" y="34"/>
                    </a:cubicBezTo>
                    <a:cubicBezTo>
                      <a:pt x="35" y="34"/>
                      <a:pt x="39" y="30"/>
                      <a:pt x="39" y="3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1"/>
              <p:cNvSpPr/>
              <p:nvPr/>
            </p:nvSpPr>
            <p:spPr>
              <a:xfrm>
                <a:off x="1123688" y="4290509"/>
                <a:ext cx="12711" cy="9321"/>
              </a:xfrm>
              <a:custGeom>
                <a:avLst/>
                <a:gdLst/>
                <a:ahLst/>
                <a:cxnLst/>
                <a:rect l="l" t="t" r="r" b="b"/>
                <a:pathLst>
                  <a:path w="60" h="44" extrusionOk="0">
                    <a:moveTo>
                      <a:pt x="59" y="0"/>
                    </a:moveTo>
                    <a:cubicBezTo>
                      <a:pt x="30" y="0"/>
                      <a:pt x="10" y="20"/>
                      <a:pt x="0" y="39"/>
                    </a:cubicBezTo>
                    <a:cubicBezTo>
                      <a:pt x="0" y="39"/>
                      <a:pt x="5" y="44"/>
                      <a:pt x="8" y="44"/>
                    </a:cubicBezTo>
                    <a:cubicBezTo>
                      <a:pt x="9" y="44"/>
                      <a:pt x="10" y="43"/>
                      <a:pt x="10" y="39"/>
                    </a:cubicBezTo>
                    <a:cubicBezTo>
                      <a:pt x="20" y="30"/>
                      <a:pt x="40" y="1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1"/>
              <p:cNvSpPr/>
              <p:nvPr/>
            </p:nvSpPr>
            <p:spPr>
              <a:xfrm>
                <a:off x="1073692" y="4269536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20"/>
                      <a:pt x="30" y="31"/>
                      <a:pt x="50" y="40"/>
                    </a:cubicBezTo>
                    <a:cubicBezTo>
                      <a:pt x="50" y="40"/>
                      <a:pt x="59" y="31"/>
                      <a:pt x="50" y="31"/>
                    </a:cubicBezTo>
                    <a:cubicBezTo>
                      <a:pt x="39" y="20"/>
                      <a:pt x="20" y="1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1"/>
              <p:cNvSpPr/>
              <p:nvPr/>
            </p:nvSpPr>
            <p:spPr>
              <a:xfrm>
                <a:off x="1069455" y="4211278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0" y="0"/>
                    </a:moveTo>
                    <a:cubicBezTo>
                      <a:pt x="20" y="30"/>
                      <a:pt x="40" y="50"/>
                      <a:pt x="59" y="69"/>
                    </a:cubicBezTo>
                    <a:lnTo>
                      <a:pt x="70" y="59"/>
                    </a:lnTo>
                    <a:cubicBezTo>
                      <a:pt x="50" y="3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1"/>
              <p:cNvSpPr/>
              <p:nvPr/>
            </p:nvSpPr>
            <p:spPr>
              <a:xfrm>
                <a:off x="1044457" y="4232039"/>
                <a:ext cx="23091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30"/>
                      <a:pt x="70" y="60"/>
                      <a:pt x="99" y="79"/>
                    </a:cubicBezTo>
                    <a:cubicBezTo>
                      <a:pt x="109" y="79"/>
                      <a:pt x="109" y="70"/>
                      <a:pt x="109" y="70"/>
                    </a:cubicBezTo>
                    <a:cubicBezTo>
                      <a:pt x="79" y="40"/>
                      <a:pt x="40" y="2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1"/>
              <p:cNvSpPr/>
              <p:nvPr/>
            </p:nvSpPr>
            <p:spPr>
              <a:xfrm>
                <a:off x="1127713" y="4225895"/>
                <a:ext cx="23303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89" extrusionOk="0">
                    <a:moveTo>
                      <a:pt x="110" y="0"/>
                    </a:moveTo>
                    <a:cubicBezTo>
                      <a:pt x="70" y="30"/>
                      <a:pt x="40" y="49"/>
                      <a:pt x="1" y="79"/>
                    </a:cubicBezTo>
                    <a:lnTo>
                      <a:pt x="11" y="89"/>
                    </a:lnTo>
                    <a:cubicBezTo>
                      <a:pt x="50" y="59"/>
                      <a:pt x="80" y="30"/>
                      <a:pt x="110" y="10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1"/>
              <p:cNvSpPr/>
              <p:nvPr/>
            </p:nvSpPr>
            <p:spPr>
              <a:xfrm>
                <a:off x="1119451" y="4188398"/>
                <a:ext cx="8474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40" h="79" extrusionOk="0">
                    <a:moveTo>
                      <a:pt x="30" y="0"/>
                    </a:moveTo>
                    <a:cubicBezTo>
                      <a:pt x="20" y="20"/>
                      <a:pt x="11" y="49"/>
                      <a:pt x="1" y="69"/>
                    </a:cubicBezTo>
                    <a:lnTo>
                      <a:pt x="11" y="79"/>
                    </a:lnTo>
                    <a:cubicBezTo>
                      <a:pt x="20" y="49"/>
                      <a:pt x="30" y="2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1"/>
              <p:cNvSpPr/>
              <p:nvPr/>
            </p:nvSpPr>
            <p:spPr>
              <a:xfrm>
                <a:off x="1094453" y="4544726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1"/>
                    </a:moveTo>
                    <a:lnTo>
                      <a:pt x="50" y="1"/>
                    </a:lnTo>
                    <a:cubicBezTo>
                      <a:pt x="30" y="11"/>
                      <a:pt x="11" y="31"/>
                      <a:pt x="11" y="50"/>
                    </a:cubicBezTo>
                    <a:cubicBezTo>
                      <a:pt x="0" y="60"/>
                      <a:pt x="11" y="60"/>
                      <a:pt x="20" y="60"/>
                    </a:cubicBezTo>
                    <a:cubicBezTo>
                      <a:pt x="30" y="40"/>
                      <a:pt x="30" y="20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1"/>
              <p:cNvSpPr/>
              <p:nvPr/>
            </p:nvSpPr>
            <p:spPr>
              <a:xfrm>
                <a:off x="1079835" y="4490493"/>
                <a:ext cx="16312" cy="15889"/>
              </a:xfrm>
              <a:custGeom>
                <a:avLst/>
                <a:gdLst/>
                <a:ahLst/>
                <a:cxnLst/>
                <a:rect l="l" t="t" r="r" b="b"/>
                <a:pathLst>
                  <a:path w="77" h="75" extrusionOk="0">
                    <a:moveTo>
                      <a:pt x="1" y="1"/>
                    </a:moveTo>
                    <a:cubicBezTo>
                      <a:pt x="21" y="31"/>
                      <a:pt x="40" y="50"/>
                      <a:pt x="69" y="70"/>
                    </a:cubicBezTo>
                    <a:cubicBezTo>
                      <a:pt x="50" y="40"/>
                      <a:pt x="30" y="20"/>
                      <a:pt x="1" y="1"/>
                    </a:cubicBezTo>
                    <a:close/>
                    <a:moveTo>
                      <a:pt x="69" y="70"/>
                    </a:moveTo>
                    <a:cubicBezTo>
                      <a:pt x="69" y="73"/>
                      <a:pt x="71" y="74"/>
                      <a:pt x="72" y="74"/>
                    </a:cubicBezTo>
                    <a:cubicBezTo>
                      <a:pt x="74" y="74"/>
                      <a:pt x="76" y="70"/>
                      <a:pt x="69" y="7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1"/>
              <p:cNvSpPr/>
              <p:nvPr/>
            </p:nvSpPr>
            <p:spPr>
              <a:xfrm>
                <a:off x="1094453" y="4452996"/>
                <a:ext cx="12711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0" h="70" extrusionOk="0">
                    <a:moveTo>
                      <a:pt x="59" y="1"/>
                    </a:moveTo>
                    <a:lnTo>
                      <a:pt x="0" y="60"/>
                    </a:lnTo>
                    <a:cubicBezTo>
                      <a:pt x="0" y="70"/>
                      <a:pt x="11" y="70"/>
                      <a:pt x="11" y="70"/>
                    </a:cubicBezTo>
                    <a:cubicBezTo>
                      <a:pt x="30" y="50"/>
                      <a:pt x="50" y="31"/>
                      <a:pt x="59" y="11"/>
                    </a:cubicBez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1"/>
              <p:cNvSpPr/>
              <p:nvPr/>
            </p:nvSpPr>
            <p:spPr>
              <a:xfrm>
                <a:off x="1092334" y="4288390"/>
                <a:ext cx="12923" cy="11440"/>
              </a:xfrm>
              <a:custGeom>
                <a:avLst/>
                <a:gdLst/>
                <a:ahLst/>
                <a:cxnLst/>
                <a:rect l="l" t="t" r="r" b="b"/>
                <a:pathLst>
                  <a:path w="61" h="54" extrusionOk="0">
                    <a:moveTo>
                      <a:pt x="50" y="1"/>
                    </a:moveTo>
                    <a:lnTo>
                      <a:pt x="1" y="49"/>
                    </a:lnTo>
                    <a:cubicBezTo>
                      <a:pt x="1" y="49"/>
                      <a:pt x="5" y="54"/>
                      <a:pt x="8" y="54"/>
                    </a:cubicBezTo>
                    <a:cubicBezTo>
                      <a:pt x="9" y="54"/>
                      <a:pt x="10" y="53"/>
                      <a:pt x="10" y="49"/>
                    </a:cubicBezTo>
                    <a:cubicBezTo>
                      <a:pt x="30" y="40"/>
                      <a:pt x="40" y="20"/>
                      <a:pt x="6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1"/>
              <p:cNvSpPr/>
              <p:nvPr/>
            </p:nvSpPr>
            <p:spPr>
              <a:xfrm>
                <a:off x="1131950" y="4557225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40" y="20"/>
                      <a:pt x="20" y="31"/>
                      <a:pt x="1" y="50"/>
                    </a:cubicBezTo>
                    <a:cubicBezTo>
                      <a:pt x="1" y="50"/>
                      <a:pt x="1" y="60"/>
                      <a:pt x="11" y="60"/>
                    </a:cubicBezTo>
                    <a:cubicBezTo>
                      <a:pt x="30" y="40"/>
                      <a:pt x="40" y="20"/>
                      <a:pt x="6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1"/>
              <p:cNvSpPr/>
              <p:nvPr/>
            </p:nvSpPr>
            <p:spPr>
              <a:xfrm>
                <a:off x="1084072" y="4619720"/>
                <a:ext cx="12711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60" h="45" extrusionOk="0">
                    <a:moveTo>
                      <a:pt x="1" y="1"/>
                    </a:moveTo>
                    <a:cubicBezTo>
                      <a:pt x="10" y="11"/>
                      <a:pt x="30" y="31"/>
                      <a:pt x="49" y="40"/>
                    </a:cubicBezTo>
                    <a:cubicBezTo>
                      <a:pt x="49" y="44"/>
                      <a:pt x="51" y="45"/>
                      <a:pt x="52" y="45"/>
                    </a:cubicBezTo>
                    <a:cubicBezTo>
                      <a:pt x="55" y="45"/>
                      <a:pt x="60" y="40"/>
                      <a:pt x="60" y="40"/>
                    </a:cubicBezTo>
                    <a:cubicBezTo>
                      <a:pt x="40" y="21"/>
                      <a:pt x="20" y="1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1"/>
              <p:cNvSpPr/>
              <p:nvPr/>
            </p:nvSpPr>
            <p:spPr>
              <a:xfrm>
                <a:off x="1096571" y="4665691"/>
                <a:ext cx="8686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40" y="0"/>
                    </a:moveTo>
                    <a:cubicBezTo>
                      <a:pt x="20" y="0"/>
                      <a:pt x="1" y="20"/>
                      <a:pt x="1" y="40"/>
                    </a:cubicBezTo>
                    <a:cubicBezTo>
                      <a:pt x="1" y="50"/>
                      <a:pt x="10" y="50"/>
                      <a:pt x="10" y="50"/>
                    </a:cubicBezTo>
                    <a:cubicBezTo>
                      <a:pt x="20" y="40"/>
                      <a:pt x="20" y="30"/>
                      <a:pt x="20" y="20"/>
                    </a:cubicBezTo>
                    <a:cubicBezTo>
                      <a:pt x="30" y="11"/>
                      <a:pt x="30" y="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1"/>
              <p:cNvSpPr/>
              <p:nvPr/>
            </p:nvSpPr>
            <p:spPr>
              <a:xfrm>
                <a:off x="1081954" y="4736659"/>
                <a:ext cx="14829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74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59" y="69"/>
                    </a:lnTo>
                    <a:cubicBezTo>
                      <a:pt x="59" y="72"/>
                      <a:pt x="61" y="74"/>
                      <a:pt x="62" y="74"/>
                    </a:cubicBezTo>
                    <a:cubicBezTo>
                      <a:pt x="65" y="74"/>
                      <a:pt x="70" y="69"/>
                      <a:pt x="70" y="69"/>
                    </a:cubicBezTo>
                    <a:cubicBezTo>
                      <a:pt x="50" y="3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1"/>
              <p:cNvSpPr/>
              <p:nvPr/>
            </p:nvSpPr>
            <p:spPr>
              <a:xfrm>
                <a:off x="1048482" y="4759539"/>
                <a:ext cx="16948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80" h="60" extrusionOk="0">
                    <a:moveTo>
                      <a:pt x="1" y="1"/>
                    </a:moveTo>
                    <a:cubicBezTo>
                      <a:pt x="21" y="20"/>
                      <a:pt x="40" y="40"/>
                      <a:pt x="70" y="60"/>
                    </a:cubicBezTo>
                    <a:lnTo>
                      <a:pt x="80" y="50"/>
                    </a:lnTo>
                    <a:cubicBezTo>
                      <a:pt x="51" y="30"/>
                      <a:pt x="2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1"/>
              <p:cNvSpPr/>
              <p:nvPr/>
            </p:nvSpPr>
            <p:spPr>
              <a:xfrm>
                <a:off x="1184064" y="4505322"/>
                <a:ext cx="8686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0"/>
                      <a:pt x="21" y="29"/>
                      <a:pt x="30" y="49"/>
                    </a:cubicBezTo>
                    <a:lnTo>
                      <a:pt x="40" y="39"/>
                    </a:lnTo>
                    <a:cubicBezTo>
                      <a:pt x="30" y="29"/>
                      <a:pt x="10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1"/>
              <p:cNvSpPr/>
              <p:nvPr/>
            </p:nvSpPr>
            <p:spPr>
              <a:xfrm>
                <a:off x="1192538" y="4463588"/>
                <a:ext cx="8474" cy="17795"/>
              </a:xfrm>
              <a:custGeom>
                <a:avLst/>
                <a:gdLst/>
                <a:ahLst/>
                <a:cxnLst/>
                <a:rect l="l" t="t" r="r" b="b"/>
                <a:pathLst>
                  <a:path w="40" h="84" extrusionOk="0">
                    <a:moveTo>
                      <a:pt x="40" y="0"/>
                    </a:moveTo>
                    <a:cubicBezTo>
                      <a:pt x="29" y="20"/>
                      <a:pt x="10" y="49"/>
                      <a:pt x="0" y="79"/>
                    </a:cubicBezTo>
                    <a:cubicBezTo>
                      <a:pt x="0" y="79"/>
                      <a:pt x="5" y="83"/>
                      <a:pt x="7" y="83"/>
                    </a:cubicBezTo>
                    <a:cubicBezTo>
                      <a:pt x="9" y="83"/>
                      <a:pt x="10" y="82"/>
                      <a:pt x="10" y="79"/>
                    </a:cubicBezTo>
                    <a:cubicBezTo>
                      <a:pt x="20" y="59"/>
                      <a:pt x="29" y="29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1"/>
              <p:cNvSpPr/>
              <p:nvPr/>
            </p:nvSpPr>
            <p:spPr>
              <a:xfrm>
                <a:off x="1161185" y="4486468"/>
                <a:ext cx="14829" cy="11440"/>
              </a:xfrm>
              <a:custGeom>
                <a:avLst/>
                <a:gdLst/>
                <a:ahLst/>
                <a:cxnLst/>
                <a:rect l="l" t="t" r="r" b="b"/>
                <a:pathLst>
                  <a:path w="70" h="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39"/>
                      <a:pt x="59" y="50"/>
                    </a:cubicBezTo>
                    <a:cubicBezTo>
                      <a:pt x="62" y="52"/>
                      <a:pt x="64" y="54"/>
                      <a:pt x="66" y="54"/>
                    </a:cubicBezTo>
                    <a:cubicBezTo>
                      <a:pt x="70" y="54"/>
                      <a:pt x="70" y="47"/>
                      <a:pt x="70" y="39"/>
                    </a:cubicBezTo>
                    <a:cubicBezTo>
                      <a:pt x="50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11"/>
              <p:cNvSpPr/>
              <p:nvPr/>
            </p:nvSpPr>
            <p:spPr>
              <a:xfrm>
                <a:off x="1159066" y="4534345"/>
                <a:ext cx="10592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10"/>
                      <a:pt x="30" y="30"/>
                      <a:pt x="40" y="50"/>
                    </a:cubicBezTo>
                    <a:lnTo>
                      <a:pt x="50" y="40"/>
                    </a:lnTo>
                    <a:cubicBezTo>
                      <a:pt x="40" y="21"/>
                      <a:pt x="2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1"/>
              <p:cNvSpPr/>
              <p:nvPr/>
            </p:nvSpPr>
            <p:spPr>
              <a:xfrm>
                <a:off x="1190420" y="4594722"/>
                <a:ext cx="4237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20" h="31" extrusionOk="0">
                    <a:moveTo>
                      <a:pt x="20" y="1"/>
                    </a:moveTo>
                    <a:cubicBezTo>
                      <a:pt x="10" y="1"/>
                      <a:pt x="0" y="11"/>
                      <a:pt x="0" y="21"/>
                    </a:cubicBezTo>
                    <a:lnTo>
                      <a:pt x="0" y="31"/>
                    </a:lnTo>
                    <a:cubicBezTo>
                      <a:pt x="10" y="21"/>
                      <a:pt x="10" y="11"/>
                      <a:pt x="2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1"/>
              <p:cNvSpPr/>
              <p:nvPr/>
            </p:nvSpPr>
            <p:spPr>
              <a:xfrm>
                <a:off x="1209274" y="4598959"/>
                <a:ext cx="1885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89" h="60" extrusionOk="0">
                    <a:moveTo>
                      <a:pt x="88" y="1"/>
                    </a:moveTo>
                    <a:cubicBezTo>
                      <a:pt x="59" y="11"/>
                      <a:pt x="29" y="20"/>
                      <a:pt x="0" y="50"/>
                    </a:cubicBezTo>
                    <a:cubicBezTo>
                      <a:pt x="0" y="50"/>
                      <a:pt x="0" y="60"/>
                      <a:pt x="10" y="60"/>
                    </a:cubicBezTo>
                    <a:cubicBezTo>
                      <a:pt x="29" y="40"/>
                      <a:pt x="59" y="11"/>
                      <a:pt x="8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1"/>
              <p:cNvSpPr/>
              <p:nvPr/>
            </p:nvSpPr>
            <p:spPr>
              <a:xfrm>
                <a:off x="1171565" y="464492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1" y="0"/>
                    </a:moveTo>
                    <a:cubicBezTo>
                      <a:pt x="21" y="20"/>
                      <a:pt x="30" y="39"/>
                      <a:pt x="50" y="59"/>
                    </a:cubicBezTo>
                    <a:lnTo>
                      <a:pt x="60" y="50"/>
                    </a:lnTo>
                    <a:cubicBezTo>
                      <a:pt x="40" y="30"/>
                      <a:pt x="21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1"/>
              <p:cNvSpPr/>
              <p:nvPr/>
            </p:nvSpPr>
            <p:spPr>
              <a:xfrm>
                <a:off x="1159066" y="4622050"/>
                <a:ext cx="12711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60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20"/>
                      <a:pt x="30" y="40"/>
                      <a:pt x="50" y="49"/>
                    </a:cubicBezTo>
                    <a:lnTo>
                      <a:pt x="60" y="40"/>
                    </a:lnTo>
                    <a:cubicBezTo>
                      <a:pt x="40" y="20"/>
                      <a:pt x="21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1"/>
              <p:cNvSpPr/>
              <p:nvPr/>
            </p:nvSpPr>
            <p:spPr>
              <a:xfrm>
                <a:off x="1142542" y="4657428"/>
                <a:ext cx="16736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9" h="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" y="20"/>
                      <a:pt x="49" y="39"/>
                      <a:pt x="59" y="69"/>
                    </a:cubicBezTo>
                    <a:cubicBezTo>
                      <a:pt x="69" y="69"/>
                      <a:pt x="79" y="59"/>
                      <a:pt x="69" y="59"/>
                    </a:cubicBezTo>
                    <a:cubicBezTo>
                      <a:pt x="59" y="30"/>
                      <a:pt x="29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1"/>
              <p:cNvSpPr/>
              <p:nvPr/>
            </p:nvSpPr>
            <p:spPr>
              <a:xfrm>
                <a:off x="1171565" y="4678190"/>
                <a:ext cx="14829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70" h="21" extrusionOk="0">
                    <a:moveTo>
                      <a:pt x="69" y="1"/>
                    </a:moveTo>
                    <a:cubicBezTo>
                      <a:pt x="50" y="1"/>
                      <a:pt x="21" y="1"/>
                      <a:pt x="1" y="11"/>
                    </a:cubicBezTo>
                    <a:lnTo>
                      <a:pt x="10" y="20"/>
                    </a:lnTo>
                    <a:cubicBezTo>
                      <a:pt x="30" y="11"/>
                      <a:pt x="50" y="1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1"/>
              <p:cNvSpPr/>
              <p:nvPr/>
            </p:nvSpPr>
            <p:spPr>
              <a:xfrm>
                <a:off x="1023484" y="4401093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1" y="9"/>
                      <a:pt x="11" y="29"/>
                      <a:pt x="1" y="49"/>
                    </a:cubicBezTo>
                    <a:cubicBezTo>
                      <a:pt x="1" y="49"/>
                      <a:pt x="1" y="59"/>
                      <a:pt x="11" y="59"/>
                    </a:cubicBezTo>
                    <a:cubicBezTo>
                      <a:pt x="21" y="39"/>
                      <a:pt x="40" y="2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1"/>
              <p:cNvSpPr/>
              <p:nvPr/>
            </p:nvSpPr>
            <p:spPr>
              <a:xfrm>
                <a:off x="1027721" y="4350885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1"/>
                    </a:moveTo>
                    <a:cubicBezTo>
                      <a:pt x="30" y="21"/>
                      <a:pt x="20" y="40"/>
                      <a:pt x="1" y="50"/>
                    </a:cubicBezTo>
                    <a:cubicBezTo>
                      <a:pt x="1" y="60"/>
                      <a:pt x="11" y="60"/>
                      <a:pt x="11" y="60"/>
                    </a:cubicBezTo>
                    <a:cubicBezTo>
                      <a:pt x="30" y="50"/>
                      <a:pt x="40" y="21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1"/>
              <p:cNvSpPr/>
              <p:nvPr/>
            </p:nvSpPr>
            <p:spPr>
              <a:xfrm>
                <a:off x="992342" y="4325887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" y="30"/>
                      <a:pt x="40" y="50"/>
                      <a:pt x="60" y="69"/>
                    </a:cubicBezTo>
                    <a:cubicBezTo>
                      <a:pt x="69" y="69"/>
                      <a:pt x="69" y="60"/>
                      <a:pt x="69" y="60"/>
                    </a:cubicBezTo>
                    <a:cubicBezTo>
                      <a:pt x="49" y="40"/>
                      <a:pt x="20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1"/>
              <p:cNvSpPr/>
              <p:nvPr/>
            </p:nvSpPr>
            <p:spPr>
              <a:xfrm>
                <a:off x="1013315" y="4298771"/>
                <a:ext cx="14617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9" h="6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39" y="11"/>
                      <a:pt x="20" y="30"/>
                      <a:pt x="0" y="50"/>
                    </a:cubicBezTo>
                    <a:cubicBezTo>
                      <a:pt x="0" y="59"/>
                      <a:pt x="0" y="59"/>
                      <a:pt x="9" y="59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1"/>
              <p:cNvSpPr/>
              <p:nvPr/>
            </p:nvSpPr>
            <p:spPr>
              <a:xfrm>
                <a:off x="994461" y="4271654"/>
                <a:ext cx="10592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50" h="6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21"/>
                      <a:pt x="20" y="40"/>
                      <a:pt x="39" y="60"/>
                    </a:cubicBezTo>
                    <a:cubicBezTo>
                      <a:pt x="39" y="63"/>
                      <a:pt x="41" y="64"/>
                      <a:pt x="42" y="64"/>
                    </a:cubicBezTo>
                    <a:cubicBezTo>
                      <a:pt x="45" y="64"/>
                      <a:pt x="50" y="60"/>
                      <a:pt x="50" y="60"/>
                    </a:cubicBezTo>
                    <a:cubicBezTo>
                      <a:pt x="39" y="30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1"/>
              <p:cNvSpPr/>
              <p:nvPr/>
            </p:nvSpPr>
            <p:spPr>
              <a:xfrm>
                <a:off x="1009078" y="4252800"/>
                <a:ext cx="14617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69" y="1"/>
                    </a:moveTo>
                    <a:cubicBezTo>
                      <a:pt x="49" y="11"/>
                      <a:pt x="20" y="31"/>
                      <a:pt x="0" y="60"/>
                    </a:cubicBezTo>
                    <a:cubicBezTo>
                      <a:pt x="0" y="60"/>
                      <a:pt x="5" y="65"/>
                      <a:pt x="7" y="65"/>
                    </a:cubicBezTo>
                    <a:cubicBezTo>
                      <a:pt x="9" y="65"/>
                      <a:pt x="10" y="63"/>
                      <a:pt x="10" y="60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1"/>
              <p:cNvSpPr/>
              <p:nvPr/>
            </p:nvSpPr>
            <p:spPr>
              <a:xfrm>
                <a:off x="992342" y="4227802"/>
                <a:ext cx="14829" cy="15041"/>
              </a:xfrm>
              <a:custGeom>
                <a:avLst/>
                <a:gdLst/>
                <a:ahLst/>
                <a:cxnLst/>
                <a:rect l="l" t="t" r="r" b="b"/>
                <a:pathLst>
                  <a:path w="70" h="71" extrusionOk="0">
                    <a:moveTo>
                      <a:pt x="1" y="1"/>
                    </a:moveTo>
                    <a:cubicBezTo>
                      <a:pt x="20" y="21"/>
                      <a:pt x="40" y="50"/>
                      <a:pt x="60" y="70"/>
                    </a:cubicBezTo>
                    <a:lnTo>
                      <a:pt x="69" y="60"/>
                    </a:lnTo>
                    <a:cubicBezTo>
                      <a:pt x="49" y="40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1"/>
              <p:cNvSpPr/>
              <p:nvPr/>
            </p:nvSpPr>
            <p:spPr>
              <a:xfrm>
                <a:off x="965226" y="4250893"/>
                <a:ext cx="16948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50" y="40"/>
                      <a:pt x="70" y="49"/>
                    </a:cubicBezTo>
                    <a:lnTo>
                      <a:pt x="79" y="40"/>
                    </a:lnTo>
                    <a:cubicBezTo>
                      <a:pt x="50" y="20"/>
                      <a:pt x="3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1"/>
              <p:cNvSpPr/>
              <p:nvPr/>
            </p:nvSpPr>
            <p:spPr>
              <a:xfrm>
                <a:off x="965226" y="4298771"/>
                <a:ext cx="14829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70" h="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30"/>
                      <a:pt x="59" y="50"/>
                    </a:cubicBezTo>
                    <a:cubicBezTo>
                      <a:pt x="70" y="50"/>
                      <a:pt x="70" y="40"/>
                      <a:pt x="70" y="40"/>
                    </a:cubicBezTo>
                    <a:cubicBezTo>
                      <a:pt x="50" y="20"/>
                      <a:pt x="2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1"/>
              <p:cNvSpPr/>
              <p:nvPr/>
            </p:nvSpPr>
            <p:spPr>
              <a:xfrm>
                <a:off x="965226" y="4336268"/>
                <a:ext cx="20973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99" h="4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11"/>
                      <a:pt x="59" y="30"/>
                      <a:pt x="89" y="40"/>
                    </a:cubicBezTo>
                    <a:cubicBezTo>
                      <a:pt x="89" y="43"/>
                      <a:pt x="90" y="44"/>
                      <a:pt x="91" y="44"/>
                    </a:cubicBezTo>
                    <a:cubicBezTo>
                      <a:pt x="94" y="44"/>
                      <a:pt x="99" y="37"/>
                      <a:pt x="99" y="30"/>
                    </a:cubicBezTo>
                    <a:cubicBezTo>
                      <a:pt x="70" y="11"/>
                      <a:pt x="40" y="1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1"/>
              <p:cNvSpPr/>
              <p:nvPr/>
            </p:nvSpPr>
            <p:spPr>
              <a:xfrm>
                <a:off x="963107" y="4371858"/>
                <a:ext cx="21185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0" extrusionOk="0">
                    <a:moveTo>
                      <a:pt x="1" y="0"/>
                    </a:moveTo>
                    <a:cubicBezTo>
                      <a:pt x="30" y="10"/>
                      <a:pt x="60" y="29"/>
                      <a:pt x="89" y="40"/>
                    </a:cubicBezTo>
                    <a:cubicBezTo>
                      <a:pt x="89" y="40"/>
                      <a:pt x="99" y="29"/>
                      <a:pt x="89" y="29"/>
                    </a:cubicBezTo>
                    <a:cubicBezTo>
                      <a:pt x="60" y="10"/>
                      <a:pt x="3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1"/>
              <p:cNvSpPr/>
              <p:nvPr/>
            </p:nvSpPr>
            <p:spPr>
              <a:xfrm>
                <a:off x="971581" y="4411262"/>
                <a:ext cx="14617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69" h="21" extrusionOk="0">
                    <a:moveTo>
                      <a:pt x="0" y="1"/>
                    </a:moveTo>
                    <a:lnTo>
                      <a:pt x="0" y="11"/>
                    </a:lnTo>
                    <a:cubicBezTo>
                      <a:pt x="20" y="11"/>
                      <a:pt x="40" y="21"/>
                      <a:pt x="59" y="21"/>
                    </a:cubicBezTo>
                    <a:cubicBezTo>
                      <a:pt x="69" y="21"/>
                      <a:pt x="69" y="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1"/>
              <p:cNvSpPr/>
              <p:nvPr/>
            </p:nvSpPr>
            <p:spPr>
              <a:xfrm>
                <a:off x="979843" y="4444734"/>
                <a:ext cx="18854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" y="11"/>
                      <a:pt x="60" y="30"/>
                      <a:pt x="79" y="40"/>
                    </a:cubicBezTo>
                    <a:cubicBezTo>
                      <a:pt x="89" y="40"/>
                      <a:pt x="89" y="30"/>
                      <a:pt x="89" y="20"/>
                    </a:cubicBezTo>
                    <a:cubicBezTo>
                      <a:pt x="60" y="11"/>
                      <a:pt x="30" y="11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1"/>
              <p:cNvSpPr/>
              <p:nvPr/>
            </p:nvSpPr>
            <p:spPr>
              <a:xfrm>
                <a:off x="994461" y="4476087"/>
                <a:ext cx="23091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0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39" y="10"/>
                      <a:pt x="69" y="20"/>
                      <a:pt x="109" y="29"/>
                    </a:cubicBezTo>
                    <a:lnTo>
                      <a:pt x="109" y="20"/>
                    </a:lnTo>
                    <a:cubicBezTo>
                      <a:pt x="79" y="0"/>
                      <a:pt x="39" y="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1"/>
              <p:cNvSpPr/>
              <p:nvPr/>
            </p:nvSpPr>
            <p:spPr>
              <a:xfrm>
                <a:off x="1038313" y="4430116"/>
                <a:ext cx="12711" cy="2118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59" y="1"/>
                      <a:pt x="58" y="2"/>
                      <a:pt x="58" y="2"/>
                    </a:cubicBezTo>
                    <a:lnTo>
                      <a:pt x="58" y="2"/>
                    </a:lnTo>
                    <a:lnTo>
                      <a:pt x="59" y="1"/>
                    </a:lnTo>
                    <a:close/>
                    <a:moveTo>
                      <a:pt x="58" y="2"/>
                    </a:moveTo>
                    <a:lnTo>
                      <a:pt x="0" y="89"/>
                    </a:lnTo>
                    <a:lnTo>
                      <a:pt x="10" y="99"/>
                    </a:lnTo>
                    <a:cubicBezTo>
                      <a:pt x="29" y="61"/>
                      <a:pt x="39" y="31"/>
                      <a:pt x="58" y="2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1"/>
              <p:cNvSpPr/>
              <p:nvPr/>
            </p:nvSpPr>
            <p:spPr>
              <a:xfrm>
                <a:off x="1019459" y="4213396"/>
                <a:ext cx="10592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50" h="94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0" y="30"/>
                      <a:pt x="10" y="59"/>
                      <a:pt x="0" y="89"/>
                    </a:cubicBezTo>
                    <a:cubicBezTo>
                      <a:pt x="0" y="89"/>
                      <a:pt x="5" y="93"/>
                      <a:pt x="8" y="93"/>
                    </a:cubicBezTo>
                    <a:cubicBezTo>
                      <a:pt x="9" y="93"/>
                      <a:pt x="10" y="92"/>
                      <a:pt x="10" y="89"/>
                    </a:cubicBezTo>
                    <a:cubicBezTo>
                      <a:pt x="20" y="59"/>
                      <a:pt x="30" y="3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1"/>
              <p:cNvSpPr/>
              <p:nvPr/>
            </p:nvSpPr>
            <p:spPr>
              <a:xfrm>
                <a:off x="1027721" y="4265299"/>
                <a:ext cx="14829" cy="1292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1" extrusionOk="0">
                    <a:moveTo>
                      <a:pt x="70" y="1"/>
                    </a:moveTo>
                    <a:cubicBezTo>
                      <a:pt x="40" y="1"/>
                      <a:pt x="20" y="31"/>
                      <a:pt x="1" y="51"/>
                    </a:cubicBezTo>
                    <a:cubicBezTo>
                      <a:pt x="1" y="60"/>
                      <a:pt x="11" y="60"/>
                      <a:pt x="11" y="60"/>
                    </a:cubicBezTo>
                    <a:cubicBezTo>
                      <a:pt x="30" y="40"/>
                      <a:pt x="40" y="11"/>
                      <a:pt x="7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1"/>
              <p:cNvSpPr/>
              <p:nvPr/>
            </p:nvSpPr>
            <p:spPr>
              <a:xfrm>
                <a:off x="1027721" y="4311270"/>
                <a:ext cx="14829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70" h="90" extrusionOk="0">
                    <a:moveTo>
                      <a:pt x="70" y="0"/>
                    </a:moveTo>
                    <a:lnTo>
                      <a:pt x="70" y="0"/>
                    </a:lnTo>
                    <a:cubicBezTo>
                      <a:pt x="50" y="20"/>
                      <a:pt x="20" y="50"/>
                      <a:pt x="1" y="79"/>
                    </a:cubicBezTo>
                    <a:cubicBezTo>
                      <a:pt x="1" y="89"/>
                      <a:pt x="11" y="89"/>
                      <a:pt x="11" y="89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1"/>
              <p:cNvSpPr/>
              <p:nvPr/>
            </p:nvSpPr>
            <p:spPr>
              <a:xfrm>
                <a:off x="1071573" y="4188398"/>
                <a:ext cx="6355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30" h="40" extrusionOk="0">
                    <a:moveTo>
                      <a:pt x="1" y="0"/>
                    </a:moveTo>
                    <a:cubicBezTo>
                      <a:pt x="10" y="10"/>
                      <a:pt x="10" y="29"/>
                      <a:pt x="20" y="40"/>
                    </a:cubicBezTo>
                    <a:lnTo>
                      <a:pt x="30" y="29"/>
                    </a:lnTo>
                    <a:cubicBezTo>
                      <a:pt x="30" y="20"/>
                      <a:pt x="1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2" name="Google Shape;2122;p11"/>
            <p:cNvSpPr/>
            <p:nvPr/>
          </p:nvSpPr>
          <p:spPr>
            <a:xfrm flipH="1">
              <a:off x="49" y="4565487"/>
              <a:ext cx="9143974" cy="640415"/>
            </a:xfrm>
            <a:custGeom>
              <a:avLst/>
              <a:gdLst/>
              <a:ahLst/>
              <a:cxnLst/>
              <a:rect l="l" t="t" r="r" b="b"/>
              <a:pathLst>
                <a:path w="43163" h="3023" extrusionOk="0">
                  <a:moveTo>
                    <a:pt x="21994" y="1"/>
                  </a:moveTo>
                  <a:cubicBezTo>
                    <a:pt x="21978" y="1"/>
                    <a:pt x="21962" y="1"/>
                    <a:pt x="21946" y="1"/>
                  </a:cubicBezTo>
                  <a:cubicBezTo>
                    <a:pt x="19908" y="11"/>
                    <a:pt x="18856" y="1015"/>
                    <a:pt x="16946" y="1310"/>
                  </a:cubicBezTo>
                  <a:cubicBezTo>
                    <a:pt x="16547" y="1369"/>
                    <a:pt x="16131" y="1394"/>
                    <a:pt x="15710" y="1394"/>
                  </a:cubicBezTo>
                  <a:cubicBezTo>
                    <a:pt x="14719" y="1394"/>
                    <a:pt x="13698" y="1254"/>
                    <a:pt x="12794" y="1074"/>
                  </a:cubicBezTo>
                  <a:cubicBezTo>
                    <a:pt x="11495" y="828"/>
                    <a:pt x="10235" y="513"/>
                    <a:pt x="8808" y="454"/>
                  </a:cubicBezTo>
                  <a:cubicBezTo>
                    <a:pt x="8609" y="444"/>
                    <a:pt x="8411" y="440"/>
                    <a:pt x="8215" y="440"/>
                  </a:cubicBezTo>
                  <a:cubicBezTo>
                    <a:pt x="6398" y="440"/>
                    <a:pt x="4680" y="828"/>
                    <a:pt x="3090" y="1192"/>
                  </a:cubicBezTo>
                  <a:cubicBezTo>
                    <a:pt x="2057" y="1438"/>
                    <a:pt x="1033" y="1674"/>
                    <a:pt x="0" y="1920"/>
                  </a:cubicBezTo>
                  <a:lnTo>
                    <a:pt x="0" y="3023"/>
                  </a:lnTo>
                  <a:lnTo>
                    <a:pt x="43163" y="3023"/>
                  </a:lnTo>
                  <a:lnTo>
                    <a:pt x="43163" y="1497"/>
                  </a:lnTo>
                  <a:cubicBezTo>
                    <a:pt x="43005" y="1438"/>
                    <a:pt x="42838" y="1399"/>
                    <a:pt x="42660" y="1359"/>
                  </a:cubicBezTo>
                  <a:cubicBezTo>
                    <a:pt x="42139" y="1265"/>
                    <a:pt x="41572" y="1237"/>
                    <a:pt x="40994" y="1237"/>
                  </a:cubicBezTo>
                  <a:cubicBezTo>
                    <a:pt x="40546" y="1237"/>
                    <a:pt x="40092" y="1254"/>
                    <a:pt x="39649" y="1271"/>
                  </a:cubicBezTo>
                  <a:cubicBezTo>
                    <a:pt x="39205" y="1293"/>
                    <a:pt x="38748" y="1312"/>
                    <a:pt x="38296" y="1312"/>
                  </a:cubicBezTo>
                  <a:cubicBezTo>
                    <a:pt x="37726" y="1312"/>
                    <a:pt x="37164" y="1281"/>
                    <a:pt x="36648" y="1182"/>
                  </a:cubicBezTo>
                  <a:cubicBezTo>
                    <a:pt x="35280" y="926"/>
                    <a:pt x="34473" y="228"/>
                    <a:pt x="32957" y="198"/>
                  </a:cubicBezTo>
                  <a:cubicBezTo>
                    <a:pt x="32921" y="197"/>
                    <a:pt x="32885" y="197"/>
                    <a:pt x="32849" y="197"/>
                  </a:cubicBezTo>
                  <a:cubicBezTo>
                    <a:pt x="31057" y="197"/>
                    <a:pt x="30019" y="1145"/>
                    <a:pt x="28214" y="1241"/>
                  </a:cubicBezTo>
                  <a:cubicBezTo>
                    <a:pt x="28107" y="1247"/>
                    <a:pt x="28000" y="1250"/>
                    <a:pt x="27895" y="1250"/>
                  </a:cubicBezTo>
                  <a:cubicBezTo>
                    <a:pt x="26830" y="1250"/>
                    <a:pt x="25860" y="947"/>
                    <a:pt x="25045" y="661"/>
                  </a:cubicBezTo>
                  <a:cubicBezTo>
                    <a:pt x="24171" y="340"/>
                    <a:pt x="23183" y="1"/>
                    <a:pt x="21994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1"/>
            <p:cNvSpPr/>
            <p:nvPr/>
          </p:nvSpPr>
          <p:spPr>
            <a:xfrm>
              <a:off x="2883275" y="4573961"/>
              <a:ext cx="803961" cy="508858"/>
            </a:xfrm>
            <a:custGeom>
              <a:avLst/>
              <a:gdLst/>
              <a:ahLst/>
              <a:cxnLst/>
              <a:rect l="l" t="t" r="r" b="b"/>
              <a:pathLst>
                <a:path w="3795" h="2402" extrusionOk="0">
                  <a:moveTo>
                    <a:pt x="1516" y="424"/>
                  </a:moveTo>
                  <a:cubicBezTo>
                    <a:pt x="1546" y="512"/>
                    <a:pt x="1575" y="601"/>
                    <a:pt x="1615" y="689"/>
                  </a:cubicBezTo>
                  <a:cubicBezTo>
                    <a:pt x="1615" y="729"/>
                    <a:pt x="1624" y="768"/>
                    <a:pt x="1624" y="798"/>
                  </a:cubicBezTo>
                  <a:cubicBezTo>
                    <a:pt x="1585" y="670"/>
                    <a:pt x="1546" y="542"/>
                    <a:pt x="1516" y="424"/>
                  </a:cubicBezTo>
                  <a:close/>
                  <a:moveTo>
                    <a:pt x="1054" y="837"/>
                  </a:moveTo>
                  <a:lnTo>
                    <a:pt x="1054" y="837"/>
                  </a:lnTo>
                  <a:cubicBezTo>
                    <a:pt x="1064" y="847"/>
                    <a:pt x="1073" y="857"/>
                    <a:pt x="1083" y="877"/>
                  </a:cubicBezTo>
                  <a:cubicBezTo>
                    <a:pt x="1093" y="886"/>
                    <a:pt x="1103" y="906"/>
                    <a:pt x="1113" y="916"/>
                  </a:cubicBezTo>
                  <a:cubicBezTo>
                    <a:pt x="1123" y="936"/>
                    <a:pt x="1123" y="945"/>
                    <a:pt x="1123" y="965"/>
                  </a:cubicBezTo>
                  <a:cubicBezTo>
                    <a:pt x="1103" y="916"/>
                    <a:pt x="1073" y="877"/>
                    <a:pt x="1054" y="837"/>
                  </a:cubicBezTo>
                  <a:close/>
                  <a:moveTo>
                    <a:pt x="1742" y="1083"/>
                  </a:moveTo>
                  <a:lnTo>
                    <a:pt x="1772" y="1172"/>
                  </a:lnTo>
                  <a:lnTo>
                    <a:pt x="1772" y="1290"/>
                  </a:lnTo>
                  <a:cubicBezTo>
                    <a:pt x="1772" y="1260"/>
                    <a:pt x="1762" y="1240"/>
                    <a:pt x="1753" y="1211"/>
                  </a:cubicBezTo>
                  <a:cubicBezTo>
                    <a:pt x="1753" y="1201"/>
                    <a:pt x="1742" y="1192"/>
                    <a:pt x="1742" y="1172"/>
                  </a:cubicBezTo>
                  <a:cubicBezTo>
                    <a:pt x="1742" y="1152"/>
                    <a:pt x="1742" y="1133"/>
                    <a:pt x="1733" y="1103"/>
                  </a:cubicBezTo>
                  <a:cubicBezTo>
                    <a:pt x="1742" y="1093"/>
                    <a:pt x="1742" y="1093"/>
                    <a:pt x="1742" y="1083"/>
                  </a:cubicBezTo>
                  <a:close/>
                  <a:moveTo>
                    <a:pt x="1290" y="995"/>
                  </a:moveTo>
                  <a:lnTo>
                    <a:pt x="1290" y="995"/>
                  </a:lnTo>
                  <a:cubicBezTo>
                    <a:pt x="1290" y="1004"/>
                    <a:pt x="1300" y="1024"/>
                    <a:pt x="1309" y="1034"/>
                  </a:cubicBezTo>
                  <a:cubicBezTo>
                    <a:pt x="1358" y="1139"/>
                    <a:pt x="1415" y="1235"/>
                    <a:pt x="1463" y="1341"/>
                  </a:cubicBezTo>
                  <a:lnTo>
                    <a:pt x="1463" y="1341"/>
                  </a:lnTo>
                  <a:cubicBezTo>
                    <a:pt x="1462" y="1340"/>
                    <a:pt x="1460" y="1339"/>
                    <a:pt x="1457" y="1339"/>
                  </a:cubicBezTo>
                  <a:cubicBezTo>
                    <a:pt x="1408" y="1260"/>
                    <a:pt x="1349" y="1192"/>
                    <a:pt x="1300" y="1113"/>
                  </a:cubicBezTo>
                  <a:cubicBezTo>
                    <a:pt x="1290" y="1074"/>
                    <a:pt x="1290" y="1034"/>
                    <a:pt x="1290" y="995"/>
                  </a:cubicBezTo>
                  <a:close/>
                  <a:moveTo>
                    <a:pt x="2205" y="119"/>
                  </a:moveTo>
                  <a:cubicBezTo>
                    <a:pt x="2156" y="433"/>
                    <a:pt x="2107" y="739"/>
                    <a:pt x="2057" y="1054"/>
                  </a:cubicBezTo>
                  <a:cubicBezTo>
                    <a:pt x="2048" y="1122"/>
                    <a:pt x="2038" y="1192"/>
                    <a:pt x="2018" y="1260"/>
                  </a:cubicBezTo>
                  <a:cubicBezTo>
                    <a:pt x="2008" y="1290"/>
                    <a:pt x="1998" y="1319"/>
                    <a:pt x="1989" y="1359"/>
                  </a:cubicBezTo>
                  <a:cubicBezTo>
                    <a:pt x="2028" y="1004"/>
                    <a:pt x="2077" y="641"/>
                    <a:pt x="2116" y="286"/>
                  </a:cubicBezTo>
                  <a:cubicBezTo>
                    <a:pt x="2146" y="237"/>
                    <a:pt x="2175" y="178"/>
                    <a:pt x="2205" y="119"/>
                  </a:cubicBezTo>
                  <a:close/>
                  <a:moveTo>
                    <a:pt x="3071" y="857"/>
                  </a:moveTo>
                  <a:lnTo>
                    <a:pt x="3071" y="857"/>
                  </a:lnTo>
                  <a:cubicBezTo>
                    <a:pt x="2923" y="1034"/>
                    <a:pt x="2766" y="1211"/>
                    <a:pt x="2608" y="1388"/>
                  </a:cubicBezTo>
                  <a:lnTo>
                    <a:pt x="2875" y="1004"/>
                  </a:lnTo>
                  <a:cubicBezTo>
                    <a:pt x="2943" y="955"/>
                    <a:pt x="3002" y="906"/>
                    <a:pt x="3071" y="857"/>
                  </a:cubicBezTo>
                  <a:close/>
                  <a:moveTo>
                    <a:pt x="2520" y="1251"/>
                  </a:moveTo>
                  <a:cubicBezTo>
                    <a:pt x="2451" y="1349"/>
                    <a:pt x="2382" y="1447"/>
                    <a:pt x="2313" y="1536"/>
                  </a:cubicBezTo>
                  <a:cubicBezTo>
                    <a:pt x="2304" y="1546"/>
                    <a:pt x="2304" y="1546"/>
                    <a:pt x="2293" y="1546"/>
                  </a:cubicBezTo>
                  <a:cubicBezTo>
                    <a:pt x="2333" y="1477"/>
                    <a:pt x="2372" y="1408"/>
                    <a:pt x="2402" y="1339"/>
                  </a:cubicBezTo>
                  <a:lnTo>
                    <a:pt x="2520" y="1251"/>
                  </a:lnTo>
                  <a:close/>
                  <a:moveTo>
                    <a:pt x="3120" y="1231"/>
                  </a:moveTo>
                  <a:lnTo>
                    <a:pt x="3120" y="1231"/>
                  </a:lnTo>
                  <a:cubicBezTo>
                    <a:pt x="2963" y="1339"/>
                    <a:pt x="2815" y="1437"/>
                    <a:pt x="2667" y="1546"/>
                  </a:cubicBezTo>
                  <a:lnTo>
                    <a:pt x="2697" y="1516"/>
                  </a:lnTo>
                  <a:cubicBezTo>
                    <a:pt x="2766" y="1447"/>
                    <a:pt x="2845" y="1378"/>
                    <a:pt x="2923" y="1310"/>
                  </a:cubicBezTo>
                  <a:cubicBezTo>
                    <a:pt x="2993" y="1290"/>
                    <a:pt x="3052" y="1260"/>
                    <a:pt x="3120" y="1231"/>
                  </a:cubicBezTo>
                  <a:close/>
                  <a:moveTo>
                    <a:pt x="876" y="1221"/>
                  </a:moveTo>
                  <a:lnTo>
                    <a:pt x="876" y="1221"/>
                  </a:lnTo>
                  <a:cubicBezTo>
                    <a:pt x="975" y="1310"/>
                    <a:pt x="1073" y="1388"/>
                    <a:pt x="1172" y="1467"/>
                  </a:cubicBezTo>
                  <a:cubicBezTo>
                    <a:pt x="1182" y="1507"/>
                    <a:pt x="1182" y="1536"/>
                    <a:pt x="1191" y="1566"/>
                  </a:cubicBezTo>
                  <a:cubicBezTo>
                    <a:pt x="1113" y="1507"/>
                    <a:pt x="1044" y="1447"/>
                    <a:pt x="965" y="1388"/>
                  </a:cubicBezTo>
                  <a:cubicBezTo>
                    <a:pt x="935" y="1329"/>
                    <a:pt x="906" y="1280"/>
                    <a:pt x="876" y="1221"/>
                  </a:cubicBezTo>
                  <a:close/>
                  <a:moveTo>
                    <a:pt x="2284" y="1428"/>
                  </a:moveTo>
                  <a:cubicBezTo>
                    <a:pt x="2254" y="1477"/>
                    <a:pt x="2225" y="1536"/>
                    <a:pt x="2195" y="1595"/>
                  </a:cubicBezTo>
                  <a:lnTo>
                    <a:pt x="2186" y="1595"/>
                  </a:lnTo>
                  <a:lnTo>
                    <a:pt x="2195" y="1585"/>
                  </a:lnTo>
                  <a:cubicBezTo>
                    <a:pt x="2215" y="1536"/>
                    <a:pt x="2245" y="1487"/>
                    <a:pt x="2264" y="1437"/>
                  </a:cubicBezTo>
                  <a:cubicBezTo>
                    <a:pt x="2274" y="1437"/>
                    <a:pt x="2274" y="1428"/>
                    <a:pt x="2284" y="1428"/>
                  </a:cubicBezTo>
                  <a:close/>
                  <a:moveTo>
                    <a:pt x="1683" y="1231"/>
                  </a:moveTo>
                  <a:cubicBezTo>
                    <a:pt x="1694" y="1349"/>
                    <a:pt x="1713" y="1457"/>
                    <a:pt x="1733" y="1566"/>
                  </a:cubicBezTo>
                  <a:cubicBezTo>
                    <a:pt x="1733" y="1585"/>
                    <a:pt x="1742" y="1605"/>
                    <a:pt x="1742" y="1614"/>
                  </a:cubicBezTo>
                  <a:lnTo>
                    <a:pt x="1654" y="1290"/>
                  </a:lnTo>
                  <a:cubicBezTo>
                    <a:pt x="1654" y="1290"/>
                    <a:pt x="1664" y="1290"/>
                    <a:pt x="1664" y="1280"/>
                  </a:cubicBezTo>
                  <a:cubicBezTo>
                    <a:pt x="1664" y="1270"/>
                    <a:pt x="1674" y="1251"/>
                    <a:pt x="1683" y="1231"/>
                  </a:cubicBezTo>
                  <a:close/>
                  <a:moveTo>
                    <a:pt x="1300" y="1181"/>
                  </a:moveTo>
                  <a:lnTo>
                    <a:pt x="1300" y="1181"/>
                  </a:lnTo>
                  <a:cubicBezTo>
                    <a:pt x="1379" y="1280"/>
                    <a:pt x="1447" y="1369"/>
                    <a:pt x="1516" y="1467"/>
                  </a:cubicBezTo>
                  <a:cubicBezTo>
                    <a:pt x="1497" y="1516"/>
                    <a:pt x="1477" y="1575"/>
                    <a:pt x="1457" y="1625"/>
                  </a:cubicBezTo>
                  <a:cubicBezTo>
                    <a:pt x="1427" y="1585"/>
                    <a:pt x="1408" y="1536"/>
                    <a:pt x="1379" y="1496"/>
                  </a:cubicBezTo>
                  <a:cubicBezTo>
                    <a:pt x="1368" y="1487"/>
                    <a:pt x="1368" y="1467"/>
                    <a:pt x="1359" y="1447"/>
                  </a:cubicBezTo>
                  <a:cubicBezTo>
                    <a:pt x="1349" y="1428"/>
                    <a:pt x="1339" y="1408"/>
                    <a:pt x="1329" y="1378"/>
                  </a:cubicBezTo>
                  <a:cubicBezTo>
                    <a:pt x="1320" y="1319"/>
                    <a:pt x="1309" y="1251"/>
                    <a:pt x="1300" y="1181"/>
                  </a:cubicBezTo>
                  <a:close/>
                  <a:moveTo>
                    <a:pt x="2146" y="1526"/>
                  </a:moveTo>
                  <a:cubicBezTo>
                    <a:pt x="2127" y="1555"/>
                    <a:pt x="2107" y="1595"/>
                    <a:pt x="2097" y="1634"/>
                  </a:cubicBezTo>
                  <a:lnTo>
                    <a:pt x="2008" y="1664"/>
                  </a:lnTo>
                  <a:cubicBezTo>
                    <a:pt x="2008" y="1654"/>
                    <a:pt x="2008" y="1644"/>
                    <a:pt x="1998" y="1634"/>
                  </a:cubicBezTo>
                  <a:cubicBezTo>
                    <a:pt x="2048" y="1595"/>
                    <a:pt x="2097" y="1555"/>
                    <a:pt x="2146" y="1526"/>
                  </a:cubicBezTo>
                  <a:close/>
                  <a:moveTo>
                    <a:pt x="1635" y="1349"/>
                  </a:moveTo>
                  <a:lnTo>
                    <a:pt x="1723" y="1703"/>
                  </a:lnTo>
                  <a:cubicBezTo>
                    <a:pt x="1703" y="1664"/>
                    <a:pt x="1694" y="1625"/>
                    <a:pt x="1674" y="1595"/>
                  </a:cubicBezTo>
                  <a:lnTo>
                    <a:pt x="1595" y="1447"/>
                  </a:lnTo>
                  <a:cubicBezTo>
                    <a:pt x="1605" y="1418"/>
                    <a:pt x="1624" y="1378"/>
                    <a:pt x="1635" y="1349"/>
                  </a:cubicBezTo>
                  <a:close/>
                  <a:moveTo>
                    <a:pt x="2068" y="1673"/>
                  </a:moveTo>
                  <a:lnTo>
                    <a:pt x="2068" y="1673"/>
                  </a:lnTo>
                  <a:cubicBezTo>
                    <a:pt x="2057" y="1693"/>
                    <a:pt x="2048" y="1723"/>
                    <a:pt x="2038" y="1743"/>
                  </a:cubicBezTo>
                  <a:cubicBezTo>
                    <a:pt x="2028" y="1723"/>
                    <a:pt x="2028" y="1713"/>
                    <a:pt x="2018" y="1693"/>
                  </a:cubicBezTo>
                  <a:cubicBezTo>
                    <a:pt x="2038" y="1684"/>
                    <a:pt x="2057" y="1684"/>
                    <a:pt x="2068" y="1673"/>
                  </a:cubicBezTo>
                  <a:close/>
                  <a:moveTo>
                    <a:pt x="1005" y="1457"/>
                  </a:moveTo>
                  <a:lnTo>
                    <a:pt x="1005" y="1457"/>
                  </a:lnTo>
                  <a:cubicBezTo>
                    <a:pt x="1044" y="1487"/>
                    <a:pt x="1073" y="1516"/>
                    <a:pt x="1103" y="1546"/>
                  </a:cubicBezTo>
                  <a:cubicBezTo>
                    <a:pt x="1132" y="1566"/>
                    <a:pt x="1162" y="1595"/>
                    <a:pt x="1191" y="1614"/>
                  </a:cubicBezTo>
                  <a:cubicBezTo>
                    <a:pt x="1202" y="1684"/>
                    <a:pt x="1211" y="1743"/>
                    <a:pt x="1221" y="1802"/>
                  </a:cubicBezTo>
                  <a:cubicBezTo>
                    <a:pt x="1202" y="1782"/>
                    <a:pt x="1172" y="1762"/>
                    <a:pt x="1152" y="1732"/>
                  </a:cubicBezTo>
                  <a:cubicBezTo>
                    <a:pt x="1103" y="1644"/>
                    <a:pt x="1054" y="1555"/>
                    <a:pt x="1005" y="1457"/>
                  </a:cubicBezTo>
                  <a:close/>
                  <a:moveTo>
                    <a:pt x="1565" y="1536"/>
                  </a:moveTo>
                  <a:cubicBezTo>
                    <a:pt x="1565" y="1546"/>
                    <a:pt x="1565" y="1546"/>
                    <a:pt x="1575" y="1555"/>
                  </a:cubicBezTo>
                  <a:lnTo>
                    <a:pt x="1703" y="1792"/>
                  </a:lnTo>
                  <a:cubicBezTo>
                    <a:pt x="1674" y="1802"/>
                    <a:pt x="1654" y="1811"/>
                    <a:pt x="1635" y="1821"/>
                  </a:cubicBezTo>
                  <a:cubicBezTo>
                    <a:pt x="1595" y="1782"/>
                    <a:pt x="1556" y="1752"/>
                    <a:pt x="1516" y="1713"/>
                  </a:cubicBezTo>
                  <a:lnTo>
                    <a:pt x="1506" y="1703"/>
                  </a:lnTo>
                  <a:cubicBezTo>
                    <a:pt x="1526" y="1644"/>
                    <a:pt x="1546" y="1595"/>
                    <a:pt x="1565" y="1536"/>
                  </a:cubicBezTo>
                  <a:close/>
                  <a:moveTo>
                    <a:pt x="1379" y="1792"/>
                  </a:moveTo>
                  <a:cubicBezTo>
                    <a:pt x="1388" y="1792"/>
                    <a:pt x="1388" y="1802"/>
                    <a:pt x="1388" y="1811"/>
                  </a:cubicBezTo>
                  <a:lnTo>
                    <a:pt x="1388" y="1831"/>
                  </a:lnTo>
                  <a:cubicBezTo>
                    <a:pt x="1379" y="1811"/>
                    <a:pt x="1379" y="1802"/>
                    <a:pt x="1379" y="1792"/>
                  </a:cubicBezTo>
                  <a:close/>
                  <a:moveTo>
                    <a:pt x="1565" y="1802"/>
                  </a:moveTo>
                  <a:cubicBezTo>
                    <a:pt x="1576" y="1811"/>
                    <a:pt x="1595" y="1821"/>
                    <a:pt x="1605" y="1831"/>
                  </a:cubicBezTo>
                  <a:cubicBezTo>
                    <a:pt x="1595" y="1841"/>
                    <a:pt x="1595" y="1841"/>
                    <a:pt x="1585" y="1841"/>
                  </a:cubicBezTo>
                  <a:cubicBezTo>
                    <a:pt x="1585" y="1831"/>
                    <a:pt x="1576" y="1811"/>
                    <a:pt x="1565" y="1802"/>
                  </a:cubicBezTo>
                  <a:close/>
                  <a:moveTo>
                    <a:pt x="1979" y="1782"/>
                  </a:moveTo>
                  <a:cubicBezTo>
                    <a:pt x="1979" y="1802"/>
                    <a:pt x="1989" y="1811"/>
                    <a:pt x="1989" y="1831"/>
                  </a:cubicBezTo>
                  <a:cubicBezTo>
                    <a:pt x="1979" y="1841"/>
                    <a:pt x="1979" y="1861"/>
                    <a:pt x="1969" y="1870"/>
                  </a:cubicBezTo>
                  <a:lnTo>
                    <a:pt x="1969" y="1851"/>
                  </a:lnTo>
                  <a:cubicBezTo>
                    <a:pt x="1969" y="1831"/>
                    <a:pt x="1969" y="1802"/>
                    <a:pt x="1979" y="1782"/>
                  </a:cubicBezTo>
                  <a:close/>
                  <a:moveTo>
                    <a:pt x="1635" y="1861"/>
                  </a:moveTo>
                  <a:cubicBezTo>
                    <a:pt x="1635" y="1870"/>
                    <a:pt x="1624" y="1880"/>
                    <a:pt x="1615" y="1880"/>
                  </a:cubicBezTo>
                  <a:lnTo>
                    <a:pt x="1605" y="1870"/>
                  </a:lnTo>
                  <a:cubicBezTo>
                    <a:pt x="1615" y="1861"/>
                    <a:pt x="1624" y="1861"/>
                    <a:pt x="1624" y="1861"/>
                  </a:cubicBezTo>
                  <a:close/>
                  <a:moveTo>
                    <a:pt x="1202" y="1831"/>
                  </a:moveTo>
                  <a:lnTo>
                    <a:pt x="1231" y="1861"/>
                  </a:lnTo>
                  <a:lnTo>
                    <a:pt x="1231" y="1890"/>
                  </a:lnTo>
                  <a:lnTo>
                    <a:pt x="1202" y="1831"/>
                  </a:lnTo>
                  <a:close/>
                  <a:moveTo>
                    <a:pt x="1438" y="1890"/>
                  </a:moveTo>
                  <a:lnTo>
                    <a:pt x="1447" y="1900"/>
                  </a:lnTo>
                  <a:lnTo>
                    <a:pt x="1438" y="1900"/>
                  </a:lnTo>
                  <a:lnTo>
                    <a:pt x="1438" y="1890"/>
                  </a:lnTo>
                  <a:close/>
                  <a:moveTo>
                    <a:pt x="1723" y="1841"/>
                  </a:moveTo>
                  <a:cubicBezTo>
                    <a:pt x="1733" y="1870"/>
                    <a:pt x="1753" y="1890"/>
                    <a:pt x="1762" y="1920"/>
                  </a:cubicBezTo>
                  <a:lnTo>
                    <a:pt x="1762" y="1929"/>
                  </a:lnTo>
                  <a:cubicBezTo>
                    <a:pt x="1733" y="1910"/>
                    <a:pt x="1713" y="1890"/>
                    <a:pt x="1694" y="1870"/>
                  </a:cubicBezTo>
                  <a:lnTo>
                    <a:pt x="1723" y="1841"/>
                  </a:lnTo>
                  <a:close/>
                  <a:moveTo>
                    <a:pt x="1457" y="1929"/>
                  </a:moveTo>
                  <a:cubicBezTo>
                    <a:pt x="1467" y="1940"/>
                    <a:pt x="1477" y="1959"/>
                    <a:pt x="1487" y="1979"/>
                  </a:cubicBezTo>
                  <a:cubicBezTo>
                    <a:pt x="1467" y="1988"/>
                    <a:pt x="1457" y="2008"/>
                    <a:pt x="1438" y="2018"/>
                  </a:cubicBezTo>
                  <a:cubicBezTo>
                    <a:pt x="1427" y="2008"/>
                    <a:pt x="1418" y="1999"/>
                    <a:pt x="1408" y="1999"/>
                  </a:cubicBezTo>
                  <a:lnTo>
                    <a:pt x="1408" y="1979"/>
                  </a:lnTo>
                  <a:cubicBezTo>
                    <a:pt x="1408" y="1969"/>
                    <a:pt x="1418" y="1959"/>
                    <a:pt x="1418" y="1940"/>
                  </a:cubicBezTo>
                  <a:cubicBezTo>
                    <a:pt x="1438" y="1940"/>
                    <a:pt x="1447" y="1929"/>
                    <a:pt x="1457" y="1929"/>
                  </a:cubicBezTo>
                  <a:close/>
                  <a:moveTo>
                    <a:pt x="1664" y="1890"/>
                  </a:moveTo>
                  <a:cubicBezTo>
                    <a:pt x="1674" y="1900"/>
                    <a:pt x="1694" y="1910"/>
                    <a:pt x="1703" y="1920"/>
                  </a:cubicBezTo>
                  <a:cubicBezTo>
                    <a:pt x="1723" y="1940"/>
                    <a:pt x="1742" y="1949"/>
                    <a:pt x="1753" y="1969"/>
                  </a:cubicBezTo>
                  <a:lnTo>
                    <a:pt x="1742" y="2047"/>
                  </a:lnTo>
                  <a:cubicBezTo>
                    <a:pt x="1723" y="2018"/>
                    <a:pt x="1694" y="1999"/>
                    <a:pt x="1664" y="1979"/>
                  </a:cubicBezTo>
                  <a:cubicBezTo>
                    <a:pt x="1654" y="1949"/>
                    <a:pt x="1644" y="1929"/>
                    <a:pt x="1635" y="1910"/>
                  </a:cubicBezTo>
                  <a:cubicBezTo>
                    <a:pt x="1644" y="1900"/>
                    <a:pt x="1654" y="1890"/>
                    <a:pt x="1664" y="1890"/>
                  </a:cubicBezTo>
                  <a:close/>
                  <a:moveTo>
                    <a:pt x="1713" y="2058"/>
                  </a:moveTo>
                  <a:lnTo>
                    <a:pt x="1742" y="2087"/>
                  </a:lnTo>
                  <a:cubicBezTo>
                    <a:pt x="1742" y="2097"/>
                    <a:pt x="1733" y="2097"/>
                    <a:pt x="1733" y="2097"/>
                  </a:cubicBezTo>
                  <a:cubicBezTo>
                    <a:pt x="1723" y="2087"/>
                    <a:pt x="1723" y="2067"/>
                    <a:pt x="1713" y="2058"/>
                  </a:cubicBezTo>
                  <a:close/>
                  <a:moveTo>
                    <a:pt x="1427" y="2058"/>
                  </a:moveTo>
                  <a:lnTo>
                    <a:pt x="1467" y="2097"/>
                  </a:lnTo>
                  <a:lnTo>
                    <a:pt x="1487" y="2117"/>
                  </a:lnTo>
                  <a:lnTo>
                    <a:pt x="1427" y="2087"/>
                  </a:lnTo>
                  <a:cubicBezTo>
                    <a:pt x="1427" y="2087"/>
                    <a:pt x="1427" y="2077"/>
                    <a:pt x="1418" y="2067"/>
                  </a:cubicBezTo>
                  <a:cubicBezTo>
                    <a:pt x="1427" y="2067"/>
                    <a:pt x="1427" y="2067"/>
                    <a:pt x="1427" y="2058"/>
                  </a:cubicBezTo>
                  <a:close/>
                  <a:moveTo>
                    <a:pt x="1506" y="2008"/>
                  </a:moveTo>
                  <a:cubicBezTo>
                    <a:pt x="1516" y="2028"/>
                    <a:pt x="1526" y="2047"/>
                    <a:pt x="1546" y="2067"/>
                  </a:cubicBezTo>
                  <a:lnTo>
                    <a:pt x="1575" y="2156"/>
                  </a:lnTo>
                  <a:lnTo>
                    <a:pt x="1575" y="2156"/>
                  </a:lnTo>
                  <a:lnTo>
                    <a:pt x="1565" y="2146"/>
                  </a:lnTo>
                  <a:cubicBezTo>
                    <a:pt x="1526" y="2117"/>
                    <a:pt x="1497" y="2077"/>
                    <a:pt x="1457" y="2038"/>
                  </a:cubicBezTo>
                  <a:cubicBezTo>
                    <a:pt x="1477" y="2028"/>
                    <a:pt x="1487" y="2018"/>
                    <a:pt x="1506" y="2008"/>
                  </a:cubicBezTo>
                  <a:close/>
                  <a:moveTo>
                    <a:pt x="2864" y="1920"/>
                  </a:moveTo>
                  <a:cubicBezTo>
                    <a:pt x="2786" y="1949"/>
                    <a:pt x="2697" y="1988"/>
                    <a:pt x="2608" y="2028"/>
                  </a:cubicBezTo>
                  <a:cubicBezTo>
                    <a:pt x="2490" y="2077"/>
                    <a:pt x="2382" y="2126"/>
                    <a:pt x="2264" y="2176"/>
                  </a:cubicBezTo>
                  <a:cubicBezTo>
                    <a:pt x="2402" y="2106"/>
                    <a:pt x="2549" y="2028"/>
                    <a:pt x="2687" y="1959"/>
                  </a:cubicBezTo>
                  <a:cubicBezTo>
                    <a:pt x="2746" y="1940"/>
                    <a:pt x="2805" y="1929"/>
                    <a:pt x="2864" y="1920"/>
                  </a:cubicBezTo>
                  <a:close/>
                  <a:moveTo>
                    <a:pt x="1516" y="2289"/>
                  </a:moveTo>
                  <a:lnTo>
                    <a:pt x="1467" y="2313"/>
                  </a:lnTo>
                  <a:lnTo>
                    <a:pt x="1457" y="2303"/>
                  </a:lnTo>
                  <a:cubicBezTo>
                    <a:pt x="1482" y="2303"/>
                    <a:pt x="1499" y="2297"/>
                    <a:pt x="1516" y="2289"/>
                  </a:cubicBezTo>
                  <a:close/>
                  <a:moveTo>
                    <a:pt x="2087" y="2284"/>
                  </a:moveTo>
                  <a:cubicBezTo>
                    <a:pt x="2087" y="2303"/>
                    <a:pt x="2077" y="2313"/>
                    <a:pt x="2068" y="2333"/>
                  </a:cubicBezTo>
                  <a:cubicBezTo>
                    <a:pt x="2057" y="2323"/>
                    <a:pt x="2057" y="2313"/>
                    <a:pt x="2048" y="2303"/>
                  </a:cubicBezTo>
                  <a:cubicBezTo>
                    <a:pt x="2057" y="2303"/>
                    <a:pt x="2077" y="2294"/>
                    <a:pt x="2087" y="2284"/>
                  </a:cubicBezTo>
                  <a:close/>
                  <a:moveTo>
                    <a:pt x="778" y="1969"/>
                  </a:moveTo>
                  <a:lnTo>
                    <a:pt x="778" y="1969"/>
                  </a:lnTo>
                  <a:cubicBezTo>
                    <a:pt x="857" y="1999"/>
                    <a:pt x="926" y="2038"/>
                    <a:pt x="1005" y="2067"/>
                  </a:cubicBezTo>
                  <a:cubicBezTo>
                    <a:pt x="1103" y="2156"/>
                    <a:pt x="1191" y="2254"/>
                    <a:pt x="1290" y="2343"/>
                  </a:cubicBezTo>
                  <a:cubicBezTo>
                    <a:pt x="1280" y="2343"/>
                    <a:pt x="1270" y="2353"/>
                    <a:pt x="1270" y="2353"/>
                  </a:cubicBezTo>
                  <a:cubicBezTo>
                    <a:pt x="1261" y="2353"/>
                    <a:pt x="1250" y="2343"/>
                    <a:pt x="1241" y="2343"/>
                  </a:cubicBezTo>
                  <a:cubicBezTo>
                    <a:pt x="1132" y="2264"/>
                    <a:pt x="1024" y="2176"/>
                    <a:pt x="916" y="2087"/>
                  </a:cubicBezTo>
                  <a:cubicBezTo>
                    <a:pt x="867" y="2047"/>
                    <a:pt x="828" y="2008"/>
                    <a:pt x="778" y="1969"/>
                  </a:cubicBezTo>
                  <a:close/>
                  <a:moveTo>
                    <a:pt x="2363" y="2323"/>
                  </a:moveTo>
                  <a:lnTo>
                    <a:pt x="2363" y="2323"/>
                  </a:lnTo>
                  <a:cubicBezTo>
                    <a:pt x="2343" y="2333"/>
                    <a:pt x="2313" y="2343"/>
                    <a:pt x="2284" y="2353"/>
                  </a:cubicBezTo>
                  <a:cubicBezTo>
                    <a:pt x="2274" y="2362"/>
                    <a:pt x="2254" y="2362"/>
                    <a:pt x="2245" y="2362"/>
                  </a:cubicBezTo>
                  <a:cubicBezTo>
                    <a:pt x="2284" y="2353"/>
                    <a:pt x="2323" y="2333"/>
                    <a:pt x="2363" y="2323"/>
                  </a:cubicBezTo>
                  <a:close/>
                  <a:moveTo>
                    <a:pt x="2127" y="2303"/>
                  </a:moveTo>
                  <a:cubicBezTo>
                    <a:pt x="2127" y="2303"/>
                    <a:pt x="2136" y="2303"/>
                    <a:pt x="2136" y="2313"/>
                  </a:cubicBezTo>
                  <a:cubicBezTo>
                    <a:pt x="2136" y="2323"/>
                    <a:pt x="2146" y="2343"/>
                    <a:pt x="2146" y="2362"/>
                  </a:cubicBezTo>
                  <a:cubicBezTo>
                    <a:pt x="2136" y="2362"/>
                    <a:pt x="2127" y="2362"/>
                    <a:pt x="2116" y="2373"/>
                  </a:cubicBezTo>
                  <a:lnTo>
                    <a:pt x="2097" y="2353"/>
                  </a:lnTo>
                  <a:cubicBezTo>
                    <a:pt x="2107" y="2333"/>
                    <a:pt x="2116" y="2313"/>
                    <a:pt x="2127" y="2303"/>
                  </a:cubicBezTo>
                  <a:close/>
                  <a:moveTo>
                    <a:pt x="1890" y="0"/>
                  </a:moveTo>
                  <a:cubicBezTo>
                    <a:pt x="1851" y="0"/>
                    <a:pt x="1812" y="0"/>
                    <a:pt x="1772" y="11"/>
                  </a:cubicBezTo>
                  <a:lnTo>
                    <a:pt x="1772" y="837"/>
                  </a:lnTo>
                  <a:cubicBezTo>
                    <a:pt x="1772" y="857"/>
                    <a:pt x="1762" y="866"/>
                    <a:pt x="1753" y="886"/>
                  </a:cubicBezTo>
                  <a:cubicBezTo>
                    <a:pt x="1733" y="818"/>
                    <a:pt x="1703" y="748"/>
                    <a:pt x="1683" y="680"/>
                  </a:cubicBezTo>
                  <a:cubicBezTo>
                    <a:pt x="1664" y="552"/>
                    <a:pt x="1654" y="424"/>
                    <a:pt x="1644" y="296"/>
                  </a:cubicBezTo>
                  <a:cubicBezTo>
                    <a:pt x="1635" y="208"/>
                    <a:pt x="1624" y="119"/>
                    <a:pt x="1615" y="20"/>
                  </a:cubicBezTo>
                  <a:cubicBezTo>
                    <a:pt x="1595" y="20"/>
                    <a:pt x="1575" y="30"/>
                    <a:pt x="1546" y="30"/>
                  </a:cubicBezTo>
                  <a:cubicBezTo>
                    <a:pt x="1555" y="144"/>
                    <a:pt x="1565" y="267"/>
                    <a:pt x="1574" y="381"/>
                  </a:cubicBezTo>
                  <a:lnTo>
                    <a:pt x="1574" y="381"/>
                  </a:lnTo>
                  <a:cubicBezTo>
                    <a:pt x="1535" y="265"/>
                    <a:pt x="1496" y="157"/>
                    <a:pt x="1457" y="50"/>
                  </a:cubicBezTo>
                  <a:cubicBezTo>
                    <a:pt x="1418" y="59"/>
                    <a:pt x="1379" y="70"/>
                    <a:pt x="1349" y="79"/>
                  </a:cubicBezTo>
                  <a:cubicBezTo>
                    <a:pt x="1398" y="286"/>
                    <a:pt x="1457" y="493"/>
                    <a:pt x="1516" y="700"/>
                  </a:cubicBezTo>
                  <a:cubicBezTo>
                    <a:pt x="1565" y="837"/>
                    <a:pt x="1605" y="985"/>
                    <a:pt x="1654" y="1122"/>
                  </a:cubicBezTo>
                  <a:lnTo>
                    <a:pt x="1624" y="1181"/>
                  </a:lnTo>
                  <a:cubicBezTo>
                    <a:pt x="1565" y="945"/>
                    <a:pt x="1497" y="709"/>
                    <a:pt x="1427" y="483"/>
                  </a:cubicBezTo>
                  <a:cubicBezTo>
                    <a:pt x="1388" y="345"/>
                    <a:pt x="1349" y="217"/>
                    <a:pt x="1309" y="89"/>
                  </a:cubicBezTo>
                  <a:cubicBezTo>
                    <a:pt x="1300" y="89"/>
                    <a:pt x="1290" y="99"/>
                    <a:pt x="1280" y="99"/>
                  </a:cubicBezTo>
                  <a:cubicBezTo>
                    <a:pt x="1368" y="404"/>
                    <a:pt x="1457" y="709"/>
                    <a:pt x="1546" y="1024"/>
                  </a:cubicBezTo>
                  <a:cubicBezTo>
                    <a:pt x="1565" y="1093"/>
                    <a:pt x="1585" y="1162"/>
                    <a:pt x="1605" y="1240"/>
                  </a:cubicBezTo>
                  <a:cubicBezTo>
                    <a:pt x="1585" y="1280"/>
                    <a:pt x="1575" y="1319"/>
                    <a:pt x="1556" y="1369"/>
                  </a:cubicBezTo>
                  <a:cubicBezTo>
                    <a:pt x="1457" y="1181"/>
                    <a:pt x="1368" y="995"/>
                    <a:pt x="1270" y="818"/>
                  </a:cubicBezTo>
                  <a:cubicBezTo>
                    <a:pt x="1250" y="581"/>
                    <a:pt x="1231" y="345"/>
                    <a:pt x="1221" y="119"/>
                  </a:cubicBezTo>
                  <a:cubicBezTo>
                    <a:pt x="1172" y="138"/>
                    <a:pt x="1123" y="158"/>
                    <a:pt x="1064" y="178"/>
                  </a:cubicBezTo>
                  <a:cubicBezTo>
                    <a:pt x="1073" y="267"/>
                    <a:pt x="1073" y="355"/>
                    <a:pt x="1083" y="453"/>
                  </a:cubicBezTo>
                  <a:cubicBezTo>
                    <a:pt x="1044" y="374"/>
                    <a:pt x="1005" y="306"/>
                    <a:pt x="965" y="227"/>
                  </a:cubicBezTo>
                  <a:lnTo>
                    <a:pt x="906" y="256"/>
                  </a:lnTo>
                  <a:cubicBezTo>
                    <a:pt x="965" y="385"/>
                    <a:pt x="1034" y="503"/>
                    <a:pt x="1093" y="621"/>
                  </a:cubicBezTo>
                  <a:cubicBezTo>
                    <a:pt x="1103" y="700"/>
                    <a:pt x="1103" y="778"/>
                    <a:pt x="1113" y="857"/>
                  </a:cubicBezTo>
                  <a:cubicBezTo>
                    <a:pt x="1054" y="768"/>
                    <a:pt x="994" y="689"/>
                    <a:pt x="935" y="601"/>
                  </a:cubicBezTo>
                  <a:cubicBezTo>
                    <a:pt x="887" y="512"/>
                    <a:pt x="828" y="424"/>
                    <a:pt x="778" y="335"/>
                  </a:cubicBezTo>
                  <a:cubicBezTo>
                    <a:pt x="758" y="355"/>
                    <a:pt x="739" y="365"/>
                    <a:pt x="719" y="374"/>
                  </a:cubicBezTo>
                  <a:cubicBezTo>
                    <a:pt x="847" y="581"/>
                    <a:pt x="955" y="798"/>
                    <a:pt x="1064" y="1004"/>
                  </a:cubicBezTo>
                  <a:cubicBezTo>
                    <a:pt x="1083" y="1044"/>
                    <a:pt x="1103" y="1074"/>
                    <a:pt x="1123" y="1113"/>
                  </a:cubicBezTo>
                  <a:cubicBezTo>
                    <a:pt x="965" y="886"/>
                    <a:pt x="798" y="670"/>
                    <a:pt x="621" y="453"/>
                  </a:cubicBezTo>
                  <a:lnTo>
                    <a:pt x="513" y="562"/>
                  </a:lnTo>
                  <a:cubicBezTo>
                    <a:pt x="729" y="827"/>
                    <a:pt x="935" y="1103"/>
                    <a:pt x="1123" y="1378"/>
                  </a:cubicBezTo>
                  <a:cubicBezTo>
                    <a:pt x="1024" y="1299"/>
                    <a:pt x="935" y="1231"/>
                    <a:pt x="837" y="1152"/>
                  </a:cubicBezTo>
                  <a:cubicBezTo>
                    <a:pt x="798" y="1074"/>
                    <a:pt x="749" y="995"/>
                    <a:pt x="709" y="916"/>
                  </a:cubicBezTo>
                  <a:lnTo>
                    <a:pt x="502" y="562"/>
                  </a:lnTo>
                  <a:cubicBezTo>
                    <a:pt x="493" y="581"/>
                    <a:pt x="473" y="601"/>
                    <a:pt x="454" y="611"/>
                  </a:cubicBezTo>
                  <a:cubicBezTo>
                    <a:pt x="542" y="759"/>
                    <a:pt x="621" y="896"/>
                    <a:pt x="699" y="1034"/>
                  </a:cubicBezTo>
                  <a:lnTo>
                    <a:pt x="463" y="857"/>
                  </a:lnTo>
                  <a:cubicBezTo>
                    <a:pt x="424" y="818"/>
                    <a:pt x="384" y="788"/>
                    <a:pt x="336" y="759"/>
                  </a:cubicBezTo>
                  <a:cubicBezTo>
                    <a:pt x="336" y="768"/>
                    <a:pt x="325" y="778"/>
                    <a:pt x="316" y="788"/>
                  </a:cubicBezTo>
                  <a:cubicBezTo>
                    <a:pt x="463" y="896"/>
                    <a:pt x="601" y="1004"/>
                    <a:pt x="739" y="1113"/>
                  </a:cubicBezTo>
                  <a:cubicBezTo>
                    <a:pt x="769" y="1172"/>
                    <a:pt x="798" y="1221"/>
                    <a:pt x="828" y="1280"/>
                  </a:cubicBezTo>
                  <a:cubicBezTo>
                    <a:pt x="808" y="1260"/>
                    <a:pt x="778" y="1240"/>
                    <a:pt x="758" y="1221"/>
                  </a:cubicBezTo>
                  <a:cubicBezTo>
                    <a:pt x="601" y="1093"/>
                    <a:pt x="443" y="965"/>
                    <a:pt x="276" y="847"/>
                  </a:cubicBezTo>
                  <a:cubicBezTo>
                    <a:pt x="276" y="847"/>
                    <a:pt x="266" y="857"/>
                    <a:pt x="266" y="866"/>
                  </a:cubicBezTo>
                  <a:cubicBezTo>
                    <a:pt x="463" y="1024"/>
                    <a:pt x="670" y="1192"/>
                    <a:pt x="867" y="1349"/>
                  </a:cubicBezTo>
                  <a:cubicBezTo>
                    <a:pt x="876" y="1359"/>
                    <a:pt x="876" y="1359"/>
                    <a:pt x="876" y="1369"/>
                  </a:cubicBezTo>
                  <a:lnTo>
                    <a:pt x="994" y="1575"/>
                  </a:lnTo>
                  <a:cubicBezTo>
                    <a:pt x="867" y="1447"/>
                    <a:pt x="739" y="1329"/>
                    <a:pt x="601" y="1201"/>
                  </a:cubicBezTo>
                  <a:cubicBezTo>
                    <a:pt x="493" y="1093"/>
                    <a:pt x="375" y="985"/>
                    <a:pt x="257" y="866"/>
                  </a:cubicBezTo>
                  <a:cubicBezTo>
                    <a:pt x="257" y="877"/>
                    <a:pt x="247" y="886"/>
                    <a:pt x="247" y="896"/>
                  </a:cubicBezTo>
                  <a:cubicBezTo>
                    <a:pt x="443" y="1093"/>
                    <a:pt x="650" y="1290"/>
                    <a:pt x="857" y="1487"/>
                  </a:cubicBezTo>
                  <a:lnTo>
                    <a:pt x="1044" y="1673"/>
                  </a:lnTo>
                  <a:cubicBezTo>
                    <a:pt x="1093" y="1782"/>
                    <a:pt x="1152" y="1890"/>
                    <a:pt x="1211" y="1999"/>
                  </a:cubicBezTo>
                  <a:cubicBezTo>
                    <a:pt x="1172" y="1988"/>
                    <a:pt x="1142" y="1979"/>
                    <a:pt x="1113" y="1959"/>
                  </a:cubicBezTo>
                  <a:cubicBezTo>
                    <a:pt x="798" y="1644"/>
                    <a:pt x="483" y="1329"/>
                    <a:pt x="178" y="1014"/>
                  </a:cubicBezTo>
                  <a:cubicBezTo>
                    <a:pt x="158" y="1063"/>
                    <a:pt x="128" y="1113"/>
                    <a:pt x="119" y="1162"/>
                  </a:cubicBezTo>
                  <a:cubicBezTo>
                    <a:pt x="325" y="1378"/>
                    <a:pt x="542" y="1595"/>
                    <a:pt x="758" y="1811"/>
                  </a:cubicBezTo>
                  <a:cubicBezTo>
                    <a:pt x="660" y="1772"/>
                    <a:pt x="561" y="1732"/>
                    <a:pt x="473" y="1693"/>
                  </a:cubicBezTo>
                  <a:cubicBezTo>
                    <a:pt x="345" y="1585"/>
                    <a:pt x="217" y="1467"/>
                    <a:pt x="99" y="1349"/>
                  </a:cubicBezTo>
                  <a:cubicBezTo>
                    <a:pt x="89" y="1339"/>
                    <a:pt x="80" y="1319"/>
                    <a:pt x="60" y="1310"/>
                  </a:cubicBezTo>
                  <a:cubicBezTo>
                    <a:pt x="60" y="1319"/>
                    <a:pt x="60" y="1339"/>
                    <a:pt x="50" y="1349"/>
                  </a:cubicBezTo>
                  <a:cubicBezTo>
                    <a:pt x="158" y="1457"/>
                    <a:pt x="276" y="1555"/>
                    <a:pt x="384" y="1664"/>
                  </a:cubicBezTo>
                  <a:cubicBezTo>
                    <a:pt x="266" y="1614"/>
                    <a:pt x="139" y="1566"/>
                    <a:pt x="21" y="1507"/>
                  </a:cubicBezTo>
                  <a:cubicBezTo>
                    <a:pt x="10" y="1555"/>
                    <a:pt x="10" y="1605"/>
                    <a:pt x="1" y="1654"/>
                  </a:cubicBezTo>
                  <a:cubicBezTo>
                    <a:pt x="227" y="1743"/>
                    <a:pt x="454" y="1841"/>
                    <a:pt x="680" y="1929"/>
                  </a:cubicBezTo>
                  <a:cubicBezTo>
                    <a:pt x="837" y="2067"/>
                    <a:pt x="994" y="2195"/>
                    <a:pt x="1152" y="2313"/>
                  </a:cubicBezTo>
                  <a:lnTo>
                    <a:pt x="1034" y="2284"/>
                  </a:lnTo>
                  <a:cubicBezTo>
                    <a:pt x="994" y="2274"/>
                    <a:pt x="955" y="2254"/>
                    <a:pt x="906" y="2244"/>
                  </a:cubicBezTo>
                  <a:cubicBezTo>
                    <a:pt x="601" y="2117"/>
                    <a:pt x="296" y="1979"/>
                    <a:pt x="1" y="1831"/>
                  </a:cubicBezTo>
                  <a:lnTo>
                    <a:pt x="1" y="1831"/>
                  </a:lnTo>
                  <a:cubicBezTo>
                    <a:pt x="1" y="1890"/>
                    <a:pt x="10" y="1940"/>
                    <a:pt x="21" y="1988"/>
                  </a:cubicBezTo>
                  <a:cubicBezTo>
                    <a:pt x="325" y="2136"/>
                    <a:pt x="631" y="2274"/>
                    <a:pt x="946" y="2402"/>
                  </a:cubicBezTo>
                  <a:lnTo>
                    <a:pt x="2697" y="2402"/>
                  </a:lnTo>
                  <a:cubicBezTo>
                    <a:pt x="2825" y="2392"/>
                    <a:pt x="2943" y="2382"/>
                    <a:pt x="3061" y="2373"/>
                  </a:cubicBezTo>
                  <a:cubicBezTo>
                    <a:pt x="3219" y="2362"/>
                    <a:pt x="3367" y="2343"/>
                    <a:pt x="3524" y="2333"/>
                  </a:cubicBezTo>
                  <a:cubicBezTo>
                    <a:pt x="3541" y="2324"/>
                    <a:pt x="3543" y="2301"/>
                    <a:pt x="3531" y="2301"/>
                  </a:cubicBezTo>
                  <a:cubicBezTo>
                    <a:pt x="3529" y="2301"/>
                    <a:pt x="3527" y="2302"/>
                    <a:pt x="3524" y="2303"/>
                  </a:cubicBezTo>
                  <a:cubicBezTo>
                    <a:pt x="3209" y="2333"/>
                    <a:pt x="2884" y="2362"/>
                    <a:pt x="2569" y="2392"/>
                  </a:cubicBezTo>
                  <a:cubicBezTo>
                    <a:pt x="2608" y="2373"/>
                    <a:pt x="2648" y="2353"/>
                    <a:pt x="2687" y="2343"/>
                  </a:cubicBezTo>
                  <a:cubicBezTo>
                    <a:pt x="2835" y="2323"/>
                    <a:pt x="2982" y="2313"/>
                    <a:pt x="3130" y="2294"/>
                  </a:cubicBezTo>
                  <a:cubicBezTo>
                    <a:pt x="3317" y="2274"/>
                    <a:pt x="3514" y="2254"/>
                    <a:pt x="3711" y="2235"/>
                  </a:cubicBezTo>
                  <a:cubicBezTo>
                    <a:pt x="3711" y="2225"/>
                    <a:pt x="3711" y="2215"/>
                    <a:pt x="3721" y="2205"/>
                  </a:cubicBezTo>
                  <a:lnTo>
                    <a:pt x="3721" y="2205"/>
                  </a:lnTo>
                  <a:cubicBezTo>
                    <a:pt x="3406" y="2235"/>
                    <a:pt x="3091" y="2264"/>
                    <a:pt x="2776" y="2303"/>
                  </a:cubicBezTo>
                  <a:cubicBezTo>
                    <a:pt x="2973" y="2225"/>
                    <a:pt x="3170" y="2136"/>
                    <a:pt x="3356" y="2058"/>
                  </a:cubicBezTo>
                  <a:cubicBezTo>
                    <a:pt x="3494" y="2028"/>
                    <a:pt x="3632" y="1988"/>
                    <a:pt x="3770" y="1959"/>
                  </a:cubicBezTo>
                  <a:lnTo>
                    <a:pt x="3770" y="1929"/>
                  </a:lnTo>
                  <a:cubicBezTo>
                    <a:pt x="3681" y="1949"/>
                    <a:pt x="3603" y="1969"/>
                    <a:pt x="3514" y="1988"/>
                  </a:cubicBezTo>
                  <a:cubicBezTo>
                    <a:pt x="3583" y="1959"/>
                    <a:pt x="3652" y="1929"/>
                    <a:pt x="3711" y="1900"/>
                  </a:cubicBezTo>
                  <a:cubicBezTo>
                    <a:pt x="3794" y="1867"/>
                    <a:pt x="3743" y="1783"/>
                    <a:pt x="3671" y="1783"/>
                  </a:cubicBezTo>
                  <a:cubicBezTo>
                    <a:pt x="3658" y="1783"/>
                    <a:pt x="3645" y="1786"/>
                    <a:pt x="3632" y="1792"/>
                  </a:cubicBezTo>
                  <a:cubicBezTo>
                    <a:pt x="3297" y="1940"/>
                    <a:pt x="2953" y="2087"/>
                    <a:pt x="2619" y="2225"/>
                  </a:cubicBezTo>
                  <a:cubicBezTo>
                    <a:pt x="2481" y="2264"/>
                    <a:pt x="2353" y="2303"/>
                    <a:pt x="2215" y="2343"/>
                  </a:cubicBezTo>
                  <a:cubicBezTo>
                    <a:pt x="2205" y="2303"/>
                    <a:pt x="2195" y="2274"/>
                    <a:pt x="2186" y="2244"/>
                  </a:cubicBezTo>
                  <a:cubicBezTo>
                    <a:pt x="2471" y="2126"/>
                    <a:pt x="2746" y="1999"/>
                    <a:pt x="3022" y="1880"/>
                  </a:cubicBezTo>
                  <a:lnTo>
                    <a:pt x="3288" y="1821"/>
                  </a:lnTo>
                  <a:cubicBezTo>
                    <a:pt x="3445" y="1782"/>
                    <a:pt x="3612" y="1732"/>
                    <a:pt x="3780" y="1693"/>
                  </a:cubicBezTo>
                  <a:lnTo>
                    <a:pt x="3780" y="1664"/>
                  </a:lnTo>
                  <a:cubicBezTo>
                    <a:pt x="3573" y="1713"/>
                    <a:pt x="3367" y="1762"/>
                    <a:pt x="3170" y="1811"/>
                  </a:cubicBezTo>
                  <a:cubicBezTo>
                    <a:pt x="3347" y="1732"/>
                    <a:pt x="3533" y="1644"/>
                    <a:pt x="3721" y="1566"/>
                  </a:cubicBezTo>
                  <a:cubicBezTo>
                    <a:pt x="3738" y="1557"/>
                    <a:pt x="3725" y="1534"/>
                    <a:pt x="3709" y="1534"/>
                  </a:cubicBezTo>
                  <a:cubicBezTo>
                    <a:pt x="3707" y="1534"/>
                    <a:pt x="3704" y="1534"/>
                    <a:pt x="3701" y="1536"/>
                  </a:cubicBezTo>
                  <a:cubicBezTo>
                    <a:pt x="3474" y="1644"/>
                    <a:pt x="3238" y="1752"/>
                    <a:pt x="3012" y="1851"/>
                  </a:cubicBezTo>
                  <a:cubicBezTo>
                    <a:pt x="2934" y="1870"/>
                    <a:pt x="2864" y="1890"/>
                    <a:pt x="2786" y="1900"/>
                  </a:cubicBezTo>
                  <a:cubicBezTo>
                    <a:pt x="3111" y="1732"/>
                    <a:pt x="3426" y="1575"/>
                    <a:pt x="3741" y="1408"/>
                  </a:cubicBezTo>
                  <a:cubicBezTo>
                    <a:pt x="3730" y="1359"/>
                    <a:pt x="3721" y="1310"/>
                    <a:pt x="3701" y="1270"/>
                  </a:cubicBezTo>
                  <a:cubicBezTo>
                    <a:pt x="3219" y="1526"/>
                    <a:pt x="2737" y="1772"/>
                    <a:pt x="2254" y="2028"/>
                  </a:cubicBezTo>
                  <a:cubicBezTo>
                    <a:pt x="2254" y="2018"/>
                    <a:pt x="2264" y="1999"/>
                    <a:pt x="2274" y="1988"/>
                  </a:cubicBezTo>
                  <a:cubicBezTo>
                    <a:pt x="2422" y="1890"/>
                    <a:pt x="2560" y="1792"/>
                    <a:pt x="2707" y="1693"/>
                  </a:cubicBezTo>
                  <a:cubicBezTo>
                    <a:pt x="2855" y="1605"/>
                    <a:pt x="3002" y="1526"/>
                    <a:pt x="3140" y="1447"/>
                  </a:cubicBezTo>
                  <a:cubicBezTo>
                    <a:pt x="3317" y="1349"/>
                    <a:pt x="3485" y="1251"/>
                    <a:pt x="3662" y="1152"/>
                  </a:cubicBezTo>
                  <a:cubicBezTo>
                    <a:pt x="3652" y="1142"/>
                    <a:pt x="3652" y="1133"/>
                    <a:pt x="3652" y="1122"/>
                  </a:cubicBezTo>
                  <a:cubicBezTo>
                    <a:pt x="3426" y="1251"/>
                    <a:pt x="3189" y="1378"/>
                    <a:pt x="2963" y="1516"/>
                  </a:cubicBezTo>
                  <a:lnTo>
                    <a:pt x="3612" y="1044"/>
                  </a:lnTo>
                  <a:lnTo>
                    <a:pt x="3553" y="926"/>
                  </a:lnTo>
                  <a:cubicBezTo>
                    <a:pt x="3445" y="995"/>
                    <a:pt x="3337" y="1074"/>
                    <a:pt x="3238" y="1152"/>
                  </a:cubicBezTo>
                  <a:cubicBezTo>
                    <a:pt x="3150" y="1181"/>
                    <a:pt x="3071" y="1221"/>
                    <a:pt x="2993" y="1251"/>
                  </a:cubicBezTo>
                  <a:cubicBezTo>
                    <a:pt x="3032" y="1211"/>
                    <a:pt x="3081" y="1172"/>
                    <a:pt x="3130" y="1122"/>
                  </a:cubicBezTo>
                  <a:cubicBezTo>
                    <a:pt x="3238" y="1014"/>
                    <a:pt x="3356" y="906"/>
                    <a:pt x="3465" y="788"/>
                  </a:cubicBezTo>
                  <a:cubicBezTo>
                    <a:pt x="3455" y="778"/>
                    <a:pt x="3445" y="768"/>
                    <a:pt x="3445" y="759"/>
                  </a:cubicBezTo>
                  <a:cubicBezTo>
                    <a:pt x="3268" y="945"/>
                    <a:pt x="3091" y="1122"/>
                    <a:pt x="2904" y="1290"/>
                  </a:cubicBezTo>
                  <a:cubicBezTo>
                    <a:pt x="2894" y="1290"/>
                    <a:pt x="2894" y="1290"/>
                    <a:pt x="2884" y="1299"/>
                  </a:cubicBezTo>
                  <a:cubicBezTo>
                    <a:pt x="3061" y="1103"/>
                    <a:pt x="3229" y="906"/>
                    <a:pt x="3396" y="700"/>
                  </a:cubicBezTo>
                  <a:cubicBezTo>
                    <a:pt x="3367" y="670"/>
                    <a:pt x="3337" y="630"/>
                    <a:pt x="3297" y="591"/>
                  </a:cubicBezTo>
                  <a:cubicBezTo>
                    <a:pt x="3248" y="650"/>
                    <a:pt x="3209" y="700"/>
                    <a:pt x="3159" y="759"/>
                  </a:cubicBezTo>
                  <a:cubicBezTo>
                    <a:pt x="3071" y="818"/>
                    <a:pt x="2993" y="877"/>
                    <a:pt x="2914" y="926"/>
                  </a:cubicBezTo>
                  <a:cubicBezTo>
                    <a:pt x="3002" y="778"/>
                    <a:pt x="3091" y="630"/>
                    <a:pt x="3179" y="473"/>
                  </a:cubicBezTo>
                  <a:cubicBezTo>
                    <a:pt x="3130" y="433"/>
                    <a:pt x="3081" y="394"/>
                    <a:pt x="3022" y="355"/>
                  </a:cubicBezTo>
                  <a:cubicBezTo>
                    <a:pt x="2934" y="542"/>
                    <a:pt x="2835" y="719"/>
                    <a:pt x="2737" y="906"/>
                  </a:cubicBezTo>
                  <a:cubicBezTo>
                    <a:pt x="2786" y="788"/>
                    <a:pt x="2835" y="670"/>
                    <a:pt x="2875" y="552"/>
                  </a:cubicBezTo>
                  <a:lnTo>
                    <a:pt x="2963" y="315"/>
                  </a:lnTo>
                  <a:cubicBezTo>
                    <a:pt x="2953" y="306"/>
                    <a:pt x="2943" y="306"/>
                    <a:pt x="2934" y="296"/>
                  </a:cubicBezTo>
                  <a:cubicBezTo>
                    <a:pt x="2845" y="552"/>
                    <a:pt x="2746" y="807"/>
                    <a:pt x="2638" y="1054"/>
                  </a:cubicBezTo>
                  <a:cubicBezTo>
                    <a:pt x="2628" y="1074"/>
                    <a:pt x="2628" y="1093"/>
                    <a:pt x="2619" y="1103"/>
                  </a:cubicBezTo>
                  <a:cubicBezTo>
                    <a:pt x="2608" y="1133"/>
                    <a:pt x="2589" y="1152"/>
                    <a:pt x="2579" y="1172"/>
                  </a:cubicBezTo>
                  <a:cubicBezTo>
                    <a:pt x="2530" y="1211"/>
                    <a:pt x="2481" y="1240"/>
                    <a:pt x="2431" y="1270"/>
                  </a:cubicBezTo>
                  <a:cubicBezTo>
                    <a:pt x="2540" y="1063"/>
                    <a:pt x="2648" y="847"/>
                    <a:pt x="2746" y="621"/>
                  </a:cubicBezTo>
                  <a:cubicBezTo>
                    <a:pt x="2796" y="512"/>
                    <a:pt x="2845" y="394"/>
                    <a:pt x="2894" y="276"/>
                  </a:cubicBezTo>
                  <a:cubicBezTo>
                    <a:pt x="2875" y="256"/>
                    <a:pt x="2855" y="247"/>
                    <a:pt x="2835" y="237"/>
                  </a:cubicBezTo>
                  <a:cubicBezTo>
                    <a:pt x="2726" y="503"/>
                    <a:pt x="2608" y="768"/>
                    <a:pt x="2481" y="1024"/>
                  </a:cubicBezTo>
                  <a:cubicBezTo>
                    <a:pt x="2422" y="1142"/>
                    <a:pt x="2372" y="1251"/>
                    <a:pt x="2313" y="1359"/>
                  </a:cubicBezTo>
                  <a:lnTo>
                    <a:pt x="2293" y="1378"/>
                  </a:lnTo>
                  <a:cubicBezTo>
                    <a:pt x="2431" y="1074"/>
                    <a:pt x="2549" y="768"/>
                    <a:pt x="2667" y="463"/>
                  </a:cubicBezTo>
                  <a:cubicBezTo>
                    <a:pt x="2697" y="374"/>
                    <a:pt x="2726" y="286"/>
                    <a:pt x="2776" y="208"/>
                  </a:cubicBezTo>
                  <a:lnTo>
                    <a:pt x="2717" y="178"/>
                  </a:lnTo>
                  <a:cubicBezTo>
                    <a:pt x="2678" y="237"/>
                    <a:pt x="2648" y="296"/>
                    <a:pt x="2628" y="365"/>
                  </a:cubicBezTo>
                  <a:cubicBezTo>
                    <a:pt x="2589" y="453"/>
                    <a:pt x="2560" y="542"/>
                    <a:pt x="2530" y="630"/>
                  </a:cubicBezTo>
                  <a:cubicBezTo>
                    <a:pt x="2490" y="719"/>
                    <a:pt x="2461" y="818"/>
                    <a:pt x="2422" y="916"/>
                  </a:cubicBezTo>
                  <a:cubicBezTo>
                    <a:pt x="2343" y="1093"/>
                    <a:pt x="2264" y="1280"/>
                    <a:pt x="2175" y="1467"/>
                  </a:cubicBezTo>
                  <a:cubicBezTo>
                    <a:pt x="2116" y="1507"/>
                    <a:pt x="2057" y="1546"/>
                    <a:pt x="2008" y="1585"/>
                  </a:cubicBezTo>
                  <a:cubicBezTo>
                    <a:pt x="2008" y="1555"/>
                    <a:pt x="2018" y="1516"/>
                    <a:pt x="2028" y="1477"/>
                  </a:cubicBezTo>
                  <a:cubicBezTo>
                    <a:pt x="2127" y="1162"/>
                    <a:pt x="2234" y="857"/>
                    <a:pt x="2363" y="542"/>
                  </a:cubicBezTo>
                  <a:cubicBezTo>
                    <a:pt x="2422" y="404"/>
                    <a:pt x="2481" y="256"/>
                    <a:pt x="2540" y="109"/>
                  </a:cubicBezTo>
                  <a:cubicBezTo>
                    <a:pt x="2510" y="99"/>
                    <a:pt x="2490" y="99"/>
                    <a:pt x="2471" y="89"/>
                  </a:cubicBezTo>
                  <a:cubicBezTo>
                    <a:pt x="2343" y="385"/>
                    <a:pt x="2225" y="689"/>
                    <a:pt x="2116" y="985"/>
                  </a:cubicBezTo>
                  <a:lnTo>
                    <a:pt x="2087" y="1074"/>
                  </a:lnTo>
                  <a:cubicBezTo>
                    <a:pt x="2116" y="906"/>
                    <a:pt x="2146" y="748"/>
                    <a:pt x="2166" y="581"/>
                  </a:cubicBezTo>
                  <a:cubicBezTo>
                    <a:pt x="2195" y="404"/>
                    <a:pt x="2225" y="217"/>
                    <a:pt x="2254" y="40"/>
                  </a:cubicBezTo>
                  <a:cubicBezTo>
                    <a:pt x="2234" y="30"/>
                    <a:pt x="2205" y="30"/>
                    <a:pt x="2186" y="20"/>
                  </a:cubicBezTo>
                  <a:cubicBezTo>
                    <a:pt x="2166" y="50"/>
                    <a:pt x="2156" y="79"/>
                    <a:pt x="2136" y="99"/>
                  </a:cubicBezTo>
                  <a:cubicBezTo>
                    <a:pt x="2146" y="70"/>
                    <a:pt x="2146" y="50"/>
                    <a:pt x="2146" y="20"/>
                  </a:cubicBezTo>
                  <a:cubicBezTo>
                    <a:pt x="2097" y="11"/>
                    <a:pt x="2048" y="11"/>
                    <a:pt x="1989" y="11"/>
                  </a:cubicBezTo>
                  <a:lnTo>
                    <a:pt x="1930" y="512"/>
                  </a:lnTo>
                  <a:cubicBezTo>
                    <a:pt x="1920" y="522"/>
                    <a:pt x="1920" y="542"/>
                    <a:pt x="1910" y="552"/>
                  </a:cubicBezTo>
                  <a:lnTo>
                    <a:pt x="1910" y="414"/>
                  </a:lnTo>
                  <a:cubicBezTo>
                    <a:pt x="1920" y="276"/>
                    <a:pt x="1920" y="138"/>
                    <a:pt x="1920" y="0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1"/>
            <p:cNvSpPr/>
            <p:nvPr/>
          </p:nvSpPr>
          <p:spPr>
            <a:xfrm>
              <a:off x="5034604" y="5070107"/>
              <a:ext cx="73299" cy="12711"/>
            </a:xfrm>
            <a:custGeom>
              <a:avLst/>
              <a:gdLst/>
              <a:ahLst/>
              <a:cxnLst/>
              <a:rect l="l" t="t" r="r" b="b"/>
              <a:pathLst>
                <a:path w="346" h="60" extrusionOk="0">
                  <a:moveTo>
                    <a:pt x="1" y="1"/>
                  </a:moveTo>
                  <a:cubicBezTo>
                    <a:pt x="1" y="11"/>
                    <a:pt x="11" y="20"/>
                    <a:pt x="11" y="31"/>
                  </a:cubicBezTo>
                  <a:lnTo>
                    <a:pt x="188" y="60"/>
                  </a:lnTo>
                  <a:lnTo>
                    <a:pt x="346" y="60"/>
                  </a:lnTo>
                  <a:cubicBezTo>
                    <a:pt x="306" y="60"/>
                    <a:pt x="267" y="50"/>
                    <a:pt x="228" y="40"/>
                  </a:cubicBezTo>
                  <a:cubicBezTo>
                    <a:pt x="149" y="31"/>
                    <a:pt x="80" y="11"/>
                    <a:pt x="1" y="1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1"/>
            <p:cNvSpPr/>
            <p:nvPr/>
          </p:nvSpPr>
          <p:spPr>
            <a:xfrm>
              <a:off x="8232843" y="4573961"/>
              <a:ext cx="802055" cy="508858"/>
            </a:xfrm>
            <a:custGeom>
              <a:avLst/>
              <a:gdLst/>
              <a:ahLst/>
              <a:cxnLst/>
              <a:rect l="l" t="t" r="r" b="b"/>
              <a:pathLst>
                <a:path w="3786" h="2402" extrusionOk="0">
                  <a:moveTo>
                    <a:pt x="1506" y="424"/>
                  </a:moveTo>
                  <a:cubicBezTo>
                    <a:pt x="1545" y="512"/>
                    <a:pt x="1575" y="601"/>
                    <a:pt x="1604" y="689"/>
                  </a:cubicBezTo>
                  <a:cubicBezTo>
                    <a:pt x="1614" y="728"/>
                    <a:pt x="1615" y="766"/>
                    <a:pt x="1623" y="796"/>
                  </a:cubicBezTo>
                  <a:lnTo>
                    <a:pt x="1623" y="796"/>
                  </a:lnTo>
                  <a:cubicBezTo>
                    <a:pt x="1584" y="668"/>
                    <a:pt x="1545" y="541"/>
                    <a:pt x="1506" y="424"/>
                  </a:cubicBezTo>
                  <a:close/>
                  <a:moveTo>
                    <a:pt x="1053" y="837"/>
                  </a:moveTo>
                  <a:cubicBezTo>
                    <a:pt x="1063" y="847"/>
                    <a:pt x="1073" y="857"/>
                    <a:pt x="1083" y="877"/>
                  </a:cubicBezTo>
                  <a:cubicBezTo>
                    <a:pt x="1093" y="886"/>
                    <a:pt x="1103" y="906"/>
                    <a:pt x="1112" y="916"/>
                  </a:cubicBezTo>
                  <a:cubicBezTo>
                    <a:pt x="1112" y="936"/>
                    <a:pt x="1112" y="945"/>
                    <a:pt x="1122" y="965"/>
                  </a:cubicBezTo>
                  <a:cubicBezTo>
                    <a:pt x="1093" y="916"/>
                    <a:pt x="1073" y="877"/>
                    <a:pt x="1053" y="837"/>
                  </a:cubicBezTo>
                  <a:close/>
                  <a:moveTo>
                    <a:pt x="1742" y="1083"/>
                  </a:moveTo>
                  <a:lnTo>
                    <a:pt x="1772" y="1172"/>
                  </a:lnTo>
                  <a:lnTo>
                    <a:pt x="1772" y="1290"/>
                  </a:lnTo>
                  <a:cubicBezTo>
                    <a:pt x="1762" y="1260"/>
                    <a:pt x="1752" y="1240"/>
                    <a:pt x="1742" y="1211"/>
                  </a:cubicBezTo>
                  <a:lnTo>
                    <a:pt x="1742" y="1172"/>
                  </a:lnTo>
                  <a:cubicBezTo>
                    <a:pt x="1742" y="1152"/>
                    <a:pt x="1733" y="1133"/>
                    <a:pt x="1733" y="1103"/>
                  </a:cubicBezTo>
                  <a:cubicBezTo>
                    <a:pt x="1733" y="1093"/>
                    <a:pt x="1742" y="1093"/>
                    <a:pt x="1742" y="1083"/>
                  </a:cubicBezTo>
                  <a:close/>
                  <a:moveTo>
                    <a:pt x="1280" y="995"/>
                  </a:moveTo>
                  <a:cubicBezTo>
                    <a:pt x="1289" y="1004"/>
                    <a:pt x="1300" y="1024"/>
                    <a:pt x="1300" y="1034"/>
                  </a:cubicBezTo>
                  <a:cubicBezTo>
                    <a:pt x="1359" y="1142"/>
                    <a:pt x="1407" y="1240"/>
                    <a:pt x="1466" y="1349"/>
                  </a:cubicBezTo>
                  <a:lnTo>
                    <a:pt x="1457" y="1339"/>
                  </a:lnTo>
                  <a:cubicBezTo>
                    <a:pt x="1398" y="1260"/>
                    <a:pt x="1348" y="1192"/>
                    <a:pt x="1289" y="1113"/>
                  </a:cubicBezTo>
                  <a:cubicBezTo>
                    <a:pt x="1289" y="1074"/>
                    <a:pt x="1289" y="1034"/>
                    <a:pt x="1280" y="995"/>
                  </a:cubicBezTo>
                  <a:close/>
                  <a:moveTo>
                    <a:pt x="2205" y="119"/>
                  </a:moveTo>
                  <a:lnTo>
                    <a:pt x="2205" y="119"/>
                  </a:lnTo>
                  <a:cubicBezTo>
                    <a:pt x="2155" y="433"/>
                    <a:pt x="2107" y="739"/>
                    <a:pt x="2057" y="1054"/>
                  </a:cubicBezTo>
                  <a:cubicBezTo>
                    <a:pt x="2037" y="1122"/>
                    <a:pt x="2028" y="1192"/>
                    <a:pt x="2018" y="1260"/>
                  </a:cubicBezTo>
                  <a:cubicBezTo>
                    <a:pt x="2008" y="1290"/>
                    <a:pt x="1998" y="1319"/>
                    <a:pt x="1988" y="1359"/>
                  </a:cubicBezTo>
                  <a:cubicBezTo>
                    <a:pt x="2028" y="1004"/>
                    <a:pt x="2067" y="641"/>
                    <a:pt x="2116" y="286"/>
                  </a:cubicBezTo>
                  <a:cubicBezTo>
                    <a:pt x="2146" y="237"/>
                    <a:pt x="2175" y="178"/>
                    <a:pt x="2205" y="119"/>
                  </a:cubicBezTo>
                  <a:close/>
                  <a:moveTo>
                    <a:pt x="3071" y="857"/>
                  </a:moveTo>
                  <a:cubicBezTo>
                    <a:pt x="2914" y="1034"/>
                    <a:pt x="2766" y="1211"/>
                    <a:pt x="2599" y="1388"/>
                  </a:cubicBezTo>
                  <a:cubicBezTo>
                    <a:pt x="2697" y="1260"/>
                    <a:pt x="2785" y="1133"/>
                    <a:pt x="2864" y="1004"/>
                  </a:cubicBezTo>
                  <a:lnTo>
                    <a:pt x="3071" y="857"/>
                  </a:lnTo>
                  <a:close/>
                  <a:moveTo>
                    <a:pt x="2520" y="1251"/>
                  </a:moveTo>
                  <a:lnTo>
                    <a:pt x="2520" y="1251"/>
                  </a:lnTo>
                  <a:cubicBezTo>
                    <a:pt x="2451" y="1349"/>
                    <a:pt x="2382" y="1447"/>
                    <a:pt x="2313" y="1536"/>
                  </a:cubicBezTo>
                  <a:cubicBezTo>
                    <a:pt x="2303" y="1546"/>
                    <a:pt x="2293" y="1546"/>
                    <a:pt x="2293" y="1546"/>
                  </a:cubicBezTo>
                  <a:cubicBezTo>
                    <a:pt x="2323" y="1477"/>
                    <a:pt x="2362" y="1408"/>
                    <a:pt x="2402" y="1339"/>
                  </a:cubicBezTo>
                  <a:lnTo>
                    <a:pt x="2520" y="1251"/>
                  </a:lnTo>
                  <a:close/>
                  <a:moveTo>
                    <a:pt x="3110" y="1231"/>
                  </a:moveTo>
                  <a:lnTo>
                    <a:pt x="3110" y="1231"/>
                  </a:lnTo>
                  <a:cubicBezTo>
                    <a:pt x="2962" y="1339"/>
                    <a:pt x="2815" y="1437"/>
                    <a:pt x="2667" y="1546"/>
                  </a:cubicBezTo>
                  <a:cubicBezTo>
                    <a:pt x="2677" y="1536"/>
                    <a:pt x="2677" y="1526"/>
                    <a:pt x="2687" y="1516"/>
                  </a:cubicBezTo>
                  <a:lnTo>
                    <a:pt x="2923" y="1310"/>
                  </a:lnTo>
                  <a:cubicBezTo>
                    <a:pt x="2982" y="1290"/>
                    <a:pt x="3051" y="1260"/>
                    <a:pt x="3110" y="1231"/>
                  </a:cubicBezTo>
                  <a:close/>
                  <a:moveTo>
                    <a:pt x="876" y="1221"/>
                  </a:moveTo>
                  <a:lnTo>
                    <a:pt x="876" y="1221"/>
                  </a:lnTo>
                  <a:cubicBezTo>
                    <a:pt x="974" y="1310"/>
                    <a:pt x="1073" y="1388"/>
                    <a:pt x="1171" y="1467"/>
                  </a:cubicBezTo>
                  <a:cubicBezTo>
                    <a:pt x="1182" y="1507"/>
                    <a:pt x="1182" y="1536"/>
                    <a:pt x="1182" y="1566"/>
                  </a:cubicBezTo>
                  <a:cubicBezTo>
                    <a:pt x="1112" y="1507"/>
                    <a:pt x="1044" y="1447"/>
                    <a:pt x="965" y="1388"/>
                  </a:cubicBezTo>
                  <a:cubicBezTo>
                    <a:pt x="935" y="1329"/>
                    <a:pt x="906" y="1280"/>
                    <a:pt x="876" y="1221"/>
                  </a:cubicBezTo>
                  <a:close/>
                  <a:moveTo>
                    <a:pt x="256" y="866"/>
                  </a:moveTo>
                  <a:lnTo>
                    <a:pt x="256" y="866"/>
                  </a:lnTo>
                  <a:cubicBezTo>
                    <a:pt x="463" y="1024"/>
                    <a:pt x="670" y="1192"/>
                    <a:pt x="867" y="1349"/>
                  </a:cubicBezTo>
                  <a:cubicBezTo>
                    <a:pt x="867" y="1359"/>
                    <a:pt x="876" y="1359"/>
                    <a:pt x="876" y="1369"/>
                  </a:cubicBezTo>
                  <a:cubicBezTo>
                    <a:pt x="915" y="1437"/>
                    <a:pt x="945" y="1507"/>
                    <a:pt x="985" y="1575"/>
                  </a:cubicBezTo>
                  <a:cubicBezTo>
                    <a:pt x="856" y="1447"/>
                    <a:pt x="729" y="1329"/>
                    <a:pt x="600" y="1201"/>
                  </a:cubicBezTo>
                  <a:cubicBezTo>
                    <a:pt x="493" y="1093"/>
                    <a:pt x="375" y="985"/>
                    <a:pt x="256" y="866"/>
                  </a:cubicBezTo>
                  <a:close/>
                  <a:moveTo>
                    <a:pt x="1683" y="1231"/>
                  </a:moveTo>
                  <a:cubicBezTo>
                    <a:pt x="1693" y="1349"/>
                    <a:pt x="1713" y="1457"/>
                    <a:pt x="1733" y="1566"/>
                  </a:cubicBezTo>
                  <a:cubicBezTo>
                    <a:pt x="1733" y="1570"/>
                    <a:pt x="1733" y="1575"/>
                    <a:pt x="1733" y="1580"/>
                  </a:cubicBezTo>
                  <a:lnTo>
                    <a:pt x="1733" y="1580"/>
                  </a:lnTo>
                  <a:lnTo>
                    <a:pt x="1654" y="1290"/>
                  </a:lnTo>
                  <a:lnTo>
                    <a:pt x="1654" y="1280"/>
                  </a:lnTo>
                  <a:cubicBezTo>
                    <a:pt x="1663" y="1270"/>
                    <a:pt x="1674" y="1251"/>
                    <a:pt x="1683" y="1231"/>
                  </a:cubicBezTo>
                  <a:close/>
                  <a:moveTo>
                    <a:pt x="2273" y="1428"/>
                  </a:moveTo>
                  <a:cubicBezTo>
                    <a:pt x="2244" y="1477"/>
                    <a:pt x="2214" y="1536"/>
                    <a:pt x="2195" y="1595"/>
                  </a:cubicBezTo>
                  <a:lnTo>
                    <a:pt x="2185" y="1595"/>
                  </a:lnTo>
                  <a:cubicBezTo>
                    <a:pt x="2185" y="1585"/>
                    <a:pt x="2195" y="1585"/>
                    <a:pt x="2195" y="1585"/>
                  </a:cubicBezTo>
                  <a:cubicBezTo>
                    <a:pt x="2214" y="1536"/>
                    <a:pt x="2234" y="1487"/>
                    <a:pt x="2264" y="1437"/>
                  </a:cubicBezTo>
                  <a:lnTo>
                    <a:pt x="2273" y="1428"/>
                  </a:lnTo>
                  <a:close/>
                  <a:moveTo>
                    <a:pt x="1300" y="1181"/>
                  </a:moveTo>
                  <a:lnTo>
                    <a:pt x="1300" y="1181"/>
                  </a:lnTo>
                  <a:cubicBezTo>
                    <a:pt x="1368" y="1280"/>
                    <a:pt x="1437" y="1369"/>
                    <a:pt x="1506" y="1467"/>
                  </a:cubicBezTo>
                  <a:cubicBezTo>
                    <a:pt x="1486" y="1516"/>
                    <a:pt x="1477" y="1575"/>
                    <a:pt x="1457" y="1625"/>
                  </a:cubicBezTo>
                  <a:cubicBezTo>
                    <a:pt x="1427" y="1585"/>
                    <a:pt x="1398" y="1536"/>
                    <a:pt x="1378" y="1496"/>
                  </a:cubicBezTo>
                  <a:cubicBezTo>
                    <a:pt x="1368" y="1487"/>
                    <a:pt x="1359" y="1467"/>
                    <a:pt x="1359" y="1447"/>
                  </a:cubicBezTo>
                  <a:cubicBezTo>
                    <a:pt x="1348" y="1428"/>
                    <a:pt x="1329" y="1408"/>
                    <a:pt x="1319" y="1378"/>
                  </a:cubicBezTo>
                  <a:cubicBezTo>
                    <a:pt x="1319" y="1319"/>
                    <a:pt x="1309" y="1251"/>
                    <a:pt x="1300" y="1181"/>
                  </a:cubicBezTo>
                  <a:close/>
                  <a:moveTo>
                    <a:pt x="2146" y="1526"/>
                  </a:moveTo>
                  <a:cubicBezTo>
                    <a:pt x="2126" y="1555"/>
                    <a:pt x="2107" y="1595"/>
                    <a:pt x="2087" y="1634"/>
                  </a:cubicBezTo>
                  <a:cubicBezTo>
                    <a:pt x="2067" y="1644"/>
                    <a:pt x="2037" y="1654"/>
                    <a:pt x="2008" y="1664"/>
                  </a:cubicBezTo>
                  <a:cubicBezTo>
                    <a:pt x="2008" y="1654"/>
                    <a:pt x="1998" y="1644"/>
                    <a:pt x="1998" y="1634"/>
                  </a:cubicBezTo>
                  <a:cubicBezTo>
                    <a:pt x="2048" y="1595"/>
                    <a:pt x="2096" y="1555"/>
                    <a:pt x="2146" y="1526"/>
                  </a:cubicBezTo>
                  <a:close/>
                  <a:moveTo>
                    <a:pt x="1634" y="1349"/>
                  </a:moveTo>
                  <a:lnTo>
                    <a:pt x="1722" y="1703"/>
                  </a:lnTo>
                  <a:cubicBezTo>
                    <a:pt x="1703" y="1664"/>
                    <a:pt x="1683" y="1625"/>
                    <a:pt x="1663" y="1595"/>
                  </a:cubicBezTo>
                  <a:lnTo>
                    <a:pt x="1595" y="1447"/>
                  </a:lnTo>
                  <a:cubicBezTo>
                    <a:pt x="1604" y="1418"/>
                    <a:pt x="1615" y="1378"/>
                    <a:pt x="1634" y="1349"/>
                  </a:cubicBezTo>
                  <a:close/>
                  <a:moveTo>
                    <a:pt x="2067" y="1673"/>
                  </a:moveTo>
                  <a:lnTo>
                    <a:pt x="2067" y="1673"/>
                  </a:lnTo>
                  <a:cubicBezTo>
                    <a:pt x="2057" y="1693"/>
                    <a:pt x="2048" y="1723"/>
                    <a:pt x="2037" y="1743"/>
                  </a:cubicBezTo>
                  <a:cubicBezTo>
                    <a:pt x="2028" y="1723"/>
                    <a:pt x="2018" y="1713"/>
                    <a:pt x="2018" y="1693"/>
                  </a:cubicBezTo>
                  <a:cubicBezTo>
                    <a:pt x="2037" y="1684"/>
                    <a:pt x="2048" y="1684"/>
                    <a:pt x="2067" y="1673"/>
                  </a:cubicBezTo>
                  <a:close/>
                  <a:moveTo>
                    <a:pt x="1004" y="1457"/>
                  </a:moveTo>
                  <a:cubicBezTo>
                    <a:pt x="1033" y="1487"/>
                    <a:pt x="1073" y="1516"/>
                    <a:pt x="1103" y="1546"/>
                  </a:cubicBezTo>
                  <a:cubicBezTo>
                    <a:pt x="1132" y="1566"/>
                    <a:pt x="1162" y="1595"/>
                    <a:pt x="1191" y="1614"/>
                  </a:cubicBezTo>
                  <a:cubicBezTo>
                    <a:pt x="1201" y="1684"/>
                    <a:pt x="1211" y="1743"/>
                    <a:pt x="1221" y="1802"/>
                  </a:cubicBezTo>
                  <a:cubicBezTo>
                    <a:pt x="1191" y="1782"/>
                    <a:pt x="1171" y="1762"/>
                    <a:pt x="1142" y="1732"/>
                  </a:cubicBezTo>
                  <a:cubicBezTo>
                    <a:pt x="1103" y="1644"/>
                    <a:pt x="1053" y="1555"/>
                    <a:pt x="1004" y="1457"/>
                  </a:cubicBezTo>
                  <a:close/>
                  <a:moveTo>
                    <a:pt x="1555" y="1536"/>
                  </a:moveTo>
                  <a:cubicBezTo>
                    <a:pt x="1565" y="1546"/>
                    <a:pt x="1565" y="1546"/>
                    <a:pt x="1565" y="1555"/>
                  </a:cubicBezTo>
                  <a:lnTo>
                    <a:pt x="1693" y="1792"/>
                  </a:lnTo>
                  <a:lnTo>
                    <a:pt x="1634" y="1821"/>
                  </a:lnTo>
                  <a:cubicBezTo>
                    <a:pt x="1595" y="1782"/>
                    <a:pt x="1555" y="1752"/>
                    <a:pt x="1506" y="1713"/>
                  </a:cubicBezTo>
                  <a:cubicBezTo>
                    <a:pt x="1506" y="1703"/>
                    <a:pt x="1506" y="1703"/>
                    <a:pt x="1496" y="1703"/>
                  </a:cubicBezTo>
                  <a:cubicBezTo>
                    <a:pt x="1516" y="1644"/>
                    <a:pt x="1536" y="1595"/>
                    <a:pt x="1555" y="1536"/>
                  </a:cubicBezTo>
                  <a:close/>
                  <a:moveTo>
                    <a:pt x="1378" y="1792"/>
                  </a:moveTo>
                  <a:cubicBezTo>
                    <a:pt x="1378" y="1792"/>
                    <a:pt x="1388" y="1802"/>
                    <a:pt x="1388" y="1811"/>
                  </a:cubicBezTo>
                  <a:cubicBezTo>
                    <a:pt x="1388" y="1811"/>
                    <a:pt x="1388" y="1821"/>
                    <a:pt x="1378" y="1831"/>
                  </a:cubicBezTo>
                  <a:lnTo>
                    <a:pt x="1378" y="1792"/>
                  </a:lnTo>
                  <a:close/>
                  <a:moveTo>
                    <a:pt x="1565" y="1802"/>
                  </a:moveTo>
                  <a:cubicBezTo>
                    <a:pt x="1575" y="1811"/>
                    <a:pt x="1585" y="1821"/>
                    <a:pt x="1604" y="1831"/>
                  </a:cubicBezTo>
                  <a:cubicBezTo>
                    <a:pt x="1595" y="1841"/>
                    <a:pt x="1595" y="1841"/>
                    <a:pt x="1585" y="1841"/>
                  </a:cubicBezTo>
                  <a:cubicBezTo>
                    <a:pt x="1575" y="1831"/>
                    <a:pt x="1565" y="1811"/>
                    <a:pt x="1565" y="1802"/>
                  </a:cubicBezTo>
                  <a:close/>
                  <a:moveTo>
                    <a:pt x="1969" y="1782"/>
                  </a:moveTo>
                  <a:cubicBezTo>
                    <a:pt x="1978" y="1802"/>
                    <a:pt x="1978" y="1811"/>
                    <a:pt x="1988" y="1831"/>
                  </a:cubicBezTo>
                  <a:cubicBezTo>
                    <a:pt x="1978" y="1841"/>
                    <a:pt x="1978" y="1861"/>
                    <a:pt x="1969" y="1870"/>
                  </a:cubicBezTo>
                  <a:cubicBezTo>
                    <a:pt x="1969" y="1861"/>
                    <a:pt x="1959" y="1851"/>
                    <a:pt x="1959" y="1851"/>
                  </a:cubicBezTo>
                  <a:cubicBezTo>
                    <a:pt x="1969" y="1831"/>
                    <a:pt x="1969" y="1802"/>
                    <a:pt x="1969" y="1782"/>
                  </a:cubicBezTo>
                  <a:close/>
                  <a:moveTo>
                    <a:pt x="1634" y="1861"/>
                  </a:moveTo>
                  <a:lnTo>
                    <a:pt x="1615" y="1880"/>
                  </a:lnTo>
                  <a:cubicBezTo>
                    <a:pt x="1604" y="1880"/>
                    <a:pt x="1604" y="1870"/>
                    <a:pt x="1604" y="1870"/>
                  </a:cubicBezTo>
                  <a:cubicBezTo>
                    <a:pt x="1604" y="1861"/>
                    <a:pt x="1615" y="1861"/>
                    <a:pt x="1624" y="1861"/>
                  </a:cubicBezTo>
                  <a:close/>
                  <a:moveTo>
                    <a:pt x="1191" y="1831"/>
                  </a:moveTo>
                  <a:lnTo>
                    <a:pt x="1221" y="1861"/>
                  </a:lnTo>
                  <a:cubicBezTo>
                    <a:pt x="1228" y="1868"/>
                    <a:pt x="1230" y="1877"/>
                    <a:pt x="1230" y="1890"/>
                  </a:cubicBezTo>
                  <a:lnTo>
                    <a:pt x="1230" y="1890"/>
                  </a:lnTo>
                  <a:cubicBezTo>
                    <a:pt x="1221" y="1870"/>
                    <a:pt x="1201" y="1851"/>
                    <a:pt x="1191" y="1831"/>
                  </a:cubicBezTo>
                  <a:close/>
                  <a:moveTo>
                    <a:pt x="1437" y="1890"/>
                  </a:moveTo>
                  <a:cubicBezTo>
                    <a:pt x="1437" y="1890"/>
                    <a:pt x="1437" y="1900"/>
                    <a:pt x="1447" y="1900"/>
                  </a:cubicBezTo>
                  <a:lnTo>
                    <a:pt x="1427" y="1900"/>
                  </a:lnTo>
                  <a:lnTo>
                    <a:pt x="1437" y="1890"/>
                  </a:lnTo>
                  <a:close/>
                  <a:moveTo>
                    <a:pt x="1722" y="1841"/>
                  </a:moveTo>
                  <a:cubicBezTo>
                    <a:pt x="1733" y="1870"/>
                    <a:pt x="1742" y="1890"/>
                    <a:pt x="1762" y="1920"/>
                  </a:cubicBezTo>
                  <a:lnTo>
                    <a:pt x="1762" y="1929"/>
                  </a:lnTo>
                  <a:cubicBezTo>
                    <a:pt x="1733" y="1910"/>
                    <a:pt x="1713" y="1890"/>
                    <a:pt x="1683" y="1870"/>
                  </a:cubicBezTo>
                  <a:cubicBezTo>
                    <a:pt x="1693" y="1861"/>
                    <a:pt x="1703" y="1851"/>
                    <a:pt x="1722" y="1841"/>
                  </a:cubicBezTo>
                  <a:close/>
                  <a:moveTo>
                    <a:pt x="1457" y="1929"/>
                  </a:moveTo>
                  <a:cubicBezTo>
                    <a:pt x="1466" y="1940"/>
                    <a:pt x="1477" y="1959"/>
                    <a:pt x="1486" y="1979"/>
                  </a:cubicBezTo>
                  <a:cubicBezTo>
                    <a:pt x="1466" y="1988"/>
                    <a:pt x="1447" y="2008"/>
                    <a:pt x="1427" y="2018"/>
                  </a:cubicBezTo>
                  <a:cubicBezTo>
                    <a:pt x="1427" y="2008"/>
                    <a:pt x="1418" y="1999"/>
                    <a:pt x="1407" y="1999"/>
                  </a:cubicBezTo>
                  <a:lnTo>
                    <a:pt x="1407" y="1979"/>
                  </a:lnTo>
                  <a:cubicBezTo>
                    <a:pt x="1407" y="1969"/>
                    <a:pt x="1418" y="1959"/>
                    <a:pt x="1418" y="1940"/>
                  </a:cubicBezTo>
                  <a:cubicBezTo>
                    <a:pt x="1427" y="1940"/>
                    <a:pt x="1447" y="1929"/>
                    <a:pt x="1457" y="1929"/>
                  </a:cubicBezTo>
                  <a:close/>
                  <a:moveTo>
                    <a:pt x="1663" y="1890"/>
                  </a:moveTo>
                  <a:cubicBezTo>
                    <a:pt x="1674" y="1900"/>
                    <a:pt x="1683" y="1910"/>
                    <a:pt x="1703" y="1920"/>
                  </a:cubicBezTo>
                  <a:cubicBezTo>
                    <a:pt x="1713" y="1940"/>
                    <a:pt x="1733" y="1949"/>
                    <a:pt x="1752" y="1969"/>
                  </a:cubicBezTo>
                  <a:lnTo>
                    <a:pt x="1742" y="2047"/>
                  </a:lnTo>
                  <a:cubicBezTo>
                    <a:pt x="1713" y="2018"/>
                    <a:pt x="1693" y="1999"/>
                    <a:pt x="1663" y="1979"/>
                  </a:cubicBezTo>
                  <a:cubicBezTo>
                    <a:pt x="1654" y="1949"/>
                    <a:pt x="1634" y="1929"/>
                    <a:pt x="1624" y="1910"/>
                  </a:cubicBezTo>
                  <a:cubicBezTo>
                    <a:pt x="1634" y="1900"/>
                    <a:pt x="1644" y="1890"/>
                    <a:pt x="1663" y="1890"/>
                  </a:cubicBezTo>
                  <a:close/>
                  <a:moveTo>
                    <a:pt x="1713" y="2058"/>
                  </a:moveTo>
                  <a:lnTo>
                    <a:pt x="1742" y="2087"/>
                  </a:lnTo>
                  <a:lnTo>
                    <a:pt x="1733" y="2097"/>
                  </a:lnTo>
                  <a:cubicBezTo>
                    <a:pt x="1722" y="2087"/>
                    <a:pt x="1713" y="2067"/>
                    <a:pt x="1713" y="2058"/>
                  </a:cubicBezTo>
                  <a:close/>
                  <a:moveTo>
                    <a:pt x="1427" y="2058"/>
                  </a:moveTo>
                  <a:cubicBezTo>
                    <a:pt x="1437" y="2077"/>
                    <a:pt x="1457" y="2087"/>
                    <a:pt x="1466" y="2097"/>
                  </a:cubicBezTo>
                  <a:cubicBezTo>
                    <a:pt x="1466" y="2106"/>
                    <a:pt x="1477" y="2106"/>
                    <a:pt x="1486" y="2117"/>
                  </a:cubicBezTo>
                  <a:cubicBezTo>
                    <a:pt x="1466" y="2106"/>
                    <a:pt x="1447" y="2097"/>
                    <a:pt x="1418" y="2087"/>
                  </a:cubicBezTo>
                  <a:lnTo>
                    <a:pt x="1418" y="2067"/>
                  </a:lnTo>
                  <a:cubicBezTo>
                    <a:pt x="1418" y="2067"/>
                    <a:pt x="1427" y="2067"/>
                    <a:pt x="1427" y="2058"/>
                  </a:cubicBezTo>
                  <a:close/>
                  <a:moveTo>
                    <a:pt x="1506" y="2008"/>
                  </a:moveTo>
                  <a:lnTo>
                    <a:pt x="1536" y="2067"/>
                  </a:lnTo>
                  <a:cubicBezTo>
                    <a:pt x="1545" y="2097"/>
                    <a:pt x="1565" y="2126"/>
                    <a:pt x="1575" y="2156"/>
                  </a:cubicBezTo>
                  <a:cubicBezTo>
                    <a:pt x="1565" y="2156"/>
                    <a:pt x="1565" y="2146"/>
                    <a:pt x="1555" y="2146"/>
                  </a:cubicBezTo>
                  <a:cubicBezTo>
                    <a:pt x="1526" y="2117"/>
                    <a:pt x="1486" y="2077"/>
                    <a:pt x="1457" y="2038"/>
                  </a:cubicBezTo>
                  <a:cubicBezTo>
                    <a:pt x="1466" y="2028"/>
                    <a:pt x="1486" y="2018"/>
                    <a:pt x="1506" y="2008"/>
                  </a:cubicBezTo>
                  <a:close/>
                  <a:moveTo>
                    <a:pt x="2864" y="1920"/>
                  </a:moveTo>
                  <a:lnTo>
                    <a:pt x="2864" y="1920"/>
                  </a:lnTo>
                  <a:cubicBezTo>
                    <a:pt x="2776" y="1949"/>
                    <a:pt x="2697" y="1988"/>
                    <a:pt x="2608" y="2028"/>
                  </a:cubicBezTo>
                  <a:cubicBezTo>
                    <a:pt x="2490" y="2077"/>
                    <a:pt x="2372" y="2126"/>
                    <a:pt x="2264" y="2176"/>
                  </a:cubicBezTo>
                  <a:cubicBezTo>
                    <a:pt x="2402" y="2106"/>
                    <a:pt x="2540" y="2028"/>
                    <a:pt x="2677" y="1959"/>
                  </a:cubicBezTo>
                  <a:cubicBezTo>
                    <a:pt x="2746" y="1940"/>
                    <a:pt x="2805" y="1929"/>
                    <a:pt x="2864" y="1920"/>
                  </a:cubicBezTo>
                  <a:close/>
                  <a:moveTo>
                    <a:pt x="1515" y="2289"/>
                  </a:moveTo>
                  <a:lnTo>
                    <a:pt x="1466" y="2313"/>
                  </a:lnTo>
                  <a:lnTo>
                    <a:pt x="1457" y="2313"/>
                  </a:lnTo>
                  <a:lnTo>
                    <a:pt x="1457" y="2303"/>
                  </a:lnTo>
                  <a:cubicBezTo>
                    <a:pt x="1481" y="2303"/>
                    <a:pt x="1499" y="2297"/>
                    <a:pt x="1515" y="2289"/>
                  </a:cubicBezTo>
                  <a:close/>
                  <a:moveTo>
                    <a:pt x="2087" y="2284"/>
                  </a:moveTo>
                  <a:lnTo>
                    <a:pt x="2087" y="2284"/>
                  </a:lnTo>
                  <a:cubicBezTo>
                    <a:pt x="2077" y="2303"/>
                    <a:pt x="2077" y="2313"/>
                    <a:pt x="2067" y="2333"/>
                  </a:cubicBezTo>
                  <a:lnTo>
                    <a:pt x="2037" y="2303"/>
                  </a:lnTo>
                  <a:cubicBezTo>
                    <a:pt x="2057" y="2303"/>
                    <a:pt x="2077" y="2294"/>
                    <a:pt x="2087" y="2284"/>
                  </a:cubicBezTo>
                  <a:close/>
                  <a:moveTo>
                    <a:pt x="778" y="1969"/>
                  </a:moveTo>
                  <a:lnTo>
                    <a:pt x="778" y="1969"/>
                  </a:lnTo>
                  <a:cubicBezTo>
                    <a:pt x="847" y="1999"/>
                    <a:pt x="926" y="2038"/>
                    <a:pt x="1004" y="2067"/>
                  </a:cubicBezTo>
                  <a:lnTo>
                    <a:pt x="1280" y="2343"/>
                  </a:lnTo>
                  <a:cubicBezTo>
                    <a:pt x="1280" y="2343"/>
                    <a:pt x="1270" y="2353"/>
                    <a:pt x="1260" y="2353"/>
                  </a:cubicBezTo>
                  <a:cubicBezTo>
                    <a:pt x="1250" y="2353"/>
                    <a:pt x="1241" y="2343"/>
                    <a:pt x="1241" y="2343"/>
                  </a:cubicBezTo>
                  <a:cubicBezTo>
                    <a:pt x="1122" y="2264"/>
                    <a:pt x="1014" y="2176"/>
                    <a:pt x="915" y="2087"/>
                  </a:cubicBezTo>
                  <a:cubicBezTo>
                    <a:pt x="867" y="2047"/>
                    <a:pt x="817" y="2008"/>
                    <a:pt x="778" y="1969"/>
                  </a:cubicBezTo>
                  <a:close/>
                  <a:moveTo>
                    <a:pt x="2362" y="2323"/>
                  </a:moveTo>
                  <a:lnTo>
                    <a:pt x="2362" y="2323"/>
                  </a:lnTo>
                  <a:cubicBezTo>
                    <a:pt x="2333" y="2333"/>
                    <a:pt x="2313" y="2343"/>
                    <a:pt x="2284" y="2353"/>
                  </a:cubicBezTo>
                  <a:cubicBezTo>
                    <a:pt x="2273" y="2362"/>
                    <a:pt x="2254" y="2362"/>
                    <a:pt x="2234" y="2362"/>
                  </a:cubicBezTo>
                  <a:cubicBezTo>
                    <a:pt x="2284" y="2353"/>
                    <a:pt x="2323" y="2333"/>
                    <a:pt x="2362" y="2323"/>
                  </a:cubicBezTo>
                  <a:close/>
                  <a:moveTo>
                    <a:pt x="2116" y="2303"/>
                  </a:moveTo>
                  <a:cubicBezTo>
                    <a:pt x="2126" y="2303"/>
                    <a:pt x="2126" y="2303"/>
                    <a:pt x="2136" y="2313"/>
                  </a:cubicBezTo>
                  <a:cubicBezTo>
                    <a:pt x="2136" y="2323"/>
                    <a:pt x="2146" y="2343"/>
                    <a:pt x="2146" y="2362"/>
                  </a:cubicBezTo>
                  <a:cubicBezTo>
                    <a:pt x="2136" y="2362"/>
                    <a:pt x="2126" y="2362"/>
                    <a:pt x="2116" y="2373"/>
                  </a:cubicBezTo>
                  <a:cubicBezTo>
                    <a:pt x="2107" y="2362"/>
                    <a:pt x="2096" y="2362"/>
                    <a:pt x="2096" y="2353"/>
                  </a:cubicBezTo>
                  <a:cubicBezTo>
                    <a:pt x="2107" y="2333"/>
                    <a:pt x="2116" y="2313"/>
                    <a:pt x="2116" y="2303"/>
                  </a:cubicBezTo>
                  <a:close/>
                  <a:moveTo>
                    <a:pt x="1890" y="0"/>
                  </a:moveTo>
                  <a:cubicBezTo>
                    <a:pt x="1851" y="0"/>
                    <a:pt x="1811" y="0"/>
                    <a:pt x="1772" y="11"/>
                  </a:cubicBezTo>
                  <a:lnTo>
                    <a:pt x="1772" y="837"/>
                  </a:lnTo>
                  <a:cubicBezTo>
                    <a:pt x="1762" y="857"/>
                    <a:pt x="1762" y="866"/>
                    <a:pt x="1752" y="886"/>
                  </a:cubicBezTo>
                  <a:cubicBezTo>
                    <a:pt x="1722" y="818"/>
                    <a:pt x="1703" y="748"/>
                    <a:pt x="1674" y="680"/>
                  </a:cubicBezTo>
                  <a:cubicBezTo>
                    <a:pt x="1663" y="552"/>
                    <a:pt x="1654" y="424"/>
                    <a:pt x="1634" y="296"/>
                  </a:cubicBezTo>
                  <a:cubicBezTo>
                    <a:pt x="1634" y="208"/>
                    <a:pt x="1624" y="119"/>
                    <a:pt x="1615" y="20"/>
                  </a:cubicBezTo>
                  <a:cubicBezTo>
                    <a:pt x="1595" y="20"/>
                    <a:pt x="1565" y="30"/>
                    <a:pt x="1545" y="30"/>
                  </a:cubicBezTo>
                  <a:cubicBezTo>
                    <a:pt x="1555" y="144"/>
                    <a:pt x="1564" y="267"/>
                    <a:pt x="1574" y="381"/>
                  </a:cubicBezTo>
                  <a:lnTo>
                    <a:pt x="1574" y="381"/>
                  </a:lnTo>
                  <a:cubicBezTo>
                    <a:pt x="1535" y="265"/>
                    <a:pt x="1496" y="157"/>
                    <a:pt x="1447" y="50"/>
                  </a:cubicBezTo>
                  <a:cubicBezTo>
                    <a:pt x="1418" y="59"/>
                    <a:pt x="1378" y="70"/>
                    <a:pt x="1348" y="79"/>
                  </a:cubicBezTo>
                  <a:cubicBezTo>
                    <a:pt x="1398" y="286"/>
                    <a:pt x="1457" y="493"/>
                    <a:pt x="1516" y="700"/>
                  </a:cubicBezTo>
                  <a:cubicBezTo>
                    <a:pt x="1555" y="837"/>
                    <a:pt x="1604" y="985"/>
                    <a:pt x="1644" y="1122"/>
                  </a:cubicBezTo>
                  <a:cubicBezTo>
                    <a:pt x="1644" y="1142"/>
                    <a:pt x="1634" y="1162"/>
                    <a:pt x="1624" y="1181"/>
                  </a:cubicBezTo>
                  <a:cubicBezTo>
                    <a:pt x="1555" y="945"/>
                    <a:pt x="1496" y="709"/>
                    <a:pt x="1427" y="483"/>
                  </a:cubicBezTo>
                  <a:cubicBezTo>
                    <a:pt x="1388" y="345"/>
                    <a:pt x="1348" y="217"/>
                    <a:pt x="1309" y="89"/>
                  </a:cubicBezTo>
                  <a:cubicBezTo>
                    <a:pt x="1300" y="89"/>
                    <a:pt x="1289" y="99"/>
                    <a:pt x="1270" y="99"/>
                  </a:cubicBezTo>
                  <a:cubicBezTo>
                    <a:pt x="1368" y="404"/>
                    <a:pt x="1457" y="709"/>
                    <a:pt x="1545" y="1024"/>
                  </a:cubicBezTo>
                  <a:cubicBezTo>
                    <a:pt x="1565" y="1093"/>
                    <a:pt x="1585" y="1162"/>
                    <a:pt x="1604" y="1240"/>
                  </a:cubicBezTo>
                  <a:cubicBezTo>
                    <a:pt x="1585" y="1280"/>
                    <a:pt x="1565" y="1319"/>
                    <a:pt x="1555" y="1369"/>
                  </a:cubicBezTo>
                  <a:cubicBezTo>
                    <a:pt x="1457" y="1181"/>
                    <a:pt x="1359" y="995"/>
                    <a:pt x="1270" y="818"/>
                  </a:cubicBezTo>
                  <a:cubicBezTo>
                    <a:pt x="1250" y="581"/>
                    <a:pt x="1230" y="345"/>
                    <a:pt x="1221" y="119"/>
                  </a:cubicBezTo>
                  <a:cubicBezTo>
                    <a:pt x="1171" y="138"/>
                    <a:pt x="1112" y="158"/>
                    <a:pt x="1063" y="178"/>
                  </a:cubicBezTo>
                  <a:cubicBezTo>
                    <a:pt x="1063" y="267"/>
                    <a:pt x="1073" y="355"/>
                    <a:pt x="1083" y="453"/>
                  </a:cubicBezTo>
                  <a:cubicBezTo>
                    <a:pt x="1044" y="374"/>
                    <a:pt x="1004" y="306"/>
                    <a:pt x="965" y="227"/>
                  </a:cubicBezTo>
                  <a:lnTo>
                    <a:pt x="906" y="256"/>
                  </a:lnTo>
                  <a:cubicBezTo>
                    <a:pt x="965" y="385"/>
                    <a:pt x="1024" y="503"/>
                    <a:pt x="1093" y="621"/>
                  </a:cubicBezTo>
                  <a:cubicBezTo>
                    <a:pt x="1093" y="700"/>
                    <a:pt x="1103" y="778"/>
                    <a:pt x="1112" y="857"/>
                  </a:cubicBezTo>
                  <a:cubicBezTo>
                    <a:pt x="1044" y="768"/>
                    <a:pt x="985" y="689"/>
                    <a:pt x="926" y="601"/>
                  </a:cubicBezTo>
                  <a:lnTo>
                    <a:pt x="778" y="335"/>
                  </a:lnTo>
                  <a:cubicBezTo>
                    <a:pt x="758" y="355"/>
                    <a:pt x="738" y="365"/>
                    <a:pt x="719" y="374"/>
                  </a:cubicBezTo>
                  <a:cubicBezTo>
                    <a:pt x="837" y="581"/>
                    <a:pt x="955" y="798"/>
                    <a:pt x="1063" y="1004"/>
                  </a:cubicBezTo>
                  <a:cubicBezTo>
                    <a:pt x="1083" y="1044"/>
                    <a:pt x="1103" y="1074"/>
                    <a:pt x="1112" y="1113"/>
                  </a:cubicBezTo>
                  <a:cubicBezTo>
                    <a:pt x="955" y="886"/>
                    <a:pt x="797" y="670"/>
                    <a:pt x="620" y="453"/>
                  </a:cubicBezTo>
                  <a:cubicBezTo>
                    <a:pt x="581" y="493"/>
                    <a:pt x="541" y="522"/>
                    <a:pt x="512" y="562"/>
                  </a:cubicBezTo>
                  <a:cubicBezTo>
                    <a:pt x="729" y="827"/>
                    <a:pt x="926" y="1103"/>
                    <a:pt x="1112" y="1378"/>
                  </a:cubicBezTo>
                  <a:cubicBezTo>
                    <a:pt x="1024" y="1299"/>
                    <a:pt x="926" y="1231"/>
                    <a:pt x="837" y="1152"/>
                  </a:cubicBezTo>
                  <a:cubicBezTo>
                    <a:pt x="797" y="1074"/>
                    <a:pt x="749" y="995"/>
                    <a:pt x="709" y="916"/>
                  </a:cubicBezTo>
                  <a:lnTo>
                    <a:pt x="502" y="562"/>
                  </a:lnTo>
                  <a:cubicBezTo>
                    <a:pt x="482" y="581"/>
                    <a:pt x="473" y="601"/>
                    <a:pt x="453" y="611"/>
                  </a:cubicBezTo>
                  <a:cubicBezTo>
                    <a:pt x="532" y="759"/>
                    <a:pt x="620" y="896"/>
                    <a:pt x="699" y="1034"/>
                  </a:cubicBezTo>
                  <a:lnTo>
                    <a:pt x="463" y="857"/>
                  </a:lnTo>
                  <a:cubicBezTo>
                    <a:pt x="423" y="818"/>
                    <a:pt x="375" y="788"/>
                    <a:pt x="335" y="759"/>
                  </a:cubicBezTo>
                  <a:cubicBezTo>
                    <a:pt x="325" y="768"/>
                    <a:pt x="325" y="778"/>
                    <a:pt x="316" y="788"/>
                  </a:cubicBezTo>
                  <a:cubicBezTo>
                    <a:pt x="453" y="896"/>
                    <a:pt x="600" y="1004"/>
                    <a:pt x="738" y="1113"/>
                  </a:cubicBezTo>
                  <a:cubicBezTo>
                    <a:pt x="768" y="1172"/>
                    <a:pt x="797" y="1221"/>
                    <a:pt x="827" y="1280"/>
                  </a:cubicBezTo>
                  <a:cubicBezTo>
                    <a:pt x="797" y="1260"/>
                    <a:pt x="778" y="1240"/>
                    <a:pt x="749" y="1221"/>
                  </a:cubicBezTo>
                  <a:cubicBezTo>
                    <a:pt x="591" y="1093"/>
                    <a:pt x="434" y="965"/>
                    <a:pt x="276" y="847"/>
                  </a:cubicBezTo>
                  <a:cubicBezTo>
                    <a:pt x="266" y="847"/>
                    <a:pt x="266" y="857"/>
                    <a:pt x="256" y="866"/>
                  </a:cubicBezTo>
                  <a:cubicBezTo>
                    <a:pt x="246" y="877"/>
                    <a:pt x="246" y="886"/>
                    <a:pt x="237" y="896"/>
                  </a:cubicBezTo>
                  <a:cubicBezTo>
                    <a:pt x="443" y="1093"/>
                    <a:pt x="650" y="1290"/>
                    <a:pt x="847" y="1487"/>
                  </a:cubicBezTo>
                  <a:cubicBezTo>
                    <a:pt x="915" y="1546"/>
                    <a:pt x="974" y="1605"/>
                    <a:pt x="1033" y="1673"/>
                  </a:cubicBezTo>
                  <a:lnTo>
                    <a:pt x="1211" y="1999"/>
                  </a:lnTo>
                  <a:cubicBezTo>
                    <a:pt x="1171" y="1988"/>
                    <a:pt x="1142" y="1979"/>
                    <a:pt x="1103" y="1959"/>
                  </a:cubicBezTo>
                  <a:cubicBezTo>
                    <a:pt x="788" y="1644"/>
                    <a:pt x="482" y="1329"/>
                    <a:pt x="178" y="1014"/>
                  </a:cubicBezTo>
                  <a:cubicBezTo>
                    <a:pt x="148" y="1063"/>
                    <a:pt x="128" y="1113"/>
                    <a:pt x="108" y="1162"/>
                  </a:cubicBezTo>
                  <a:lnTo>
                    <a:pt x="758" y="1811"/>
                  </a:lnTo>
                  <a:lnTo>
                    <a:pt x="463" y="1693"/>
                  </a:lnTo>
                  <a:cubicBezTo>
                    <a:pt x="335" y="1585"/>
                    <a:pt x="217" y="1467"/>
                    <a:pt x="99" y="1349"/>
                  </a:cubicBezTo>
                  <a:cubicBezTo>
                    <a:pt x="79" y="1339"/>
                    <a:pt x="69" y="1319"/>
                    <a:pt x="60" y="1310"/>
                  </a:cubicBezTo>
                  <a:cubicBezTo>
                    <a:pt x="60" y="1319"/>
                    <a:pt x="49" y="1339"/>
                    <a:pt x="49" y="1349"/>
                  </a:cubicBezTo>
                  <a:cubicBezTo>
                    <a:pt x="158" y="1457"/>
                    <a:pt x="266" y="1555"/>
                    <a:pt x="384" y="1664"/>
                  </a:cubicBezTo>
                  <a:cubicBezTo>
                    <a:pt x="256" y="1614"/>
                    <a:pt x="138" y="1566"/>
                    <a:pt x="20" y="1507"/>
                  </a:cubicBezTo>
                  <a:cubicBezTo>
                    <a:pt x="10" y="1555"/>
                    <a:pt x="1" y="1605"/>
                    <a:pt x="1" y="1654"/>
                  </a:cubicBezTo>
                  <a:cubicBezTo>
                    <a:pt x="227" y="1743"/>
                    <a:pt x="453" y="1841"/>
                    <a:pt x="679" y="1929"/>
                  </a:cubicBezTo>
                  <a:cubicBezTo>
                    <a:pt x="837" y="2067"/>
                    <a:pt x="994" y="2195"/>
                    <a:pt x="1152" y="2313"/>
                  </a:cubicBezTo>
                  <a:lnTo>
                    <a:pt x="1033" y="2284"/>
                  </a:lnTo>
                  <a:cubicBezTo>
                    <a:pt x="994" y="2274"/>
                    <a:pt x="945" y="2254"/>
                    <a:pt x="906" y="2244"/>
                  </a:cubicBezTo>
                  <a:cubicBezTo>
                    <a:pt x="600" y="2117"/>
                    <a:pt x="296" y="1979"/>
                    <a:pt x="1" y="1831"/>
                  </a:cubicBezTo>
                  <a:lnTo>
                    <a:pt x="1" y="1831"/>
                  </a:lnTo>
                  <a:cubicBezTo>
                    <a:pt x="1" y="1890"/>
                    <a:pt x="10" y="1940"/>
                    <a:pt x="10" y="1988"/>
                  </a:cubicBezTo>
                  <a:cubicBezTo>
                    <a:pt x="316" y="2136"/>
                    <a:pt x="630" y="2274"/>
                    <a:pt x="945" y="2402"/>
                  </a:cubicBezTo>
                  <a:lnTo>
                    <a:pt x="2697" y="2402"/>
                  </a:lnTo>
                  <a:cubicBezTo>
                    <a:pt x="2815" y="2392"/>
                    <a:pt x="2943" y="2382"/>
                    <a:pt x="3061" y="2373"/>
                  </a:cubicBezTo>
                  <a:cubicBezTo>
                    <a:pt x="3218" y="2362"/>
                    <a:pt x="3366" y="2343"/>
                    <a:pt x="3524" y="2333"/>
                  </a:cubicBezTo>
                  <a:cubicBezTo>
                    <a:pt x="3541" y="2324"/>
                    <a:pt x="3543" y="2301"/>
                    <a:pt x="3531" y="2301"/>
                  </a:cubicBezTo>
                  <a:cubicBezTo>
                    <a:pt x="3529" y="2301"/>
                    <a:pt x="3526" y="2302"/>
                    <a:pt x="3524" y="2303"/>
                  </a:cubicBezTo>
                  <a:cubicBezTo>
                    <a:pt x="3199" y="2333"/>
                    <a:pt x="2884" y="2362"/>
                    <a:pt x="2569" y="2392"/>
                  </a:cubicBezTo>
                  <a:cubicBezTo>
                    <a:pt x="2608" y="2373"/>
                    <a:pt x="2647" y="2353"/>
                    <a:pt x="2677" y="2343"/>
                  </a:cubicBezTo>
                  <a:cubicBezTo>
                    <a:pt x="2825" y="2323"/>
                    <a:pt x="2973" y="2313"/>
                    <a:pt x="3120" y="2294"/>
                  </a:cubicBezTo>
                  <a:cubicBezTo>
                    <a:pt x="3317" y="2274"/>
                    <a:pt x="3513" y="2254"/>
                    <a:pt x="3701" y="2235"/>
                  </a:cubicBezTo>
                  <a:cubicBezTo>
                    <a:pt x="3710" y="2225"/>
                    <a:pt x="3710" y="2215"/>
                    <a:pt x="3710" y="2205"/>
                  </a:cubicBezTo>
                  <a:lnTo>
                    <a:pt x="3710" y="2205"/>
                  </a:lnTo>
                  <a:cubicBezTo>
                    <a:pt x="3406" y="2235"/>
                    <a:pt x="3091" y="2264"/>
                    <a:pt x="2776" y="2303"/>
                  </a:cubicBezTo>
                  <a:cubicBezTo>
                    <a:pt x="2973" y="2225"/>
                    <a:pt x="3159" y="2136"/>
                    <a:pt x="3356" y="2058"/>
                  </a:cubicBezTo>
                  <a:cubicBezTo>
                    <a:pt x="3494" y="2028"/>
                    <a:pt x="3622" y="1988"/>
                    <a:pt x="3760" y="1959"/>
                  </a:cubicBezTo>
                  <a:cubicBezTo>
                    <a:pt x="3760" y="1949"/>
                    <a:pt x="3769" y="1940"/>
                    <a:pt x="3769" y="1929"/>
                  </a:cubicBezTo>
                  <a:lnTo>
                    <a:pt x="3769" y="1929"/>
                  </a:lnTo>
                  <a:cubicBezTo>
                    <a:pt x="3681" y="1949"/>
                    <a:pt x="3602" y="1969"/>
                    <a:pt x="3513" y="1988"/>
                  </a:cubicBezTo>
                  <a:cubicBezTo>
                    <a:pt x="3583" y="1959"/>
                    <a:pt x="3651" y="1929"/>
                    <a:pt x="3710" y="1900"/>
                  </a:cubicBezTo>
                  <a:cubicBezTo>
                    <a:pt x="3786" y="1867"/>
                    <a:pt x="3740" y="1783"/>
                    <a:pt x="3670" y="1783"/>
                  </a:cubicBezTo>
                  <a:cubicBezTo>
                    <a:pt x="3658" y="1783"/>
                    <a:pt x="3645" y="1786"/>
                    <a:pt x="3632" y="1792"/>
                  </a:cubicBezTo>
                  <a:cubicBezTo>
                    <a:pt x="3297" y="1940"/>
                    <a:pt x="2953" y="2087"/>
                    <a:pt x="2608" y="2225"/>
                  </a:cubicBezTo>
                  <a:cubicBezTo>
                    <a:pt x="2481" y="2264"/>
                    <a:pt x="2343" y="2303"/>
                    <a:pt x="2214" y="2343"/>
                  </a:cubicBezTo>
                  <a:cubicBezTo>
                    <a:pt x="2205" y="2303"/>
                    <a:pt x="2195" y="2274"/>
                    <a:pt x="2185" y="2244"/>
                  </a:cubicBezTo>
                  <a:cubicBezTo>
                    <a:pt x="2470" y="2126"/>
                    <a:pt x="2746" y="1999"/>
                    <a:pt x="3021" y="1880"/>
                  </a:cubicBezTo>
                  <a:cubicBezTo>
                    <a:pt x="3110" y="1861"/>
                    <a:pt x="3199" y="1841"/>
                    <a:pt x="3277" y="1821"/>
                  </a:cubicBezTo>
                  <a:cubicBezTo>
                    <a:pt x="3445" y="1782"/>
                    <a:pt x="3612" y="1732"/>
                    <a:pt x="3769" y="1693"/>
                  </a:cubicBezTo>
                  <a:lnTo>
                    <a:pt x="3769" y="1664"/>
                  </a:lnTo>
                  <a:cubicBezTo>
                    <a:pt x="3572" y="1713"/>
                    <a:pt x="3366" y="1762"/>
                    <a:pt x="3159" y="1811"/>
                  </a:cubicBezTo>
                  <a:cubicBezTo>
                    <a:pt x="3347" y="1732"/>
                    <a:pt x="3533" y="1644"/>
                    <a:pt x="3710" y="1566"/>
                  </a:cubicBezTo>
                  <a:cubicBezTo>
                    <a:pt x="3727" y="1557"/>
                    <a:pt x="3715" y="1534"/>
                    <a:pt x="3699" y="1534"/>
                  </a:cubicBezTo>
                  <a:cubicBezTo>
                    <a:pt x="3696" y="1534"/>
                    <a:pt x="3693" y="1534"/>
                    <a:pt x="3691" y="1536"/>
                  </a:cubicBezTo>
                  <a:cubicBezTo>
                    <a:pt x="3465" y="1644"/>
                    <a:pt x="3238" y="1752"/>
                    <a:pt x="3002" y="1851"/>
                  </a:cubicBezTo>
                  <a:cubicBezTo>
                    <a:pt x="2933" y="1870"/>
                    <a:pt x="2864" y="1890"/>
                    <a:pt x="2785" y="1900"/>
                  </a:cubicBezTo>
                  <a:cubicBezTo>
                    <a:pt x="3100" y="1732"/>
                    <a:pt x="3415" y="1575"/>
                    <a:pt x="3740" y="1408"/>
                  </a:cubicBezTo>
                  <a:cubicBezTo>
                    <a:pt x="3730" y="1359"/>
                    <a:pt x="3710" y="1310"/>
                    <a:pt x="3701" y="1270"/>
                  </a:cubicBezTo>
                  <a:cubicBezTo>
                    <a:pt x="3218" y="1526"/>
                    <a:pt x="2736" y="1772"/>
                    <a:pt x="2244" y="2028"/>
                  </a:cubicBezTo>
                  <a:cubicBezTo>
                    <a:pt x="2254" y="2018"/>
                    <a:pt x="2264" y="1999"/>
                    <a:pt x="2264" y="1988"/>
                  </a:cubicBezTo>
                  <a:lnTo>
                    <a:pt x="2706" y="1693"/>
                  </a:lnTo>
                  <a:cubicBezTo>
                    <a:pt x="2854" y="1605"/>
                    <a:pt x="2992" y="1526"/>
                    <a:pt x="3139" y="1447"/>
                  </a:cubicBezTo>
                  <a:cubicBezTo>
                    <a:pt x="3317" y="1349"/>
                    <a:pt x="3484" y="1251"/>
                    <a:pt x="3651" y="1152"/>
                  </a:cubicBezTo>
                  <a:cubicBezTo>
                    <a:pt x="3651" y="1142"/>
                    <a:pt x="3651" y="1133"/>
                    <a:pt x="3642" y="1122"/>
                  </a:cubicBezTo>
                  <a:cubicBezTo>
                    <a:pt x="3415" y="1251"/>
                    <a:pt x="3189" y="1378"/>
                    <a:pt x="2962" y="1516"/>
                  </a:cubicBezTo>
                  <a:lnTo>
                    <a:pt x="3612" y="1044"/>
                  </a:lnTo>
                  <a:cubicBezTo>
                    <a:pt x="3592" y="1004"/>
                    <a:pt x="3572" y="965"/>
                    <a:pt x="3543" y="926"/>
                  </a:cubicBezTo>
                  <a:cubicBezTo>
                    <a:pt x="3445" y="995"/>
                    <a:pt x="3336" y="1074"/>
                    <a:pt x="3228" y="1152"/>
                  </a:cubicBezTo>
                  <a:cubicBezTo>
                    <a:pt x="3150" y="1181"/>
                    <a:pt x="3071" y="1221"/>
                    <a:pt x="2982" y="1251"/>
                  </a:cubicBezTo>
                  <a:cubicBezTo>
                    <a:pt x="3032" y="1211"/>
                    <a:pt x="3080" y="1172"/>
                    <a:pt x="3120" y="1122"/>
                  </a:cubicBezTo>
                  <a:cubicBezTo>
                    <a:pt x="3238" y="1014"/>
                    <a:pt x="3347" y="906"/>
                    <a:pt x="3454" y="788"/>
                  </a:cubicBezTo>
                  <a:cubicBezTo>
                    <a:pt x="3454" y="778"/>
                    <a:pt x="3445" y="768"/>
                    <a:pt x="3435" y="759"/>
                  </a:cubicBezTo>
                  <a:cubicBezTo>
                    <a:pt x="3268" y="945"/>
                    <a:pt x="3091" y="1122"/>
                    <a:pt x="2894" y="1290"/>
                  </a:cubicBezTo>
                  <a:lnTo>
                    <a:pt x="2884" y="1299"/>
                  </a:lnTo>
                  <a:cubicBezTo>
                    <a:pt x="3061" y="1103"/>
                    <a:pt x="3228" y="906"/>
                    <a:pt x="3395" y="700"/>
                  </a:cubicBezTo>
                  <a:cubicBezTo>
                    <a:pt x="3366" y="670"/>
                    <a:pt x="3327" y="630"/>
                    <a:pt x="3297" y="591"/>
                  </a:cubicBezTo>
                  <a:cubicBezTo>
                    <a:pt x="3248" y="650"/>
                    <a:pt x="3199" y="700"/>
                    <a:pt x="3150" y="759"/>
                  </a:cubicBezTo>
                  <a:cubicBezTo>
                    <a:pt x="3071" y="818"/>
                    <a:pt x="2992" y="877"/>
                    <a:pt x="2914" y="926"/>
                  </a:cubicBezTo>
                  <a:cubicBezTo>
                    <a:pt x="3002" y="778"/>
                    <a:pt x="3091" y="630"/>
                    <a:pt x="3179" y="473"/>
                  </a:cubicBezTo>
                  <a:cubicBezTo>
                    <a:pt x="3130" y="433"/>
                    <a:pt x="3071" y="394"/>
                    <a:pt x="3021" y="355"/>
                  </a:cubicBezTo>
                  <a:cubicBezTo>
                    <a:pt x="2923" y="542"/>
                    <a:pt x="2835" y="719"/>
                    <a:pt x="2736" y="906"/>
                  </a:cubicBezTo>
                  <a:cubicBezTo>
                    <a:pt x="2785" y="788"/>
                    <a:pt x="2825" y="670"/>
                    <a:pt x="2874" y="552"/>
                  </a:cubicBezTo>
                  <a:lnTo>
                    <a:pt x="2962" y="315"/>
                  </a:lnTo>
                  <a:cubicBezTo>
                    <a:pt x="2953" y="306"/>
                    <a:pt x="2943" y="306"/>
                    <a:pt x="2933" y="296"/>
                  </a:cubicBezTo>
                  <a:cubicBezTo>
                    <a:pt x="2835" y="552"/>
                    <a:pt x="2736" y="807"/>
                    <a:pt x="2638" y="1054"/>
                  </a:cubicBezTo>
                  <a:cubicBezTo>
                    <a:pt x="2628" y="1074"/>
                    <a:pt x="2618" y="1093"/>
                    <a:pt x="2618" y="1103"/>
                  </a:cubicBezTo>
                  <a:cubicBezTo>
                    <a:pt x="2599" y="1133"/>
                    <a:pt x="2588" y="1152"/>
                    <a:pt x="2569" y="1172"/>
                  </a:cubicBezTo>
                  <a:cubicBezTo>
                    <a:pt x="2520" y="1211"/>
                    <a:pt x="2481" y="1240"/>
                    <a:pt x="2431" y="1270"/>
                  </a:cubicBezTo>
                  <a:cubicBezTo>
                    <a:pt x="2540" y="1063"/>
                    <a:pt x="2638" y="847"/>
                    <a:pt x="2736" y="621"/>
                  </a:cubicBezTo>
                  <a:cubicBezTo>
                    <a:pt x="2795" y="512"/>
                    <a:pt x="2844" y="394"/>
                    <a:pt x="2894" y="276"/>
                  </a:cubicBezTo>
                  <a:cubicBezTo>
                    <a:pt x="2874" y="256"/>
                    <a:pt x="2854" y="247"/>
                    <a:pt x="2835" y="237"/>
                  </a:cubicBezTo>
                  <a:cubicBezTo>
                    <a:pt x="2717" y="503"/>
                    <a:pt x="2599" y="768"/>
                    <a:pt x="2481" y="1024"/>
                  </a:cubicBezTo>
                  <a:cubicBezTo>
                    <a:pt x="2421" y="1142"/>
                    <a:pt x="2362" y="1251"/>
                    <a:pt x="2313" y="1359"/>
                  </a:cubicBezTo>
                  <a:cubicBezTo>
                    <a:pt x="2307" y="1365"/>
                    <a:pt x="2300" y="1367"/>
                    <a:pt x="2296" y="1371"/>
                  </a:cubicBezTo>
                  <a:lnTo>
                    <a:pt x="2296" y="1371"/>
                  </a:lnTo>
                  <a:cubicBezTo>
                    <a:pt x="2433" y="1069"/>
                    <a:pt x="2550" y="766"/>
                    <a:pt x="2658" y="463"/>
                  </a:cubicBezTo>
                  <a:cubicBezTo>
                    <a:pt x="2697" y="374"/>
                    <a:pt x="2726" y="286"/>
                    <a:pt x="2776" y="208"/>
                  </a:cubicBezTo>
                  <a:cubicBezTo>
                    <a:pt x="2746" y="197"/>
                    <a:pt x="2726" y="188"/>
                    <a:pt x="2706" y="178"/>
                  </a:cubicBezTo>
                  <a:cubicBezTo>
                    <a:pt x="2677" y="237"/>
                    <a:pt x="2647" y="296"/>
                    <a:pt x="2618" y="365"/>
                  </a:cubicBezTo>
                  <a:lnTo>
                    <a:pt x="2529" y="630"/>
                  </a:lnTo>
                  <a:cubicBezTo>
                    <a:pt x="2490" y="719"/>
                    <a:pt x="2451" y="818"/>
                    <a:pt x="2421" y="916"/>
                  </a:cubicBezTo>
                  <a:cubicBezTo>
                    <a:pt x="2343" y="1093"/>
                    <a:pt x="2264" y="1280"/>
                    <a:pt x="2175" y="1467"/>
                  </a:cubicBezTo>
                  <a:lnTo>
                    <a:pt x="1998" y="1585"/>
                  </a:lnTo>
                  <a:cubicBezTo>
                    <a:pt x="2008" y="1555"/>
                    <a:pt x="2018" y="1516"/>
                    <a:pt x="2018" y="1477"/>
                  </a:cubicBezTo>
                  <a:cubicBezTo>
                    <a:pt x="2126" y="1162"/>
                    <a:pt x="2234" y="857"/>
                    <a:pt x="2352" y="542"/>
                  </a:cubicBezTo>
                  <a:cubicBezTo>
                    <a:pt x="2411" y="404"/>
                    <a:pt x="2470" y="256"/>
                    <a:pt x="2529" y="109"/>
                  </a:cubicBezTo>
                  <a:cubicBezTo>
                    <a:pt x="2510" y="99"/>
                    <a:pt x="2490" y="99"/>
                    <a:pt x="2470" y="89"/>
                  </a:cubicBezTo>
                  <a:cubicBezTo>
                    <a:pt x="2343" y="385"/>
                    <a:pt x="2225" y="689"/>
                    <a:pt x="2116" y="985"/>
                  </a:cubicBezTo>
                  <a:lnTo>
                    <a:pt x="2087" y="1074"/>
                  </a:lnTo>
                  <a:cubicBezTo>
                    <a:pt x="2116" y="906"/>
                    <a:pt x="2136" y="748"/>
                    <a:pt x="2166" y="581"/>
                  </a:cubicBezTo>
                  <a:cubicBezTo>
                    <a:pt x="2195" y="404"/>
                    <a:pt x="2225" y="217"/>
                    <a:pt x="2254" y="40"/>
                  </a:cubicBezTo>
                  <a:cubicBezTo>
                    <a:pt x="2225" y="30"/>
                    <a:pt x="2205" y="30"/>
                    <a:pt x="2175" y="20"/>
                  </a:cubicBezTo>
                  <a:cubicBezTo>
                    <a:pt x="2166" y="50"/>
                    <a:pt x="2146" y="79"/>
                    <a:pt x="2136" y="99"/>
                  </a:cubicBezTo>
                  <a:cubicBezTo>
                    <a:pt x="2136" y="70"/>
                    <a:pt x="2146" y="50"/>
                    <a:pt x="2146" y="20"/>
                  </a:cubicBezTo>
                  <a:cubicBezTo>
                    <a:pt x="2096" y="11"/>
                    <a:pt x="2037" y="11"/>
                    <a:pt x="1988" y="11"/>
                  </a:cubicBezTo>
                  <a:lnTo>
                    <a:pt x="1929" y="512"/>
                  </a:lnTo>
                  <a:cubicBezTo>
                    <a:pt x="1919" y="522"/>
                    <a:pt x="1910" y="542"/>
                    <a:pt x="1910" y="552"/>
                  </a:cubicBezTo>
                  <a:lnTo>
                    <a:pt x="1910" y="414"/>
                  </a:lnTo>
                  <a:cubicBezTo>
                    <a:pt x="1910" y="276"/>
                    <a:pt x="1919" y="138"/>
                    <a:pt x="1919" y="0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1"/>
            <p:cNvSpPr/>
            <p:nvPr/>
          </p:nvSpPr>
          <p:spPr>
            <a:xfrm>
              <a:off x="97922" y="5070107"/>
              <a:ext cx="73299" cy="12711"/>
            </a:xfrm>
            <a:custGeom>
              <a:avLst/>
              <a:gdLst/>
              <a:ahLst/>
              <a:cxnLst/>
              <a:rect l="l" t="t" r="r" b="b"/>
              <a:pathLst>
                <a:path w="346" h="60" extrusionOk="0">
                  <a:moveTo>
                    <a:pt x="0" y="1"/>
                  </a:moveTo>
                  <a:cubicBezTo>
                    <a:pt x="0" y="11"/>
                    <a:pt x="0" y="20"/>
                    <a:pt x="11" y="31"/>
                  </a:cubicBezTo>
                  <a:lnTo>
                    <a:pt x="188" y="60"/>
                  </a:lnTo>
                  <a:lnTo>
                    <a:pt x="345" y="60"/>
                  </a:lnTo>
                  <a:cubicBezTo>
                    <a:pt x="306" y="60"/>
                    <a:pt x="267" y="50"/>
                    <a:pt x="227" y="40"/>
                  </a:cubicBezTo>
                  <a:cubicBezTo>
                    <a:pt x="148" y="31"/>
                    <a:pt x="70" y="11"/>
                    <a:pt x="0" y="1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1"/>
            <p:cNvSpPr/>
            <p:nvPr/>
          </p:nvSpPr>
          <p:spPr>
            <a:xfrm>
              <a:off x="49" y="5082606"/>
              <a:ext cx="9143974" cy="123295"/>
            </a:xfrm>
            <a:custGeom>
              <a:avLst/>
              <a:gdLst/>
              <a:ahLst/>
              <a:cxnLst/>
              <a:rect l="l" t="t" r="r" b="b"/>
              <a:pathLst>
                <a:path w="43163" h="582" extrusionOk="0">
                  <a:moveTo>
                    <a:pt x="0" y="1"/>
                  </a:moveTo>
                  <a:lnTo>
                    <a:pt x="0" y="582"/>
                  </a:lnTo>
                  <a:lnTo>
                    <a:pt x="43163" y="582"/>
                  </a:lnTo>
                  <a:lnTo>
                    <a:pt x="43163" y="1"/>
                  </a:ln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1"/>
            <p:cNvSpPr/>
            <p:nvPr/>
          </p:nvSpPr>
          <p:spPr>
            <a:xfrm>
              <a:off x="458932" y="4559343"/>
              <a:ext cx="823875" cy="523475"/>
            </a:xfrm>
            <a:custGeom>
              <a:avLst/>
              <a:gdLst/>
              <a:ahLst/>
              <a:cxnLst/>
              <a:rect l="l" t="t" r="r" b="b"/>
              <a:pathLst>
                <a:path w="3889" h="2471" extrusionOk="0">
                  <a:moveTo>
                    <a:pt x="1999" y="1"/>
                  </a:moveTo>
                  <a:cubicBezTo>
                    <a:pt x="1890" y="1"/>
                    <a:pt x="1782" y="60"/>
                    <a:pt x="1713" y="148"/>
                  </a:cubicBezTo>
                  <a:cubicBezTo>
                    <a:pt x="1634" y="247"/>
                    <a:pt x="1605" y="375"/>
                    <a:pt x="1585" y="493"/>
                  </a:cubicBezTo>
                  <a:cubicBezTo>
                    <a:pt x="1546" y="749"/>
                    <a:pt x="1536" y="1005"/>
                    <a:pt x="1566" y="1250"/>
                  </a:cubicBezTo>
                  <a:cubicBezTo>
                    <a:pt x="1477" y="1005"/>
                    <a:pt x="1319" y="778"/>
                    <a:pt x="1133" y="601"/>
                  </a:cubicBezTo>
                  <a:cubicBezTo>
                    <a:pt x="1054" y="532"/>
                    <a:pt x="965" y="463"/>
                    <a:pt x="866" y="434"/>
                  </a:cubicBezTo>
                  <a:cubicBezTo>
                    <a:pt x="832" y="422"/>
                    <a:pt x="797" y="417"/>
                    <a:pt x="763" y="417"/>
                  </a:cubicBezTo>
                  <a:cubicBezTo>
                    <a:pt x="711" y="417"/>
                    <a:pt x="662" y="430"/>
                    <a:pt x="621" y="454"/>
                  </a:cubicBezTo>
                  <a:cubicBezTo>
                    <a:pt x="601" y="463"/>
                    <a:pt x="581" y="473"/>
                    <a:pt x="571" y="483"/>
                  </a:cubicBezTo>
                  <a:lnTo>
                    <a:pt x="562" y="483"/>
                  </a:lnTo>
                  <a:cubicBezTo>
                    <a:pt x="453" y="591"/>
                    <a:pt x="463" y="769"/>
                    <a:pt x="503" y="926"/>
                  </a:cubicBezTo>
                  <a:cubicBezTo>
                    <a:pt x="571" y="1270"/>
                    <a:pt x="739" y="1595"/>
                    <a:pt x="945" y="1880"/>
                  </a:cubicBezTo>
                  <a:cubicBezTo>
                    <a:pt x="798" y="1683"/>
                    <a:pt x="611" y="1526"/>
                    <a:pt x="404" y="1398"/>
                  </a:cubicBezTo>
                  <a:cubicBezTo>
                    <a:pt x="341" y="1363"/>
                    <a:pt x="269" y="1329"/>
                    <a:pt x="197" y="1329"/>
                  </a:cubicBezTo>
                  <a:cubicBezTo>
                    <a:pt x="167" y="1329"/>
                    <a:pt x="138" y="1335"/>
                    <a:pt x="109" y="1349"/>
                  </a:cubicBezTo>
                  <a:cubicBezTo>
                    <a:pt x="89" y="1359"/>
                    <a:pt x="70" y="1379"/>
                    <a:pt x="50" y="1398"/>
                  </a:cubicBezTo>
                  <a:cubicBezTo>
                    <a:pt x="40" y="1408"/>
                    <a:pt x="30" y="1428"/>
                    <a:pt x="20" y="1447"/>
                  </a:cubicBezTo>
                  <a:cubicBezTo>
                    <a:pt x="11" y="1477"/>
                    <a:pt x="11" y="1506"/>
                    <a:pt x="0" y="1536"/>
                  </a:cubicBezTo>
                  <a:cubicBezTo>
                    <a:pt x="0" y="1605"/>
                    <a:pt x="20" y="1683"/>
                    <a:pt x="50" y="1753"/>
                  </a:cubicBezTo>
                  <a:cubicBezTo>
                    <a:pt x="148" y="2028"/>
                    <a:pt x="326" y="2284"/>
                    <a:pt x="562" y="2471"/>
                  </a:cubicBezTo>
                  <a:lnTo>
                    <a:pt x="3298" y="2471"/>
                  </a:lnTo>
                  <a:cubicBezTo>
                    <a:pt x="3435" y="2382"/>
                    <a:pt x="3563" y="2284"/>
                    <a:pt x="3672" y="2175"/>
                  </a:cubicBezTo>
                  <a:cubicBezTo>
                    <a:pt x="3750" y="2087"/>
                    <a:pt x="3829" y="1998"/>
                    <a:pt x="3858" y="1890"/>
                  </a:cubicBezTo>
                  <a:cubicBezTo>
                    <a:pt x="3888" y="1782"/>
                    <a:pt x="3858" y="1644"/>
                    <a:pt x="3760" y="1585"/>
                  </a:cubicBezTo>
                  <a:cubicBezTo>
                    <a:pt x="3740" y="1576"/>
                    <a:pt x="3720" y="1565"/>
                    <a:pt x="3701" y="1565"/>
                  </a:cubicBezTo>
                  <a:cubicBezTo>
                    <a:pt x="3683" y="1561"/>
                    <a:pt x="3666" y="1559"/>
                    <a:pt x="3649" y="1559"/>
                  </a:cubicBezTo>
                  <a:cubicBezTo>
                    <a:pt x="3546" y="1559"/>
                    <a:pt x="3441" y="1626"/>
                    <a:pt x="3357" y="1694"/>
                  </a:cubicBezTo>
                  <a:cubicBezTo>
                    <a:pt x="3287" y="1742"/>
                    <a:pt x="3228" y="1801"/>
                    <a:pt x="3179" y="1861"/>
                  </a:cubicBezTo>
                  <a:cubicBezTo>
                    <a:pt x="3346" y="1546"/>
                    <a:pt x="3396" y="1162"/>
                    <a:pt x="3307" y="817"/>
                  </a:cubicBezTo>
                  <a:cubicBezTo>
                    <a:pt x="3278" y="710"/>
                    <a:pt x="3228" y="601"/>
                    <a:pt x="3150" y="552"/>
                  </a:cubicBezTo>
                  <a:cubicBezTo>
                    <a:pt x="3130" y="542"/>
                    <a:pt x="3120" y="532"/>
                    <a:pt x="3101" y="522"/>
                  </a:cubicBezTo>
                  <a:lnTo>
                    <a:pt x="3091" y="522"/>
                  </a:lnTo>
                  <a:cubicBezTo>
                    <a:pt x="3068" y="514"/>
                    <a:pt x="3045" y="510"/>
                    <a:pt x="3022" y="510"/>
                  </a:cubicBezTo>
                  <a:cubicBezTo>
                    <a:pt x="2963" y="510"/>
                    <a:pt x="2904" y="533"/>
                    <a:pt x="2854" y="562"/>
                  </a:cubicBezTo>
                  <a:cubicBezTo>
                    <a:pt x="2786" y="611"/>
                    <a:pt x="2736" y="680"/>
                    <a:pt x="2687" y="749"/>
                  </a:cubicBezTo>
                  <a:cubicBezTo>
                    <a:pt x="2559" y="946"/>
                    <a:pt x="2451" y="1143"/>
                    <a:pt x="2392" y="1359"/>
                  </a:cubicBezTo>
                  <a:cubicBezTo>
                    <a:pt x="2421" y="1034"/>
                    <a:pt x="2402" y="719"/>
                    <a:pt x="2323" y="404"/>
                  </a:cubicBezTo>
                  <a:cubicBezTo>
                    <a:pt x="2284" y="247"/>
                    <a:pt x="2205" y="60"/>
                    <a:pt x="2047" y="10"/>
                  </a:cubicBezTo>
                  <a:lnTo>
                    <a:pt x="2038" y="10"/>
                  </a:lnTo>
                  <a:cubicBezTo>
                    <a:pt x="2018" y="1"/>
                    <a:pt x="2008" y="1"/>
                    <a:pt x="1999" y="1"/>
                  </a:cubicBez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1"/>
            <p:cNvSpPr/>
            <p:nvPr/>
          </p:nvSpPr>
          <p:spPr>
            <a:xfrm>
              <a:off x="463169" y="4855506"/>
              <a:ext cx="194052" cy="227312"/>
            </a:xfrm>
            <a:custGeom>
              <a:avLst/>
              <a:gdLst/>
              <a:ahLst/>
              <a:cxnLst/>
              <a:rect l="l" t="t" r="r" b="b"/>
              <a:pathLst>
                <a:path w="916" h="1073" extrusionOk="0">
                  <a:moveTo>
                    <a:pt x="30" y="0"/>
                  </a:moveTo>
                  <a:cubicBezTo>
                    <a:pt x="20" y="10"/>
                    <a:pt x="10" y="30"/>
                    <a:pt x="0" y="49"/>
                  </a:cubicBezTo>
                  <a:cubicBezTo>
                    <a:pt x="306" y="374"/>
                    <a:pt x="591" y="718"/>
                    <a:pt x="846" y="1073"/>
                  </a:cubicBezTo>
                  <a:lnTo>
                    <a:pt x="916" y="1073"/>
                  </a:lnTo>
                  <a:cubicBezTo>
                    <a:pt x="689" y="758"/>
                    <a:pt x="443" y="443"/>
                    <a:pt x="177" y="158"/>
                  </a:cubicBezTo>
                  <a:cubicBezTo>
                    <a:pt x="128" y="99"/>
                    <a:pt x="79" y="49"/>
                    <a:pt x="3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1"/>
            <p:cNvSpPr/>
            <p:nvPr/>
          </p:nvSpPr>
          <p:spPr>
            <a:xfrm>
              <a:off x="579897" y="4655310"/>
              <a:ext cx="223287" cy="427508"/>
            </a:xfrm>
            <a:custGeom>
              <a:avLst/>
              <a:gdLst/>
              <a:ahLst/>
              <a:cxnLst/>
              <a:rect l="l" t="t" r="r" b="b"/>
              <a:pathLst>
                <a:path w="1054" h="2018" extrusionOk="0">
                  <a:moveTo>
                    <a:pt x="50" y="1"/>
                  </a:moveTo>
                  <a:cubicBezTo>
                    <a:pt x="30" y="10"/>
                    <a:pt x="10" y="20"/>
                    <a:pt x="0" y="30"/>
                  </a:cubicBezTo>
                  <a:cubicBezTo>
                    <a:pt x="384" y="640"/>
                    <a:pt x="709" y="1280"/>
                    <a:pt x="965" y="1949"/>
                  </a:cubicBezTo>
                  <a:cubicBezTo>
                    <a:pt x="975" y="1978"/>
                    <a:pt x="984" y="1998"/>
                    <a:pt x="995" y="2018"/>
                  </a:cubicBezTo>
                  <a:lnTo>
                    <a:pt x="1054" y="2018"/>
                  </a:lnTo>
                  <a:cubicBezTo>
                    <a:pt x="837" y="1447"/>
                    <a:pt x="571" y="876"/>
                    <a:pt x="256" y="345"/>
                  </a:cubicBezTo>
                  <a:cubicBezTo>
                    <a:pt x="188" y="227"/>
                    <a:pt x="118" y="109"/>
                    <a:pt x="50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1"/>
            <p:cNvSpPr/>
            <p:nvPr/>
          </p:nvSpPr>
          <p:spPr>
            <a:xfrm>
              <a:off x="861442" y="4559343"/>
              <a:ext cx="31353" cy="523475"/>
            </a:xfrm>
            <a:custGeom>
              <a:avLst/>
              <a:gdLst/>
              <a:ahLst/>
              <a:cxnLst/>
              <a:rect l="l" t="t" r="r" b="b"/>
              <a:pathLst>
                <a:path w="148" h="2471" extrusionOk="0">
                  <a:moveTo>
                    <a:pt x="99" y="1"/>
                  </a:moveTo>
                  <a:cubicBezTo>
                    <a:pt x="88" y="699"/>
                    <a:pt x="69" y="1388"/>
                    <a:pt x="20" y="2077"/>
                  </a:cubicBezTo>
                  <a:cubicBezTo>
                    <a:pt x="10" y="2215"/>
                    <a:pt x="10" y="2343"/>
                    <a:pt x="0" y="2471"/>
                  </a:cubicBezTo>
                  <a:lnTo>
                    <a:pt x="49" y="2471"/>
                  </a:lnTo>
                  <a:cubicBezTo>
                    <a:pt x="108" y="1703"/>
                    <a:pt x="138" y="926"/>
                    <a:pt x="147" y="148"/>
                  </a:cubicBezTo>
                  <a:lnTo>
                    <a:pt x="147" y="10"/>
                  </a:lnTo>
                  <a:lnTo>
                    <a:pt x="138" y="10"/>
                  </a:lnTo>
                  <a:cubicBezTo>
                    <a:pt x="118" y="1"/>
                    <a:pt x="108" y="1"/>
                    <a:pt x="99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1"/>
            <p:cNvSpPr/>
            <p:nvPr/>
          </p:nvSpPr>
          <p:spPr>
            <a:xfrm>
              <a:off x="969696" y="4669927"/>
              <a:ext cx="156555" cy="412891"/>
            </a:xfrm>
            <a:custGeom>
              <a:avLst/>
              <a:gdLst/>
              <a:ahLst/>
              <a:cxnLst/>
              <a:rect l="l" t="t" r="r" b="b"/>
              <a:pathLst>
                <a:path w="739" h="1949" extrusionOk="0">
                  <a:moveTo>
                    <a:pt x="690" y="0"/>
                  </a:moveTo>
                  <a:cubicBezTo>
                    <a:pt x="650" y="99"/>
                    <a:pt x="611" y="207"/>
                    <a:pt x="572" y="306"/>
                  </a:cubicBezTo>
                  <a:cubicBezTo>
                    <a:pt x="404" y="758"/>
                    <a:pt x="247" y="1220"/>
                    <a:pt x="89" y="1683"/>
                  </a:cubicBezTo>
                  <a:lnTo>
                    <a:pt x="1" y="1949"/>
                  </a:lnTo>
                  <a:lnTo>
                    <a:pt x="60" y="1949"/>
                  </a:lnTo>
                  <a:cubicBezTo>
                    <a:pt x="148" y="1673"/>
                    <a:pt x="247" y="1388"/>
                    <a:pt x="345" y="1102"/>
                  </a:cubicBezTo>
                  <a:cubicBezTo>
                    <a:pt x="424" y="876"/>
                    <a:pt x="513" y="640"/>
                    <a:pt x="591" y="413"/>
                  </a:cubicBezTo>
                  <a:lnTo>
                    <a:pt x="739" y="30"/>
                  </a:lnTo>
                  <a:cubicBezTo>
                    <a:pt x="719" y="20"/>
                    <a:pt x="709" y="10"/>
                    <a:pt x="69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1"/>
            <p:cNvSpPr/>
            <p:nvPr/>
          </p:nvSpPr>
          <p:spPr>
            <a:xfrm>
              <a:off x="1101042" y="4890884"/>
              <a:ext cx="154437" cy="191934"/>
            </a:xfrm>
            <a:custGeom>
              <a:avLst/>
              <a:gdLst/>
              <a:ahLst/>
              <a:cxnLst/>
              <a:rect l="l" t="t" r="r" b="b"/>
              <a:pathLst>
                <a:path w="729" h="906" extrusionOk="0">
                  <a:moveTo>
                    <a:pt x="670" y="0"/>
                  </a:moveTo>
                  <a:cubicBezTo>
                    <a:pt x="571" y="118"/>
                    <a:pt x="483" y="247"/>
                    <a:pt x="385" y="374"/>
                  </a:cubicBezTo>
                  <a:lnTo>
                    <a:pt x="0" y="906"/>
                  </a:lnTo>
                  <a:lnTo>
                    <a:pt x="70" y="906"/>
                  </a:lnTo>
                  <a:cubicBezTo>
                    <a:pt x="79" y="896"/>
                    <a:pt x="89" y="886"/>
                    <a:pt x="89" y="877"/>
                  </a:cubicBezTo>
                  <a:cubicBezTo>
                    <a:pt x="286" y="610"/>
                    <a:pt x="473" y="345"/>
                    <a:pt x="670" y="89"/>
                  </a:cubicBezTo>
                  <a:cubicBezTo>
                    <a:pt x="689" y="70"/>
                    <a:pt x="709" y="40"/>
                    <a:pt x="729" y="20"/>
                  </a:cubicBezTo>
                  <a:cubicBezTo>
                    <a:pt x="709" y="11"/>
                    <a:pt x="689" y="0"/>
                    <a:pt x="67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1"/>
            <p:cNvSpPr/>
            <p:nvPr/>
          </p:nvSpPr>
          <p:spPr>
            <a:xfrm>
              <a:off x="4459427" y="4559343"/>
              <a:ext cx="825782" cy="523475"/>
            </a:xfrm>
            <a:custGeom>
              <a:avLst/>
              <a:gdLst/>
              <a:ahLst/>
              <a:cxnLst/>
              <a:rect l="l" t="t" r="r" b="b"/>
              <a:pathLst>
                <a:path w="3898" h="2471" extrusionOk="0">
                  <a:moveTo>
                    <a:pt x="1997" y="1"/>
                  </a:moveTo>
                  <a:cubicBezTo>
                    <a:pt x="1889" y="1"/>
                    <a:pt x="1781" y="60"/>
                    <a:pt x="1712" y="148"/>
                  </a:cubicBezTo>
                  <a:cubicBezTo>
                    <a:pt x="1643" y="247"/>
                    <a:pt x="1614" y="375"/>
                    <a:pt x="1594" y="493"/>
                  </a:cubicBezTo>
                  <a:cubicBezTo>
                    <a:pt x="1545" y="749"/>
                    <a:pt x="1545" y="1005"/>
                    <a:pt x="1575" y="1250"/>
                  </a:cubicBezTo>
                  <a:cubicBezTo>
                    <a:pt x="1476" y="1005"/>
                    <a:pt x="1328" y="778"/>
                    <a:pt x="1131" y="601"/>
                  </a:cubicBezTo>
                  <a:cubicBezTo>
                    <a:pt x="1053" y="532"/>
                    <a:pt x="964" y="463"/>
                    <a:pt x="866" y="434"/>
                  </a:cubicBezTo>
                  <a:cubicBezTo>
                    <a:pt x="835" y="422"/>
                    <a:pt x="801" y="417"/>
                    <a:pt x="767" y="417"/>
                  </a:cubicBezTo>
                  <a:cubicBezTo>
                    <a:pt x="714" y="417"/>
                    <a:pt x="662" y="430"/>
                    <a:pt x="620" y="454"/>
                  </a:cubicBezTo>
                  <a:cubicBezTo>
                    <a:pt x="600" y="463"/>
                    <a:pt x="590" y="473"/>
                    <a:pt x="571" y="483"/>
                  </a:cubicBezTo>
                  <a:cubicBezTo>
                    <a:pt x="453" y="591"/>
                    <a:pt x="462" y="769"/>
                    <a:pt x="502" y="926"/>
                  </a:cubicBezTo>
                  <a:cubicBezTo>
                    <a:pt x="580" y="1270"/>
                    <a:pt x="738" y="1595"/>
                    <a:pt x="945" y="1880"/>
                  </a:cubicBezTo>
                  <a:cubicBezTo>
                    <a:pt x="797" y="1683"/>
                    <a:pt x="620" y="1526"/>
                    <a:pt x="413" y="1398"/>
                  </a:cubicBezTo>
                  <a:cubicBezTo>
                    <a:pt x="344" y="1363"/>
                    <a:pt x="269" y="1329"/>
                    <a:pt x="200" y="1329"/>
                  </a:cubicBezTo>
                  <a:cubicBezTo>
                    <a:pt x="171" y="1329"/>
                    <a:pt x="144" y="1335"/>
                    <a:pt x="118" y="1349"/>
                  </a:cubicBezTo>
                  <a:cubicBezTo>
                    <a:pt x="88" y="1359"/>
                    <a:pt x="69" y="1379"/>
                    <a:pt x="59" y="1398"/>
                  </a:cubicBezTo>
                  <a:cubicBezTo>
                    <a:pt x="49" y="1408"/>
                    <a:pt x="39" y="1428"/>
                    <a:pt x="29" y="1447"/>
                  </a:cubicBezTo>
                  <a:cubicBezTo>
                    <a:pt x="20" y="1477"/>
                    <a:pt x="9" y="1506"/>
                    <a:pt x="9" y="1536"/>
                  </a:cubicBezTo>
                  <a:cubicBezTo>
                    <a:pt x="0" y="1605"/>
                    <a:pt x="20" y="1683"/>
                    <a:pt x="49" y="1753"/>
                  </a:cubicBezTo>
                  <a:cubicBezTo>
                    <a:pt x="147" y="2028"/>
                    <a:pt x="335" y="2284"/>
                    <a:pt x="561" y="2471"/>
                  </a:cubicBezTo>
                  <a:lnTo>
                    <a:pt x="3296" y="2471"/>
                  </a:lnTo>
                  <a:cubicBezTo>
                    <a:pt x="3434" y="2382"/>
                    <a:pt x="3562" y="2284"/>
                    <a:pt x="3670" y="2175"/>
                  </a:cubicBezTo>
                  <a:cubicBezTo>
                    <a:pt x="3759" y="2087"/>
                    <a:pt x="3838" y="1998"/>
                    <a:pt x="3867" y="1890"/>
                  </a:cubicBezTo>
                  <a:cubicBezTo>
                    <a:pt x="3897" y="1782"/>
                    <a:pt x="3858" y="1644"/>
                    <a:pt x="3759" y="1585"/>
                  </a:cubicBezTo>
                  <a:cubicBezTo>
                    <a:pt x="3740" y="1576"/>
                    <a:pt x="3729" y="1565"/>
                    <a:pt x="3710" y="1565"/>
                  </a:cubicBezTo>
                  <a:cubicBezTo>
                    <a:pt x="3692" y="1561"/>
                    <a:pt x="3675" y="1559"/>
                    <a:pt x="3657" y="1559"/>
                  </a:cubicBezTo>
                  <a:cubicBezTo>
                    <a:pt x="3552" y="1559"/>
                    <a:pt x="3439" y="1626"/>
                    <a:pt x="3355" y="1694"/>
                  </a:cubicBezTo>
                  <a:cubicBezTo>
                    <a:pt x="3296" y="1742"/>
                    <a:pt x="3237" y="1801"/>
                    <a:pt x="3178" y="1861"/>
                  </a:cubicBezTo>
                  <a:cubicBezTo>
                    <a:pt x="3346" y="1546"/>
                    <a:pt x="3395" y="1162"/>
                    <a:pt x="3307" y="817"/>
                  </a:cubicBezTo>
                  <a:cubicBezTo>
                    <a:pt x="3287" y="710"/>
                    <a:pt x="3237" y="601"/>
                    <a:pt x="3149" y="552"/>
                  </a:cubicBezTo>
                  <a:cubicBezTo>
                    <a:pt x="3139" y="542"/>
                    <a:pt x="3119" y="532"/>
                    <a:pt x="3100" y="522"/>
                  </a:cubicBezTo>
                  <a:lnTo>
                    <a:pt x="3090" y="522"/>
                  </a:lnTo>
                  <a:cubicBezTo>
                    <a:pt x="3068" y="514"/>
                    <a:pt x="3045" y="510"/>
                    <a:pt x="3021" y="510"/>
                  </a:cubicBezTo>
                  <a:cubicBezTo>
                    <a:pt x="2963" y="510"/>
                    <a:pt x="2903" y="533"/>
                    <a:pt x="2854" y="562"/>
                  </a:cubicBezTo>
                  <a:cubicBezTo>
                    <a:pt x="2795" y="611"/>
                    <a:pt x="2736" y="680"/>
                    <a:pt x="2696" y="749"/>
                  </a:cubicBezTo>
                  <a:cubicBezTo>
                    <a:pt x="2559" y="946"/>
                    <a:pt x="2450" y="1143"/>
                    <a:pt x="2391" y="1359"/>
                  </a:cubicBezTo>
                  <a:cubicBezTo>
                    <a:pt x="2421" y="1034"/>
                    <a:pt x="2401" y="719"/>
                    <a:pt x="2322" y="404"/>
                  </a:cubicBezTo>
                  <a:cubicBezTo>
                    <a:pt x="2283" y="247"/>
                    <a:pt x="2214" y="60"/>
                    <a:pt x="2056" y="10"/>
                  </a:cubicBezTo>
                  <a:lnTo>
                    <a:pt x="2037" y="10"/>
                  </a:lnTo>
                  <a:cubicBezTo>
                    <a:pt x="2027" y="1"/>
                    <a:pt x="2008" y="1"/>
                    <a:pt x="1997" y="1"/>
                  </a:cubicBez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1"/>
            <p:cNvSpPr/>
            <p:nvPr/>
          </p:nvSpPr>
          <p:spPr>
            <a:xfrm>
              <a:off x="4465571" y="4855506"/>
              <a:ext cx="191934" cy="227312"/>
            </a:xfrm>
            <a:custGeom>
              <a:avLst/>
              <a:gdLst/>
              <a:ahLst/>
              <a:cxnLst/>
              <a:rect l="l" t="t" r="r" b="b"/>
              <a:pathLst>
                <a:path w="906" h="1073" extrusionOk="0">
                  <a:moveTo>
                    <a:pt x="30" y="0"/>
                  </a:moveTo>
                  <a:cubicBezTo>
                    <a:pt x="20" y="10"/>
                    <a:pt x="10" y="30"/>
                    <a:pt x="0" y="49"/>
                  </a:cubicBezTo>
                  <a:cubicBezTo>
                    <a:pt x="306" y="374"/>
                    <a:pt x="581" y="718"/>
                    <a:pt x="837" y="1073"/>
                  </a:cubicBezTo>
                  <a:lnTo>
                    <a:pt x="906" y="1073"/>
                  </a:lnTo>
                  <a:cubicBezTo>
                    <a:pt x="680" y="758"/>
                    <a:pt x="433" y="443"/>
                    <a:pt x="168" y="158"/>
                  </a:cubicBezTo>
                  <a:cubicBezTo>
                    <a:pt x="118" y="99"/>
                    <a:pt x="79" y="49"/>
                    <a:pt x="3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1"/>
            <p:cNvSpPr/>
            <p:nvPr/>
          </p:nvSpPr>
          <p:spPr>
            <a:xfrm>
              <a:off x="4580180" y="4655310"/>
              <a:ext cx="223287" cy="427508"/>
            </a:xfrm>
            <a:custGeom>
              <a:avLst/>
              <a:gdLst/>
              <a:ahLst/>
              <a:cxnLst/>
              <a:rect l="l" t="t" r="r" b="b"/>
              <a:pathLst>
                <a:path w="1054" h="2018" extrusionOk="0">
                  <a:moveTo>
                    <a:pt x="50" y="1"/>
                  </a:moveTo>
                  <a:cubicBezTo>
                    <a:pt x="30" y="10"/>
                    <a:pt x="20" y="20"/>
                    <a:pt x="1" y="30"/>
                  </a:cubicBezTo>
                  <a:cubicBezTo>
                    <a:pt x="394" y="640"/>
                    <a:pt x="719" y="1280"/>
                    <a:pt x="975" y="1959"/>
                  </a:cubicBezTo>
                  <a:cubicBezTo>
                    <a:pt x="975" y="1978"/>
                    <a:pt x="985" y="1998"/>
                    <a:pt x="994" y="2018"/>
                  </a:cubicBezTo>
                  <a:lnTo>
                    <a:pt x="1053" y="2018"/>
                  </a:lnTo>
                  <a:cubicBezTo>
                    <a:pt x="837" y="1447"/>
                    <a:pt x="572" y="876"/>
                    <a:pt x="266" y="345"/>
                  </a:cubicBezTo>
                  <a:cubicBezTo>
                    <a:pt x="198" y="227"/>
                    <a:pt x="119" y="119"/>
                    <a:pt x="50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1"/>
            <p:cNvSpPr/>
            <p:nvPr/>
          </p:nvSpPr>
          <p:spPr>
            <a:xfrm>
              <a:off x="4861514" y="4559343"/>
              <a:ext cx="33684" cy="523475"/>
            </a:xfrm>
            <a:custGeom>
              <a:avLst/>
              <a:gdLst/>
              <a:ahLst/>
              <a:cxnLst/>
              <a:rect l="l" t="t" r="r" b="b"/>
              <a:pathLst>
                <a:path w="159" h="2471" extrusionOk="0">
                  <a:moveTo>
                    <a:pt x="99" y="1"/>
                  </a:moveTo>
                  <a:cubicBezTo>
                    <a:pt x="90" y="699"/>
                    <a:pt x="70" y="1388"/>
                    <a:pt x="31" y="2077"/>
                  </a:cubicBezTo>
                  <a:cubicBezTo>
                    <a:pt x="21" y="2215"/>
                    <a:pt x="11" y="2343"/>
                    <a:pt x="1" y="2471"/>
                  </a:cubicBezTo>
                  <a:lnTo>
                    <a:pt x="60" y="2471"/>
                  </a:lnTo>
                  <a:cubicBezTo>
                    <a:pt x="110" y="1703"/>
                    <a:pt x="149" y="926"/>
                    <a:pt x="149" y="148"/>
                  </a:cubicBezTo>
                  <a:cubicBezTo>
                    <a:pt x="149" y="109"/>
                    <a:pt x="158" y="60"/>
                    <a:pt x="158" y="10"/>
                  </a:cubicBezTo>
                  <a:lnTo>
                    <a:pt x="139" y="10"/>
                  </a:lnTo>
                  <a:cubicBezTo>
                    <a:pt x="129" y="1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1"/>
            <p:cNvSpPr/>
            <p:nvPr/>
          </p:nvSpPr>
          <p:spPr>
            <a:xfrm>
              <a:off x="4969980" y="4669927"/>
              <a:ext cx="156767" cy="412891"/>
            </a:xfrm>
            <a:custGeom>
              <a:avLst/>
              <a:gdLst/>
              <a:ahLst/>
              <a:cxnLst/>
              <a:rect l="l" t="t" r="r" b="b"/>
              <a:pathLst>
                <a:path w="740" h="1949" extrusionOk="0">
                  <a:moveTo>
                    <a:pt x="690" y="0"/>
                  </a:moveTo>
                  <a:cubicBezTo>
                    <a:pt x="650" y="99"/>
                    <a:pt x="611" y="207"/>
                    <a:pt x="582" y="306"/>
                  </a:cubicBezTo>
                  <a:cubicBezTo>
                    <a:pt x="405" y="758"/>
                    <a:pt x="247" y="1220"/>
                    <a:pt x="90" y="1683"/>
                  </a:cubicBezTo>
                  <a:lnTo>
                    <a:pt x="1" y="1949"/>
                  </a:lnTo>
                  <a:lnTo>
                    <a:pt x="60" y="1949"/>
                  </a:lnTo>
                  <a:cubicBezTo>
                    <a:pt x="158" y="1673"/>
                    <a:pt x="247" y="1388"/>
                    <a:pt x="345" y="1102"/>
                  </a:cubicBezTo>
                  <a:cubicBezTo>
                    <a:pt x="434" y="876"/>
                    <a:pt x="512" y="650"/>
                    <a:pt x="591" y="413"/>
                  </a:cubicBezTo>
                  <a:lnTo>
                    <a:pt x="739" y="30"/>
                  </a:lnTo>
                  <a:cubicBezTo>
                    <a:pt x="729" y="20"/>
                    <a:pt x="709" y="10"/>
                    <a:pt x="69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1"/>
            <p:cNvSpPr/>
            <p:nvPr/>
          </p:nvSpPr>
          <p:spPr>
            <a:xfrm>
              <a:off x="5101537" y="4890884"/>
              <a:ext cx="154437" cy="191934"/>
            </a:xfrm>
            <a:custGeom>
              <a:avLst/>
              <a:gdLst/>
              <a:ahLst/>
              <a:cxnLst/>
              <a:rect l="l" t="t" r="r" b="b"/>
              <a:pathLst>
                <a:path w="729" h="906" extrusionOk="0">
                  <a:moveTo>
                    <a:pt x="679" y="0"/>
                  </a:moveTo>
                  <a:cubicBezTo>
                    <a:pt x="580" y="118"/>
                    <a:pt x="482" y="247"/>
                    <a:pt x="394" y="374"/>
                  </a:cubicBezTo>
                  <a:cubicBezTo>
                    <a:pt x="265" y="551"/>
                    <a:pt x="128" y="729"/>
                    <a:pt x="0" y="906"/>
                  </a:cubicBezTo>
                  <a:lnTo>
                    <a:pt x="69" y="906"/>
                  </a:lnTo>
                  <a:lnTo>
                    <a:pt x="98" y="877"/>
                  </a:lnTo>
                  <a:cubicBezTo>
                    <a:pt x="285" y="610"/>
                    <a:pt x="472" y="345"/>
                    <a:pt x="679" y="89"/>
                  </a:cubicBezTo>
                  <a:cubicBezTo>
                    <a:pt x="698" y="70"/>
                    <a:pt x="709" y="40"/>
                    <a:pt x="728" y="20"/>
                  </a:cubicBezTo>
                  <a:cubicBezTo>
                    <a:pt x="709" y="11"/>
                    <a:pt x="698" y="0"/>
                    <a:pt x="679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1"/>
            <p:cNvSpPr/>
            <p:nvPr/>
          </p:nvSpPr>
          <p:spPr>
            <a:xfrm>
              <a:off x="49" y="5030704"/>
              <a:ext cx="9143974" cy="52114"/>
            </a:xfrm>
            <a:custGeom>
              <a:avLst/>
              <a:gdLst/>
              <a:ahLst/>
              <a:cxnLst/>
              <a:rect l="l" t="t" r="r" b="b"/>
              <a:pathLst>
                <a:path w="43163" h="246" extrusionOk="0">
                  <a:moveTo>
                    <a:pt x="0" y="0"/>
                  </a:moveTo>
                  <a:lnTo>
                    <a:pt x="0" y="246"/>
                  </a:lnTo>
                  <a:lnTo>
                    <a:pt x="43163" y="246"/>
                  </a:lnTo>
                  <a:lnTo>
                    <a:pt x="43163" y="0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1"/>
            <p:cNvSpPr/>
            <p:nvPr/>
          </p:nvSpPr>
          <p:spPr>
            <a:xfrm>
              <a:off x="719998" y="288406"/>
              <a:ext cx="697197" cy="238378"/>
            </a:xfrm>
            <a:custGeom>
              <a:avLst/>
              <a:gdLst/>
              <a:ahLst/>
              <a:cxnLst/>
              <a:rect l="l" t="t" r="r" b="b"/>
              <a:pathLst>
                <a:path w="4548" h="1555" extrusionOk="0">
                  <a:moveTo>
                    <a:pt x="2323" y="1"/>
                  </a:moveTo>
                  <a:cubicBezTo>
                    <a:pt x="1980" y="1"/>
                    <a:pt x="1703" y="281"/>
                    <a:pt x="1703" y="629"/>
                  </a:cubicBezTo>
                  <a:cubicBezTo>
                    <a:pt x="1427" y="658"/>
                    <a:pt x="1191" y="816"/>
                    <a:pt x="1064" y="1032"/>
                  </a:cubicBezTo>
                  <a:cubicBezTo>
                    <a:pt x="946" y="925"/>
                    <a:pt x="798" y="855"/>
                    <a:pt x="620" y="855"/>
                  </a:cubicBezTo>
                  <a:cubicBezTo>
                    <a:pt x="276" y="855"/>
                    <a:pt x="1" y="1131"/>
                    <a:pt x="1" y="1476"/>
                  </a:cubicBezTo>
                  <a:cubicBezTo>
                    <a:pt x="1" y="1505"/>
                    <a:pt x="1" y="1535"/>
                    <a:pt x="10" y="1554"/>
                  </a:cubicBezTo>
                  <a:lnTo>
                    <a:pt x="4547" y="1554"/>
                  </a:lnTo>
                  <a:lnTo>
                    <a:pt x="4547" y="1485"/>
                  </a:lnTo>
                  <a:cubicBezTo>
                    <a:pt x="4547" y="1141"/>
                    <a:pt x="4272" y="866"/>
                    <a:pt x="3927" y="866"/>
                  </a:cubicBezTo>
                  <a:cubicBezTo>
                    <a:pt x="3710" y="866"/>
                    <a:pt x="3524" y="973"/>
                    <a:pt x="3415" y="1141"/>
                  </a:cubicBezTo>
                  <a:cubicBezTo>
                    <a:pt x="3307" y="973"/>
                    <a:pt x="3120" y="855"/>
                    <a:pt x="2903" y="855"/>
                  </a:cubicBezTo>
                  <a:cubicBezTo>
                    <a:pt x="2982" y="658"/>
                    <a:pt x="2963" y="403"/>
                    <a:pt x="2766" y="157"/>
                  </a:cubicBezTo>
                  <a:cubicBezTo>
                    <a:pt x="2617" y="48"/>
                    <a:pt x="2464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1"/>
            <p:cNvSpPr/>
            <p:nvPr/>
          </p:nvSpPr>
          <p:spPr>
            <a:xfrm>
              <a:off x="166987" y="671727"/>
              <a:ext cx="1040123" cy="356324"/>
            </a:xfrm>
            <a:custGeom>
              <a:avLst/>
              <a:gdLst/>
              <a:ahLst/>
              <a:cxnLst/>
              <a:rect l="l" t="t" r="r" b="b"/>
              <a:pathLst>
                <a:path w="5295" h="1814" extrusionOk="0">
                  <a:moveTo>
                    <a:pt x="2589" y="0"/>
                  </a:moveTo>
                  <a:cubicBezTo>
                    <a:pt x="2425" y="0"/>
                    <a:pt x="2248" y="55"/>
                    <a:pt x="2076" y="180"/>
                  </a:cubicBezTo>
                  <a:cubicBezTo>
                    <a:pt x="1840" y="466"/>
                    <a:pt x="1821" y="761"/>
                    <a:pt x="1919" y="998"/>
                  </a:cubicBezTo>
                  <a:cubicBezTo>
                    <a:pt x="1663" y="998"/>
                    <a:pt x="1447" y="1125"/>
                    <a:pt x="1319" y="1322"/>
                  </a:cubicBezTo>
                  <a:cubicBezTo>
                    <a:pt x="1191" y="1135"/>
                    <a:pt x="974" y="1007"/>
                    <a:pt x="718" y="1007"/>
                  </a:cubicBezTo>
                  <a:cubicBezTo>
                    <a:pt x="325" y="1007"/>
                    <a:pt x="0" y="1332"/>
                    <a:pt x="0" y="1726"/>
                  </a:cubicBezTo>
                  <a:lnTo>
                    <a:pt x="0" y="1814"/>
                  </a:lnTo>
                  <a:lnTo>
                    <a:pt x="5295" y="1814"/>
                  </a:lnTo>
                  <a:lnTo>
                    <a:pt x="5295" y="1716"/>
                  </a:lnTo>
                  <a:cubicBezTo>
                    <a:pt x="5295" y="1312"/>
                    <a:pt x="4970" y="987"/>
                    <a:pt x="4576" y="987"/>
                  </a:cubicBezTo>
                  <a:cubicBezTo>
                    <a:pt x="4370" y="987"/>
                    <a:pt x="4193" y="1076"/>
                    <a:pt x="4064" y="1204"/>
                  </a:cubicBezTo>
                  <a:cubicBezTo>
                    <a:pt x="3907" y="948"/>
                    <a:pt x="3631" y="761"/>
                    <a:pt x="3316" y="731"/>
                  </a:cubicBezTo>
                  <a:lnTo>
                    <a:pt x="3316" y="722"/>
                  </a:lnTo>
                  <a:cubicBezTo>
                    <a:pt x="3316" y="324"/>
                    <a:pt x="2990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1"/>
            <p:cNvSpPr/>
            <p:nvPr/>
          </p:nvSpPr>
          <p:spPr>
            <a:xfrm flipH="1">
              <a:off x="7761987" y="288406"/>
              <a:ext cx="697197" cy="238378"/>
            </a:xfrm>
            <a:custGeom>
              <a:avLst/>
              <a:gdLst/>
              <a:ahLst/>
              <a:cxnLst/>
              <a:rect l="l" t="t" r="r" b="b"/>
              <a:pathLst>
                <a:path w="4548" h="1555" extrusionOk="0">
                  <a:moveTo>
                    <a:pt x="2323" y="1"/>
                  </a:moveTo>
                  <a:cubicBezTo>
                    <a:pt x="1980" y="1"/>
                    <a:pt x="1703" y="281"/>
                    <a:pt x="1703" y="629"/>
                  </a:cubicBezTo>
                  <a:cubicBezTo>
                    <a:pt x="1427" y="658"/>
                    <a:pt x="1191" y="816"/>
                    <a:pt x="1064" y="1032"/>
                  </a:cubicBezTo>
                  <a:cubicBezTo>
                    <a:pt x="946" y="925"/>
                    <a:pt x="798" y="855"/>
                    <a:pt x="620" y="855"/>
                  </a:cubicBezTo>
                  <a:cubicBezTo>
                    <a:pt x="276" y="855"/>
                    <a:pt x="1" y="1131"/>
                    <a:pt x="1" y="1476"/>
                  </a:cubicBezTo>
                  <a:cubicBezTo>
                    <a:pt x="1" y="1505"/>
                    <a:pt x="1" y="1535"/>
                    <a:pt x="10" y="1554"/>
                  </a:cubicBezTo>
                  <a:lnTo>
                    <a:pt x="4547" y="1554"/>
                  </a:lnTo>
                  <a:lnTo>
                    <a:pt x="4547" y="1485"/>
                  </a:lnTo>
                  <a:cubicBezTo>
                    <a:pt x="4547" y="1141"/>
                    <a:pt x="4272" y="866"/>
                    <a:pt x="3927" y="866"/>
                  </a:cubicBezTo>
                  <a:cubicBezTo>
                    <a:pt x="3710" y="866"/>
                    <a:pt x="3524" y="973"/>
                    <a:pt x="3415" y="1141"/>
                  </a:cubicBezTo>
                  <a:cubicBezTo>
                    <a:pt x="3307" y="973"/>
                    <a:pt x="3120" y="855"/>
                    <a:pt x="2903" y="855"/>
                  </a:cubicBezTo>
                  <a:cubicBezTo>
                    <a:pt x="2982" y="658"/>
                    <a:pt x="2963" y="403"/>
                    <a:pt x="2766" y="157"/>
                  </a:cubicBezTo>
                  <a:cubicBezTo>
                    <a:pt x="2617" y="48"/>
                    <a:pt x="2464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1"/>
            <p:cNvSpPr/>
            <p:nvPr/>
          </p:nvSpPr>
          <p:spPr>
            <a:xfrm flipH="1">
              <a:off x="7972072" y="671727"/>
              <a:ext cx="1040123" cy="356324"/>
            </a:xfrm>
            <a:custGeom>
              <a:avLst/>
              <a:gdLst/>
              <a:ahLst/>
              <a:cxnLst/>
              <a:rect l="l" t="t" r="r" b="b"/>
              <a:pathLst>
                <a:path w="5295" h="1814" extrusionOk="0">
                  <a:moveTo>
                    <a:pt x="2589" y="0"/>
                  </a:moveTo>
                  <a:cubicBezTo>
                    <a:pt x="2425" y="0"/>
                    <a:pt x="2248" y="55"/>
                    <a:pt x="2076" y="180"/>
                  </a:cubicBezTo>
                  <a:cubicBezTo>
                    <a:pt x="1840" y="466"/>
                    <a:pt x="1821" y="761"/>
                    <a:pt x="1919" y="998"/>
                  </a:cubicBezTo>
                  <a:cubicBezTo>
                    <a:pt x="1663" y="998"/>
                    <a:pt x="1447" y="1125"/>
                    <a:pt x="1319" y="1322"/>
                  </a:cubicBezTo>
                  <a:cubicBezTo>
                    <a:pt x="1191" y="1135"/>
                    <a:pt x="974" y="1007"/>
                    <a:pt x="718" y="1007"/>
                  </a:cubicBezTo>
                  <a:cubicBezTo>
                    <a:pt x="325" y="1007"/>
                    <a:pt x="0" y="1332"/>
                    <a:pt x="0" y="1726"/>
                  </a:cubicBezTo>
                  <a:lnTo>
                    <a:pt x="0" y="1814"/>
                  </a:lnTo>
                  <a:lnTo>
                    <a:pt x="5295" y="1814"/>
                  </a:lnTo>
                  <a:lnTo>
                    <a:pt x="5295" y="1716"/>
                  </a:lnTo>
                  <a:cubicBezTo>
                    <a:pt x="5295" y="1312"/>
                    <a:pt x="4970" y="987"/>
                    <a:pt x="4576" y="987"/>
                  </a:cubicBezTo>
                  <a:cubicBezTo>
                    <a:pt x="4370" y="987"/>
                    <a:pt x="4193" y="1076"/>
                    <a:pt x="4064" y="1204"/>
                  </a:cubicBezTo>
                  <a:cubicBezTo>
                    <a:pt x="3907" y="948"/>
                    <a:pt x="3631" y="761"/>
                    <a:pt x="3316" y="731"/>
                  </a:cubicBezTo>
                  <a:lnTo>
                    <a:pt x="3316" y="722"/>
                  </a:lnTo>
                  <a:cubicBezTo>
                    <a:pt x="3316" y="324"/>
                    <a:pt x="2990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11"/>
          <p:cNvGrpSpPr/>
          <p:nvPr/>
        </p:nvGrpSpPr>
        <p:grpSpPr>
          <a:xfrm>
            <a:off x="157750" y="1345551"/>
            <a:ext cx="1288813" cy="3737500"/>
            <a:chOff x="8274682" y="2833210"/>
            <a:chExt cx="775786" cy="2249609"/>
          </a:xfrm>
        </p:grpSpPr>
        <p:sp>
          <p:nvSpPr>
            <p:cNvPr id="2146" name="Google Shape;2146;p11"/>
            <p:cNvSpPr/>
            <p:nvPr/>
          </p:nvSpPr>
          <p:spPr>
            <a:xfrm>
              <a:off x="8643720" y="2833210"/>
              <a:ext cx="37709" cy="2249609"/>
            </a:xfrm>
            <a:custGeom>
              <a:avLst/>
              <a:gdLst/>
              <a:ahLst/>
              <a:cxnLst/>
              <a:rect l="l" t="t" r="r" b="b"/>
              <a:pathLst>
                <a:path w="178" h="10619" extrusionOk="0">
                  <a:moveTo>
                    <a:pt x="0" y="1"/>
                  </a:moveTo>
                  <a:lnTo>
                    <a:pt x="0" y="10619"/>
                  </a:lnTo>
                  <a:lnTo>
                    <a:pt x="177" y="1061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>
              <a:off x="8278919" y="2927058"/>
              <a:ext cx="767312" cy="256547"/>
            </a:xfrm>
            <a:custGeom>
              <a:avLst/>
              <a:gdLst/>
              <a:ahLst/>
              <a:cxnLst/>
              <a:rect l="l" t="t" r="r" b="b"/>
              <a:pathLst>
                <a:path w="3622" h="1211" extrusionOk="0">
                  <a:moveTo>
                    <a:pt x="0" y="0"/>
                  </a:moveTo>
                  <a:lnTo>
                    <a:pt x="0" y="1211"/>
                  </a:lnTo>
                  <a:lnTo>
                    <a:pt x="3149" y="1211"/>
                  </a:lnTo>
                  <a:lnTo>
                    <a:pt x="3622" y="59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>
              <a:off x="8274682" y="3179368"/>
              <a:ext cx="775786" cy="406535"/>
            </a:xfrm>
            <a:custGeom>
              <a:avLst/>
              <a:gdLst/>
              <a:ahLst/>
              <a:cxnLst/>
              <a:rect l="l" t="t" r="r" b="b"/>
              <a:pathLst>
                <a:path w="3662" h="1919" extrusionOk="0">
                  <a:moveTo>
                    <a:pt x="591" y="0"/>
                  </a:moveTo>
                  <a:lnTo>
                    <a:pt x="1" y="462"/>
                  </a:lnTo>
                  <a:lnTo>
                    <a:pt x="305" y="1171"/>
                  </a:lnTo>
                  <a:lnTo>
                    <a:pt x="3376" y="1919"/>
                  </a:lnTo>
                  <a:lnTo>
                    <a:pt x="3661" y="738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sp>
        <p:nvSpPr>
          <p:cNvPr id="2149" name="Google Shape;2149;p11"/>
          <p:cNvSpPr txBox="1">
            <a:spLocks noGrp="1"/>
          </p:cNvSpPr>
          <p:nvPr>
            <p:ph type="subTitle" idx="1"/>
          </p:nvPr>
        </p:nvSpPr>
        <p:spPr>
          <a:xfrm>
            <a:off x="1699477" y="3368400"/>
            <a:ext cx="4885500" cy="3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ONE_COLUMN_TEXT_1"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" name="Google Shape;2561;p15"/>
          <p:cNvGrpSpPr/>
          <p:nvPr/>
        </p:nvGrpSpPr>
        <p:grpSpPr>
          <a:xfrm>
            <a:off x="49" y="288406"/>
            <a:ext cx="9143974" cy="4917495"/>
            <a:chOff x="49" y="288406"/>
            <a:chExt cx="9143974" cy="4917495"/>
          </a:xfrm>
        </p:grpSpPr>
        <p:grpSp>
          <p:nvGrpSpPr>
            <p:cNvPr id="2562" name="Google Shape;2562;p15"/>
            <p:cNvGrpSpPr/>
            <p:nvPr/>
          </p:nvGrpSpPr>
          <p:grpSpPr>
            <a:xfrm flipH="1">
              <a:off x="1645044" y="4329065"/>
              <a:ext cx="250404" cy="549532"/>
              <a:chOff x="7248623" y="4329065"/>
              <a:chExt cx="250404" cy="549532"/>
            </a:xfrm>
          </p:grpSpPr>
          <p:sp>
            <p:nvSpPr>
              <p:cNvPr id="2563" name="Google Shape;2563;p15"/>
              <p:cNvSpPr/>
              <p:nvPr/>
            </p:nvSpPr>
            <p:spPr>
              <a:xfrm>
                <a:off x="7403059" y="4365503"/>
                <a:ext cx="54233" cy="223287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054" extrusionOk="0">
                    <a:moveTo>
                      <a:pt x="256" y="0"/>
                    </a:moveTo>
                    <a:cubicBezTo>
                      <a:pt x="148" y="11"/>
                      <a:pt x="158" y="168"/>
                      <a:pt x="158" y="453"/>
                    </a:cubicBezTo>
                    <a:cubicBezTo>
                      <a:pt x="158" y="877"/>
                      <a:pt x="187" y="1004"/>
                      <a:pt x="0" y="1014"/>
                    </a:cubicBezTo>
                    <a:lnTo>
                      <a:pt x="0" y="1054"/>
                    </a:lnTo>
                    <a:cubicBezTo>
                      <a:pt x="59" y="1054"/>
                      <a:pt x="148" y="1034"/>
                      <a:pt x="187" y="1004"/>
                    </a:cubicBezTo>
                    <a:cubicBezTo>
                      <a:pt x="236" y="955"/>
                      <a:pt x="217" y="237"/>
                      <a:pt x="217" y="138"/>
                    </a:cubicBezTo>
                    <a:cubicBezTo>
                      <a:pt x="217" y="59"/>
                      <a:pt x="247" y="20"/>
                      <a:pt x="25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5"/>
              <p:cNvSpPr/>
              <p:nvPr/>
            </p:nvSpPr>
            <p:spPr>
              <a:xfrm>
                <a:off x="7403059" y="4367621"/>
                <a:ext cx="83468" cy="248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172" extrusionOk="0">
                    <a:moveTo>
                      <a:pt x="306" y="1"/>
                    </a:moveTo>
                    <a:cubicBezTo>
                      <a:pt x="325" y="20"/>
                      <a:pt x="345" y="99"/>
                      <a:pt x="335" y="315"/>
                    </a:cubicBezTo>
                    <a:cubicBezTo>
                      <a:pt x="295" y="699"/>
                      <a:pt x="345" y="1033"/>
                      <a:pt x="187" y="1073"/>
                    </a:cubicBezTo>
                    <a:lnTo>
                      <a:pt x="0" y="1112"/>
                    </a:lnTo>
                    <a:lnTo>
                      <a:pt x="0" y="1171"/>
                    </a:lnTo>
                    <a:cubicBezTo>
                      <a:pt x="315" y="1162"/>
                      <a:pt x="394" y="1014"/>
                      <a:pt x="394" y="404"/>
                    </a:cubicBezTo>
                    <a:cubicBezTo>
                      <a:pt x="394" y="108"/>
                      <a:pt x="374" y="20"/>
                      <a:pt x="30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5"/>
              <p:cNvSpPr/>
              <p:nvPr/>
            </p:nvSpPr>
            <p:spPr>
              <a:xfrm>
                <a:off x="7403059" y="4365503"/>
                <a:ext cx="79443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123" extrusionOk="0">
                    <a:moveTo>
                      <a:pt x="276" y="0"/>
                    </a:moveTo>
                    <a:cubicBezTo>
                      <a:pt x="266" y="0"/>
                      <a:pt x="256" y="30"/>
                      <a:pt x="247" y="50"/>
                    </a:cubicBezTo>
                    <a:cubicBezTo>
                      <a:pt x="236" y="70"/>
                      <a:pt x="227" y="109"/>
                      <a:pt x="227" y="138"/>
                    </a:cubicBezTo>
                    <a:cubicBezTo>
                      <a:pt x="227" y="237"/>
                      <a:pt x="247" y="955"/>
                      <a:pt x="197" y="1004"/>
                    </a:cubicBezTo>
                    <a:cubicBezTo>
                      <a:pt x="158" y="1034"/>
                      <a:pt x="59" y="1054"/>
                      <a:pt x="0" y="1063"/>
                    </a:cubicBezTo>
                    <a:lnTo>
                      <a:pt x="0" y="1122"/>
                    </a:lnTo>
                    <a:lnTo>
                      <a:pt x="197" y="1083"/>
                    </a:lnTo>
                    <a:cubicBezTo>
                      <a:pt x="374" y="1043"/>
                      <a:pt x="315" y="709"/>
                      <a:pt x="354" y="325"/>
                    </a:cubicBezTo>
                    <a:cubicBezTo>
                      <a:pt x="354" y="237"/>
                      <a:pt x="365" y="148"/>
                      <a:pt x="345" y="70"/>
                    </a:cubicBezTo>
                    <a:cubicBezTo>
                      <a:pt x="345" y="50"/>
                      <a:pt x="335" y="11"/>
                      <a:pt x="31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5"/>
              <p:cNvSpPr/>
              <p:nvPr/>
            </p:nvSpPr>
            <p:spPr>
              <a:xfrm>
                <a:off x="7403059" y="4365503"/>
                <a:ext cx="70969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123" extrusionOk="0">
                    <a:moveTo>
                      <a:pt x="247" y="0"/>
                    </a:moveTo>
                    <a:cubicBezTo>
                      <a:pt x="227" y="0"/>
                      <a:pt x="217" y="30"/>
                      <a:pt x="217" y="50"/>
                    </a:cubicBezTo>
                    <a:cubicBezTo>
                      <a:pt x="207" y="70"/>
                      <a:pt x="197" y="109"/>
                      <a:pt x="197" y="138"/>
                    </a:cubicBezTo>
                    <a:cubicBezTo>
                      <a:pt x="197" y="237"/>
                      <a:pt x="217" y="955"/>
                      <a:pt x="168" y="1004"/>
                    </a:cubicBezTo>
                    <a:cubicBezTo>
                      <a:pt x="138" y="1034"/>
                      <a:pt x="59" y="1054"/>
                      <a:pt x="0" y="1054"/>
                    </a:cubicBezTo>
                    <a:lnTo>
                      <a:pt x="0" y="1122"/>
                    </a:lnTo>
                    <a:lnTo>
                      <a:pt x="168" y="1083"/>
                    </a:lnTo>
                    <a:cubicBezTo>
                      <a:pt x="335" y="1043"/>
                      <a:pt x="286" y="709"/>
                      <a:pt x="315" y="325"/>
                    </a:cubicBezTo>
                    <a:cubicBezTo>
                      <a:pt x="315" y="237"/>
                      <a:pt x="325" y="148"/>
                      <a:pt x="306" y="70"/>
                    </a:cubicBezTo>
                    <a:cubicBezTo>
                      <a:pt x="306" y="50"/>
                      <a:pt x="295" y="11"/>
                      <a:pt x="27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5"/>
              <p:cNvSpPr/>
              <p:nvPr/>
            </p:nvSpPr>
            <p:spPr>
              <a:xfrm>
                <a:off x="7403059" y="4365503"/>
                <a:ext cx="73087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123" extrusionOk="0">
                    <a:moveTo>
                      <a:pt x="266" y="0"/>
                    </a:moveTo>
                    <a:cubicBezTo>
                      <a:pt x="247" y="0"/>
                      <a:pt x="236" y="30"/>
                      <a:pt x="236" y="50"/>
                    </a:cubicBezTo>
                    <a:cubicBezTo>
                      <a:pt x="217" y="70"/>
                      <a:pt x="217" y="109"/>
                      <a:pt x="217" y="138"/>
                    </a:cubicBezTo>
                    <a:cubicBezTo>
                      <a:pt x="217" y="237"/>
                      <a:pt x="236" y="955"/>
                      <a:pt x="187" y="1004"/>
                    </a:cubicBezTo>
                    <a:cubicBezTo>
                      <a:pt x="148" y="1034"/>
                      <a:pt x="59" y="1054"/>
                      <a:pt x="0" y="1054"/>
                    </a:cubicBezTo>
                    <a:lnTo>
                      <a:pt x="0" y="1122"/>
                    </a:lnTo>
                    <a:lnTo>
                      <a:pt x="187" y="1083"/>
                    </a:lnTo>
                    <a:cubicBezTo>
                      <a:pt x="345" y="1043"/>
                      <a:pt x="295" y="709"/>
                      <a:pt x="335" y="325"/>
                    </a:cubicBezTo>
                    <a:cubicBezTo>
                      <a:pt x="335" y="237"/>
                      <a:pt x="345" y="148"/>
                      <a:pt x="325" y="70"/>
                    </a:cubicBezTo>
                    <a:cubicBezTo>
                      <a:pt x="325" y="50"/>
                      <a:pt x="315" y="11"/>
                      <a:pt x="29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5"/>
              <p:cNvSpPr/>
              <p:nvPr/>
            </p:nvSpPr>
            <p:spPr>
              <a:xfrm>
                <a:off x="7399882" y="4365503"/>
                <a:ext cx="76265" cy="23811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124" extrusionOk="0">
                    <a:moveTo>
                      <a:pt x="232" y="109"/>
                    </a:moveTo>
                    <a:cubicBezTo>
                      <a:pt x="222" y="138"/>
                      <a:pt x="232" y="158"/>
                      <a:pt x="232" y="188"/>
                    </a:cubicBezTo>
                    <a:lnTo>
                      <a:pt x="232" y="109"/>
                    </a:lnTo>
                    <a:close/>
                    <a:moveTo>
                      <a:pt x="232" y="266"/>
                    </a:moveTo>
                    <a:lnTo>
                      <a:pt x="232" y="581"/>
                    </a:lnTo>
                    <a:cubicBezTo>
                      <a:pt x="242" y="473"/>
                      <a:pt x="242" y="374"/>
                      <a:pt x="232" y="266"/>
                    </a:cubicBezTo>
                    <a:close/>
                    <a:moveTo>
                      <a:pt x="212" y="965"/>
                    </a:moveTo>
                    <a:lnTo>
                      <a:pt x="212" y="965"/>
                    </a:lnTo>
                    <a:cubicBezTo>
                      <a:pt x="202" y="975"/>
                      <a:pt x="202" y="995"/>
                      <a:pt x="192" y="1004"/>
                    </a:cubicBezTo>
                    <a:cubicBezTo>
                      <a:pt x="202" y="995"/>
                      <a:pt x="212" y="975"/>
                      <a:pt x="212" y="965"/>
                    </a:cubicBezTo>
                    <a:close/>
                    <a:moveTo>
                      <a:pt x="271" y="0"/>
                    </a:moveTo>
                    <a:cubicBezTo>
                      <a:pt x="262" y="0"/>
                      <a:pt x="262" y="11"/>
                      <a:pt x="262" y="11"/>
                    </a:cubicBezTo>
                    <a:cubicBezTo>
                      <a:pt x="251" y="20"/>
                      <a:pt x="251" y="30"/>
                      <a:pt x="251" y="30"/>
                    </a:cubicBezTo>
                    <a:cubicBezTo>
                      <a:pt x="232" y="59"/>
                      <a:pt x="232" y="79"/>
                      <a:pt x="232" y="109"/>
                    </a:cubicBezTo>
                    <a:cubicBezTo>
                      <a:pt x="242" y="79"/>
                      <a:pt x="242" y="59"/>
                      <a:pt x="251" y="40"/>
                    </a:cubicBezTo>
                    <a:cubicBezTo>
                      <a:pt x="262" y="30"/>
                      <a:pt x="262" y="20"/>
                      <a:pt x="262" y="20"/>
                    </a:cubicBezTo>
                    <a:lnTo>
                      <a:pt x="271" y="11"/>
                    </a:lnTo>
                    <a:lnTo>
                      <a:pt x="310" y="11"/>
                    </a:lnTo>
                    <a:cubicBezTo>
                      <a:pt x="321" y="11"/>
                      <a:pt x="330" y="30"/>
                      <a:pt x="330" y="40"/>
                    </a:cubicBezTo>
                    <a:cubicBezTo>
                      <a:pt x="330" y="50"/>
                      <a:pt x="340" y="59"/>
                      <a:pt x="340" y="79"/>
                    </a:cubicBezTo>
                    <a:cubicBezTo>
                      <a:pt x="340" y="99"/>
                      <a:pt x="350" y="129"/>
                      <a:pt x="350" y="148"/>
                    </a:cubicBezTo>
                    <a:cubicBezTo>
                      <a:pt x="350" y="207"/>
                      <a:pt x="350" y="256"/>
                      <a:pt x="340" y="306"/>
                    </a:cubicBezTo>
                    <a:cubicBezTo>
                      <a:pt x="330" y="414"/>
                      <a:pt x="330" y="512"/>
                      <a:pt x="330" y="621"/>
                    </a:cubicBezTo>
                    <a:cubicBezTo>
                      <a:pt x="330" y="670"/>
                      <a:pt x="321" y="729"/>
                      <a:pt x="321" y="778"/>
                    </a:cubicBezTo>
                    <a:cubicBezTo>
                      <a:pt x="321" y="827"/>
                      <a:pt x="310" y="877"/>
                      <a:pt x="301" y="936"/>
                    </a:cubicBezTo>
                    <a:cubicBezTo>
                      <a:pt x="301" y="955"/>
                      <a:pt x="291" y="984"/>
                      <a:pt x="281" y="1004"/>
                    </a:cubicBezTo>
                    <a:cubicBezTo>
                      <a:pt x="271" y="1024"/>
                      <a:pt x="251" y="1054"/>
                      <a:pt x="232" y="1063"/>
                    </a:cubicBezTo>
                    <a:cubicBezTo>
                      <a:pt x="232" y="1063"/>
                      <a:pt x="222" y="1063"/>
                      <a:pt x="222" y="1073"/>
                    </a:cubicBezTo>
                    <a:lnTo>
                      <a:pt x="202" y="1073"/>
                    </a:lnTo>
                    <a:lnTo>
                      <a:pt x="163" y="1083"/>
                    </a:lnTo>
                    <a:lnTo>
                      <a:pt x="84" y="1103"/>
                    </a:lnTo>
                    <a:cubicBezTo>
                      <a:pt x="23" y="1115"/>
                      <a:pt x="0" y="1123"/>
                      <a:pt x="15" y="1123"/>
                    </a:cubicBezTo>
                    <a:cubicBezTo>
                      <a:pt x="24" y="1123"/>
                      <a:pt x="47" y="1120"/>
                      <a:pt x="84" y="1113"/>
                    </a:cubicBezTo>
                    <a:lnTo>
                      <a:pt x="163" y="1093"/>
                    </a:lnTo>
                    <a:lnTo>
                      <a:pt x="202" y="1083"/>
                    </a:lnTo>
                    <a:lnTo>
                      <a:pt x="222" y="1083"/>
                    </a:lnTo>
                    <a:cubicBezTo>
                      <a:pt x="232" y="1073"/>
                      <a:pt x="232" y="1073"/>
                      <a:pt x="242" y="1073"/>
                    </a:cubicBezTo>
                    <a:cubicBezTo>
                      <a:pt x="262" y="1054"/>
                      <a:pt x="281" y="1034"/>
                      <a:pt x="291" y="1014"/>
                    </a:cubicBezTo>
                    <a:cubicBezTo>
                      <a:pt x="301" y="984"/>
                      <a:pt x="310" y="955"/>
                      <a:pt x="310" y="936"/>
                    </a:cubicBezTo>
                    <a:cubicBezTo>
                      <a:pt x="330" y="886"/>
                      <a:pt x="330" y="827"/>
                      <a:pt x="330" y="778"/>
                    </a:cubicBezTo>
                    <a:cubicBezTo>
                      <a:pt x="340" y="729"/>
                      <a:pt x="340" y="670"/>
                      <a:pt x="340" y="621"/>
                    </a:cubicBezTo>
                    <a:cubicBezTo>
                      <a:pt x="340" y="522"/>
                      <a:pt x="340" y="414"/>
                      <a:pt x="350" y="306"/>
                    </a:cubicBezTo>
                    <a:cubicBezTo>
                      <a:pt x="360" y="256"/>
                      <a:pt x="360" y="207"/>
                      <a:pt x="360" y="148"/>
                    </a:cubicBezTo>
                    <a:cubicBezTo>
                      <a:pt x="360" y="129"/>
                      <a:pt x="350" y="99"/>
                      <a:pt x="350" y="79"/>
                    </a:cubicBezTo>
                    <a:cubicBezTo>
                      <a:pt x="350" y="59"/>
                      <a:pt x="340" y="50"/>
                      <a:pt x="340" y="40"/>
                    </a:cubicBezTo>
                    <a:cubicBezTo>
                      <a:pt x="340" y="30"/>
                      <a:pt x="330" y="20"/>
                      <a:pt x="330" y="20"/>
                    </a:cubicBezTo>
                    <a:cubicBezTo>
                      <a:pt x="330" y="11"/>
                      <a:pt x="321" y="0"/>
                      <a:pt x="32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5"/>
              <p:cNvSpPr/>
              <p:nvPr/>
            </p:nvSpPr>
            <p:spPr>
              <a:xfrm>
                <a:off x="7294594" y="4561462"/>
                <a:ext cx="54445" cy="223287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11"/>
                      <a:pt x="40" y="50"/>
                      <a:pt x="40" y="129"/>
                    </a:cubicBezTo>
                    <a:cubicBezTo>
                      <a:pt x="40" y="237"/>
                      <a:pt x="20" y="945"/>
                      <a:pt x="70" y="1004"/>
                    </a:cubicBezTo>
                    <a:cubicBezTo>
                      <a:pt x="109" y="1034"/>
                      <a:pt x="197" y="1054"/>
                      <a:pt x="256" y="1054"/>
                    </a:cubicBezTo>
                    <a:lnTo>
                      <a:pt x="256" y="1014"/>
                    </a:lnTo>
                    <a:cubicBezTo>
                      <a:pt x="70" y="1004"/>
                      <a:pt x="99" y="866"/>
                      <a:pt x="99" y="453"/>
                    </a:cubicBezTo>
                    <a:cubicBezTo>
                      <a:pt x="99" y="158"/>
                      <a:pt x="109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>
                <a:off x="7263452" y="4561462"/>
                <a:ext cx="85586" cy="25040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182" extrusionOk="0">
                    <a:moveTo>
                      <a:pt x="99" y="0"/>
                    </a:moveTo>
                    <a:lnTo>
                      <a:pt x="99" y="0"/>
                    </a:lnTo>
                    <a:cubicBezTo>
                      <a:pt x="20" y="20"/>
                      <a:pt x="0" y="118"/>
                      <a:pt x="0" y="414"/>
                    </a:cubicBezTo>
                    <a:cubicBezTo>
                      <a:pt x="0" y="1024"/>
                      <a:pt x="79" y="1172"/>
                      <a:pt x="403" y="1181"/>
                    </a:cubicBezTo>
                    <a:lnTo>
                      <a:pt x="403" y="1122"/>
                    </a:lnTo>
                    <a:lnTo>
                      <a:pt x="206" y="1073"/>
                    </a:lnTo>
                    <a:cubicBezTo>
                      <a:pt x="49" y="1044"/>
                      <a:pt x="99" y="709"/>
                      <a:pt x="69" y="326"/>
                    </a:cubicBezTo>
                    <a:cubicBezTo>
                      <a:pt x="49" y="109"/>
                      <a:pt x="79" y="3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269595" y="4561462"/>
                <a:ext cx="79443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123" extrusionOk="0">
                    <a:moveTo>
                      <a:pt x="59" y="0"/>
                    </a:moveTo>
                    <a:cubicBezTo>
                      <a:pt x="40" y="11"/>
                      <a:pt x="30" y="50"/>
                      <a:pt x="30" y="59"/>
                    </a:cubicBezTo>
                    <a:cubicBezTo>
                      <a:pt x="11" y="148"/>
                      <a:pt x="11" y="237"/>
                      <a:pt x="20" y="326"/>
                    </a:cubicBezTo>
                    <a:cubicBezTo>
                      <a:pt x="50" y="709"/>
                      <a:pt x="0" y="1044"/>
                      <a:pt x="168" y="1073"/>
                    </a:cubicBezTo>
                    <a:lnTo>
                      <a:pt x="374" y="1122"/>
                    </a:lnTo>
                    <a:lnTo>
                      <a:pt x="374" y="1054"/>
                    </a:lnTo>
                    <a:cubicBezTo>
                      <a:pt x="306" y="1054"/>
                      <a:pt x="217" y="1034"/>
                      <a:pt x="177" y="1004"/>
                    </a:cubicBezTo>
                    <a:cubicBezTo>
                      <a:pt x="118" y="945"/>
                      <a:pt x="138" y="237"/>
                      <a:pt x="138" y="129"/>
                    </a:cubicBezTo>
                    <a:cubicBezTo>
                      <a:pt x="138" y="99"/>
                      <a:pt x="138" y="70"/>
                      <a:pt x="129" y="40"/>
                    </a:cubicBezTo>
                    <a:cubicBezTo>
                      <a:pt x="118" y="30"/>
                      <a:pt x="109" y="0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7277858" y="4561462"/>
                <a:ext cx="71181" cy="23578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3" extrusionOk="0">
                    <a:moveTo>
                      <a:pt x="50" y="0"/>
                    </a:moveTo>
                    <a:cubicBezTo>
                      <a:pt x="40" y="11"/>
                      <a:pt x="31" y="50"/>
                      <a:pt x="20" y="59"/>
                    </a:cubicBezTo>
                    <a:cubicBezTo>
                      <a:pt x="11" y="148"/>
                      <a:pt x="11" y="237"/>
                      <a:pt x="20" y="326"/>
                    </a:cubicBezTo>
                    <a:cubicBezTo>
                      <a:pt x="50" y="709"/>
                      <a:pt x="1" y="1044"/>
                      <a:pt x="158" y="1073"/>
                    </a:cubicBezTo>
                    <a:lnTo>
                      <a:pt x="335" y="1113"/>
                    </a:lnTo>
                    <a:lnTo>
                      <a:pt x="335" y="1054"/>
                    </a:lnTo>
                    <a:cubicBezTo>
                      <a:pt x="276" y="1044"/>
                      <a:pt x="197" y="1034"/>
                      <a:pt x="168" y="1004"/>
                    </a:cubicBezTo>
                    <a:cubicBezTo>
                      <a:pt x="119" y="945"/>
                      <a:pt x="129" y="237"/>
                      <a:pt x="129" y="129"/>
                    </a:cubicBezTo>
                    <a:cubicBezTo>
                      <a:pt x="129" y="99"/>
                      <a:pt x="129" y="70"/>
                      <a:pt x="119" y="40"/>
                    </a:cubicBezTo>
                    <a:cubicBezTo>
                      <a:pt x="109" y="3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>
                <a:off x="7273621" y="4561462"/>
                <a:ext cx="75418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123" extrusionOk="0">
                    <a:moveTo>
                      <a:pt x="60" y="0"/>
                    </a:moveTo>
                    <a:cubicBezTo>
                      <a:pt x="40" y="11"/>
                      <a:pt x="31" y="50"/>
                      <a:pt x="31" y="59"/>
                    </a:cubicBezTo>
                    <a:cubicBezTo>
                      <a:pt x="11" y="148"/>
                      <a:pt x="11" y="237"/>
                      <a:pt x="21" y="326"/>
                    </a:cubicBezTo>
                    <a:cubicBezTo>
                      <a:pt x="51" y="709"/>
                      <a:pt x="1" y="1044"/>
                      <a:pt x="158" y="1073"/>
                    </a:cubicBezTo>
                    <a:lnTo>
                      <a:pt x="355" y="1122"/>
                    </a:lnTo>
                    <a:lnTo>
                      <a:pt x="355" y="1054"/>
                    </a:lnTo>
                    <a:cubicBezTo>
                      <a:pt x="296" y="1054"/>
                      <a:pt x="208" y="1034"/>
                      <a:pt x="169" y="1004"/>
                    </a:cubicBezTo>
                    <a:cubicBezTo>
                      <a:pt x="119" y="945"/>
                      <a:pt x="139" y="237"/>
                      <a:pt x="139" y="129"/>
                    </a:cubicBezTo>
                    <a:cubicBezTo>
                      <a:pt x="139" y="99"/>
                      <a:pt x="129" y="70"/>
                      <a:pt x="119" y="40"/>
                    </a:cubicBezTo>
                    <a:cubicBezTo>
                      <a:pt x="119" y="30"/>
                      <a:pt x="110" y="0"/>
                      <a:pt x="9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5"/>
              <p:cNvSpPr/>
              <p:nvPr/>
            </p:nvSpPr>
            <p:spPr>
              <a:xfrm>
                <a:off x="7275951" y="4561462"/>
                <a:ext cx="76477" cy="238117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124" extrusionOk="0">
                    <a:moveTo>
                      <a:pt x="118" y="581"/>
                    </a:moveTo>
                    <a:cubicBezTo>
                      <a:pt x="118" y="680"/>
                      <a:pt x="118" y="788"/>
                      <a:pt x="128" y="886"/>
                    </a:cubicBezTo>
                    <a:cubicBezTo>
                      <a:pt x="138" y="916"/>
                      <a:pt x="138" y="945"/>
                      <a:pt x="138" y="965"/>
                    </a:cubicBezTo>
                    <a:cubicBezTo>
                      <a:pt x="147" y="975"/>
                      <a:pt x="147" y="995"/>
                      <a:pt x="158" y="1004"/>
                    </a:cubicBezTo>
                    <a:cubicBezTo>
                      <a:pt x="147" y="995"/>
                      <a:pt x="147" y="975"/>
                      <a:pt x="147" y="965"/>
                    </a:cubicBezTo>
                    <a:cubicBezTo>
                      <a:pt x="138" y="936"/>
                      <a:pt x="138" y="916"/>
                      <a:pt x="138" y="886"/>
                    </a:cubicBezTo>
                    <a:cubicBezTo>
                      <a:pt x="128" y="788"/>
                      <a:pt x="128" y="680"/>
                      <a:pt x="118" y="581"/>
                    </a:cubicBezTo>
                    <a:close/>
                    <a:moveTo>
                      <a:pt x="158" y="1004"/>
                    </a:moveTo>
                    <a:cubicBezTo>
                      <a:pt x="167" y="1014"/>
                      <a:pt x="177" y="1024"/>
                      <a:pt x="187" y="1024"/>
                    </a:cubicBezTo>
                    <a:cubicBezTo>
                      <a:pt x="177" y="1014"/>
                      <a:pt x="167" y="1014"/>
                      <a:pt x="158" y="1004"/>
                    </a:cubicBezTo>
                    <a:close/>
                    <a:moveTo>
                      <a:pt x="40" y="0"/>
                    </a:moveTo>
                    <a:cubicBezTo>
                      <a:pt x="40" y="0"/>
                      <a:pt x="29" y="11"/>
                      <a:pt x="29" y="20"/>
                    </a:cubicBezTo>
                    <a:cubicBezTo>
                      <a:pt x="20" y="20"/>
                      <a:pt x="20" y="30"/>
                      <a:pt x="20" y="30"/>
                    </a:cubicBezTo>
                    <a:cubicBezTo>
                      <a:pt x="20" y="50"/>
                      <a:pt x="10" y="59"/>
                      <a:pt x="10" y="70"/>
                    </a:cubicBezTo>
                    <a:cubicBezTo>
                      <a:pt x="0" y="99"/>
                      <a:pt x="0" y="129"/>
                      <a:pt x="0" y="148"/>
                    </a:cubicBezTo>
                    <a:cubicBezTo>
                      <a:pt x="0" y="207"/>
                      <a:pt x="0" y="256"/>
                      <a:pt x="10" y="306"/>
                    </a:cubicBezTo>
                    <a:cubicBezTo>
                      <a:pt x="10" y="414"/>
                      <a:pt x="20" y="512"/>
                      <a:pt x="20" y="621"/>
                    </a:cubicBezTo>
                    <a:lnTo>
                      <a:pt x="20" y="778"/>
                    </a:lnTo>
                    <a:cubicBezTo>
                      <a:pt x="29" y="827"/>
                      <a:pt x="29" y="877"/>
                      <a:pt x="40" y="936"/>
                    </a:cubicBezTo>
                    <a:cubicBezTo>
                      <a:pt x="49" y="955"/>
                      <a:pt x="49" y="985"/>
                      <a:pt x="69" y="1004"/>
                    </a:cubicBezTo>
                    <a:cubicBezTo>
                      <a:pt x="79" y="1034"/>
                      <a:pt x="88" y="1054"/>
                      <a:pt x="118" y="1073"/>
                    </a:cubicBezTo>
                    <a:cubicBezTo>
                      <a:pt x="118" y="1073"/>
                      <a:pt x="128" y="1073"/>
                      <a:pt x="138" y="1083"/>
                    </a:cubicBezTo>
                    <a:lnTo>
                      <a:pt x="158" y="1083"/>
                    </a:lnTo>
                    <a:lnTo>
                      <a:pt x="197" y="1093"/>
                    </a:lnTo>
                    <a:lnTo>
                      <a:pt x="266" y="1113"/>
                    </a:lnTo>
                    <a:cubicBezTo>
                      <a:pt x="307" y="1120"/>
                      <a:pt x="332" y="1123"/>
                      <a:pt x="343" y="1123"/>
                    </a:cubicBezTo>
                    <a:cubicBezTo>
                      <a:pt x="360" y="1123"/>
                      <a:pt x="337" y="1115"/>
                      <a:pt x="276" y="1103"/>
                    </a:cubicBezTo>
                    <a:lnTo>
                      <a:pt x="197" y="1083"/>
                    </a:lnTo>
                    <a:lnTo>
                      <a:pt x="158" y="1073"/>
                    </a:lnTo>
                    <a:lnTo>
                      <a:pt x="138" y="1073"/>
                    </a:lnTo>
                    <a:cubicBezTo>
                      <a:pt x="138" y="1063"/>
                      <a:pt x="128" y="1063"/>
                      <a:pt x="118" y="1063"/>
                    </a:cubicBezTo>
                    <a:cubicBezTo>
                      <a:pt x="99" y="1044"/>
                      <a:pt x="88" y="1024"/>
                      <a:pt x="79" y="1004"/>
                    </a:cubicBezTo>
                    <a:cubicBezTo>
                      <a:pt x="69" y="985"/>
                      <a:pt x="59" y="955"/>
                      <a:pt x="49" y="925"/>
                    </a:cubicBezTo>
                    <a:cubicBezTo>
                      <a:pt x="40" y="877"/>
                      <a:pt x="40" y="827"/>
                      <a:pt x="40" y="778"/>
                    </a:cubicBezTo>
                    <a:cubicBezTo>
                      <a:pt x="29" y="719"/>
                      <a:pt x="29" y="670"/>
                      <a:pt x="29" y="621"/>
                    </a:cubicBezTo>
                    <a:cubicBezTo>
                      <a:pt x="29" y="512"/>
                      <a:pt x="20" y="414"/>
                      <a:pt x="20" y="306"/>
                    </a:cubicBezTo>
                    <a:cubicBezTo>
                      <a:pt x="10" y="256"/>
                      <a:pt x="10" y="207"/>
                      <a:pt x="10" y="148"/>
                    </a:cubicBezTo>
                    <a:cubicBezTo>
                      <a:pt x="10" y="129"/>
                      <a:pt x="10" y="99"/>
                      <a:pt x="20" y="79"/>
                    </a:cubicBezTo>
                    <a:cubicBezTo>
                      <a:pt x="20" y="59"/>
                      <a:pt x="20" y="50"/>
                      <a:pt x="29" y="40"/>
                    </a:cubicBezTo>
                    <a:cubicBezTo>
                      <a:pt x="29" y="30"/>
                      <a:pt x="40" y="11"/>
                      <a:pt x="49" y="11"/>
                    </a:cubicBezTo>
                    <a:lnTo>
                      <a:pt x="79" y="11"/>
                    </a:lnTo>
                    <a:cubicBezTo>
                      <a:pt x="88" y="11"/>
                      <a:pt x="88" y="11"/>
                      <a:pt x="88" y="20"/>
                    </a:cubicBezTo>
                    <a:cubicBezTo>
                      <a:pt x="99" y="20"/>
                      <a:pt x="99" y="30"/>
                      <a:pt x="99" y="30"/>
                    </a:cubicBezTo>
                    <a:cubicBezTo>
                      <a:pt x="108" y="59"/>
                      <a:pt x="118" y="79"/>
                      <a:pt x="118" y="109"/>
                    </a:cubicBezTo>
                    <a:lnTo>
                      <a:pt x="118" y="188"/>
                    </a:lnTo>
                    <a:lnTo>
                      <a:pt x="118" y="267"/>
                    </a:lnTo>
                    <a:lnTo>
                      <a:pt x="118" y="581"/>
                    </a:lnTo>
                    <a:cubicBezTo>
                      <a:pt x="118" y="473"/>
                      <a:pt x="128" y="365"/>
                      <a:pt x="128" y="267"/>
                    </a:cubicBezTo>
                    <a:lnTo>
                      <a:pt x="128" y="188"/>
                    </a:lnTo>
                    <a:lnTo>
                      <a:pt x="128" y="109"/>
                    </a:lnTo>
                    <a:cubicBezTo>
                      <a:pt x="128" y="79"/>
                      <a:pt x="118" y="59"/>
                      <a:pt x="108" y="30"/>
                    </a:cubicBezTo>
                    <a:cubicBezTo>
                      <a:pt x="108" y="20"/>
                      <a:pt x="99" y="20"/>
                      <a:pt x="99" y="11"/>
                    </a:cubicBezTo>
                    <a:cubicBezTo>
                      <a:pt x="99" y="11"/>
                      <a:pt x="88" y="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5"/>
              <p:cNvSpPr/>
              <p:nvPr/>
            </p:nvSpPr>
            <p:spPr>
              <a:xfrm>
                <a:off x="7342683" y="4330124"/>
                <a:ext cx="70969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89" extrusionOk="0">
                    <a:moveTo>
                      <a:pt x="167" y="0"/>
                    </a:moveTo>
                    <a:cubicBezTo>
                      <a:pt x="0" y="0"/>
                      <a:pt x="20" y="217"/>
                      <a:pt x="20" y="482"/>
                    </a:cubicBezTo>
                    <a:lnTo>
                      <a:pt x="20" y="2588"/>
                    </a:lnTo>
                    <a:lnTo>
                      <a:pt x="324" y="2588"/>
                    </a:lnTo>
                    <a:lnTo>
                      <a:pt x="324" y="482"/>
                    </a:lnTo>
                    <a:cubicBezTo>
                      <a:pt x="324" y="217"/>
                      <a:pt x="335" y="0"/>
                      <a:pt x="16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5"/>
              <p:cNvSpPr/>
              <p:nvPr/>
            </p:nvSpPr>
            <p:spPr>
              <a:xfrm>
                <a:off x="7352852" y="4330124"/>
                <a:ext cx="50420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238" h="2589" extrusionOk="0">
                    <a:moveTo>
                      <a:pt x="119" y="0"/>
                    </a:moveTo>
                    <a:cubicBezTo>
                      <a:pt x="1" y="0"/>
                      <a:pt x="11" y="325"/>
                      <a:pt x="21" y="689"/>
                    </a:cubicBezTo>
                    <a:cubicBezTo>
                      <a:pt x="31" y="1014"/>
                      <a:pt x="51" y="2588"/>
                      <a:pt x="51" y="2588"/>
                    </a:cubicBezTo>
                    <a:lnTo>
                      <a:pt x="188" y="2588"/>
                    </a:lnTo>
                    <a:cubicBezTo>
                      <a:pt x="188" y="2588"/>
                      <a:pt x="217" y="1014"/>
                      <a:pt x="217" y="689"/>
                    </a:cubicBezTo>
                    <a:cubicBezTo>
                      <a:pt x="228" y="325"/>
                      <a:pt x="237" y="0"/>
                      <a:pt x="11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5"/>
              <p:cNvSpPr/>
              <p:nvPr/>
            </p:nvSpPr>
            <p:spPr>
              <a:xfrm>
                <a:off x="7361325" y="4330124"/>
                <a:ext cx="33472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589" extrusionOk="0">
                    <a:moveTo>
                      <a:pt x="79" y="0"/>
                    </a:moveTo>
                    <a:cubicBezTo>
                      <a:pt x="0" y="0"/>
                      <a:pt x="11" y="217"/>
                      <a:pt x="11" y="482"/>
                    </a:cubicBezTo>
                    <a:lnTo>
                      <a:pt x="11" y="2588"/>
                    </a:lnTo>
                    <a:lnTo>
                      <a:pt x="148" y="2588"/>
                    </a:lnTo>
                    <a:lnTo>
                      <a:pt x="148" y="482"/>
                    </a:lnTo>
                    <a:cubicBezTo>
                      <a:pt x="148" y="217"/>
                      <a:pt x="158" y="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5"/>
              <p:cNvSpPr/>
              <p:nvPr/>
            </p:nvSpPr>
            <p:spPr>
              <a:xfrm>
                <a:off x="7361325" y="4329065"/>
                <a:ext cx="19066" cy="547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2584" extrusionOk="0">
                    <a:moveTo>
                      <a:pt x="76" y="1"/>
                    </a:moveTo>
                    <a:cubicBezTo>
                      <a:pt x="71" y="1"/>
                      <a:pt x="66" y="2"/>
                      <a:pt x="59" y="5"/>
                    </a:cubicBezTo>
                    <a:lnTo>
                      <a:pt x="40" y="25"/>
                    </a:lnTo>
                    <a:cubicBezTo>
                      <a:pt x="40" y="35"/>
                      <a:pt x="30" y="45"/>
                      <a:pt x="30" y="54"/>
                    </a:cubicBezTo>
                    <a:cubicBezTo>
                      <a:pt x="20" y="84"/>
                      <a:pt x="11" y="104"/>
                      <a:pt x="11" y="133"/>
                    </a:cubicBezTo>
                    <a:cubicBezTo>
                      <a:pt x="11" y="163"/>
                      <a:pt x="11" y="183"/>
                      <a:pt x="0" y="212"/>
                    </a:cubicBezTo>
                    <a:lnTo>
                      <a:pt x="0" y="369"/>
                    </a:lnTo>
                    <a:lnTo>
                      <a:pt x="0" y="684"/>
                    </a:lnTo>
                    <a:lnTo>
                      <a:pt x="0" y="1324"/>
                    </a:lnTo>
                    <a:cubicBezTo>
                      <a:pt x="0" y="1747"/>
                      <a:pt x="0" y="2160"/>
                      <a:pt x="11" y="2584"/>
                    </a:cubicBezTo>
                    <a:lnTo>
                      <a:pt x="11" y="1324"/>
                    </a:lnTo>
                    <a:lnTo>
                      <a:pt x="11" y="684"/>
                    </a:lnTo>
                    <a:lnTo>
                      <a:pt x="11" y="369"/>
                    </a:lnTo>
                    <a:cubicBezTo>
                      <a:pt x="11" y="320"/>
                      <a:pt x="11" y="261"/>
                      <a:pt x="20" y="212"/>
                    </a:cubicBezTo>
                    <a:lnTo>
                      <a:pt x="20" y="133"/>
                    </a:lnTo>
                    <a:cubicBezTo>
                      <a:pt x="30" y="104"/>
                      <a:pt x="30" y="84"/>
                      <a:pt x="40" y="54"/>
                    </a:cubicBezTo>
                    <a:cubicBezTo>
                      <a:pt x="40" y="45"/>
                      <a:pt x="50" y="35"/>
                      <a:pt x="50" y="25"/>
                    </a:cubicBezTo>
                    <a:cubicBezTo>
                      <a:pt x="59" y="25"/>
                      <a:pt x="59" y="15"/>
                      <a:pt x="70" y="15"/>
                    </a:cubicBezTo>
                    <a:cubicBezTo>
                      <a:pt x="79" y="5"/>
                      <a:pt x="89" y="5"/>
                      <a:pt x="89" y="5"/>
                    </a:cubicBezTo>
                    <a:cubicBezTo>
                      <a:pt x="89" y="5"/>
                      <a:pt x="85" y="1"/>
                      <a:pt x="7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5"/>
              <p:cNvSpPr/>
              <p:nvPr/>
            </p:nvSpPr>
            <p:spPr>
              <a:xfrm>
                <a:off x="7378061" y="4329065"/>
                <a:ext cx="16736" cy="54741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584" extrusionOk="0">
                    <a:moveTo>
                      <a:pt x="6" y="1"/>
                    </a:moveTo>
                    <a:cubicBezTo>
                      <a:pt x="0" y="1"/>
                      <a:pt x="0" y="5"/>
                      <a:pt x="0" y="5"/>
                    </a:cubicBezTo>
                    <a:lnTo>
                      <a:pt x="10" y="15"/>
                    </a:lnTo>
                    <a:cubicBezTo>
                      <a:pt x="20" y="15"/>
                      <a:pt x="30" y="25"/>
                      <a:pt x="30" y="25"/>
                    </a:cubicBezTo>
                    <a:cubicBezTo>
                      <a:pt x="39" y="35"/>
                      <a:pt x="39" y="45"/>
                      <a:pt x="39" y="54"/>
                    </a:cubicBezTo>
                    <a:cubicBezTo>
                      <a:pt x="50" y="84"/>
                      <a:pt x="59" y="104"/>
                      <a:pt x="59" y="133"/>
                    </a:cubicBezTo>
                    <a:cubicBezTo>
                      <a:pt x="59" y="163"/>
                      <a:pt x="59" y="183"/>
                      <a:pt x="69" y="212"/>
                    </a:cubicBezTo>
                    <a:lnTo>
                      <a:pt x="69" y="369"/>
                    </a:lnTo>
                    <a:lnTo>
                      <a:pt x="69" y="684"/>
                    </a:lnTo>
                    <a:lnTo>
                      <a:pt x="69" y="1324"/>
                    </a:lnTo>
                    <a:lnTo>
                      <a:pt x="69" y="2584"/>
                    </a:lnTo>
                    <a:cubicBezTo>
                      <a:pt x="69" y="2160"/>
                      <a:pt x="79" y="1747"/>
                      <a:pt x="79" y="1324"/>
                    </a:cubicBezTo>
                    <a:lnTo>
                      <a:pt x="79" y="684"/>
                    </a:lnTo>
                    <a:lnTo>
                      <a:pt x="79" y="369"/>
                    </a:lnTo>
                    <a:lnTo>
                      <a:pt x="79" y="212"/>
                    </a:lnTo>
                    <a:cubicBezTo>
                      <a:pt x="79" y="183"/>
                      <a:pt x="69" y="163"/>
                      <a:pt x="69" y="133"/>
                    </a:cubicBezTo>
                    <a:cubicBezTo>
                      <a:pt x="69" y="104"/>
                      <a:pt x="59" y="84"/>
                      <a:pt x="59" y="54"/>
                    </a:cubicBezTo>
                    <a:cubicBezTo>
                      <a:pt x="50" y="45"/>
                      <a:pt x="50" y="35"/>
                      <a:pt x="39" y="25"/>
                    </a:cubicBezTo>
                    <a:lnTo>
                      <a:pt x="20" y="5"/>
                    </a:lnTo>
                    <a:cubicBezTo>
                      <a:pt x="13" y="2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5"/>
              <p:cNvSpPr/>
              <p:nvPr/>
            </p:nvSpPr>
            <p:spPr>
              <a:xfrm>
                <a:off x="7400941" y="4703188"/>
                <a:ext cx="18854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" extrusionOk="0">
                    <a:moveTo>
                      <a:pt x="89" y="1"/>
                    </a:moveTo>
                    <a:cubicBezTo>
                      <a:pt x="60" y="1"/>
                      <a:pt x="30" y="1"/>
                      <a:pt x="10" y="11"/>
                    </a:cubicBezTo>
                    <a:cubicBezTo>
                      <a:pt x="1" y="11"/>
                      <a:pt x="10" y="20"/>
                      <a:pt x="10" y="20"/>
                    </a:cubicBezTo>
                    <a:cubicBezTo>
                      <a:pt x="40" y="20"/>
                      <a:pt x="60" y="11"/>
                      <a:pt x="8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5"/>
              <p:cNvSpPr/>
              <p:nvPr/>
            </p:nvSpPr>
            <p:spPr>
              <a:xfrm>
                <a:off x="7336327" y="4759539"/>
                <a:ext cx="16736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30"/>
                      <a:pt x="40" y="60"/>
                      <a:pt x="59" y="79"/>
                    </a:cubicBezTo>
                    <a:cubicBezTo>
                      <a:pt x="69" y="79"/>
                      <a:pt x="79" y="79"/>
                      <a:pt x="69" y="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5"/>
              <p:cNvSpPr/>
              <p:nvPr/>
            </p:nvSpPr>
            <p:spPr>
              <a:xfrm>
                <a:off x="7336327" y="4724160"/>
                <a:ext cx="19066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0" y="0"/>
                    </a:moveTo>
                    <a:cubicBezTo>
                      <a:pt x="30" y="30"/>
                      <a:pt x="50" y="59"/>
                      <a:pt x="79" y="89"/>
                    </a:cubicBezTo>
                    <a:cubicBezTo>
                      <a:pt x="89" y="89"/>
                      <a:pt x="89" y="89"/>
                      <a:pt x="89" y="79"/>
                    </a:cubicBezTo>
                    <a:cubicBezTo>
                      <a:pt x="59" y="50"/>
                      <a:pt x="30" y="3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5"/>
              <p:cNvSpPr/>
              <p:nvPr/>
            </p:nvSpPr>
            <p:spPr>
              <a:xfrm>
                <a:off x="7248623" y="4659547"/>
                <a:ext cx="21185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29"/>
                      <a:pt x="60" y="59"/>
                      <a:pt x="90" y="79"/>
                    </a:cubicBezTo>
                    <a:cubicBezTo>
                      <a:pt x="99" y="79"/>
                      <a:pt x="99" y="69"/>
                      <a:pt x="99" y="69"/>
                    </a:cubicBezTo>
                    <a:cubicBezTo>
                      <a:pt x="70" y="40"/>
                      <a:pt x="31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5"/>
              <p:cNvSpPr/>
              <p:nvPr/>
            </p:nvSpPr>
            <p:spPr>
              <a:xfrm>
                <a:off x="7254978" y="4628194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0"/>
                      <a:pt x="30" y="40"/>
                      <a:pt x="50" y="50"/>
                    </a:cubicBezTo>
                    <a:cubicBezTo>
                      <a:pt x="50" y="50"/>
                      <a:pt x="60" y="40"/>
                      <a:pt x="50" y="40"/>
                    </a:cubicBezTo>
                    <a:cubicBezTo>
                      <a:pt x="40" y="30"/>
                      <a:pt x="20" y="11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5"/>
              <p:cNvSpPr/>
              <p:nvPr/>
            </p:nvSpPr>
            <p:spPr>
              <a:xfrm>
                <a:off x="7257096" y="4592815"/>
                <a:ext cx="10592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50" h="69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20" y="20"/>
                      <a:pt x="30" y="49"/>
                      <a:pt x="40" y="69"/>
                    </a:cubicBezTo>
                    <a:lnTo>
                      <a:pt x="50" y="69"/>
                    </a:lnTo>
                    <a:cubicBezTo>
                      <a:pt x="40" y="40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5"/>
              <p:cNvSpPr/>
              <p:nvPr/>
            </p:nvSpPr>
            <p:spPr>
              <a:xfrm>
                <a:off x="7267477" y="4557225"/>
                <a:ext cx="8686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1" h="60" extrusionOk="0">
                    <a:moveTo>
                      <a:pt x="1" y="1"/>
                    </a:moveTo>
                    <a:lnTo>
                      <a:pt x="30" y="60"/>
                    </a:lnTo>
                    <a:lnTo>
                      <a:pt x="40" y="50"/>
                    </a:lnTo>
                    <a:cubicBezTo>
                      <a:pt x="30" y="31"/>
                      <a:pt x="2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5"/>
              <p:cNvSpPr/>
              <p:nvPr/>
            </p:nvSpPr>
            <p:spPr>
              <a:xfrm>
                <a:off x="7302856" y="4553200"/>
                <a:ext cx="10804" cy="23939"/>
              </a:xfrm>
              <a:custGeom>
                <a:avLst/>
                <a:gdLst/>
                <a:ahLst/>
                <a:cxnLst/>
                <a:rect l="l" t="t" r="r" b="b"/>
                <a:pathLst>
                  <a:path w="51" h="113" extrusionOk="0">
                    <a:moveTo>
                      <a:pt x="50" y="0"/>
                    </a:moveTo>
                    <a:cubicBezTo>
                      <a:pt x="31" y="39"/>
                      <a:pt x="11" y="69"/>
                      <a:pt x="1" y="109"/>
                    </a:cubicBezTo>
                    <a:cubicBezTo>
                      <a:pt x="1" y="109"/>
                      <a:pt x="5" y="113"/>
                      <a:pt x="8" y="113"/>
                    </a:cubicBezTo>
                    <a:cubicBezTo>
                      <a:pt x="10" y="113"/>
                      <a:pt x="11" y="112"/>
                      <a:pt x="11" y="109"/>
                    </a:cubicBezTo>
                    <a:cubicBezTo>
                      <a:pt x="31" y="79"/>
                      <a:pt x="40" y="39"/>
                      <a:pt x="50" y="1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5"/>
              <p:cNvSpPr/>
              <p:nvPr/>
            </p:nvSpPr>
            <p:spPr>
              <a:xfrm>
                <a:off x="7340353" y="4521846"/>
                <a:ext cx="12075" cy="11652"/>
              </a:xfrm>
              <a:custGeom>
                <a:avLst/>
                <a:gdLst/>
                <a:ahLst/>
                <a:cxnLst/>
                <a:rect l="l" t="t" r="r" b="b"/>
                <a:pathLst>
                  <a:path w="57" h="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21"/>
                      <a:pt x="31" y="40"/>
                      <a:pt x="50" y="50"/>
                    </a:cubicBezTo>
                    <a:cubicBezTo>
                      <a:pt x="40" y="30"/>
                      <a:pt x="21" y="10"/>
                      <a:pt x="1" y="1"/>
                    </a:cubicBezTo>
                    <a:close/>
                    <a:moveTo>
                      <a:pt x="50" y="50"/>
                    </a:moveTo>
                    <a:cubicBezTo>
                      <a:pt x="50" y="53"/>
                      <a:pt x="52" y="54"/>
                      <a:pt x="53" y="54"/>
                    </a:cubicBezTo>
                    <a:cubicBezTo>
                      <a:pt x="55" y="54"/>
                      <a:pt x="57" y="50"/>
                      <a:pt x="50" y="5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5"/>
              <p:cNvSpPr/>
              <p:nvPr/>
            </p:nvSpPr>
            <p:spPr>
              <a:xfrm>
                <a:off x="7325947" y="4469732"/>
                <a:ext cx="18854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89" h="8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" y="30"/>
                      <a:pt x="49" y="59"/>
                      <a:pt x="79" y="79"/>
                    </a:cubicBezTo>
                    <a:cubicBezTo>
                      <a:pt x="89" y="79"/>
                      <a:pt x="89" y="79"/>
                      <a:pt x="89" y="70"/>
                    </a:cubicBezTo>
                    <a:cubicBezTo>
                      <a:pt x="59" y="50"/>
                      <a:pt x="3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5"/>
              <p:cNvSpPr/>
              <p:nvPr/>
            </p:nvSpPr>
            <p:spPr>
              <a:xfrm>
                <a:off x="7400941" y="4448971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0" y="20"/>
                      <a:pt x="20" y="30"/>
                      <a:pt x="1" y="50"/>
                    </a:cubicBezTo>
                    <a:lnTo>
                      <a:pt x="10" y="59"/>
                    </a:lnTo>
                    <a:cubicBezTo>
                      <a:pt x="30" y="39"/>
                      <a:pt x="40" y="20"/>
                      <a:pt x="6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5"/>
              <p:cNvSpPr/>
              <p:nvPr/>
            </p:nvSpPr>
            <p:spPr>
              <a:xfrm>
                <a:off x="7376578" y="4482231"/>
                <a:ext cx="7838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45" extrusionOk="0">
                    <a:moveTo>
                      <a:pt x="37" y="0"/>
                    </a:moveTo>
                    <a:cubicBezTo>
                      <a:pt x="27" y="11"/>
                      <a:pt x="7" y="20"/>
                      <a:pt x="7" y="40"/>
                    </a:cubicBezTo>
                    <a:cubicBezTo>
                      <a:pt x="1" y="40"/>
                      <a:pt x="3" y="44"/>
                      <a:pt x="8" y="44"/>
                    </a:cubicBezTo>
                    <a:cubicBezTo>
                      <a:pt x="11" y="44"/>
                      <a:pt x="14" y="43"/>
                      <a:pt x="17" y="40"/>
                    </a:cubicBezTo>
                    <a:cubicBezTo>
                      <a:pt x="27" y="30"/>
                      <a:pt x="27" y="20"/>
                      <a:pt x="3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5"/>
              <p:cNvSpPr/>
              <p:nvPr/>
            </p:nvSpPr>
            <p:spPr>
              <a:xfrm>
                <a:off x="7382087" y="4534345"/>
                <a:ext cx="8686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0" extrusionOk="0">
                    <a:moveTo>
                      <a:pt x="40" y="1"/>
                    </a:moveTo>
                    <a:cubicBezTo>
                      <a:pt x="31" y="1"/>
                      <a:pt x="11" y="10"/>
                      <a:pt x="1" y="21"/>
                    </a:cubicBezTo>
                    <a:lnTo>
                      <a:pt x="11" y="30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5"/>
              <p:cNvSpPr/>
              <p:nvPr/>
            </p:nvSpPr>
            <p:spPr>
              <a:xfrm>
                <a:off x="7398822" y="456569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40" y="20"/>
                      <a:pt x="20" y="30"/>
                      <a:pt x="11" y="50"/>
                    </a:cubicBezTo>
                    <a:cubicBezTo>
                      <a:pt x="0" y="50"/>
                      <a:pt x="11" y="59"/>
                      <a:pt x="11" y="59"/>
                    </a:cubicBezTo>
                    <a:cubicBezTo>
                      <a:pt x="30" y="39"/>
                      <a:pt x="5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5"/>
              <p:cNvSpPr/>
              <p:nvPr/>
            </p:nvSpPr>
            <p:spPr>
              <a:xfrm>
                <a:off x="7336327" y="4613576"/>
                <a:ext cx="16736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79" h="41" extrusionOk="0">
                    <a:moveTo>
                      <a:pt x="0" y="1"/>
                    </a:moveTo>
                    <a:cubicBezTo>
                      <a:pt x="30" y="10"/>
                      <a:pt x="50" y="30"/>
                      <a:pt x="69" y="40"/>
                    </a:cubicBezTo>
                    <a:cubicBezTo>
                      <a:pt x="69" y="40"/>
                      <a:pt x="79" y="40"/>
                      <a:pt x="69" y="30"/>
                    </a:cubicBezTo>
                    <a:cubicBezTo>
                      <a:pt x="50" y="21"/>
                      <a:pt x="3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5"/>
              <p:cNvSpPr/>
              <p:nvPr/>
            </p:nvSpPr>
            <p:spPr>
              <a:xfrm>
                <a:off x="7407085" y="4655310"/>
                <a:ext cx="15041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71" h="40" extrusionOk="0">
                    <a:moveTo>
                      <a:pt x="70" y="1"/>
                    </a:moveTo>
                    <a:cubicBezTo>
                      <a:pt x="50" y="10"/>
                      <a:pt x="20" y="20"/>
                      <a:pt x="1" y="30"/>
                    </a:cubicBezTo>
                    <a:lnTo>
                      <a:pt x="11" y="40"/>
                    </a:lnTo>
                    <a:cubicBezTo>
                      <a:pt x="31" y="30"/>
                      <a:pt x="50" y="10"/>
                      <a:pt x="7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5"/>
              <p:cNvSpPr/>
              <p:nvPr/>
            </p:nvSpPr>
            <p:spPr>
              <a:xfrm>
                <a:off x="7405178" y="4776275"/>
                <a:ext cx="8474" cy="211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0" y="0"/>
                    </a:moveTo>
                    <a:lnTo>
                      <a:pt x="10" y="10"/>
                    </a:lnTo>
                    <a:cubicBezTo>
                      <a:pt x="20" y="10"/>
                      <a:pt x="29" y="1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5"/>
              <p:cNvSpPr/>
              <p:nvPr/>
            </p:nvSpPr>
            <p:spPr>
              <a:xfrm>
                <a:off x="7403059" y="4819916"/>
                <a:ext cx="20973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99" h="51" extrusionOk="0">
                    <a:moveTo>
                      <a:pt x="98" y="1"/>
                    </a:moveTo>
                    <a:lnTo>
                      <a:pt x="98" y="1"/>
                    </a:lnTo>
                    <a:cubicBezTo>
                      <a:pt x="69" y="11"/>
                      <a:pt x="30" y="20"/>
                      <a:pt x="10" y="40"/>
                    </a:cubicBezTo>
                    <a:cubicBezTo>
                      <a:pt x="0" y="40"/>
                      <a:pt x="10" y="50"/>
                      <a:pt x="10" y="50"/>
                    </a:cubicBezTo>
                    <a:cubicBezTo>
                      <a:pt x="39" y="31"/>
                      <a:pt x="69" y="11"/>
                      <a:pt x="9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5"/>
              <p:cNvSpPr/>
              <p:nvPr/>
            </p:nvSpPr>
            <p:spPr>
              <a:xfrm>
                <a:off x="7319592" y="4843007"/>
                <a:ext cx="2944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6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" y="20"/>
                      <a:pt x="79" y="49"/>
                      <a:pt x="129" y="69"/>
                    </a:cubicBezTo>
                    <a:cubicBezTo>
                      <a:pt x="129" y="69"/>
                      <a:pt x="138" y="59"/>
                      <a:pt x="129" y="59"/>
                    </a:cubicBezTo>
                    <a:cubicBezTo>
                      <a:pt x="89" y="40"/>
                      <a:pt x="40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5"/>
              <p:cNvSpPr/>
              <p:nvPr/>
            </p:nvSpPr>
            <p:spPr>
              <a:xfrm>
                <a:off x="7332091" y="4822034"/>
                <a:ext cx="20973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1" y="1"/>
                    </a:moveTo>
                    <a:lnTo>
                      <a:pt x="89" y="60"/>
                    </a:lnTo>
                    <a:cubicBezTo>
                      <a:pt x="89" y="60"/>
                      <a:pt x="99" y="50"/>
                      <a:pt x="89" y="50"/>
                    </a:cubicBezTo>
                    <a:cubicBezTo>
                      <a:pt x="60" y="30"/>
                      <a:pt x="30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5"/>
              <p:cNvSpPr/>
              <p:nvPr/>
            </p:nvSpPr>
            <p:spPr>
              <a:xfrm>
                <a:off x="7263452" y="4751277"/>
                <a:ext cx="14617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69" h="40" extrusionOk="0">
                    <a:moveTo>
                      <a:pt x="0" y="0"/>
                    </a:moveTo>
                    <a:cubicBezTo>
                      <a:pt x="20" y="10"/>
                      <a:pt x="40" y="29"/>
                      <a:pt x="69" y="40"/>
                    </a:cubicBezTo>
                    <a:lnTo>
                      <a:pt x="69" y="29"/>
                    </a:lnTo>
                    <a:cubicBezTo>
                      <a:pt x="49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5"/>
              <p:cNvSpPr/>
              <p:nvPr/>
            </p:nvSpPr>
            <p:spPr>
              <a:xfrm>
                <a:off x="7307093" y="4698951"/>
                <a:ext cx="6567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0" y="1"/>
                    </a:moveTo>
                    <a:cubicBezTo>
                      <a:pt x="20" y="11"/>
                      <a:pt x="11" y="11"/>
                      <a:pt x="0" y="21"/>
                    </a:cubicBezTo>
                    <a:lnTo>
                      <a:pt x="11" y="31"/>
                    </a:lnTo>
                    <a:cubicBezTo>
                      <a:pt x="20" y="21"/>
                      <a:pt x="30" y="11"/>
                      <a:pt x="3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5"/>
              <p:cNvSpPr/>
              <p:nvPr/>
            </p:nvSpPr>
            <p:spPr>
              <a:xfrm>
                <a:off x="7342683" y="4426091"/>
                <a:ext cx="10381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9" h="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10"/>
                      <a:pt x="29" y="29"/>
                      <a:pt x="39" y="49"/>
                    </a:cubicBezTo>
                    <a:lnTo>
                      <a:pt x="49" y="39"/>
                    </a:lnTo>
                    <a:cubicBezTo>
                      <a:pt x="39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5"/>
              <p:cNvSpPr/>
              <p:nvPr/>
            </p:nvSpPr>
            <p:spPr>
              <a:xfrm>
                <a:off x="7388442" y="4409355"/>
                <a:ext cx="10592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50" h="30" extrusionOk="0">
                    <a:moveTo>
                      <a:pt x="49" y="0"/>
                    </a:moveTo>
                    <a:cubicBezTo>
                      <a:pt x="30" y="10"/>
                      <a:pt x="10" y="10"/>
                      <a:pt x="1" y="20"/>
                    </a:cubicBezTo>
                    <a:cubicBezTo>
                      <a:pt x="1" y="30"/>
                      <a:pt x="1" y="30"/>
                      <a:pt x="10" y="30"/>
                    </a:cubicBezTo>
                    <a:cubicBezTo>
                      <a:pt x="20" y="20"/>
                      <a:pt x="30" y="10"/>
                      <a:pt x="4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5"/>
              <p:cNvSpPr/>
              <p:nvPr/>
            </p:nvSpPr>
            <p:spPr>
              <a:xfrm>
                <a:off x="7388442" y="4355122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69" y="1"/>
                    </a:moveTo>
                    <a:cubicBezTo>
                      <a:pt x="49" y="20"/>
                      <a:pt x="20" y="30"/>
                      <a:pt x="10" y="49"/>
                    </a:cubicBezTo>
                    <a:cubicBezTo>
                      <a:pt x="1" y="49"/>
                      <a:pt x="10" y="60"/>
                      <a:pt x="10" y="60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5"/>
              <p:cNvSpPr/>
              <p:nvPr/>
            </p:nvSpPr>
            <p:spPr>
              <a:xfrm>
                <a:off x="7403695" y="4373765"/>
                <a:ext cx="22456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4" extrusionOk="0">
                    <a:moveTo>
                      <a:pt x="106" y="1"/>
                    </a:moveTo>
                    <a:cubicBezTo>
                      <a:pt x="66" y="20"/>
                      <a:pt x="36" y="40"/>
                      <a:pt x="7" y="60"/>
                    </a:cubicBezTo>
                    <a:cubicBezTo>
                      <a:pt x="0" y="67"/>
                      <a:pt x="3" y="74"/>
                      <a:pt x="6" y="74"/>
                    </a:cubicBezTo>
                    <a:cubicBezTo>
                      <a:pt x="6" y="74"/>
                      <a:pt x="7" y="73"/>
                      <a:pt x="7" y="70"/>
                    </a:cubicBezTo>
                    <a:cubicBezTo>
                      <a:pt x="47" y="50"/>
                      <a:pt x="76" y="31"/>
                      <a:pt x="10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5"/>
              <p:cNvSpPr/>
              <p:nvPr/>
            </p:nvSpPr>
            <p:spPr>
              <a:xfrm>
                <a:off x="7327854" y="4369740"/>
                <a:ext cx="21185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100" h="74" extrusionOk="0">
                    <a:moveTo>
                      <a:pt x="1" y="0"/>
                    </a:moveTo>
                    <a:cubicBezTo>
                      <a:pt x="31" y="20"/>
                      <a:pt x="60" y="50"/>
                      <a:pt x="90" y="69"/>
                    </a:cubicBezTo>
                    <a:cubicBezTo>
                      <a:pt x="93" y="72"/>
                      <a:pt x="94" y="73"/>
                      <a:pt x="96" y="73"/>
                    </a:cubicBezTo>
                    <a:cubicBezTo>
                      <a:pt x="99" y="73"/>
                      <a:pt x="99" y="66"/>
                      <a:pt x="99" y="59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5"/>
              <p:cNvSpPr/>
              <p:nvPr/>
            </p:nvSpPr>
            <p:spPr>
              <a:xfrm>
                <a:off x="7350945" y="4334361"/>
                <a:ext cx="6355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30" h="69" extrusionOk="0">
                    <a:moveTo>
                      <a:pt x="0" y="0"/>
                    </a:moveTo>
                    <a:cubicBezTo>
                      <a:pt x="0" y="20"/>
                      <a:pt x="10" y="49"/>
                      <a:pt x="20" y="69"/>
                    </a:cubicBezTo>
                    <a:cubicBezTo>
                      <a:pt x="20" y="69"/>
                      <a:pt x="30" y="69"/>
                      <a:pt x="30" y="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5"/>
              <p:cNvSpPr/>
              <p:nvPr/>
            </p:nvSpPr>
            <p:spPr>
              <a:xfrm>
                <a:off x="7369588" y="4659547"/>
                <a:ext cx="8686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41" h="50" extrusionOk="0">
                    <a:moveTo>
                      <a:pt x="1" y="0"/>
                    </a:moveTo>
                    <a:cubicBezTo>
                      <a:pt x="20" y="20"/>
                      <a:pt x="20" y="29"/>
                      <a:pt x="31" y="49"/>
                    </a:cubicBezTo>
                    <a:lnTo>
                      <a:pt x="40" y="49"/>
                    </a:lnTo>
                    <a:cubicBezTo>
                      <a:pt x="40" y="29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5"/>
              <p:cNvSpPr/>
              <p:nvPr/>
            </p:nvSpPr>
            <p:spPr>
              <a:xfrm>
                <a:off x="7378061" y="4609551"/>
                <a:ext cx="14829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69" y="0"/>
                    </a:moveTo>
                    <a:cubicBezTo>
                      <a:pt x="50" y="20"/>
                      <a:pt x="20" y="40"/>
                      <a:pt x="0" y="59"/>
                    </a:cubicBezTo>
                    <a:lnTo>
                      <a:pt x="10" y="69"/>
                    </a:lnTo>
                    <a:lnTo>
                      <a:pt x="69" y="1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5"/>
              <p:cNvSpPr/>
              <p:nvPr/>
            </p:nvSpPr>
            <p:spPr>
              <a:xfrm>
                <a:off x="7367681" y="4576079"/>
                <a:ext cx="12711" cy="13558"/>
              </a:xfrm>
              <a:custGeom>
                <a:avLst/>
                <a:gdLst/>
                <a:ahLst/>
                <a:cxnLst/>
                <a:rect l="l" t="t" r="r" b="b"/>
                <a:pathLst>
                  <a:path w="60" h="64" extrusionOk="0">
                    <a:moveTo>
                      <a:pt x="0" y="1"/>
                    </a:moveTo>
                    <a:cubicBezTo>
                      <a:pt x="20" y="20"/>
                      <a:pt x="29" y="50"/>
                      <a:pt x="49" y="60"/>
                    </a:cubicBezTo>
                    <a:cubicBezTo>
                      <a:pt x="49" y="63"/>
                      <a:pt x="50" y="64"/>
                      <a:pt x="52" y="64"/>
                    </a:cubicBezTo>
                    <a:cubicBezTo>
                      <a:pt x="55" y="64"/>
                      <a:pt x="59" y="60"/>
                      <a:pt x="59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5"/>
              <p:cNvSpPr/>
              <p:nvPr/>
            </p:nvSpPr>
            <p:spPr>
              <a:xfrm>
                <a:off x="7371706" y="4423761"/>
                <a:ext cx="10592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0" h="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21"/>
                      <a:pt x="21" y="40"/>
                      <a:pt x="40" y="60"/>
                    </a:cubicBezTo>
                    <a:lnTo>
                      <a:pt x="50" y="50"/>
                    </a:lnTo>
                    <a:cubicBezTo>
                      <a:pt x="30" y="31"/>
                      <a:pt x="1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5"/>
              <p:cNvSpPr/>
              <p:nvPr/>
            </p:nvSpPr>
            <p:spPr>
              <a:xfrm>
                <a:off x="7334209" y="4672046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1" y="0"/>
                    </a:moveTo>
                    <a:cubicBezTo>
                      <a:pt x="20" y="10"/>
                      <a:pt x="30" y="30"/>
                      <a:pt x="50" y="49"/>
                    </a:cubicBezTo>
                    <a:lnTo>
                      <a:pt x="60" y="40"/>
                    </a:lnTo>
                    <a:cubicBezTo>
                      <a:pt x="40" y="20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5"/>
              <p:cNvSpPr/>
              <p:nvPr/>
            </p:nvSpPr>
            <p:spPr>
              <a:xfrm>
                <a:off x="7378061" y="4728186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9" y="1"/>
                    </a:moveTo>
                    <a:cubicBezTo>
                      <a:pt x="39" y="1"/>
                      <a:pt x="20" y="11"/>
                      <a:pt x="0" y="31"/>
                    </a:cubicBezTo>
                    <a:lnTo>
                      <a:pt x="10" y="40"/>
                    </a:lnTo>
                    <a:cubicBezTo>
                      <a:pt x="30" y="20"/>
                      <a:pt x="39" y="1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5"/>
              <p:cNvSpPr/>
              <p:nvPr/>
            </p:nvSpPr>
            <p:spPr>
              <a:xfrm>
                <a:off x="7369588" y="4768013"/>
                <a:ext cx="8686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10"/>
                      <a:pt x="20" y="20"/>
                      <a:pt x="20" y="29"/>
                    </a:cubicBezTo>
                    <a:cubicBezTo>
                      <a:pt x="20" y="29"/>
                      <a:pt x="31" y="39"/>
                      <a:pt x="31" y="49"/>
                    </a:cubicBezTo>
                    <a:lnTo>
                      <a:pt x="40" y="49"/>
                    </a:lnTo>
                    <a:cubicBezTo>
                      <a:pt x="40" y="29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5"/>
              <p:cNvSpPr/>
              <p:nvPr/>
            </p:nvSpPr>
            <p:spPr>
              <a:xfrm>
                <a:off x="7378061" y="4834533"/>
                <a:ext cx="14829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39" y="10"/>
                      <a:pt x="20" y="30"/>
                      <a:pt x="0" y="60"/>
                    </a:cubicBezTo>
                    <a:cubicBezTo>
                      <a:pt x="0" y="60"/>
                      <a:pt x="5" y="64"/>
                      <a:pt x="8" y="64"/>
                    </a:cubicBezTo>
                    <a:cubicBezTo>
                      <a:pt x="9" y="64"/>
                      <a:pt x="10" y="63"/>
                      <a:pt x="10" y="60"/>
                    </a:cubicBezTo>
                    <a:cubicBezTo>
                      <a:pt x="30" y="40"/>
                      <a:pt x="39" y="21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5"/>
              <p:cNvSpPr/>
              <p:nvPr/>
            </p:nvSpPr>
            <p:spPr>
              <a:xfrm>
                <a:off x="7407085" y="4855506"/>
                <a:ext cx="1504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71" h="50" extrusionOk="0">
                    <a:moveTo>
                      <a:pt x="70" y="0"/>
                    </a:moveTo>
                    <a:lnTo>
                      <a:pt x="70" y="0"/>
                    </a:lnTo>
                    <a:cubicBezTo>
                      <a:pt x="50" y="10"/>
                      <a:pt x="20" y="20"/>
                      <a:pt x="1" y="40"/>
                    </a:cubicBezTo>
                    <a:cubicBezTo>
                      <a:pt x="1" y="40"/>
                      <a:pt x="1" y="49"/>
                      <a:pt x="11" y="49"/>
                    </a:cubicBezTo>
                    <a:cubicBezTo>
                      <a:pt x="31" y="30"/>
                      <a:pt x="50" y="20"/>
                      <a:pt x="7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5"/>
              <p:cNvSpPr/>
              <p:nvPr/>
            </p:nvSpPr>
            <p:spPr>
              <a:xfrm>
                <a:off x="7290357" y="4623957"/>
                <a:ext cx="868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41" h="40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20" y="11"/>
                      <a:pt x="11" y="20"/>
                      <a:pt x="1" y="31"/>
                    </a:cubicBezTo>
                    <a:lnTo>
                      <a:pt x="11" y="40"/>
                    </a:lnTo>
                    <a:cubicBezTo>
                      <a:pt x="20" y="31"/>
                      <a:pt x="31" y="11"/>
                      <a:pt x="4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5"/>
              <p:cNvSpPr/>
              <p:nvPr/>
            </p:nvSpPr>
            <p:spPr>
              <a:xfrm>
                <a:off x="7282094" y="4584553"/>
                <a:ext cx="8474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40" h="7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29"/>
                      <a:pt x="20" y="49"/>
                      <a:pt x="30" y="79"/>
                    </a:cubicBezTo>
                    <a:cubicBezTo>
                      <a:pt x="30" y="79"/>
                      <a:pt x="40" y="79"/>
                      <a:pt x="40" y="69"/>
                    </a:cubicBezTo>
                    <a:cubicBezTo>
                      <a:pt x="30" y="4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5"/>
              <p:cNvSpPr/>
              <p:nvPr/>
            </p:nvSpPr>
            <p:spPr>
              <a:xfrm>
                <a:off x="7304974" y="4605314"/>
                <a:ext cx="14829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0" extrusionOk="0">
                    <a:moveTo>
                      <a:pt x="69" y="0"/>
                    </a:moveTo>
                    <a:cubicBezTo>
                      <a:pt x="50" y="10"/>
                      <a:pt x="21" y="20"/>
                      <a:pt x="1" y="40"/>
                    </a:cubicBezTo>
                    <a:cubicBezTo>
                      <a:pt x="1" y="49"/>
                      <a:pt x="10" y="49"/>
                      <a:pt x="10" y="49"/>
                    </a:cubicBezTo>
                    <a:cubicBezTo>
                      <a:pt x="30" y="40"/>
                      <a:pt x="50" y="20"/>
                      <a:pt x="69" y="10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5"/>
              <p:cNvSpPr/>
              <p:nvPr/>
            </p:nvSpPr>
            <p:spPr>
              <a:xfrm>
                <a:off x="7311329" y="4648955"/>
                <a:ext cx="10592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50" h="45" extrusionOk="0">
                    <a:moveTo>
                      <a:pt x="50" y="1"/>
                    </a:moveTo>
                    <a:cubicBezTo>
                      <a:pt x="30" y="11"/>
                      <a:pt x="10" y="20"/>
                      <a:pt x="0" y="40"/>
                    </a:cubicBezTo>
                    <a:cubicBezTo>
                      <a:pt x="0" y="40"/>
                      <a:pt x="5" y="45"/>
                      <a:pt x="8" y="45"/>
                    </a:cubicBezTo>
                    <a:cubicBezTo>
                      <a:pt x="9" y="45"/>
                      <a:pt x="10" y="44"/>
                      <a:pt x="10" y="40"/>
                    </a:cubicBezTo>
                    <a:cubicBezTo>
                      <a:pt x="20" y="31"/>
                      <a:pt x="30" y="11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15"/>
              <p:cNvSpPr/>
              <p:nvPr/>
            </p:nvSpPr>
            <p:spPr>
              <a:xfrm>
                <a:off x="7288450" y="4705306"/>
                <a:ext cx="4237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0" y="1"/>
                    </a:moveTo>
                    <a:cubicBezTo>
                      <a:pt x="10" y="1"/>
                      <a:pt x="10" y="21"/>
                      <a:pt x="20" y="21"/>
                    </a:cubicBezTo>
                    <a:lnTo>
                      <a:pt x="20" y="10"/>
                    </a:lnTo>
                    <a:cubicBezTo>
                      <a:pt x="20" y="10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15"/>
              <p:cNvSpPr/>
              <p:nvPr/>
            </p:nvSpPr>
            <p:spPr>
              <a:xfrm>
                <a:off x="7257096" y="4707425"/>
                <a:ext cx="19066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0" h="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" y="20"/>
                      <a:pt x="59" y="40"/>
                      <a:pt x="79" y="59"/>
                    </a:cubicBezTo>
                    <a:lnTo>
                      <a:pt x="89" y="50"/>
                    </a:lnTo>
                    <a:cubicBezTo>
                      <a:pt x="59" y="30"/>
                      <a:pt x="3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5"/>
              <p:cNvSpPr/>
              <p:nvPr/>
            </p:nvSpPr>
            <p:spPr>
              <a:xfrm>
                <a:off x="7298830" y="4751277"/>
                <a:ext cx="10592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0" y="10"/>
                      <a:pt x="10" y="20"/>
                      <a:pt x="0" y="40"/>
                    </a:cubicBezTo>
                    <a:lnTo>
                      <a:pt x="10" y="49"/>
                    </a:lnTo>
                    <a:cubicBezTo>
                      <a:pt x="20" y="29"/>
                      <a:pt x="39" y="1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5"/>
              <p:cNvSpPr/>
              <p:nvPr/>
            </p:nvSpPr>
            <p:spPr>
              <a:xfrm>
                <a:off x="7309211" y="4730304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60" y="1"/>
                    </a:moveTo>
                    <a:cubicBezTo>
                      <a:pt x="59" y="1"/>
                      <a:pt x="59" y="1"/>
                      <a:pt x="59" y="1"/>
                    </a:cubicBezTo>
                    <a:lnTo>
                      <a:pt x="59" y="1"/>
                    </a:lnTo>
                    <a:lnTo>
                      <a:pt x="60" y="1"/>
                    </a:lnTo>
                    <a:close/>
                    <a:moveTo>
                      <a:pt x="59" y="1"/>
                    </a:moveTo>
                    <a:lnTo>
                      <a:pt x="1" y="30"/>
                    </a:lnTo>
                    <a:cubicBezTo>
                      <a:pt x="1" y="40"/>
                      <a:pt x="10" y="40"/>
                      <a:pt x="10" y="40"/>
                    </a:cubicBezTo>
                    <a:cubicBezTo>
                      <a:pt x="29" y="30"/>
                      <a:pt x="40" y="1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7321710" y="4761657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10"/>
                      <a:pt x="10" y="30"/>
                      <a:pt x="1" y="50"/>
                    </a:cubicBezTo>
                    <a:cubicBezTo>
                      <a:pt x="1" y="59"/>
                      <a:pt x="10" y="59"/>
                      <a:pt x="10" y="59"/>
                    </a:cubicBezTo>
                    <a:cubicBezTo>
                      <a:pt x="20" y="40"/>
                      <a:pt x="40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15"/>
              <p:cNvSpPr/>
              <p:nvPr/>
            </p:nvSpPr>
            <p:spPr>
              <a:xfrm>
                <a:off x="7296712" y="4780512"/>
                <a:ext cx="12711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60" h="20" extrusionOk="0">
                    <a:moveTo>
                      <a:pt x="1" y="0"/>
                    </a:moveTo>
                    <a:cubicBezTo>
                      <a:pt x="20" y="0"/>
                      <a:pt x="40" y="10"/>
                      <a:pt x="49" y="20"/>
                    </a:cubicBezTo>
                    <a:cubicBezTo>
                      <a:pt x="60" y="20"/>
                      <a:pt x="60" y="10"/>
                      <a:pt x="60" y="10"/>
                    </a:cubicBezTo>
                    <a:cubicBezTo>
                      <a:pt x="40" y="0"/>
                      <a:pt x="20" y="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15"/>
              <p:cNvSpPr/>
              <p:nvPr/>
            </p:nvSpPr>
            <p:spPr>
              <a:xfrm>
                <a:off x="7436319" y="4526083"/>
                <a:ext cx="847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0" h="60" extrusionOk="0">
                    <a:moveTo>
                      <a:pt x="1" y="1"/>
                    </a:moveTo>
                    <a:lnTo>
                      <a:pt x="1" y="10"/>
                    </a:lnTo>
                    <a:cubicBezTo>
                      <a:pt x="11" y="20"/>
                      <a:pt x="20" y="49"/>
                      <a:pt x="30" y="60"/>
                    </a:cubicBezTo>
                    <a:cubicBezTo>
                      <a:pt x="40" y="60"/>
                      <a:pt x="40" y="60"/>
                      <a:pt x="40" y="49"/>
                    </a:cubicBezTo>
                    <a:cubicBezTo>
                      <a:pt x="30" y="40"/>
                      <a:pt x="1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7430176" y="4482231"/>
                <a:ext cx="10592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0" h="60" extrusionOk="0">
                    <a:moveTo>
                      <a:pt x="0" y="0"/>
                    </a:moveTo>
                    <a:cubicBezTo>
                      <a:pt x="10" y="20"/>
                      <a:pt x="20" y="40"/>
                      <a:pt x="40" y="59"/>
                    </a:cubicBezTo>
                    <a:lnTo>
                      <a:pt x="49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5"/>
              <p:cNvSpPr/>
              <p:nvPr/>
            </p:nvSpPr>
            <p:spPr>
              <a:xfrm>
                <a:off x="7459411" y="4459351"/>
                <a:ext cx="14617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9" h="60" extrusionOk="0">
                    <a:moveTo>
                      <a:pt x="69" y="1"/>
                    </a:moveTo>
                    <a:cubicBezTo>
                      <a:pt x="49" y="20"/>
                      <a:pt x="20" y="30"/>
                      <a:pt x="0" y="49"/>
                    </a:cubicBezTo>
                    <a:cubicBezTo>
                      <a:pt x="0" y="49"/>
                      <a:pt x="0" y="60"/>
                      <a:pt x="10" y="60"/>
                    </a:cubicBezTo>
                    <a:cubicBezTo>
                      <a:pt x="29" y="49"/>
                      <a:pt x="49" y="20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5"/>
              <p:cNvSpPr/>
              <p:nvPr/>
            </p:nvSpPr>
            <p:spPr>
              <a:xfrm>
                <a:off x="7440556" y="4434353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0" y="0"/>
                    </a:moveTo>
                    <a:lnTo>
                      <a:pt x="59" y="60"/>
                    </a:lnTo>
                    <a:lnTo>
                      <a:pt x="70" y="49"/>
                    </a:lnTo>
                    <a:cubicBezTo>
                      <a:pt x="50" y="30"/>
                      <a:pt x="3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5"/>
              <p:cNvSpPr/>
              <p:nvPr/>
            </p:nvSpPr>
            <p:spPr>
              <a:xfrm>
                <a:off x="7461317" y="4409355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0"/>
                    </a:moveTo>
                    <a:lnTo>
                      <a:pt x="1" y="49"/>
                    </a:lnTo>
                    <a:cubicBezTo>
                      <a:pt x="1" y="59"/>
                      <a:pt x="11" y="59"/>
                      <a:pt x="11" y="59"/>
                    </a:cubicBezTo>
                    <a:cubicBezTo>
                      <a:pt x="20" y="40"/>
                      <a:pt x="40" y="2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5"/>
              <p:cNvSpPr/>
              <p:nvPr/>
            </p:nvSpPr>
            <p:spPr>
              <a:xfrm>
                <a:off x="7444582" y="439261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20"/>
                      <a:pt x="31" y="40"/>
                      <a:pt x="51" y="60"/>
                    </a:cubicBezTo>
                    <a:cubicBezTo>
                      <a:pt x="51" y="60"/>
                      <a:pt x="60" y="60"/>
                      <a:pt x="60" y="49"/>
                    </a:cubicBezTo>
                    <a:cubicBezTo>
                      <a:pt x="40" y="30"/>
                      <a:pt x="2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5"/>
              <p:cNvSpPr/>
              <p:nvPr/>
            </p:nvSpPr>
            <p:spPr>
              <a:xfrm>
                <a:off x="7459411" y="4369740"/>
                <a:ext cx="14617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20"/>
                      <a:pt x="20" y="39"/>
                      <a:pt x="0" y="59"/>
                    </a:cubicBezTo>
                    <a:lnTo>
                      <a:pt x="10" y="69"/>
                    </a:lnTo>
                    <a:cubicBezTo>
                      <a:pt x="29" y="50"/>
                      <a:pt x="49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5"/>
              <p:cNvSpPr/>
              <p:nvPr/>
            </p:nvSpPr>
            <p:spPr>
              <a:xfrm>
                <a:off x="7482290" y="4392619"/>
                <a:ext cx="14829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41" extrusionOk="0">
                    <a:moveTo>
                      <a:pt x="69" y="1"/>
                    </a:moveTo>
                    <a:cubicBezTo>
                      <a:pt x="50" y="10"/>
                      <a:pt x="20" y="20"/>
                      <a:pt x="0" y="30"/>
                    </a:cubicBezTo>
                    <a:lnTo>
                      <a:pt x="10" y="40"/>
                    </a:lnTo>
                    <a:cubicBezTo>
                      <a:pt x="30" y="30"/>
                      <a:pt x="50" y="10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5"/>
              <p:cNvSpPr/>
              <p:nvPr/>
            </p:nvSpPr>
            <p:spPr>
              <a:xfrm>
                <a:off x="7484409" y="4434353"/>
                <a:ext cx="14617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5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10"/>
                      <a:pt x="20" y="20"/>
                      <a:pt x="0" y="40"/>
                    </a:cubicBezTo>
                    <a:cubicBezTo>
                      <a:pt x="0" y="40"/>
                      <a:pt x="0" y="44"/>
                      <a:pt x="3" y="44"/>
                    </a:cubicBezTo>
                    <a:cubicBezTo>
                      <a:pt x="5" y="44"/>
                      <a:pt x="7" y="43"/>
                      <a:pt x="10" y="40"/>
                    </a:cubicBezTo>
                    <a:cubicBezTo>
                      <a:pt x="29" y="30"/>
                      <a:pt x="49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15"/>
              <p:cNvSpPr/>
              <p:nvPr/>
            </p:nvSpPr>
            <p:spPr>
              <a:xfrm>
                <a:off x="7478053" y="4469732"/>
                <a:ext cx="1906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90" h="40" extrusionOk="0">
                    <a:moveTo>
                      <a:pt x="89" y="0"/>
                    </a:moveTo>
                    <a:cubicBezTo>
                      <a:pt x="59" y="0"/>
                      <a:pt x="30" y="11"/>
                      <a:pt x="11" y="30"/>
                    </a:cubicBezTo>
                    <a:cubicBezTo>
                      <a:pt x="0" y="30"/>
                      <a:pt x="11" y="40"/>
                      <a:pt x="11" y="40"/>
                    </a:cubicBezTo>
                    <a:cubicBezTo>
                      <a:pt x="40" y="20"/>
                      <a:pt x="59" y="11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15"/>
              <p:cNvSpPr/>
              <p:nvPr/>
            </p:nvSpPr>
            <p:spPr>
              <a:xfrm>
                <a:off x="7482290" y="4501085"/>
                <a:ext cx="1673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79" h="40" extrusionOk="0">
                    <a:moveTo>
                      <a:pt x="79" y="0"/>
                    </a:moveTo>
                    <a:cubicBezTo>
                      <a:pt x="50" y="10"/>
                      <a:pt x="30" y="20"/>
                      <a:pt x="0" y="30"/>
                    </a:cubicBezTo>
                    <a:lnTo>
                      <a:pt x="0" y="40"/>
                    </a:lnTo>
                    <a:cubicBezTo>
                      <a:pt x="30" y="30"/>
                      <a:pt x="59" y="1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5"/>
              <p:cNvSpPr/>
              <p:nvPr/>
            </p:nvSpPr>
            <p:spPr>
              <a:xfrm>
                <a:off x="7480172" y="4538582"/>
                <a:ext cx="10592" cy="2118"/>
              </a:xfrm>
              <a:custGeom>
                <a:avLst/>
                <a:gdLst/>
                <a:ahLst/>
                <a:cxnLst/>
                <a:rect l="l" t="t" r="r" b="b"/>
                <a:pathLst>
                  <a:path w="50" h="10" extrusionOk="0">
                    <a:moveTo>
                      <a:pt x="1" y="1"/>
                    </a:moveTo>
                    <a:lnTo>
                      <a:pt x="1" y="10"/>
                    </a:lnTo>
                    <a:cubicBezTo>
                      <a:pt x="20" y="10"/>
                      <a:pt x="40" y="1"/>
                      <a:pt x="4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15"/>
              <p:cNvSpPr/>
              <p:nvPr/>
            </p:nvSpPr>
            <p:spPr>
              <a:xfrm>
                <a:off x="7467673" y="4567817"/>
                <a:ext cx="16948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80" h="30" extrusionOk="0">
                    <a:moveTo>
                      <a:pt x="79" y="0"/>
                    </a:moveTo>
                    <a:lnTo>
                      <a:pt x="79" y="0"/>
                    </a:lnTo>
                    <a:cubicBezTo>
                      <a:pt x="49" y="10"/>
                      <a:pt x="20" y="10"/>
                      <a:pt x="1" y="20"/>
                    </a:cubicBezTo>
                    <a:lnTo>
                      <a:pt x="1" y="29"/>
                    </a:lnTo>
                    <a:cubicBezTo>
                      <a:pt x="30" y="20"/>
                      <a:pt x="49" y="1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5"/>
              <p:cNvSpPr/>
              <p:nvPr/>
            </p:nvSpPr>
            <p:spPr>
              <a:xfrm>
                <a:off x="7448818" y="4597052"/>
                <a:ext cx="21185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0" extrusionOk="0">
                    <a:moveTo>
                      <a:pt x="99" y="0"/>
                    </a:moveTo>
                    <a:cubicBezTo>
                      <a:pt x="70" y="0"/>
                      <a:pt x="31" y="0"/>
                      <a:pt x="11" y="20"/>
                    </a:cubicBezTo>
                    <a:cubicBezTo>
                      <a:pt x="1" y="20"/>
                      <a:pt x="11" y="29"/>
                      <a:pt x="11" y="29"/>
                    </a:cubicBezTo>
                    <a:cubicBezTo>
                      <a:pt x="40" y="10"/>
                      <a:pt x="70" y="1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5"/>
              <p:cNvSpPr/>
              <p:nvPr/>
            </p:nvSpPr>
            <p:spPr>
              <a:xfrm>
                <a:off x="7419584" y="4553200"/>
                <a:ext cx="10804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30"/>
                      <a:pt x="21" y="69"/>
                      <a:pt x="40" y="89"/>
                    </a:cubicBezTo>
                    <a:cubicBezTo>
                      <a:pt x="40" y="92"/>
                      <a:pt x="41" y="93"/>
                      <a:pt x="43" y="93"/>
                    </a:cubicBezTo>
                    <a:cubicBezTo>
                      <a:pt x="46" y="93"/>
                      <a:pt x="50" y="89"/>
                      <a:pt x="50" y="89"/>
                    </a:cubicBezTo>
                    <a:cubicBezTo>
                      <a:pt x="40" y="59"/>
                      <a:pt x="21" y="3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5"/>
              <p:cNvSpPr/>
              <p:nvPr/>
            </p:nvSpPr>
            <p:spPr>
              <a:xfrm>
                <a:off x="7438438" y="4357029"/>
                <a:ext cx="10592" cy="18007"/>
              </a:xfrm>
              <a:custGeom>
                <a:avLst/>
                <a:gdLst/>
                <a:ahLst/>
                <a:cxnLst/>
                <a:rect l="l" t="t" r="r" b="b"/>
                <a:pathLst>
                  <a:path w="50" h="85" extrusionOk="0">
                    <a:moveTo>
                      <a:pt x="1" y="1"/>
                    </a:moveTo>
                    <a:cubicBezTo>
                      <a:pt x="20" y="31"/>
                      <a:pt x="30" y="60"/>
                      <a:pt x="40" y="80"/>
                    </a:cubicBezTo>
                    <a:cubicBezTo>
                      <a:pt x="40" y="83"/>
                      <a:pt x="41" y="84"/>
                      <a:pt x="43" y="84"/>
                    </a:cubicBezTo>
                    <a:cubicBezTo>
                      <a:pt x="45" y="84"/>
                      <a:pt x="50" y="80"/>
                      <a:pt x="50" y="80"/>
                    </a:cubicBezTo>
                    <a:cubicBezTo>
                      <a:pt x="40" y="51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5"/>
              <p:cNvSpPr/>
              <p:nvPr/>
            </p:nvSpPr>
            <p:spPr>
              <a:xfrm>
                <a:off x="7428057" y="4403000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40"/>
                      <a:pt x="50" y="60"/>
                    </a:cubicBezTo>
                    <a:cubicBezTo>
                      <a:pt x="50" y="60"/>
                      <a:pt x="59" y="60"/>
                      <a:pt x="59" y="50"/>
                    </a:cubicBezTo>
                    <a:cubicBezTo>
                      <a:pt x="50" y="30"/>
                      <a:pt x="2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15"/>
              <p:cNvSpPr/>
              <p:nvPr/>
            </p:nvSpPr>
            <p:spPr>
              <a:xfrm>
                <a:off x="7425939" y="4444734"/>
                <a:ext cx="14829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70" h="90" extrusionOk="0">
                    <a:moveTo>
                      <a:pt x="1" y="0"/>
                    </a:moveTo>
                    <a:lnTo>
                      <a:pt x="60" y="89"/>
                    </a:lnTo>
                    <a:cubicBezTo>
                      <a:pt x="60" y="89"/>
                      <a:pt x="69" y="89"/>
                      <a:pt x="69" y="79"/>
                    </a:cubicBezTo>
                    <a:cubicBezTo>
                      <a:pt x="50" y="50"/>
                      <a:pt x="30" y="3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15"/>
              <p:cNvSpPr/>
              <p:nvPr/>
            </p:nvSpPr>
            <p:spPr>
              <a:xfrm>
                <a:off x="7394586" y="4334361"/>
                <a:ext cx="4449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0" extrusionOk="0">
                    <a:moveTo>
                      <a:pt x="20" y="0"/>
                    </a:moveTo>
                    <a:lnTo>
                      <a:pt x="20" y="0"/>
                    </a:lnTo>
                    <a:cubicBezTo>
                      <a:pt x="20" y="10"/>
                      <a:pt x="1" y="20"/>
                      <a:pt x="1" y="29"/>
                    </a:cubicBezTo>
                    <a:lnTo>
                      <a:pt x="11" y="29"/>
                    </a:lnTo>
                    <a:cubicBezTo>
                      <a:pt x="20" y="20"/>
                      <a:pt x="20" y="10"/>
                      <a:pt x="2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6" name="Google Shape;2646;p15"/>
            <p:cNvGrpSpPr/>
            <p:nvPr/>
          </p:nvGrpSpPr>
          <p:grpSpPr>
            <a:xfrm flipH="1">
              <a:off x="7905562" y="4183314"/>
              <a:ext cx="275402" cy="601435"/>
              <a:chOff x="963107" y="4183314"/>
              <a:chExt cx="275402" cy="601435"/>
            </a:xfrm>
          </p:grpSpPr>
          <p:sp>
            <p:nvSpPr>
              <p:cNvPr id="2647" name="Google Shape;2647;p15"/>
              <p:cNvSpPr/>
              <p:nvPr/>
            </p:nvSpPr>
            <p:spPr>
              <a:xfrm>
                <a:off x="1009078" y="4223777"/>
                <a:ext cx="60588" cy="24404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152" extrusionOk="0">
                    <a:moveTo>
                      <a:pt x="0" y="0"/>
                    </a:moveTo>
                    <a:cubicBezTo>
                      <a:pt x="10" y="10"/>
                      <a:pt x="49" y="59"/>
                      <a:pt x="49" y="148"/>
                    </a:cubicBezTo>
                    <a:cubicBezTo>
                      <a:pt x="49" y="256"/>
                      <a:pt x="29" y="1034"/>
                      <a:pt x="79" y="1093"/>
                    </a:cubicBezTo>
                    <a:cubicBezTo>
                      <a:pt x="118" y="1132"/>
                      <a:pt x="217" y="1152"/>
                      <a:pt x="285" y="1152"/>
                    </a:cubicBezTo>
                    <a:lnTo>
                      <a:pt x="285" y="1102"/>
                    </a:lnTo>
                    <a:cubicBezTo>
                      <a:pt x="79" y="1102"/>
                      <a:pt x="118" y="955"/>
                      <a:pt x="118" y="492"/>
                    </a:cubicBezTo>
                    <a:cubicBezTo>
                      <a:pt x="118" y="177"/>
                      <a:pt x="128" y="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15"/>
              <p:cNvSpPr/>
              <p:nvPr/>
            </p:nvSpPr>
            <p:spPr>
              <a:xfrm>
                <a:off x="975606" y="4223777"/>
                <a:ext cx="94060" cy="273283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290" extrusionOk="0">
                    <a:moveTo>
                      <a:pt x="109" y="0"/>
                    </a:moveTo>
                    <a:lnTo>
                      <a:pt x="109" y="0"/>
                    </a:lnTo>
                    <a:cubicBezTo>
                      <a:pt x="30" y="20"/>
                      <a:pt x="1" y="128"/>
                      <a:pt x="1" y="453"/>
                    </a:cubicBezTo>
                    <a:cubicBezTo>
                      <a:pt x="1" y="1122"/>
                      <a:pt x="89" y="1279"/>
                      <a:pt x="443" y="1290"/>
                    </a:cubicBezTo>
                    <a:lnTo>
                      <a:pt x="443" y="1231"/>
                    </a:lnTo>
                    <a:lnTo>
                      <a:pt x="237" y="1181"/>
                    </a:lnTo>
                    <a:cubicBezTo>
                      <a:pt x="60" y="1142"/>
                      <a:pt x="109" y="768"/>
                      <a:pt x="80" y="354"/>
                    </a:cubicBezTo>
                    <a:cubicBezTo>
                      <a:pt x="60" y="118"/>
                      <a:pt x="89" y="30"/>
                      <a:pt x="10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15"/>
              <p:cNvSpPr/>
              <p:nvPr/>
            </p:nvSpPr>
            <p:spPr>
              <a:xfrm>
                <a:off x="984080" y="4223777"/>
                <a:ext cx="85586" cy="26078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231" extrusionOk="0">
                    <a:moveTo>
                      <a:pt x="59" y="0"/>
                    </a:moveTo>
                    <a:cubicBezTo>
                      <a:pt x="40" y="10"/>
                      <a:pt x="29" y="50"/>
                      <a:pt x="20" y="69"/>
                    </a:cubicBezTo>
                    <a:cubicBezTo>
                      <a:pt x="0" y="158"/>
                      <a:pt x="10" y="256"/>
                      <a:pt x="20" y="354"/>
                    </a:cubicBezTo>
                    <a:cubicBezTo>
                      <a:pt x="49" y="768"/>
                      <a:pt x="0" y="1142"/>
                      <a:pt x="177" y="1181"/>
                    </a:cubicBezTo>
                    <a:lnTo>
                      <a:pt x="403" y="1231"/>
                    </a:lnTo>
                    <a:lnTo>
                      <a:pt x="403" y="1152"/>
                    </a:lnTo>
                    <a:cubicBezTo>
                      <a:pt x="335" y="1152"/>
                      <a:pt x="226" y="1132"/>
                      <a:pt x="187" y="1093"/>
                    </a:cubicBezTo>
                    <a:cubicBezTo>
                      <a:pt x="128" y="1034"/>
                      <a:pt x="147" y="256"/>
                      <a:pt x="147" y="148"/>
                    </a:cubicBezTo>
                    <a:cubicBezTo>
                      <a:pt x="147" y="109"/>
                      <a:pt x="147" y="79"/>
                      <a:pt x="128" y="50"/>
                    </a:cubicBezTo>
                    <a:cubicBezTo>
                      <a:pt x="128" y="3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15"/>
              <p:cNvSpPr/>
              <p:nvPr/>
            </p:nvSpPr>
            <p:spPr>
              <a:xfrm>
                <a:off x="992342" y="4223777"/>
                <a:ext cx="77324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221" extrusionOk="0">
                    <a:moveTo>
                      <a:pt x="60" y="0"/>
                    </a:moveTo>
                    <a:cubicBezTo>
                      <a:pt x="40" y="10"/>
                      <a:pt x="30" y="50"/>
                      <a:pt x="20" y="69"/>
                    </a:cubicBezTo>
                    <a:cubicBezTo>
                      <a:pt x="1" y="158"/>
                      <a:pt x="10" y="256"/>
                      <a:pt x="20" y="354"/>
                    </a:cubicBezTo>
                    <a:cubicBezTo>
                      <a:pt x="49" y="768"/>
                      <a:pt x="1" y="1142"/>
                      <a:pt x="178" y="1181"/>
                    </a:cubicBezTo>
                    <a:lnTo>
                      <a:pt x="364" y="1220"/>
                    </a:lnTo>
                    <a:lnTo>
                      <a:pt x="364" y="1152"/>
                    </a:lnTo>
                    <a:cubicBezTo>
                      <a:pt x="296" y="1142"/>
                      <a:pt x="217" y="1132"/>
                      <a:pt x="178" y="1093"/>
                    </a:cubicBezTo>
                    <a:cubicBezTo>
                      <a:pt x="128" y="1034"/>
                      <a:pt x="148" y="256"/>
                      <a:pt x="148" y="148"/>
                    </a:cubicBezTo>
                    <a:cubicBezTo>
                      <a:pt x="148" y="109"/>
                      <a:pt x="138" y="79"/>
                      <a:pt x="128" y="50"/>
                    </a:cubicBezTo>
                    <a:cubicBezTo>
                      <a:pt x="119" y="3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15"/>
              <p:cNvSpPr/>
              <p:nvPr/>
            </p:nvSpPr>
            <p:spPr>
              <a:xfrm>
                <a:off x="988105" y="4223777"/>
                <a:ext cx="81561" cy="2607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31" extrusionOk="0">
                    <a:moveTo>
                      <a:pt x="60" y="0"/>
                    </a:moveTo>
                    <a:cubicBezTo>
                      <a:pt x="40" y="10"/>
                      <a:pt x="30" y="50"/>
                      <a:pt x="21" y="69"/>
                    </a:cubicBezTo>
                    <a:cubicBezTo>
                      <a:pt x="1" y="158"/>
                      <a:pt x="10" y="256"/>
                      <a:pt x="21" y="354"/>
                    </a:cubicBezTo>
                    <a:cubicBezTo>
                      <a:pt x="50" y="768"/>
                      <a:pt x="1" y="1142"/>
                      <a:pt x="178" y="1181"/>
                    </a:cubicBezTo>
                    <a:lnTo>
                      <a:pt x="384" y="1231"/>
                    </a:lnTo>
                    <a:lnTo>
                      <a:pt x="384" y="1152"/>
                    </a:lnTo>
                    <a:cubicBezTo>
                      <a:pt x="316" y="1152"/>
                      <a:pt x="217" y="1132"/>
                      <a:pt x="178" y="1093"/>
                    </a:cubicBezTo>
                    <a:cubicBezTo>
                      <a:pt x="128" y="1034"/>
                      <a:pt x="148" y="256"/>
                      <a:pt x="148" y="148"/>
                    </a:cubicBezTo>
                    <a:cubicBezTo>
                      <a:pt x="148" y="109"/>
                      <a:pt x="139" y="79"/>
                      <a:pt x="128" y="50"/>
                    </a:cubicBezTo>
                    <a:cubicBezTo>
                      <a:pt x="119" y="30"/>
                      <a:pt x="109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15"/>
              <p:cNvSpPr/>
              <p:nvPr/>
            </p:nvSpPr>
            <p:spPr>
              <a:xfrm>
                <a:off x="988105" y="4221658"/>
                <a:ext cx="83892" cy="26247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239" extrusionOk="0">
                    <a:moveTo>
                      <a:pt x="158" y="985"/>
                    </a:moveTo>
                    <a:cubicBezTo>
                      <a:pt x="158" y="1014"/>
                      <a:pt x="158" y="1034"/>
                      <a:pt x="168" y="1064"/>
                    </a:cubicBezTo>
                    <a:cubicBezTo>
                      <a:pt x="168" y="1034"/>
                      <a:pt x="158" y="1014"/>
                      <a:pt x="158" y="985"/>
                    </a:cubicBezTo>
                    <a:close/>
                    <a:moveTo>
                      <a:pt x="168" y="1064"/>
                    </a:moveTo>
                    <a:cubicBezTo>
                      <a:pt x="168" y="1083"/>
                      <a:pt x="178" y="1093"/>
                      <a:pt x="178" y="1103"/>
                    </a:cubicBezTo>
                    <a:cubicBezTo>
                      <a:pt x="188" y="1112"/>
                      <a:pt x="207" y="1123"/>
                      <a:pt x="217" y="1132"/>
                    </a:cubicBezTo>
                    <a:cubicBezTo>
                      <a:pt x="246" y="1142"/>
                      <a:pt x="276" y="1142"/>
                      <a:pt x="296" y="1152"/>
                    </a:cubicBezTo>
                    <a:lnTo>
                      <a:pt x="296" y="1152"/>
                    </a:lnTo>
                    <a:cubicBezTo>
                      <a:pt x="276" y="1142"/>
                      <a:pt x="246" y="1142"/>
                      <a:pt x="217" y="1123"/>
                    </a:cubicBezTo>
                    <a:cubicBezTo>
                      <a:pt x="207" y="1123"/>
                      <a:pt x="198" y="1112"/>
                      <a:pt x="188" y="1103"/>
                    </a:cubicBezTo>
                    <a:cubicBezTo>
                      <a:pt x="178" y="1093"/>
                      <a:pt x="178" y="1083"/>
                      <a:pt x="168" y="1064"/>
                    </a:cubicBezTo>
                    <a:close/>
                    <a:moveTo>
                      <a:pt x="296" y="1152"/>
                    </a:moveTo>
                    <a:cubicBezTo>
                      <a:pt x="325" y="1162"/>
                      <a:pt x="355" y="1162"/>
                      <a:pt x="384" y="1162"/>
                    </a:cubicBezTo>
                    <a:cubicBezTo>
                      <a:pt x="355" y="1162"/>
                      <a:pt x="325" y="1152"/>
                      <a:pt x="296" y="1152"/>
                    </a:cubicBezTo>
                    <a:close/>
                    <a:moveTo>
                      <a:pt x="80" y="1"/>
                    </a:moveTo>
                    <a:cubicBezTo>
                      <a:pt x="69" y="1"/>
                      <a:pt x="60" y="1"/>
                      <a:pt x="50" y="10"/>
                    </a:cubicBezTo>
                    <a:cubicBezTo>
                      <a:pt x="40" y="10"/>
                      <a:pt x="40" y="20"/>
                      <a:pt x="40" y="20"/>
                    </a:cubicBezTo>
                    <a:cubicBezTo>
                      <a:pt x="30" y="30"/>
                      <a:pt x="30" y="40"/>
                      <a:pt x="30" y="40"/>
                    </a:cubicBezTo>
                    <a:cubicBezTo>
                      <a:pt x="21" y="60"/>
                      <a:pt x="21" y="69"/>
                      <a:pt x="21" y="89"/>
                    </a:cubicBezTo>
                    <a:cubicBezTo>
                      <a:pt x="10" y="119"/>
                      <a:pt x="10" y="148"/>
                      <a:pt x="10" y="178"/>
                    </a:cubicBezTo>
                    <a:cubicBezTo>
                      <a:pt x="1" y="227"/>
                      <a:pt x="10" y="286"/>
                      <a:pt x="10" y="345"/>
                    </a:cubicBezTo>
                    <a:cubicBezTo>
                      <a:pt x="21" y="463"/>
                      <a:pt x="21" y="571"/>
                      <a:pt x="30" y="690"/>
                    </a:cubicBezTo>
                    <a:lnTo>
                      <a:pt x="30" y="856"/>
                    </a:lnTo>
                    <a:cubicBezTo>
                      <a:pt x="40" y="916"/>
                      <a:pt x="40" y="975"/>
                      <a:pt x="50" y="1034"/>
                    </a:cubicBezTo>
                    <a:cubicBezTo>
                      <a:pt x="60" y="1053"/>
                      <a:pt x="69" y="1083"/>
                      <a:pt x="80" y="1112"/>
                    </a:cubicBezTo>
                    <a:cubicBezTo>
                      <a:pt x="89" y="1142"/>
                      <a:pt x="109" y="1162"/>
                      <a:pt x="139" y="1182"/>
                    </a:cubicBezTo>
                    <a:cubicBezTo>
                      <a:pt x="139" y="1182"/>
                      <a:pt x="148" y="1191"/>
                      <a:pt x="158" y="1191"/>
                    </a:cubicBezTo>
                    <a:cubicBezTo>
                      <a:pt x="158" y="1191"/>
                      <a:pt x="168" y="1191"/>
                      <a:pt x="178" y="1201"/>
                    </a:cubicBezTo>
                    <a:lnTo>
                      <a:pt x="217" y="1201"/>
                    </a:lnTo>
                    <a:lnTo>
                      <a:pt x="306" y="1221"/>
                    </a:lnTo>
                    <a:cubicBezTo>
                      <a:pt x="351" y="1233"/>
                      <a:pt x="378" y="1239"/>
                      <a:pt x="385" y="1239"/>
                    </a:cubicBezTo>
                    <a:cubicBezTo>
                      <a:pt x="395" y="1239"/>
                      <a:pt x="369" y="1228"/>
                      <a:pt x="306" y="1211"/>
                    </a:cubicBezTo>
                    <a:lnTo>
                      <a:pt x="217" y="1191"/>
                    </a:lnTo>
                    <a:lnTo>
                      <a:pt x="178" y="1182"/>
                    </a:lnTo>
                    <a:lnTo>
                      <a:pt x="158" y="1182"/>
                    </a:lnTo>
                    <a:cubicBezTo>
                      <a:pt x="158" y="1171"/>
                      <a:pt x="148" y="1171"/>
                      <a:pt x="139" y="1171"/>
                    </a:cubicBezTo>
                    <a:cubicBezTo>
                      <a:pt x="119" y="1152"/>
                      <a:pt x="99" y="1132"/>
                      <a:pt x="89" y="1103"/>
                    </a:cubicBezTo>
                    <a:cubicBezTo>
                      <a:pt x="80" y="1083"/>
                      <a:pt x="69" y="1053"/>
                      <a:pt x="69" y="1024"/>
                    </a:cubicBezTo>
                    <a:cubicBezTo>
                      <a:pt x="50" y="975"/>
                      <a:pt x="50" y="916"/>
                      <a:pt x="50" y="856"/>
                    </a:cubicBezTo>
                    <a:cubicBezTo>
                      <a:pt x="40" y="797"/>
                      <a:pt x="40" y="749"/>
                      <a:pt x="40" y="690"/>
                    </a:cubicBezTo>
                    <a:cubicBezTo>
                      <a:pt x="40" y="571"/>
                      <a:pt x="30" y="453"/>
                      <a:pt x="21" y="345"/>
                    </a:cubicBezTo>
                    <a:cubicBezTo>
                      <a:pt x="21" y="286"/>
                      <a:pt x="10" y="227"/>
                      <a:pt x="21" y="178"/>
                    </a:cubicBezTo>
                    <a:cubicBezTo>
                      <a:pt x="21" y="148"/>
                      <a:pt x="21" y="119"/>
                      <a:pt x="30" y="89"/>
                    </a:cubicBezTo>
                    <a:cubicBezTo>
                      <a:pt x="30" y="79"/>
                      <a:pt x="30" y="60"/>
                      <a:pt x="40" y="50"/>
                    </a:cubicBezTo>
                    <a:cubicBezTo>
                      <a:pt x="40" y="30"/>
                      <a:pt x="50" y="20"/>
                      <a:pt x="60" y="10"/>
                    </a:cubicBezTo>
                    <a:lnTo>
                      <a:pt x="99" y="10"/>
                    </a:lnTo>
                    <a:cubicBezTo>
                      <a:pt x="99" y="10"/>
                      <a:pt x="109" y="20"/>
                      <a:pt x="109" y="30"/>
                    </a:cubicBezTo>
                    <a:lnTo>
                      <a:pt x="119" y="40"/>
                    </a:lnTo>
                    <a:cubicBezTo>
                      <a:pt x="128" y="69"/>
                      <a:pt x="139" y="99"/>
                      <a:pt x="139" y="128"/>
                    </a:cubicBezTo>
                    <a:lnTo>
                      <a:pt x="139" y="207"/>
                    </a:lnTo>
                    <a:lnTo>
                      <a:pt x="139" y="296"/>
                    </a:lnTo>
                    <a:lnTo>
                      <a:pt x="139" y="640"/>
                    </a:lnTo>
                    <a:cubicBezTo>
                      <a:pt x="139" y="758"/>
                      <a:pt x="148" y="867"/>
                      <a:pt x="158" y="985"/>
                    </a:cubicBezTo>
                    <a:cubicBezTo>
                      <a:pt x="148" y="867"/>
                      <a:pt x="148" y="758"/>
                      <a:pt x="148" y="640"/>
                    </a:cubicBezTo>
                    <a:lnTo>
                      <a:pt x="148" y="296"/>
                    </a:lnTo>
                    <a:lnTo>
                      <a:pt x="148" y="207"/>
                    </a:lnTo>
                    <a:lnTo>
                      <a:pt x="148" y="128"/>
                    </a:lnTo>
                    <a:cubicBezTo>
                      <a:pt x="148" y="99"/>
                      <a:pt x="139" y="69"/>
                      <a:pt x="128" y="40"/>
                    </a:cubicBezTo>
                    <a:cubicBezTo>
                      <a:pt x="128" y="30"/>
                      <a:pt x="119" y="30"/>
                      <a:pt x="119" y="20"/>
                    </a:cubicBez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15"/>
              <p:cNvSpPr/>
              <p:nvPr/>
            </p:nvSpPr>
            <p:spPr>
              <a:xfrm>
                <a:off x="1127713" y="4438590"/>
                <a:ext cx="60800" cy="24404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152" extrusionOk="0">
                    <a:moveTo>
                      <a:pt x="287" y="0"/>
                    </a:moveTo>
                    <a:cubicBezTo>
                      <a:pt x="169" y="0"/>
                      <a:pt x="178" y="177"/>
                      <a:pt x="178" y="492"/>
                    </a:cubicBezTo>
                    <a:cubicBezTo>
                      <a:pt x="178" y="954"/>
                      <a:pt x="217" y="1092"/>
                      <a:pt x="1" y="1102"/>
                    </a:cubicBezTo>
                    <a:lnTo>
                      <a:pt x="1" y="1151"/>
                    </a:lnTo>
                    <a:cubicBezTo>
                      <a:pt x="70" y="1151"/>
                      <a:pt x="169" y="1132"/>
                      <a:pt x="208" y="1092"/>
                    </a:cubicBezTo>
                    <a:cubicBezTo>
                      <a:pt x="267" y="1033"/>
                      <a:pt x="247" y="256"/>
                      <a:pt x="247" y="138"/>
                    </a:cubicBezTo>
                    <a:cubicBezTo>
                      <a:pt x="247" y="59"/>
                      <a:pt x="276" y="10"/>
                      <a:pt x="28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15"/>
              <p:cNvSpPr/>
              <p:nvPr/>
            </p:nvSpPr>
            <p:spPr>
              <a:xfrm>
                <a:off x="1127713" y="4438590"/>
                <a:ext cx="94272" cy="27307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289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365" y="29"/>
                      <a:pt x="385" y="118"/>
                      <a:pt x="365" y="344"/>
                    </a:cubicBezTo>
                    <a:cubicBezTo>
                      <a:pt x="335" y="768"/>
                      <a:pt x="385" y="1142"/>
                      <a:pt x="217" y="1181"/>
                    </a:cubicBezTo>
                    <a:lnTo>
                      <a:pt x="1" y="1220"/>
                    </a:lnTo>
                    <a:lnTo>
                      <a:pt x="1" y="1289"/>
                    </a:lnTo>
                    <a:cubicBezTo>
                      <a:pt x="355" y="1280"/>
                      <a:pt x="444" y="1122"/>
                      <a:pt x="444" y="453"/>
                    </a:cubicBezTo>
                    <a:cubicBezTo>
                      <a:pt x="444" y="128"/>
                      <a:pt x="424" y="20"/>
                      <a:pt x="33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15"/>
              <p:cNvSpPr/>
              <p:nvPr/>
            </p:nvSpPr>
            <p:spPr>
              <a:xfrm>
                <a:off x="1127713" y="4438590"/>
                <a:ext cx="87917" cy="260572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30" extrusionOk="0">
                    <a:moveTo>
                      <a:pt x="316" y="0"/>
                    </a:moveTo>
                    <a:cubicBezTo>
                      <a:pt x="296" y="0"/>
                      <a:pt x="287" y="29"/>
                      <a:pt x="276" y="40"/>
                    </a:cubicBezTo>
                    <a:cubicBezTo>
                      <a:pt x="267" y="79"/>
                      <a:pt x="257" y="108"/>
                      <a:pt x="257" y="138"/>
                    </a:cubicBezTo>
                    <a:cubicBezTo>
                      <a:pt x="257" y="256"/>
                      <a:pt x="276" y="1033"/>
                      <a:pt x="217" y="1092"/>
                    </a:cubicBezTo>
                    <a:cubicBezTo>
                      <a:pt x="178" y="1132"/>
                      <a:pt x="80" y="1151"/>
                      <a:pt x="1" y="1151"/>
                    </a:cubicBezTo>
                    <a:lnTo>
                      <a:pt x="1" y="1230"/>
                    </a:lnTo>
                    <a:lnTo>
                      <a:pt x="228" y="1181"/>
                    </a:lnTo>
                    <a:cubicBezTo>
                      <a:pt x="414" y="1142"/>
                      <a:pt x="355" y="768"/>
                      <a:pt x="395" y="344"/>
                    </a:cubicBezTo>
                    <a:cubicBezTo>
                      <a:pt x="395" y="256"/>
                      <a:pt x="405" y="158"/>
                      <a:pt x="385" y="69"/>
                    </a:cubicBezTo>
                    <a:cubicBezTo>
                      <a:pt x="385" y="49"/>
                      <a:pt x="375" y="10"/>
                      <a:pt x="35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15"/>
              <p:cNvSpPr/>
              <p:nvPr/>
            </p:nvSpPr>
            <p:spPr>
              <a:xfrm>
                <a:off x="1127713" y="4438590"/>
                <a:ext cx="77536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221" extrusionOk="0">
                    <a:moveTo>
                      <a:pt x="276" y="0"/>
                    </a:moveTo>
                    <a:cubicBezTo>
                      <a:pt x="257" y="0"/>
                      <a:pt x="247" y="29"/>
                      <a:pt x="237" y="40"/>
                    </a:cubicBezTo>
                    <a:cubicBezTo>
                      <a:pt x="228" y="79"/>
                      <a:pt x="228" y="108"/>
                      <a:pt x="228" y="138"/>
                    </a:cubicBezTo>
                    <a:cubicBezTo>
                      <a:pt x="228" y="256"/>
                      <a:pt x="247" y="1033"/>
                      <a:pt x="188" y="1092"/>
                    </a:cubicBezTo>
                    <a:cubicBezTo>
                      <a:pt x="158" y="1132"/>
                      <a:pt x="70" y="1142"/>
                      <a:pt x="1" y="1151"/>
                    </a:cubicBezTo>
                    <a:lnTo>
                      <a:pt x="1" y="1220"/>
                    </a:lnTo>
                    <a:lnTo>
                      <a:pt x="198" y="1181"/>
                    </a:lnTo>
                    <a:cubicBezTo>
                      <a:pt x="365" y="1142"/>
                      <a:pt x="316" y="768"/>
                      <a:pt x="346" y="344"/>
                    </a:cubicBezTo>
                    <a:cubicBezTo>
                      <a:pt x="355" y="256"/>
                      <a:pt x="365" y="158"/>
                      <a:pt x="346" y="69"/>
                    </a:cubicBezTo>
                    <a:cubicBezTo>
                      <a:pt x="346" y="49"/>
                      <a:pt x="335" y="10"/>
                      <a:pt x="31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15"/>
              <p:cNvSpPr/>
              <p:nvPr/>
            </p:nvSpPr>
            <p:spPr>
              <a:xfrm>
                <a:off x="1127713" y="4438590"/>
                <a:ext cx="81773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221" extrusionOk="0">
                    <a:moveTo>
                      <a:pt x="296" y="0"/>
                    </a:moveTo>
                    <a:cubicBezTo>
                      <a:pt x="276" y="0"/>
                      <a:pt x="267" y="29"/>
                      <a:pt x="257" y="40"/>
                    </a:cubicBezTo>
                    <a:cubicBezTo>
                      <a:pt x="247" y="79"/>
                      <a:pt x="247" y="108"/>
                      <a:pt x="247" y="138"/>
                    </a:cubicBezTo>
                    <a:cubicBezTo>
                      <a:pt x="247" y="256"/>
                      <a:pt x="267" y="1033"/>
                      <a:pt x="208" y="1092"/>
                    </a:cubicBezTo>
                    <a:cubicBezTo>
                      <a:pt x="169" y="1132"/>
                      <a:pt x="70" y="1151"/>
                      <a:pt x="1" y="1151"/>
                    </a:cubicBezTo>
                    <a:lnTo>
                      <a:pt x="1" y="1220"/>
                    </a:lnTo>
                    <a:lnTo>
                      <a:pt x="217" y="1181"/>
                    </a:lnTo>
                    <a:cubicBezTo>
                      <a:pt x="385" y="1142"/>
                      <a:pt x="335" y="768"/>
                      <a:pt x="365" y="344"/>
                    </a:cubicBezTo>
                    <a:cubicBezTo>
                      <a:pt x="375" y="256"/>
                      <a:pt x="385" y="158"/>
                      <a:pt x="365" y="69"/>
                    </a:cubicBezTo>
                    <a:cubicBezTo>
                      <a:pt x="365" y="49"/>
                      <a:pt x="355" y="10"/>
                      <a:pt x="33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15"/>
              <p:cNvSpPr/>
              <p:nvPr/>
            </p:nvSpPr>
            <p:spPr>
              <a:xfrm>
                <a:off x="1126018" y="4436260"/>
                <a:ext cx="83468" cy="26269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240" extrusionOk="0">
                    <a:moveTo>
                      <a:pt x="295" y="1"/>
                    </a:moveTo>
                    <a:cubicBezTo>
                      <a:pt x="295" y="11"/>
                      <a:pt x="284" y="11"/>
                      <a:pt x="284" y="21"/>
                    </a:cubicBezTo>
                    <a:cubicBezTo>
                      <a:pt x="275" y="31"/>
                      <a:pt x="275" y="31"/>
                      <a:pt x="275" y="40"/>
                    </a:cubicBezTo>
                    <a:cubicBezTo>
                      <a:pt x="255" y="70"/>
                      <a:pt x="255" y="99"/>
                      <a:pt x="255" y="129"/>
                    </a:cubicBezTo>
                    <a:cubicBezTo>
                      <a:pt x="265" y="99"/>
                      <a:pt x="265" y="70"/>
                      <a:pt x="284" y="40"/>
                    </a:cubicBezTo>
                    <a:lnTo>
                      <a:pt x="284" y="31"/>
                    </a:lnTo>
                    <a:cubicBezTo>
                      <a:pt x="295" y="21"/>
                      <a:pt x="295" y="11"/>
                      <a:pt x="304" y="11"/>
                    </a:cubicBezTo>
                    <a:lnTo>
                      <a:pt x="343" y="11"/>
                    </a:lnTo>
                    <a:cubicBezTo>
                      <a:pt x="334" y="1"/>
                      <a:pt x="324" y="1"/>
                      <a:pt x="324" y="1"/>
                    </a:cubicBezTo>
                    <a:close/>
                    <a:moveTo>
                      <a:pt x="255" y="129"/>
                    </a:moveTo>
                    <a:cubicBezTo>
                      <a:pt x="245" y="149"/>
                      <a:pt x="255" y="178"/>
                      <a:pt x="255" y="208"/>
                    </a:cubicBezTo>
                    <a:lnTo>
                      <a:pt x="255" y="129"/>
                    </a:lnTo>
                    <a:close/>
                    <a:moveTo>
                      <a:pt x="255" y="208"/>
                    </a:moveTo>
                    <a:lnTo>
                      <a:pt x="255" y="296"/>
                    </a:lnTo>
                    <a:lnTo>
                      <a:pt x="255" y="641"/>
                    </a:lnTo>
                    <a:cubicBezTo>
                      <a:pt x="255" y="749"/>
                      <a:pt x="255" y="867"/>
                      <a:pt x="245" y="985"/>
                    </a:cubicBezTo>
                    <a:cubicBezTo>
                      <a:pt x="255" y="867"/>
                      <a:pt x="255" y="749"/>
                      <a:pt x="265" y="641"/>
                    </a:cubicBezTo>
                    <a:lnTo>
                      <a:pt x="265" y="296"/>
                    </a:lnTo>
                    <a:lnTo>
                      <a:pt x="255" y="208"/>
                    </a:lnTo>
                    <a:close/>
                    <a:moveTo>
                      <a:pt x="245" y="985"/>
                    </a:moveTo>
                    <a:cubicBezTo>
                      <a:pt x="245" y="1005"/>
                      <a:pt x="236" y="1034"/>
                      <a:pt x="236" y="1063"/>
                    </a:cubicBezTo>
                    <a:lnTo>
                      <a:pt x="236" y="1063"/>
                    </a:lnTo>
                    <a:cubicBezTo>
                      <a:pt x="236" y="1034"/>
                      <a:pt x="245" y="1015"/>
                      <a:pt x="245" y="985"/>
                    </a:cubicBezTo>
                    <a:close/>
                    <a:moveTo>
                      <a:pt x="216" y="1103"/>
                    </a:moveTo>
                    <a:lnTo>
                      <a:pt x="216" y="1103"/>
                    </a:lnTo>
                    <a:cubicBezTo>
                      <a:pt x="206" y="1113"/>
                      <a:pt x="196" y="1123"/>
                      <a:pt x="177" y="1133"/>
                    </a:cubicBezTo>
                    <a:cubicBezTo>
                      <a:pt x="196" y="1123"/>
                      <a:pt x="206" y="1123"/>
                      <a:pt x="216" y="1103"/>
                    </a:cubicBezTo>
                    <a:close/>
                    <a:moveTo>
                      <a:pt x="97" y="1153"/>
                    </a:moveTo>
                    <a:lnTo>
                      <a:pt x="97" y="1153"/>
                    </a:lnTo>
                    <a:cubicBezTo>
                      <a:pt x="68" y="1162"/>
                      <a:pt x="39" y="1162"/>
                      <a:pt x="9" y="1162"/>
                    </a:cubicBezTo>
                    <a:cubicBezTo>
                      <a:pt x="9" y="1172"/>
                      <a:pt x="9" y="1172"/>
                      <a:pt x="19" y="1172"/>
                    </a:cubicBezTo>
                    <a:cubicBezTo>
                      <a:pt x="39" y="1162"/>
                      <a:pt x="68" y="1162"/>
                      <a:pt x="97" y="1153"/>
                    </a:cubicBezTo>
                    <a:close/>
                    <a:moveTo>
                      <a:pt x="343" y="11"/>
                    </a:moveTo>
                    <a:cubicBezTo>
                      <a:pt x="354" y="21"/>
                      <a:pt x="354" y="31"/>
                      <a:pt x="363" y="51"/>
                    </a:cubicBezTo>
                    <a:cubicBezTo>
                      <a:pt x="363" y="60"/>
                      <a:pt x="363" y="70"/>
                      <a:pt x="373" y="90"/>
                    </a:cubicBezTo>
                    <a:cubicBezTo>
                      <a:pt x="373" y="119"/>
                      <a:pt x="373" y="149"/>
                      <a:pt x="383" y="169"/>
                    </a:cubicBezTo>
                    <a:cubicBezTo>
                      <a:pt x="383" y="228"/>
                      <a:pt x="373" y="287"/>
                      <a:pt x="373" y="346"/>
                    </a:cubicBezTo>
                    <a:cubicBezTo>
                      <a:pt x="363" y="454"/>
                      <a:pt x="363" y="572"/>
                      <a:pt x="354" y="690"/>
                    </a:cubicBezTo>
                    <a:lnTo>
                      <a:pt x="354" y="858"/>
                    </a:lnTo>
                    <a:cubicBezTo>
                      <a:pt x="343" y="917"/>
                      <a:pt x="343" y="976"/>
                      <a:pt x="334" y="1024"/>
                    </a:cubicBezTo>
                    <a:cubicBezTo>
                      <a:pt x="324" y="1054"/>
                      <a:pt x="314" y="1083"/>
                      <a:pt x="304" y="1103"/>
                    </a:cubicBezTo>
                    <a:cubicBezTo>
                      <a:pt x="295" y="1133"/>
                      <a:pt x="275" y="1153"/>
                      <a:pt x="255" y="1172"/>
                    </a:cubicBezTo>
                    <a:cubicBezTo>
                      <a:pt x="245" y="1172"/>
                      <a:pt x="245" y="1172"/>
                      <a:pt x="236" y="1182"/>
                    </a:cubicBezTo>
                    <a:lnTo>
                      <a:pt x="216" y="1182"/>
                    </a:lnTo>
                    <a:lnTo>
                      <a:pt x="177" y="1192"/>
                    </a:lnTo>
                    <a:lnTo>
                      <a:pt x="98" y="1212"/>
                    </a:lnTo>
                    <a:cubicBezTo>
                      <a:pt x="29" y="1229"/>
                      <a:pt x="0" y="1239"/>
                      <a:pt x="12" y="1239"/>
                    </a:cubicBezTo>
                    <a:cubicBezTo>
                      <a:pt x="20" y="1239"/>
                      <a:pt x="48" y="1234"/>
                      <a:pt x="98" y="1221"/>
                    </a:cubicBezTo>
                    <a:lnTo>
                      <a:pt x="177" y="1202"/>
                    </a:lnTo>
                    <a:lnTo>
                      <a:pt x="225" y="1192"/>
                    </a:lnTo>
                    <a:lnTo>
                      <a:pt x="245" y="1192"/>
                    </a:lnTo>
                    <a:cubicBezTo>
                      <a:pt x="245" y="1182"/>
                      <a:pt x="255" y="1182"/>
                      <a:pt x="265" y="1182"/>
                    </a:cubicBezTo>
                    <a:cubicBezTo>
                      <a:pt x="284" y="1162"/>
                      <a:pt x="304" y="1143"/>
                      <a:pt x="314" y="1113"/>
                    </a:cubicBezTo>
                    <a:cubicBezTo>
                      <a:pt x="334" y="1083"/>
                      <a:pt x="334" y="1054"/>
                      <a:pt x="343" y="1024"/>
                    </a:cubicBezTo>
                    <a:cubicBezTo>
                      <a:pt x="354" y="976"/>
                      <a:pt x="363" y="917"/>
                      <a:pt x="363" y="858"/>
                    </a:cubicBezTo>
                    <a:cubicBezTo>
                      <a:pt x="363" y="798"/>
                      <a:pt x="363" y="739"/>
                      <a:pt x="373" y="690"/>
                    </a:cubicBezTo>
                    <a:cubicBezTo>
                      <a:pt x="373" y="572"/>
                      <a:pt x="373" y="454"/>
                      <a:pt x="383" y="346"/>
                    </a:cubicBezTo>
                    <a:cubicBezTo>
                      <a:pt x="393" y="287"/>
                      <a:pt x="393" y="228"/>
                      <a:pt x="393" y="169"/>
                    </a:cubicBezTo>
                    <a:cubicBezTo>
                      <a:pt x="383" y="139"/>
                      <a:pt x="383" y="119"/>
                      <a:pt x="383" y="90"/>
                    </a:cubicBezTo>
                    <a:cubicBezTo>
                      <a:pt x="373" y="70"/>
                      <a:pt x="373" y="60"/>
                      <a:pt x="373" y="40"/>
                    </a:cubicBezTo>
                    <a:cubicBezTo>
                      <a:pt x="363" y="40"/>
                      <a:pt x="363" y="31"/>
                      <a:pt x="363" y="21"/>
                    </a:cubicBezTo>
                    <a:cubicBezTo>
                      <a:pt x="354" y="21"/>
                      <a:pt x="354" y="11"/>
                      <a:pt x="343" y="1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15"/>
              <p:cNvSpPr/>
              <p:nvPr/>
            </p:nvSpPr>
            <p:spPr>
              <a:xfrm>
                <a:off x="1056956" y="4184161"/>
                <a:ext cx="77324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835" extrusionOk="0">
                    <a:moveTo>
                      <a:pt x="188" y="1"/>
                    </a:moveTo>
                    <a:cubicBezTo>
                      <a:pt x="0" y="1"/>
                      <a:pt x="20" y="237"/>
                      <a:pt x="20" y="522"/>
                    </a:cubicBezTo>
                    <a:lnTo>
                      <a:pt x="20" y="2835"/>
                    </a:lnTo>
                    <a:lnTo>
                      <a:pt x="355" y="2835"/>
                    </a:lnTo>
                    <a:lnTo>
                      <a:pt x="355" y="522"/>
                    </a:lnTo>
                    <a:cubicBezTo>
                      <a:pt x="355" y="237"/>
                      <a:pt x="365" y="1"/>
                      <a:pt x="18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15"/>
              <p:cNvSpPr/>
              <p:nvPr/>
            </p:nvSpPr>
            <p:spPr>
              <a:xfrm>
                <a:off x="1069455" y="4184161"/>
                <a:ext cx="54445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835" extrusionOk="0">
                    <a:moveTo>
                      <a:pt x="129" y="1"/>
                    </a:moveTo>
                    <a:cubicBezTo>
                      <a:pt x="0" y="1"/>
                      <a:pt x="11" y="355"/>
                      <a:pt x="20" y="748"/>
                    </a:cubicBezTo>
                    <a:cubicBezTo>
                      <a:pt x="20" y="1103"/>
                      <a:pt x="50" y="2835"/>
                      <a:pt x="50" y="2835"/>
                    </a:cubicBezTo>
                    <a:lnTo>
                      <a:pt x="207" y="2835"/>
                    </a:lnTo>
                    <a:cubicBezTo>
                      <a:pt x="207" y="2835"/>
                      <a:pt x="227" y="1103"/>
                      <a:pt x="237" y="748"/>
                    </a:cubicBezTo>
                    <a:cubicBezTo>
                      <a:pt x="237" y="355"/>
                      <a:pt x="256" y="1"/>
                      <a:pt x="12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15"/>
              <p:cNvSpPr/>
              <p:nvPr/>
            </p:nvSpPr>
            <p:spPr>
              <a:xfrm>
                <a:off x="1077717" y="4184161"/>
                <a:ext cx="35802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835" extrusionOk="0">
                    <a:moveTo>
                      <a:pt x="90" y="1"/>
                    </a:moveTo>
                    <a:cubicBezTo>
                      <a:pt x="1" y="1"/>
                      <a:pt x="11" y="237"/>
                      <a:pt x="11" y="522"/>
                    </a:cubicBezTo>
                    <a:lnTo>
                      <a:pt x="11" y="2835"/>
                    </a:lnTo>
                    <a:lnTo>
                      <a:pt x="168" y="2835"/>
                    </a:lnTo>
                    <a:lnTo>
                      <a:pt x="168" y="522"/>
                    </a:lnTo>
                    <a:cubicBezTo>
                      <a:pt x="168" y="237"/>
                      <a:pt x="168" y="1"/>
                      <a:pt x="9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15"/>
              <p:cNvSpPr/>
              <p:nvPr/>
            </p:nvSpPr>
            <p:spPr>
              <a:xfrm>
                <a:off x="1094453" y="4183314"/>
                <a:ext cx="19066" cy="599317"/>
              </a:xfrm>
              <a:custGeom>
                <a:avLst/>
                <a:gdLst/>
                <a:ahLst/>
                <a:cxnLst/>
                <a:rect l="l" t="t" r="r" b="b"/>
                <a:pathLst>
                  <a:path w="90" h="2829" extrusionOk="0">
                    <a:moveTo>
                      <a:pt x="14" y="0"/>
                    </a:moveTo>
                    <a:cubicBezTo>
                      <a:pt x="5" y="0"/>
                      <a:pt x="0" y="5"/>
                      <a:pt x="0" y="5"/>
                    </a:cubicBezTo>
                    <a:cubicBezTo>
                      <a:pt x="0" y="5"/>
                      <a:pt x="11" y="5"/>
                      <a:pt x="20" y="14"/>
                    </a:cubicBezTo>
                    <a:cubicBezTo>
                      <a:pt x="30" y="14"/>
                      <a:pt x="30" y="24"/>
                      <a:pt x="40" y="24"/>
                    </a:cubicBezTo>
                    <a:cubicBezTo>
                      <a:pt x="50" y="34"/>
                      <a:pt x="50" y="44"/>
                      <a:pt x="59" y="64"/>
                    </a:cubicBezTo>
                    <a:cubicBezTo>
                      <a:pt x="59" y="93"/>
                      <a:pt x="70" y="112"/>
                      <a:pt x="70" y="142"/>
                    </a:cubicBezTo>
                    <a:cubicBezTo>
                      <a:pt x="79" y="171"/>
                      <a:pt x="79" y="201"/>
                      <a:pt x="79" y="231"/>
                    </a:cubicBezTo>
                    <a:lnTo>
                      <a:pt x="79" y="408"/>
                    </a:lnTo>
                    <a:lnTo>
                      <a:pt x="79" y="752"/>
                    </a:lnTo>
                    <a:lnTo>
                      <a:pt x="79" y="1451"/>
                    </a:lnTo>
                    <a:cubicBezTo>
                      <a:pt x="89" y="1914"/>
                      <a:pt x="89" y="2376"/>
                      <a:pt x="89" y="2829"/>
                    </a:cubicBezTo>
                    <a:lnTo>
                      <a:pt x="89" y="1441"/>
                    </a:lnTo>
                    <a:lnTo>
                      <a:pt x="89" y="752"/>
                    </a:lnTo>
                    <a:lnTo>
                      <a:pt x="89" y="408"/>
                    </a:lnTo>
                    <a:lnTo>
                      <a:pt x="89" y="231"/>
                    </a:lnTo>
                    <a:cubicBezTo>
                      <a:pt x="89" y="201"/>
                      <a:pt x="89" y="171"/>
                      <a:pt x="79" y="142"/>
                    </a:cubicBezTo>
                    <a:cubicBezTo>
                      <a:pt x="79" y="112"/>
                      <a:pt x="79" y="83"/>
                      <a:pt x="70" y="53"/>
                    </a:cubicBezTo>
                    <a:cubicBezTo>
                      <a:pt x="59" y="44"/>
                      <a:pt x="59" y="34"/>
                      <a:pt x="50" y="24"/>
                    </a:cubicBezTo>
                    <a:lnTo>
                      <a:pt x="30" y="5"/>
                    </a:lnTo>
                    <a:cubicBezTo>
                      <a:pt x="24" y="1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5"/>
              <p:cNvSpPr/>
              <p:nvPr/>
            </p:nvSpPr>
            <p:spPr>
              <a:xfrm>
                <a:off x="1077717" y="4183314"/>
                <a:ext cx="19066" cy="599317"/>
              </a:xfrm>
              <a:custGeom>
                <a:avLst/>
                <a:gdLst/>
                <a:ahLst/>
                <a:cxnLst/>
                <a:rect l="l" t="t" r="r" b="b"/>
                <a:pathLst>
                  <a:path w="90" h="2829" extrusionOk="0">
                    <a:moveTo>
                      <a:pt x="84" y="0"/>
                    </a:moveTo>
                    <a:cubicBezTo>
                      <a:pt x="81" y="0"/>
                      <a:pt x="77" y="1"/>
                      <a:pt x="70" y="5"/>
                    </a:cubicBezTo>
                    <a:cubicBezTo>
                      <a:pt x="60" y="5"/>
                      <a:pt x="50" y="14"/>
                      <a:pt x="50" y="24"/>
                    </a:cubicBezTo>
                    <a:cubicBezTo>
                      <a:pt x="40" y="34"/>
                      <a:pt x="31" y="44"/>
                      <a:pt x="31" y="53"/>
                    </a:cubicBezTo>
                    <a:cubicBezTo>
                      <a:pt x="20" y="83"/>
                      <a:pt x="11" y="112"/>
                      <a:pt x="11" y="142"/>
                    </a:cubicBezTo>
                    <a:cubicBezTo>
                      <a:pt x="11" y="171"/>
                      <a:pt x="11" y="201"/>
                      <a:pt x="1" y="231"/>
                    </a:cubicBezTo>
                    <a:lnTo>
                      <a:pt x="1" y="408"/>
                    </a:lnTo>
                    <a:lnTo>
                      <a:pt x="1" y="752"/>
                    </a:lnTo>
                    <a:lnTo>
                      <a:pt x="1" y="1451"/>
                    </a:lnTo>
                    <a:cubicBezTo>
                      <a:pt x="11" y="1914"/>
                      <a:pt x="11" y="2376"/>
                      <a:pt x="11" y="2829"/>
                    </a:cubicBezTo>
                    <a:lnTo>
                      <a:pt x="11" y="1441"/>
                    </a:lnTo>
                    <a:lnTo>
                      <a:pt x="11" y="752"/>
                    </a:lnTo>
                    <a:lnTo>
                      <a:pt x="11" y="408"/>
                    </a:lnTo>
                    <a:cubicBezTo>
                      <a:pt x="11" y="349"/>
                      <a:pt x="11" y="290"/>
                      <a:pt x="20" y="231"/>
                    </a:cubicBezTo>
                    <a:lnTo>
                      <a:pt x="20" y="142"/>
                    </a:lnTo>
                    <a:cubicBezTo>
                      <a:pt x="31" y="112"/>
                      <a:pt x="31" y="93"/>
                      <a:pt x="40" y="64"/>
                    </a:cubicBezTo>
                    <a:cubicBezTo>
                      <a:pt x="40" y="44"/>
                      <a:pt x="50" y="34"/>
                      <a:pt x="60" y="24"/>
                    </a:cubicBezTo>
                    <a:lnTo>
                      <a:pt x="70" y="14"/>
                    </a:lnTo>
                    <a:lnTo>
                      <a:pt x="90" y="5"/>
                    </a:lnTo>
                    <a:cubicBezTo>
                      <a:pt x="90" y="5"/>
                      <a:pt x="90" y="0"/>
                      <a:pt x="84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5"/>
              <p:cNvSpPr/>
              <p:nvPr/>
            </p:nvSpPr>
            <p:spPr>
              <a:xfrm>
                <a:off x="1050812" y="4592815"/>
                <a:ext cx="18854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0" extrusionOk="0">
                    <a:moveTo>
                      <a:pt x="0" y="0"/>
                    </a:moveTo>
                    <a:lnTo>
                      <a:pt x="88" y="30"/>
                    </a:lnTo>
                    <a:lnTo>
                      <a:pt x="88" y="10"/>
                    </a:lnTo>
                    <a:cubicBezTo>
                      <a:pt x="59" y="10"/>
                      <a:pt x="29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5"/>
              <p:cNvSpPr/>
              <p:nvPr/>
            </p:nvSpPr>
            <p:spPr>
              <a:xfrm>
                <a:off x="1125806" y="4655310"/>
                <a:ext cx="16948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80" h="89" extrusionOk="0">
                    <a:moveTo>
                      <a:pt x="79" y="1"/>
                    </a:moveTo>
                    <a:lnTo>
                      <a:pt x="79" y="1"/>
                    </a:lnTo>
                    <a:cubicBezTo>
                      <a:pt x="49" y="20"/>
                      <a:pt x="30" y="49"/>
                      <a:pt x="0" y="79"/>
                    </a:cubicBezTo>
                    <a:cubicBezTo>
                      <a:pt x="0" y="79"/>
                      <a:pt x="0" y="89"/>
                      <a:pt x="10" y="89"/>
                    </a:cubicBezTo>
                    <a:cubicBezTo>
                      <a:pt x="40" y="60"/>
                      <a:pt x="59" y="30"/>
                      <a:pt x="7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5"/>
              <p:cNvSpPr/>
              <p:nvPr/>
            </p:nvSpPr>
            <p:spPr>
              <a:xfrm>
                <a:off x="1121569" y="4617813"/>
                <a:ext cx="21185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9" extrusionOk="0">
                    <a:moveTo>
                      <a:pt x="99" y="1"/>
                    </a:moveTo>
                    <a:lnTo>
                      <a:pt x="99" y="1"/>
                    </a:lnTo>
                    <a:cubicBezTo>
                      <a:pt x="60" y="20"/>
                      <a:pt x="30" y="49"/>
                      <a:pt x="1" y="79"/>
                    </a:cubicBezTo>
                    <a:cubicBezTo>
                      <a:pt x="1" y="89"/>
                      <a:pt x="1" y="89"/>
                      <a:pt x="10" y="89"/>
                    </a:cubicBez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5"/>
              <p:cNvSpPr/>
              <p:nvPr/>
            </p:nvSpPr>
            <p:spPr>
              <a:xfrm>
                <a:off x="1215418" y="4544726"/>
                <a:ext cx="23091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0" extrusionOk="0">
                    <a:moveTo>
                      <a:pt x="109" y="1"/>
                    </a:moveTo>
                    <a:lnTo>
                      <a:pt x="109" y="1"/>
                    </a:lnTo>
                    <a:cubicBezTo>
                      <a:pt x="69" y="31"/>
                      <a:pt x="40" y="50"/>
                      <a:pt x="0" y="70"/>
                    </a:cubicBezTo>
                    <a:cubicBezTo>
                      <a:pt x="0" y="79"/>
                      <a:pt x="0" y="90"/>
                      <a:pt x="10" y="90"/>
                    </a:cubicBezTo>
                    <a:cubicBezTo>
                      <a:pt x="50" y="60"/>
                      <a:pt x="79" y="31"/>
                      <a:pt x="10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5"/>
              <p:cNvSpPr/>
              <p:nvPr/>
            </p:nvSpPr>
            <p:spPr>
              <a:xfrm>
                <a:off x="1219443" y="4511466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0" y="10"/>
                      <a:pt x="21" y="30"/>
                      <a:pt x="1" y="40"/>
                    </a:cubicBezTo>
                    <a:cubicBezTo>
                      <a:pt x="1" y="50"/>
                      <a:pt x="1" y="50"/>
                      <a:pt x="11" y="50"/>
                    </a:cubicBezTo>
                    <a:cubicBezTo>
                      <a:pt x="31" y="40"/>
                      <a:pt x="40" y="20"/>
                      <a:pt x="6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5"/>
              <p:cNvSpPr/>
              <p:nvPr/>
            </p:nvSpPr>
            <p:spPr>
              <a:xfrm>
                <a:off x="1217536" y="4473969"/>
                <a:ext cx="12711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0" h="7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30" y="10"/>
                      <a:pt x="10" y="39"/>
                      <a:pt x="10" y="59"/>
                    </a:cubicBezTo>
                    <a:cubicBezTo>
                      <a:pt x="0" y="69"/>
                      <a:pt x="20" y="69"/>
                      <a:pt x="20" y="69"/>
                    </a:cubicBezTo>
                    <a:cubicBezTo>
                      <a:pt x="30" y="39"/>
                      <a:pt x="4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5"/>
              <p:cNvSpPr/>
              <p:nvPr/>
            </p:nvSpPr>
            <p:spPr>
              <a:xfrm>
                <a:off x="1209274" y="4434353"/>
                <a:ext cx="847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0" h="60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20" y="10"/>
                      <a:pt x="10" y="30"/>
                      <a:pt x="0" y="49"/>
                    </a:cubicBezTo>
                    <a:lnTo>
                      <a:pt x="10" y="6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5"/>
              <p:cNvSpPr/>
              <p:nvPr/>
            </p:nvSpPr>
            <p:spPr>
              <a:xfrm>
                <a:off x="1167540" y="4430116"/>
                <a:ext cx="12711" cy="2521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40"/>
                      <a:pt x="20" y="80"/>
                      <a:pt x="49" y="119"/>
                    </a:cubicBezTo>
                    <a:lnTo>
                      <a:pt x="59" y="109"/>
                    </a:lnTo>
                    <a:cubicBezTo>
                      <a:pt x="40" y="69"/>
                      <a:pt x="20" y="4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5"/>
              <p:cNvSpPr/>
              <p:nvPr/>
            </p:nvSpPr>
            <p:spPr>
              <a:xfrm>
                <a:off x="1125806" y="4394738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40" y="10"/>
                      <a:pt x="10" y="30"/>
                      <a:pt x="0" y="50"/>
                    </a:cubicBezTo>
                    <a:cubicBezTo>
                      <a:pt x="0" y="50"/>
                      <a:pt x="0" y="59"/>
                      <a:pt x="10" y="59"/>
                    </a:cubicBezTo>
                    <a:cubicBezTo>
                      <a:pt x="20" y="39"/>
                      <a:pt x="4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5"/>
              <p:cNvSpPr/>
              <p:nvPr/>
            </p:nvSpPr>
            <p:spPr>
              <a:xfrm>
                <a:off x="1132585" y="4336268"/>
                <a:ext cx="20337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96" h="94" extrusionOk="0">
                    <a:moveTo>
                      <a:pt x="96" y="1"/>
                    </a:moveTo>
                    <a:lnTo>
                      <a:pt x="96" y="1"/>
                    </a:lnTo>
                    <a:cubicBezTo>
                      <a:pt x="67" y="31"/>
                      <a:pt x="37" y="50"/>
                      <a:pt x="8" y="79"/>
                    </a:cubicBezTo>
                    <a:cubicBezTo>
                      <a:pt x="1" y="87"/>
                      <a:pt x="4" y="93"/>
                      <a:pt x="6" y="93"/>
                    </a:cubicBezTo>
                    <a:cubicBezTo>
                      <a:pt x="7" y="93"/>
                      <a:pt x="8" y="92"/>
                      <a:pt x="8" y="90"/>
                    </a:cubicBezTo>
                    <a:cubicBezTo>
                      <a:pt x="47" y="70"/>
                      <a:pt x="67" y="31"/>
                      <a:pt x="9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5"/>
              <p:cNvSpPr/>
              <p:nvPr/>
            </p:nvSpPr>
            <p:spPr>
              <a:xfrm>
                <a:off x="1056956" y="4313388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30"/>
                      <a:pt x="40" y="50"/>
                      <a:pt x="59" y="69"/>
                    </a:cubicBezTo>
                    <a:lnTo>
                      <a:pt x="70" y="60"/>
                    </a:lnTo>
                    <a:cubicBezTo>
                      <a:pt x="50" y="40"/>
                      <a:pt x="30" y="2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5"/>
              <p:cNvSpPr/>
              <p:nvPr/>
            </p:nvSpPr>
            <p:spPr>
              <a:xfrm>
                <a:off x="1090216" y="4350885"/>
                <a:ext cx="6567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31" h="50" extrusionOk="0">
                    <a:moveTo>
                      <a:pt x="1" y="1"/>
                    </a:moveTo>
                    <a:cubicBezTo>
                      <a:pt x="1" y="21"/>
                      <a:pt x="11" y="30"/>
                      <a:pt x="20" y="50"/>
                    </a:cubicBezTo>
                    <a:lnTo>
                      <a:pt x="31" y="40"/>
                    </a:lnTo>
                    <a:cubicBezTo>
                      <a:pt x="31" y="30"/>
                      <a:pt x="1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5"/>
              <p:cNvSpPr/>
              <p:nvPr/>
            </p:nvSpPr>
            <p:spPr>
              <a:xfrm>
                <a:off x="1081954" y="4407237"/>
                <a:ext cx="10592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0" y="0"/>
                    </a:moveTo>
                    <a:cubicBezTo>
                      <a:pt x="11" y="10"/>
                      <a:pt x="20" y="30"/>
                      <a:pt x="40" y="30"/>
                    </a:cubicBezTo>
                    <a:cubicBezTo>
                      <a:pt x="40" y="30"/>
                      <a:pt x="50" y="20"/>
                      <a:pt x="40" y="20"/>
                    </a:cubicBezTo>
                    <a:cubicBezTo>
                      <a:pt x="30" y="10"/>
                      <a:pt x="11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5"/>
              <p:cNvSpPr/>
              <p:nvPr/>
            </p:nvSpPr>
            <p:spPr>
              <a:xfrm>
                <a:off x="1059074" y="4442615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1" y="1"/>
                    </a:moveTo>
                    <a:cubicBezTo>
                      <a:pt x="20" y="21"/>
                      <a:pt x="40" y="40"/>
                      <a:pt x="49" y="60"/>
                    </a:cubicBezTo>
                    <a:cubicBezTo>
                      <a:pt x="60" y="60"/>
                      <a:pt x="69" y="50"/>
                      <a:pt x="60" y="50"/>
                    </a:cubicBezTo>
                    <a:cubicBezTo>
                      <a:pt x="49" y="30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5"/>
              <p:cNvSpPr/>
              <p:nvPr/>
            </p:nvSpPr>
            <p:spPr>
              <a:xfrm>
                <a:off x="1123688" y="4494730"/>
                <a:ext cx="19066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90" h="51" extrusionOk="0">
                    <a:moveTo>
                      <a:pt x="89" y="0"/>
                    </a:moveTo>
                    <a:cubicBezTo>
                      <a:pt x="59" y="0"/>
                      <a:pt x="30" y="20"/>
                      <a:pt x="10" y="40"/>
                    </a:cubicBezTo>
                    <a:cubicBezTo>
                      <a:pt x="0" y="40"/>
                      <a:pt x="10" y="50"/>
                      <a:pt x="10" y="50"/>
                    </a:cubicBezTo>
                    <a:cubicBezTo>
                      <a:pt x="40" y="30"/>
                      <a:pt x="59" y="11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5"/>
              <p:cNvSpPr/>
              <p:nvPr/>
            </p:nvSpPr>
            <p:spPr>
              <a:xfrm>
                <a:off x="1048482" y="4540489"/>
                <a:ext cx="15041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71" h="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11"/>
                      <a:pt x="40" y="31"/>
                      <a:pt x="60" y="51"/>
                    </a:cubicBezTo>
                    <a:cubicBezTo>
                      <a:pt x="70" y="51"/>
                      <a:pt x="70" y="40"/>
                      <a:pt x="70" y="40"/>
                    </a:cubicBezTo>
                    <a:cubicBezTo>
                      <a:pt x="51" y="21"/>
                      <a:pt x="31" y="1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5"/>
              <p:cNvSpPr/>
              <p:nvPr/>
            </p:nvSpPr>
            <p:spPr>
              <a:xfrm>
                <a:off x="1056956" y="4672046"/>
                <a:ext cx="8474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40" h="21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11" y="10"/>
                      <a:pt x="20" y="20"/>
                      <a:pt x="40" y="20"/>
                    </a:cubicBezTo>
                    <a:lnTo>
                      <a:pt x="40" y="10"/>
                    </a:lnTo>
                    <a:cubicBezTo>
                      <a:pt x="35" y="5"/>
                      <a:pt x="28" y="5"/>
                      <a:pt x="20" y="5"/>
                    </a:cubicBezTo>
                    <a:cubicBezTo>
                      <a:pt x="13" y="5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5"/>
              <p:cNvSpPr/>
              <p:nvPr/>
            </p:nvSpPr>
            <p:spPr>
              <a:xfrm>
                <a:off x="1046575" y="4722042"/>
                <a:ext cx="20973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99" h="50" extrusionOk="0">
                    <a:moveTo>
                      <a:pt x="0" y="1"/>
                    </a:moveTo>
                    <a:cubicBezTo>
                      <a:pt x="30" y="10"/>
                      <a:pt x="60" y="30"/>
                      <a:pt x="89" y="49"/>
                    </a:cubicBezTo>
                    <a:cubicBezTo>
                      <a:pt x="99" y="49"/>
                      <a:pt x="99" y="40"/>
                      <a:pt x="99" y="40"/>
                    </a:cubicBezTo>
                    <a:cubicBezTo>
                      <a:pt x="69" y="10"/>
                      <a:pt x="4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5"/>
              <p:cNvSpPr/>
              <p:nvPr/>
            </p:nvSpPr>
            <p:spPr>
              <a:xfrm>
                <a:off x="1130043" y="4747040"/>
                <a:ext cx="31353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70" extrusionOk="0">
                    <a:moveTo>
                      <a:pt x="147" y="1"/>
                    </a:moveTo>
                    <a:lnTo>
                      <a:pt x="0" y="60"/>
                    </a:lnTo>
                    <a:cubicBezTo>
                      <a:pt x="0" y="60"/>
                      <a:pt x="0" y="69"/>
                      <a:pt x="10" y="69"/>
                    </a:cubicBezTo>
                    <a:cubicBezTo>
                      <a:pt x="59" y="49"/>
                      <a:pt x="99" y="20"/>
                      <a:pt x="147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5"/>
              <p:cNvSpPr/>
              <p:nvPr/>
            </p:nvSpPr>
            <p:spPr>
              <a:xfrm>
                <a:off x="1125806" y="4724160"/>
                <a:ext cx="20973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99" y="0"/>
                    </a:moveTo>
                    <a:cubicBezTo>
                      <a:pt x="69" y="10"/>
                      <a:pt x="30" y="30"/>
                      <a:pt x="0" y="50"/>
                    </a:cubicBezTo>
                    <a:cubicBezTo>
                      <a:pt x="0" y="50"/>
                      <a:pt x="0" y="59"/>
                      <a:pt x="10" y="59"/>
                    </a:cubicBezTo>
                    <a:cubicBezTo>
                      <a:pt x="40" y="39"/>
                      <a:pt x="69" y="1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5"/>
              <p:cNvSpPr/>
              <p:nvPr/>
            </p:nvSpPr>
            <p:spPr>
              <a:xfrm>
                <a:off x="1205037" y="4644929"/>
                <a:ext cx="16948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0" extrusionOk="0">
                    <a:moveTo>
                      <a:pt x="79" y="0"/>
                    </a:moveTo>
                    <a:cubicBezTo>
                      <a:pt x="59" y="10"/>
                      <a:pt x="30" y="20"/>
                      <a:pt x="10" y="30"/>
                    </a:cubicBezTo>
                    <a:cubicBezTo>
                      <a:pt x="0" y="39"/>
                      <a:pt x="10" y="50"/>
                      <a:pt x="10" y="50"/>
                    </a:cubicBezTo>
                    <a:cubicBezTo>
                      <a:pt x="40" y="39"/>
                      <a:pt x="59" y="20"/>
                      <a:pt x="79" y="1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5"/>
              <p:cNvSpPr/>
              <p:nvPr/>
            </p:nvSpPr>
            <p:spPr>
              <a:xfrm>
                <a:off x="1165422" y="4588578"/>
                <a:ext cx="8474" cy="7415"/>
              </a:xfrm>
              <a:custGeom>
                <a:avLst/>
                <a:gdLst/>
                <a:ahLst/>
                <a:cxnLst/>
                <a:rect l="l" t="t" r="r" b="b"/>
                <a:pathLst>
                  <a:path w="40" h="35" extrusionOk="0">
                    <a:moveTo>
                      <a:pt x="0" y="1"/>
                    </a:moveTo>
                    <a:cubicBezTo>
                      <a:pt x="10" y="20"/>
                      <a:pt x="20" y="30"/>
                      <a:pt x="30" y="30"/>
                    </a:cubicBezTo>
                    <a:cubicBezTo>
                      <a:pt x="30" y="33"/>
                      <a:pt x="31" y="34"/>
                      <a:pt x="32" y="34"/>
                    </a:cubicBezTo>
                    <a:cubicBezTo>
                      <a:pt x="35" y="34"/>
                      <a:pt x="39" y="30"/>
                      <a:pt x="39" y="3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5"/>
              <p:cNvSpPr/>
              <p:nvPr/>
            </p:nvSpPr>
            <p:spPr>
              <a:xfrm>
                <a:off x="1123688" y="4290509"/>
                <a:ext cx="12711" cy="9321"/>
              </a:xfrm>
              <a:custGeom>
                <a:avLst/>
                <a:gdLst/>
                <a:ahLst/>
                <a:cxnLst/>
                <a:rect l="l" t="t" r="r" b="b"/>
                <a:pathLst>
                  <a:path w="60" h="44" extrusionOk="0">
                    <a:moveTo>
                      <a:pt x="59" y="0"/>
                    </a:moveTo>
                    <a:cubicBezTo>
                      <a:pt x="30" y="0"/>
                      <a:pt x="10" y="20"/>
                      <a:pt x="0" y="39"/>
                    </a:cubicBezTo>
                    <a:cubicBezTo>
                      <a:pt x="0" y="39"/>
                      <a:pt x="5" y="44"/>
                      <a:pt x="8" y="44"/>
                    </a:cubicBezTo>
                    <a:cubicBezTo>
                      <a:pt x="9" y="44"/>
                      <a:pt x="10" y="43"/>
                      <a:pt x="10" y="39"/>
                    </a:cubicBezTo>
                    <a:cubicBezTo>
                      <a:pt x="20" y="30"/>
                      <a:pt x="40" y="1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15"/>
              <p:cNvSpPr/>
              <p:nvPr/>
            </p:nvSpPr>
            <p:spPr>
              <a:xfrm>
                <a:off x="1073692" y="4269536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20"/>
                      <a:pt x="30" y="31"/>
                      <a:pt x="50" y="40"/>
                    </a:cubicBezTo>
                    <a:cubicBezTo>
                      <a:pt x="50" y="40"/>
                      <a:pt x="59" y="31"/>
                      <a:pt x="50" y="31"/>
                    </a:cubicBezTo>
                    <a:cubicBezTo>
                      <a:pt x="39" y="20"/>
                      <a:pt x="20" y="1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5"/>
              <p:cNvSpPr/>
              <p:nvPr/>
            </p:nvSpPr>
            <p:spPr>
              <a:xfrm>
                <a:off x="1069455" y="4211278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0" y="0"/>
                    </a:moveTo>
                    <a:cubicBezTo>
                      <a:pt x="20" y="30"/>
                      <a:pt x="40" y="50"/>
                      <a:pt x="59" y="69"/>
                    </a:cubicBezTo>
                    <a:lnTo>
                      <a:pt x="70" y="59"/>
                    </a:lnTo>
                    <a:cubicBezTo>
                      <a:pt x="50" y="3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5"/>
              <p:cNvSpPr/>
              <p:nvPr/>
            </p:nvSpPr>
            <p:spPr>
              <a:xfrm>
                <a:off x="1044457" y="4232039"/>
                <a:ext cx="23091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30"/>
                      <a:pt x="70" y="60"/>
                      <a:pt x="99" y="79"/>
                    </a:cubicBezTo>
                    <a:cubicBezTo>
                      <a:pt x="109" y="79"/>
                      <a:pt x="109" y="70"/>
                      <a:pt x="109" y="70"/>
                    </a:cubicBezTo>
                    <a:cubicBezTo>
                      <a:pt x="79" y="40"/>
                      <a:pt x="40" y="2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5"/>
              <p:cNvSpPr/>
              <p:nvPr/>
            </p:nvSpPr>
            <p:spPr>
              <a:xfrm>
                <a:off x="1127713" y="4225895"/>
                <a:ext cx="23303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89" extrusionOk="0">
                    <a:moveTo>
                      <a:pt x="110" y="0"/>
                    </a:moveTo>
                    <a:cubicBezTo>
                      <a:pt x="70" y="30"/>
                      <a:pt x="40" y="49"/>
                      <a:pt x="1" y="79"/>
                    </a:cubicBezTo>
                    <a:lnTo>
                      <a:pt x="11" y="89"/>
                    </a:lnTo>
                    <a:cubicBezTo>
                      <a:pt x="50" y="59"/>
                      <a:pt x="80" y="30"/>
                      <a:pt x="110" y="10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5"/>
              <p:cNvSpPr/>
              <p:nvPr/>
            </p:nvSpPr>
            <p:spPr>
              <a:xfrm>
                <a:off x="1119451" y="4188398"/>
                <a:ext cx="8474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40" h="79" extrusionOk="0">
                    <a:moveTo>
                      <a:pt x="30" y="0"/>
                    </a:moveTo>
                    <a:cubicBezTo>
                      <a:pt x="20" y="20"/>
                      <a:pt x="11" y="49"/>
                      <a:pt x="1" y="69"/>
                    </a:cubicBezTo>
                    <a:lnTo>
                      <a:pt x="11" y="79"/>
                    </a:lnTo>
                    <a:cubicBezTo>
                      <a:pt x="20" y="49"/>
                      <a:pt x="30" y="2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5"/>
              <p:cNvSpPr/>
              <p:nvPr/>
            </p:nvSpPr>
            <p:spPr>
              <a:xfrm>
                <a:off x="1094453" y="4544726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1"/>
                    </a:moveTo>
                    <a:lnTo>
                      <a:pt x="50" y="1"/>
                    </a:lnTo>
                    <a:cubicBezTo>
                      <a:pt x="30" y="11"/>
                      <a:pt x="11" y="31"/>
                      <a:pt x="11" y="50"/>
                    </a:cubicBezTo>
                    <a:cubicBezTo>
                      <a:pt x="0" y="60"/>
                      <a:pt x="11" y="60"/>
                      <a:pt x="20" y="60"/>
                    </a:cubicBezTo>
                    <a:cubicBezTo>
                      <a:pt x="30" y="40"/>
                      <a:pt x="30" y="20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5"/>
              <p:cNvSpPr/>
              <p:nvPr/>
            </p:nvSpPr>
            <p:spPr>
              <a:xfrm>
                <a:off x="1079835" y="4490493"/>
                <a:ext cx="16312" cy="15889"/>
              </a:xfrm>
              <a:custGeom>
                <a:avLst/>
                <a:gdLst/>
                <a:ahLst/>
                <a:cxnLst/>
                <a:rect l="l" t="t" r="r" b="b"/>
                <a:pathLst>
                  <a:path w="77" h="75" extrusionOk="0">
                    <a:moveTo>
                      <a:pt x="1" y="1"/>
                    </a:moveTo>
                    <a:cubicBezTo>
                      <a:pt x="21" y="31"/>
                      <a:pt x="40" y="50"/>
                      <a:pt x="69" y="70"/>
                    </a:cubicBezTo>
                    <a:cubicBezTo>
                      <a:pt x="50" y="40"/>
                      <a:pt x="30" y="20"/>
                      <a:pt x="1" y="1"/>
                    </a:cubicBezTo>
                    <a:close/>
                    <a:moveTo>
                      <a:pt x="69" y="70"/>
                    </a:moveTo>
                    <a:cubicBezTo>
                      <a:pt x="69" y="73"/>
                      <a:pt x="71" y="74"/>
                      <a:pt x="72" y="74"/>
                    </a:cubicBezTo>
                    <a:cubicBezTo>
                      <a:pt x="74" y="74"/>
                      <a:pt x="76" y="70"/>
                      <a:pt x="69" y="7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5"/>
              <p:cNvSpPr/>
              <p:nvPr/>
            </p:nvSpPr>
            <p:spPr>
              <a:xfrm>
                <a:off x="1094453" y="4452996"/>
                <a:ext cx="12711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0" h="70" extrusionOk="0">
                    <a:moveTo>
                      <a:pt x="59" y="1"/>
                    </a:moveTo>
                    <a:lnTo>
                      <a:pt x="0" y="60"/>
                    </a:lnTo>
                    <a:cubicBezTo>
                      <a:pt x="0" y="70"/>
                      <a:pt x="11" y="70"/>
                      <a:pt x="11" y="70"/>
                    </a:cubicBezTo>
                    <a:cubicBezTo>
                      <a:pt x="30" y="50"/>
                      <a:pt x="50" y="31"/>
                      <a:pt x="59" y="11"/>
                    </a:cubicBez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5"/>
              <p:cNvSpPr/>
              <p:nvPr/>
            </p:nvSpPr>
            <p:spPr>
              <a:xfrm>
                <a:off x="1092334" y="4288390"/>
                <a:ext cx="12923" cy="11440"/>
              </a:xfrm>
              <a:custGeom>
                <a:avLst/>
                <a:gdLst/>
                <a:ahLst/>
                <a:cxnLst/>
                <a:rect l="l" t="t" r="r" b="b"/>
                <a:pathLst>
                  <a:path w="61" h="54" extrusionOk="0">
                    <a:moveTo>
                      <a:pt x="50" y="1"/>
                    </a:moveTo>
                    <a:lnTo>
                      <a:pt x="1" y="49"/>
                    </a:lnTo>
                    <a:cubicBezTo>
                      <a:pt x="1" y="49"/>
                      <a:pt x="5" y="54"/>
                      <a:pt x="8" y="54"/>
                    </a:cubicBezTo>
                    <a:cubicBezTo>
                      <a:pt x="9" y="54"/>
                      <a:pt x="10" y="53"/>
                      <a:pt x="10" y="49"/>
                    </a:cubicBezTo>
                    <a:cubicBezTo>
                      <a:pt x="30" y="40"/>
                      <a:pt x="40" y="20"/>
                      <a:pt x="6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5"/>
              <p:cNvSpPr/>
              <p:nvPr/>
            </p:nvSpPr>
            <p:spPr>
              <a:xfrm>
                <a:off x="1131950" y="4557225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40" y="20"/>
                      <a:pt x="20" y="31"/>
                      <a:pt x="1" y="50"/>
                    </a:cubicBezTo>
                    <a:cubicBezTo>
                      <a:pt x="1" y="50"/>
                      <a:pt x="1" y="60"/>
                      <a:pt x="11" y="60"/>
                    </a:cubicBezTo>
                    <a:cubicBezTo>
                      <a:pt x="30" y="40"/>
                      <a:pt x="40" y="20"/>
                      <a:pt x="6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5"/>
              <p:cNvSpPr/>
              <p:nvPr/>
            </p:nvSpPr>
            <p:spPr>
              <a:xfrm>
                <a:off x="1084072" y="4619720"/>
                <a:ext cx="12711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60" h="45" extrusionOk="0">
                    <a:moveTo>
                      <a:pt x="1" y="1"/>
                    </a:moveTo>
                    <a:cubicBezTo>
                      <a:pt x="10" y="11"/>
                      <a:pt x="30" y="31"/>
                      <a:pt x="49" y="40"/>
                    </a:cubicBezTo>
                    <a:cubicBezTo>
                      <a:pt x="49" y="44"/>
                      <a:pt x="51" y="45"/>
                      <a:pt x="52" y="45"/>
                    </a:cubicBezTo>
                    <a:cubicBezTo>
                      <a:pt x="55" y="45"/>
                      <a:pt x="60" y="40"/>
                      <a:pt x="60" y="40"/>
                    </a:cubicBezTo>
                    <a:cubicBezTo>
                      <a:pt x="40" y="21"/>
                      <a:pt x="20" y="1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5"/>
              <p:cNvSpPr/>
              <p:nvPr/>
            </p:nvSpPr>
            <p:spPr>
              <a:xfrm>
                <a:off x="1096571" y="4665691"/>
                <a:ext cx="8686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40" y="0"/>
                    </a:moveTo>
                    <a:cubicBezTo>
                      <a:pt x="20" y="0"/>
                      <a:pt x="1" y="20"/>
                      <a:pt x="1" y="40"/>
                    </a:cubicBezTo>
                    <a:cubicBezTo>
                      <a:pt x="1" y="50"/>
                      <a:pt x="10" y="50"/>
                      <a:pt x="10" y="50"/>
                    </a:cubicBezTo>
                    <a:cubicBezTo>
                      <a:pt x="20" y="40"/>
                      <a:pt x="20" y="30"/>
                      <a:pt x="20" y="20"/>
                    </a:cubicBezTo>
                    <a:cubicBezTo>
                      <a:pt x="30" y="11"/>
                      <a:pt x="30" y="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5"/>
              <p:cNvSpPr/>
              <p:nvPr/>
            </p:nvSpPr>
            <p:spPr>
              <a:xfrm>
                <a:off x="1081954" y="4736659"/>
                <a:ext cx="14829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74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59" y="69"/>
                    </a:lnTo>
                    <a:cubicBezTo>
                      <a:pt x="59" y="72"/>
                      <a:pt x="61" y="74"/>
                      <a:pt x="62" y="74"/>
                    </a:cubicBezTo>
                    <a:cubicBezTo>
                      <a:pt x="65" y="74"/>
                      <a:pt x="70" y="69"/>
                      <a:pt x="70" y="69"/>
                    </a:cubicBezTo>
                    <a:cubicBezTo>
                      <a:pt x="50" y="3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5"/>
              <p:cNvSpPr/>
              <p:nvPr/>
            </p:nvSpPr>
            <p:spPr>
              <a:xfrm>
                <a:off x="1048482" y="4759539"/>
                <a:ext cx="16948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80" h="60" extrusionOk="0">
                    <a:moveTo>
                      <a:pt x="1" y="1"/>
                    </a:moveTo>
                    <a:cubicBezTo>
                      <a:pt x="21" y="20"/>
                      <a:pt x="40" y="40"/>
                      <a:pt x="70" y="60"/>
                    </a:cubicBezTo>
                    <a:lnTo>
                      <a:pt x="80" y="50"/>
                    </a:lnTo>
                    <a:cubicBezTo>
                      <a:pt x="51" y="30"/>
                      <a:pt x="2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5"/>
              <p:cNvSpPr/>
              <p:nvPr/>
            </p:nvSpPr>
            <p:spPr>
              <a:xfrm>
                <a:off x="1184064" y="4505322"/>
                <a:ext cx="8686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0"/>
                      <a:pt x="21" y="29"/>
                      <a:pt x="30" y="49"/>
                    </a:cubicBezTo>
                    <a:lnTo>
                      <a:pt x="40" y="39"/>
                    </a:lnTo>
                    <a:cubicBezTo>
                      <a:pt x="30" y="29"/>
                      <a:pt x="10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5"/>
              <p:cNvSpPr/>
              <p:nvPr/>
            </p:nvSpPr>
            <p:spPr>
              <a:xfrm>
                <a:off x="1192538" y="4463588"/>
                <a:ext cx="8474" cy="17795"/>
              </a:xfrm>
              <a:custGeom>
                <a:avLst/>
                <a:gdLst/>
                <a:ahLst/>
                <a:cxnLst/>
                <a:rect l="l" t="t" r="r" b="b"/>
                <a:pathLst>
                  <a:path w="40" h="84" extrusionOk="0">
                    <a:moveTo>
                      <a:pt x="40" y="0"/>
                    </a:moveTo>
                    <a:cubicBezTo>
                      <a:pt x="29" y="20"/>
                      <a:pt x="10" y="49"/>
                      <a:pt x="0" y="79"/>
                    </a:cubicBezTo>
                    <a:cubicBezTo>
                      <a:pt x="0" y="79"/>
                      <a:pt x="5" y="83"/>
                      <a:pt x="7" y="83"/>
                    </a:cubicBezTo>
                    <a:cubicBezTo>
                      <a:pt x="9" y="83"/>
                      <a:pt x="10" y="82"/>
                      <a:pt x="10" y="79"/>
                    </a:cubicBezTo>
                    <a:cubicBezTo>
                      <a:pt x="20" y="59"/>
                      <a:pt x="29" y="29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5"/>
              <p:cNvSpPr/>
              <p:nvPr/>
            </p:nvSpPr>
            <p:spPr>
              <a:xfrm>
                <a:off x="1161185" y="4486468"/>
                <a:ext cx="14829" cy="11440"/>
              </a:xfrm>
              <a:custGeom>
                <a:avLst/>
                <a:gdLst/>
                <a:ahLst/>
                <a:cxnLst/>
                <a:rect l="l" t="t" r="r" b="b"/>
                <a:pathLst>
                  <a:path w="70" h="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39"/>
                      <a:pt x="59" y="50"/>
                    </a:cubicBezTo>
                    <a:cubicBezTo>
                      <a:pt x="62" y="52"/>
                      <a:pt x="64" y="54"/>
                      <a:pt x="66" y="54"/>
                    </a:cubicBezTo>
                    <a:cubicBezTo>
                      <a:pt x="70" y="54"/>
                      <a:pt x="70" y="47"/>
                      <a:pt x="70" y="39"/>
                    </a:cubicBezTo>
                    <a:cubicBezTo>
                      <a:pt x="50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5"/>
              <p:cNvSpPr/>
              <p:nvPr/>
            </p:nvSpPr>
            <p:spPr>
              <a:xfrm>
                <a:off x="1159066" y="4534345"/>
                <a:ext cx="10592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10"/>
                      <a:pt x="30" y="30"/>
                      <a:pt x="40" y="50"/>
                    </a:cubicBezTo>
                    <a:lnTo>
                      <a:pt x="50" y="40"/>
                    </a:lnTo>
                    <a:cubicBezTo>
                      <a:pt x="40" y="21"/>
                      <a:pt x="2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5"/>
              <p:cNvSpPr/>
              <p:nvPr/>
            </p:nvSpPr>
            <p:spPr>
              <a:xfrm>
                <a:off x="1190420" y="4594722"/>
                <a:ext cx="4237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20" h="31" extrusionOk="0">
                    <a:moveTo>
                      <a:pt x="20" y="1"/>
                    </a:moveTo>
                    <a:cubicBezTo>
                      <a:pt x="10" y="1"/>
                      <a:pt x="0" y="11"/>
                      <a:pt x="0" y="21"/>
                    </a:cubicBezTo>
                    <a:lnTo>
                      <a:pt x="0" y="31"/>
                    </a:lnTo>
                    <a:cubicBezTo>
                      <a:pt x="10" y="21"/>
                      <a:pt x="10" y="11"/>
                      <a:pt x="2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5"/>
              <p:cNvSpPr/>
              <p:nvPr/>
            </p:nvSpPr>
            <p:spPr>
              <a:xfrm>
                <a:off x="1209274" y="4598959"/>
                <a:ext cx="1885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89" h="60" extrusionOk="0">
                    <a:moveTo>
                      <a:pt x="88" y="1"/>
                    </a:moveTo>
                    <a:cubicBezTo>
                      <a:pt x="59" y="11"/>
                      <a:pt x="29" y="20"/>
                      <a:pt x="0" y="50"/>
                    </a:cubicBezTo>
                    <a:cubicBezTo>
                      <a:pt x="0" y="50"/>
                      <a:pt x="0" y="60"/>
                      <a:pt x="10" y="60"/>
                    </a:cubicBezTo>
                    <a:cubicBezTo>
                      <a:pt x="29" y="40"/>
                      <a:pt x="59" y="11"/>
                      <a:pt x="8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5"/>
              <p:cNvSpPr/>
              <p:nvPr/>
            </p:nvSpPr>
            <p:spPr>
              <a:xfrm>
                <a:off x="1171565" y="464492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1" y="0"/>
                    </a:moveTo>
                    <a:cubicBezTo>
                      <a:pt x="21" y="20"/>
                      <a:pt x="30" y="39"/>
                      <a:pt x="50" y="59"/>
                    </a:cubicBezTo>
                    <a:lnTo>
                      <a:pt x="60" y="50"/>
                    </a:lnTo>
                    <a:cubicBezTo>
                      <a:pt x="40" y="30"/>
                      <a:pt x="21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5"/>
              <p:cNvSpPr/>
              <p:nvPr/>
            </p:nvSpPr>
            <p:spPr>
              <a:xfrm>
                <a:off x="1159066" y="4622050"/>
                <a:ext cx="12711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60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20"/>
                      <a:pt x="30" y="40"/>
                      <a:pt x="50" y="49"/>
                    </a:cubicBezTo>
                    <a:lnTo>
                      <a:pt x="60" y="40"/>
                    </a:lnTo>
                    <a:cubicBezTo>
                      <a:pt x="40" y="20"/>
                      <a:pt x="21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5"/>
              <p:cNvSpPr/>
              <p:nvPr/>
            </p:nvSpPr>
            <p:spPr>
              <a:xfrm>
                <a:off x="1142542" y="4657428"/>
                <a:ext cx="16736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9" h="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" y="20"/>
                      <a:pt x="49" y="39"/>
                      <a:pt x="59" y="69"/>
                    </a:cubicBezTo>
                    <a:cubicBezTo>
                      <a:pt x="69" y="69"/>
                      <a:pt x="79" y="59"/>
                      <a:pt x="69" y="59"/>
                    </a:cubicBezTo>
                    <a:cubicBezTo>
                      <a:pt x="59" y="30"/>
                      <a:pt x="29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5"/>
              <p:cNvSpPr/>
              <p:nvPr/>
            </p:nvSpPr>
            <p:spPr>
              <a:xfrm>
                <a:off x="1171565" y="4678190"/>
                <a:ext cx="14829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70" h="21" extrusionOk="0">
                    <a:moveTo>
                      <a:pt x="69" y="1"/>
                    </a:moveTo>
                    <a:cubicBezTo>
                      <a:pt x="50" y="1"/>
                      <a:pt x="21" y="1"/>
                      <a:pt x="1" y="11"/>
                    </a:cubicBezTo>
                    <a:lnTo>
                      <a:pt x="10" y="20"/>
                    </a:lnTo>
                    <a:cubicBezTo>
                      <a:pt x="30" y="11"/>
                      <a:pt x="50" y="1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5"/>
              <p:cNvSpPr/>
              <p:nvPr/>
            </p:nvSpPr>
            <p:spPr>
              <a:xfrm>
                <a:off x="1023484" y="4401093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1" y="9"/>
                      <a:pt x="11" y="29"/>
                      <a:pt x="1" y="49"/>
                    </a:cubicBezTo>
                    <a:cubicBezTo>
                      <a:pt x="1" y="49"/>
                      <a:pt x="1" y="59"/>
                      <a:pt x="11" y="59"/>
                    </a:cubicBezTo>
                    <a:cubicBezTo>
                      <a:pt x="21" y="39"/>
                      <a:pt x="40" y="2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5"/>
              <p:cNvSpPr/>
              <p:nvPr/>
            </p:nvSpPr>
            <p:spPr>
              <a:xfrm>
                <a:off x="1027721" y="4350885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1"/>
                    </a:moveTo>
                    <a:cubicBezTo>
                      <a:pt x="30" y="21"/>
                      <a:pt x="20" y="40"/>
                      <a:pt x="1" y="50"/>
                    </a:cubicBezTo>
                    <a:cubicBezTo>
                      <a:pt x="1" y="60"/>
                      <a:pt x="11" y="60"/>
                      <a:pt x="11" y="60"/>
                    </a:cubicBezTo>
                    <a:cubicBezTo>
                      <a:pt x="30" y="50"/>
                      <a:pt x="40" y="21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5"/>
              <p:cNvSpPr/>
              <p:nvPr/>
            </p:nvSpPr>
            <p:spPr>
              <a:xfrm>
                <a:off x="992342" y="4325887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" y="30"/>
                      <a:pt x="40" y="50"/>
                      <a:pt x="60" y="69"/>
                    </a:cubicBezTo>
                    <a:cubicBezTo>
                      <a:pt x="69" y="69"/>
                      <a:pt x="69" y="60"/>
                      <a:pt x="69" y="60"/>
                    </a:cubicBezTo>
                    <a:cubicBezTo>
                      <a:pt x="49" y="40"/>
                      <a:pt x="20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5"/>
              <p:cNvSpPr/>
              <p:nvPr/>
            </p:nvSpPr>
            <p:spPr>
              <a:xfrm>
                <a:off x="1013315" y="4298771"/>
                <a:ext cx="14617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9" h="6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39" y="11"/>
                      <a:pt x="20" y="30"/>
                      <a:pt x="0" y="50"/>
                    </a:cubicBezTo>
                    <a:cubicBezTo>
                      <a:pt x="0" y="59"/>
                      <a:pt x="0" y="59"/>
                      <a:pt x="9" y="59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5"/>
              <p:cNvSpPr/>
              <p:nvPr/>
            </p:nvSpPr>
            <p:spPr>
              <a:xfrm>
                <a:off x="994461" y="4271654"/>
                <a:ext cx="10592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50" h="6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21"/>
                      <a:pt x="20" y="40"/>
                      <a:pt x="39" y="60"/>
                    </a:cubicBezTo>
                    <a:cubicBezTo>
                      <a:pt x="39" y="63"/>
                      <a:pt x="41" y="64"/>
                      <a:pt x="42" y="64"/>
                    </a:cubicBezTo>
                    <a:cubicBezTo>
                      <a:pt x="45" y="64"/>
                      <a:pt x="50" y="60"/>
                      <a:pt x="50" y="60"/>
                    </a:cubicBezTo>
                    <a:cubicBezTo>
                      <a:pt x="39" y="30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5"/>
              <p:cNvSpPr/>
              <p:nvPr/>
            </p:nvSpPr>
            <p:spPr>
              <a:xfrm>
                <a:off x="1009078" y="4252800"/>
                <a:ext cx="14617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69" y="1"/>
                    </a:moveTo>
                    <a:cubicBezTo>
                      <a:pt x="49" y="11"/>
                      <a:pt x="20" y="31"/>
                      <a:pt x="0" y="60"/>
                    </a:cubicBezTo>
                    <a:cubicBezTo>
                      <a:pt x="0" y="60"/>
                      <a:pt x="5" y="65"/>
                      <a:pt x="7" y="65"/>
                    </a:cubicBezTo>
                    <a:cubicBezTo>
                      <a:pt x="9" y="65"/>
                      <a:pt x="10" y="63"/>
                      <a:pt x="10" y="60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5"/>
              <p:cNvSpPr/>
              <p:nvPr/>
            </p:nvSpPr>
            <p:spPr>
              <a:xfrm>
                <a:off x="992342" y="4227802"/>
                <a:ext cx="14829" cy="15041"/>
              </a:xfrm>
              <a:custGeom>
                <a:avLst/>
                <a:gdLst/>
                <a:ahLst/>
                <a:cxnLst/>
                <a:rect l="l" t="t" r="r" b="b"/>
                <a:pathLst>
                  <a:path w="70" h="71" extrusionOk="0">
                    <a:moveTo>
                      <a:pt x="1" y="1"/>
                    </a:moveTo>
                    <a:cubicBezTo>
                      <a:pt x="20" y="21"/>
                      <a:pt x="40" y="50"/>
                      <a:pt x="60" y="70"/>
                    </a:cubicBezTo>
                    <a:lnTo>
                      <a:pt x="69" y="60"/>
                    </a:lnTo>
                    <a:cubicBezTo>
                      <a:pt x="49" y="40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5"/>
              <p:cNvSpPr/>
              <p:nvPr/>
            </p:nvSpPr>
            <p:spPr>
              <a:xfrm>
                <a:off x="965226" y="4250893"/>
                <a:ext cx="16948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50" y="40"/>
                      <a:pt x="70" y="49"/>
                    </a:cubicBezTo>
                    <a:lnTo>
                      <a:pt x="79" y="40"/>
                    </a:lnTo>
                    <a:cubicBezTo>
                      <a:pt x="50" y="20"/>
                      <a:pt x="3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5"/>
              <p:cNvSpPr/>
              <p:nvPr/>
            </p:nvSpPr>
            <p:spPr>
              <a:xfrm>
                <a:off x="965226" y="4298771"/>
                <a:ext cx="14829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70" h="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30"/>
                      <a:pt x="59" y="50"/>
                    </a:cubicBezTo>
                    <a:cubicBezTo>
                      <a:pt x="70" y="50"/>
                      <a:pt x="70" y="40"/>
                      <a:pt x="70" y="40"/>
                    </a:cubicBezTo>
                    <a:cubicBezTo>
                      <a:pt x="50" y="20"/>
                      <a:pt x="2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5"/>
              <p:cNvSpPr/>
              <p:nvPr/>
            </p:nvSpPr>
            <p:spPr>
              <a:xfrm>
                <a:off x="965226" y="4336268"/>
                <a:ext cx="20973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99" h="4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11"/>
                      <a:pt x="59" y="30"/>
                      <a:pt x="89" y="40"/>
                    </a:cubicBezTo>
                    <a:cubicBezTo>
                      <a:pt x="89" y="43"/>
                      <a:pt x="90" y="44"/>
                      <a:pt x="91" y="44"/>
                    </a:cubicBezTo>
                    <a:cubicBezTo>
                      <a:pt x="94" y="44"/>
                      <a:pt x="99" y="37"/>
                      <a:pt x="99" y="30"/>
                    </a:cubicBezTo>
                    <a:cubicBezTo>
                      <a:pt x="70" y="11"/>
                      <a:pt x="40" y="1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5"/>
              <p:cNvSpPr/>
              <p:nvPr/>
            </p:nvSpPr>
            <p:spPr>
              <a:xfrm>
                <a:off x="963107" y="4371858"/>
                <a:ext cx="21185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0" extrusionOk="0">
                    <a:moveTo>
                      <a:pt x="1" y="0"/>
                    </a:moveTo>
                    <a:cubicBezTo>
                      <a:pt x="30" y="10"/>
                      <a:pt x="60" y="29"/>
                      <a:pt x="89" y="40"/>
                    </a:cubicBezTo>
                    <a:cubicBezTo>
                      <a:pt x="89" y="40"/>
                      <a:pt x="99" y="29"/>
                      <a:pt x="89" y="29"/>
                    </a:cubicBezTo>
                    <a:cubicBezTo>
                      <a:pt x="60" y="10"/>
                      <a:pt x="3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5"/>
              <p:cNvSpPr/>
              <p:nvPr/>
            </p:nvSpPr>
            <p:spPr>
              <a:xfrm>
                <a:off x="971581" y="4411262"/>
                <a:ext cx="14617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69" h="21" extrusionOk="0">
                    <a:moveTo>
                      <a:pt x="0" y="1"/>
                    </a:moveTo>
                    <a:lnTo>
                      <a:pt x="0" y="11"/>
                    </a:lnTo>
                    <a:cubicBezTo>
                      <a:pt x="20" y="11"/>
                      <a:pt x="40" y="21"/>
                      <a:pt x="59" y="21"/>
                    </a:cubicBezTo>
                    <a:cubicBezTo>
                      <a:pt x="69" y="21"/>
                      <a:pt x="69" y="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5"/>
              <p:cNvSpPr/>
              <p:nvPr/>
            </p:nvSpPr>
            <p:spPr>
              <a:xfrm>
                <a:off x="979843" y="4444734"/>
                <a:ext cx="18854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" y="11"/>
                      <a:pt x="60" y="30"/>
                      <a:pt x="79" y="40"/>
                    </a:cubicBezTo>
                    <a:cubicBezTo>
                      <a:pt x="89" y="40"/>
                      <a:pt x="89" y="30"/>
                      <a:pt x="89" y="20"/>
                    </a:cubicBezTo>
                    <a:cubicBezTo>
                      <a:pt x="60" y="11"/>
                      <a:pt x="30" y="11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5"/>
              <p:cNvSpPr/>
              <p:nvPr/>
            </p:nvSpPr>
            <p:spPr>
              <a:xfrm>
                <a:off x="994461" y="4476087"/>
                <a:ext cx="23091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0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39" y="10"/>
                      <a:pt x="69" y="20"/>
                      <a:pt x="109" y="29"/>
                    </a:cubicBezTo>
                    <a:lnTo>
                      <a:pt x="109" y="20"/>
                    </a:lnTo>
                    <a:cubicBezTo>
                      <a:pt x="79" y="0"/>
                      <a:pt x="39" y="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5"/>
              <p:cNvSpPr/>
              <p:nvPr/>
            </p:nvSpPr>
            <p:spPr>
              <a:xfrm>
                <a:off x="1038313" y="4430116"/>
                <a:ext cx="12711" cy="2118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59" y="1"/>
                      <a:pt x="58" y="2"/>
                      <a:pt x="58" y="2"/>
                    </a:cubicBezTo>
                    <a:lnTo>
                      <a:pt x="58" y="2"/>
                    </a:lnTo>
                    <a:lnTo>
                      <a:pt x="59" y="1"/>
                    </a:lnTo>
                    <a:close/>
                    <a:moveTo>
                      <a:pt x="58" y="2"/>
                    </a:moveTo>
                    <a:lnTo>
                      <a:pt x="0" y="89"/>
                    </a:lnTo>
                    <a:lnTo>
                      <a:pt x="10" y="99"/>
                    </a:lnTo>
                    <a:cubicBezTo>
                      <a:pt x="29" y="61"/>
                      <a:pt x="39" y="31"/>
                      <a:pt x="58" y="2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5"/>
              <p:cNvSpPr/>
              <p:nvPr/>
            </p:nvSpPr>
            <p:spPr>
              <a:xfrm>
                <a:off x="1019459" y="4213396"/>
                <a:ext cx="10592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50" h="94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0" y="30"/>
                      <a:pt x="10" y="59"/>
                      <a:pt x="0" y="89"/>
                    </a:cubicBezTo>
                    <a:cubicBezTo>
                      <a:pt x="0" y="89"/>
                      <a:pt x="5" y="93"/>
                      <a:pt x="8" y="93"/>
                    </a:cubicBezTo>
                    <a:cubicBezTo>
                      <a:pt x="9" y="93"/>
                      <a:pt x="10" y="92"/>
                      <a:pt x="10" y="89"/>
                    </a:cubicBezTo>
                    <a:cubicBezTo>
                      <a:pt x="20" y="59"/>
                      <a:pt x="30" y="3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5"/>
              <p:cNvSpPr/>
              <p:nvPr/>
            </p:nvSpPr>
            <p:spPr>
              <a:xfrm>
                <a:off x="1027721" y="4265299"/>
                <a:ext cx="14829" cy="1292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1" extrusionOk="0">
                    <a:moveTo>
                      <a:pt x="70" y="1"/>
                    </a:moveTo>
                    <a:cubicBezTo>
                      <a:pt x="40" y="1"/>
                      <a:pt x="20" y="31"/>
                      <a:pt x="1" y="51"/>
                    </a:cubicBezTo>
                    <a:cubicBezTo>
                      <a:pt x="1" y="60"/>
                      <a:pt x="11" y="60"/>
                      <a:pt x="11" y="60"/>
                    </a:cubicBezTo>
                    <a:cubicBezTo>
                      <a:pt x="30" y="40"/>
                      <a:pt x="40" y="11"/>
                      <a:pt x="7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5"/>
              <p:cNvSpPr/>
              <p:nvPr/>
            </p:nvSpPr>
            <p:spPr>
              <a:xfrm>
                <a:off x="1027721" y="4311270"/>
                <a:ext cx="14829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70" h="90" extrusionOk="0">
                    <a:moveTo>
                      <a:pt x="70" y="0"/>
                    </a:moveTo>
                    <a:lnTo>
                      <a:pt x="70" y="0"/>
                    </a:lnTo>
                    <a:cubicBezTo>
                      <a:pt x="50" y="20"/>
                      <a:pt x="20" y="50"/>
                      <a:pt x="1" y="79"/>
                    </a:cubicBezTo>
                    <a:cubicBezTo>
                      <a:pt x="1" y="89"/>
                      <a:pt x="11" y="89"/>
                      <a:pt x="11" y="89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5"/>
              <p:cNvSpPr/>
              <p:nvPr/>
            </p:nvSpPr>
            <p:spPr>
              <a:xfrm>
                <a:off x="1071573" y="4188398"/>
                <a:ext cx="6355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30" h="40" extrusionOk="0">
                    <a:moveTo>
                      <a:pt x="1" y="0"/>
                    </a:moveTo>
                    <a:cubicBezTo>
                      <a:pt x="10" y="10"/>
                      <a:pt x="10" y="29"/>
                      <a:pt x="20" y="40"/>
                    </a:cubicBezTo>
                    <a:lnTo>
                      <a:pt x="30" y="29"/>
                    </a:lnTo>
                    <a:cubicBezTo>
                      <a:pt x="30" y="20"/>
                      <a:pt x="1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0" name="Google Shape;2730;p15"/>
            <p:cNvSpPr/>
            <p:nvPr/>
          </p:nvSpPr>
          <p:spPr>
            <a:xfrm flipH="1">
              <a:off x="49" y="4565487"/>
              <a:ext cx="9143974" cy="640415"/>
            </a:xfrm>
            <a:custGeom>
              <a:avLst/>
              <a:gdLst/>
              <a:ahLst/>
              <a:cxnLst/>
              <a:rect l="l" t="t" r="r" b="b"/>
              <a:pathLst>
                <a:path w="43163" h="3023" extrusionOk="0">
                  <a:moveTo>
                    <a:pt x="21994" y="1"/>
                  </a:moveTo>
                  <a:cubicBezTo>
                    <a:pt x="21978" y="1"/>
                    <a:pt x="21962" y="1"/>
                    <a:pt x="21946" y="1"/>
                  </a:cubicBezTo>
                  <a:cubicBezTo>
                    <a:pt x="19908" y="11"/>
                    <a:pt x="18856" y="1015"/>
                    <a:pt x="16946" y="1310"/>
                  </a:cubicBezTo>
                  <a:cubicBezTo>
                    <a:pt x="16547" y="1369"/>
                    <a:pt x="16131" y="1394"/>
                    <a:pt x="15710" y="1394"/>
                  </a:cubicBezTo>
                  <a:cubicBezTo>
                    <a:pt x="14719" y="1394"/>
                    <a:pt x="13698" y="1254"/>
                    <a:pt x="12794" y="1074"/>
                  </a:cubicBezTo>
                  <a:cubicBezTo>
                    <a:pt x="11495" y="828"/>
                    <a:pt x="10235" y="513"/>
                    <a:pt x="8808" y="454"/>
                  </a:cubicBezTo>
                  <a:cubicBezTo>
                    <a:pt x="8609" y="444"/>
                    <a:pt x="8411" y="440"/>
                    <a:pt x="8215" y="440"/>
                  </a:cubicBezTo>
                  <a:cubicBezTo>
                    <a:pt x="6398" y="440"/>
                    <a:pt x="4680" y="828"/>
                    <a:pt x="3090" y="1192"/>
                  </a:cubicBezTo>
                  <a:cubicBezTo>
                    <a:pt x="2057" y="1438"/>
                    <a:pt x="1033" y="1674"/>
                    <a:pt x="0" y="1920"/>
                  </a:cubicBezTo>
                  <a:lnTo>
                    <a:pt x="0" y="3023"/>
                  </a:lnTo>
                  <a:lnTo>
                    <a:pt x="43163" y="3023"/>
                  </a:lnTo>
                  <a:lnTo>
                    <a:pt x="43163" y="1497"/>
                  </a:lnTo>
                  <a:cubicBezTo>
                    <a:pt x="43005" y="1438"/>
                    <a:pt x="42838" y="1399"/>
                    <a:pt x="42660" y="1359"/>
                  </a:cubicBezTo>
                  <a:cubicBezTo>
                    <a:pt x="42139" y="1265"/>
                    <a:pt x="41572" y="1237"/>
                    <a:pt x="40994" y="1237"/>
                  </a:cubicBezTo>
                  <a:cubicBezTo>
                    <a:pt x="40546" y="1237"/>
                    <a:pt x="40092" y="1254"/>
                    <a:pt x="39649" y="1271"/>
                  </a:cubicBezTo>
                  <a:cubicBezTo>
                    <a:pt x="39205" y="1293"/>
                    <a:pt x="38748" y="1312"/>
                    <a:pt x="38296" y="1312"/>
                  </a:cubicBezTo>
                  <a:cubicBezTo>
                    <a:pt x="37726" y="1312"/>
                    <a:pt x="37164" y="1281"/>
                    <a:pt x="36648" y="1182"/>
                  </a:cubicBezTo>
                  <a:cubicBezTo>
                    <a:pt x="35280" y="926"/>
                    <a:pt x="34473" y="228"/>
                    <a:pt x="32957" y="198"/>
                  </a:cubicBezTo>
                  <a:cubicBezTo>
                    <a:pt x="32921" y="197"/>
                    <a:pt x="32885" y="197"/>
                    <a:pt x="32849" y="197"/>
                  </a:cubicBezTo>
                  <a:cubicBezTo>
                    <a:pt x="31057" y="197"/>
                    <a:pt x="30019" y="1145"/>
                    <a:pt x="28214" y="1241"/>
                  </a:cubicBezTo>
                  <a:cubicBezTo>
                    <a:pt x="28107" y="1247"/>
                    <a:pt x="28000" y="1250"/>
                    <a:pt x="27895" y="1250"/>
                  </a:cubicBezTo>
                  <a:cubicBezTo>
                    <a:pt x="26830" y="1250"/>
                    <a:pt x="25860" y="947"/>
                    <a:pt x="25045" y="661"/>
                  </a:cubicBezTo>
                  <a:cubicBezTo>
                    <a:pt x="24171" y="340"/>
                    <a:pt x="23183" y="1"/>
                    <a:pt x="21994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5"/>
            <p:cNvSpPr/>
            <p:nvPr/>
          </p:nvSpPr>
          <p:spPr>
            <a:xfrm>
              <a:off x="2883275" y="4573961"/>
              <a:ext cx="803961" cy="508858"/>
            </a:xfrm>
            <a:custGeom>
              <a:avLst/>
              <a:gdLst/>
              <a:ahLst/>
              <a:cxnLst/>
              <a:rect l="l" t="t" r="r" b="b"/>
              <a:pathLst>
                <a:path w="3795" h="2402" extrusionOk="0">
                  <a:moveTo>
                    <a:pt x="1516" y="424"/>
                  </a:moveTo>
                  <a:cubicBezTo>
                    <a:pt x="1546" y="512"/>
                    <a:pt x="1575" y="601"/>
                    <a:pt x="1615" y="689"/>
                  </a:cubicBezTo>
                  <a:cubicBezTo>
                    <a:pt x="1615" y="729"/>
                    <a:pt x="1624" y="768"/>
                    <a:pt x="1624" y="798"/>
                  </a:cubicBezTo>
                  <a:cubicBezTo>
                    <a:pt x="1585" y="670"/>
                    <a:pt x="1546" y="542"/>
                    <a:pt x="1516" y="424"/>
                  </a:cubicBezTo>
                  <a:close/>
                  <a:moveTo>
                    <a:pt x="1054" y="837"/>
                  </a:moveTo>
                  <a:lnTo>
                    <a:pt x="1054" y="837"/>
                  </a:lnTo>
                  <a:cubicBezTo>
                    <a:pt x="1064" y="847"/>
                    <a:pt x="1073" y="857"/>
                    <a:pt x="1083" y="877"/>
                  </a:cubicBezTo>
                  <a:cubicBezTo>
                    <a:pt x="1093" y="886"/>
                    <a:pt x="1103" y="906"/>
                    <a:pt x="1113" y="916"/>
                  </a:cubicBezTo>
                  <a:cubicBezTo>
                    <a:pt x="1123" y="936"/>
                    <a:pt x="1123" y="945"/>
                    <a:pt x="1123" y="965"/>
                  </a:cubicBezTo>
                  <a:cubicBezTo>
                    <a:pt x="1103" y="916"/>
                    <a:pt x="1073" y="877"/>
                    <a:pt x="1054" y="837"/>
                  </a:cubicBezTo>
                  <a:close/>
                  <a:moveTo>
                    <a:pt x="1742" y="1083"/>
                  </a:moveTo>
                  <a:lnTo>
                    <a:pt x="1772" y="1172"/>
                  </a:lnTo>
                  <a:lnTo>
                    <a:pt x="1772" y="1290"/>
                  </a:lnTo>
                  <a:cubicBezTo>
                    <a:pt x="1772" y="1260"/>
                    <a:pt x="1762" y="1240"/>
                    <a:pt x="1753" y="1211"/>
                  </a:cubicBezTo>
                  <a:cubicBezTo>
                    <a:pt x="1753" y="1201"/>
                    <a:pt x="1742" y="1192"/>
                    <a:pt x="1742" y="1172"/>
                  </a:cubicBezTo>
                  <a:cubicBezTo>
                    <a:pt x="1742" y="1152"/>
                    <a:pt x="1742" y="1133"/>
                    <a:pt x="1733" y="1103"/>
                  </a:cubicBezTo>
                  <a:cubicBezTo>
                    <a:pt x="1742" y="1093"/>
                    <a:pt x="1742" y="1093"/>
                    <a:pt x="1742" y="1083"/>
                  </a:cubicBezTo>
                  <a:close/>
                  <a:moveTo>
                    <a:pt x="1290" y="995"/>
                  </a:moveTo>
                  <a:lnTo>
                    <a:pt x="1290" y="995"/>
                  </a:lnTo>
                  <a:cubicBezTo>
                    <a:pt x="1290" y="1004"/>
                    <a:pt x="1300" y="1024"/>
                    <a:pt x="1309" y="1034"/>
                  </a:cubicBezTo>
                  <a:cubicBezTo>
                    <a:pt x="1358" y="1139"/>
                    <a:pt x="1415" y="1235"/>
                    <a:pt x="1463" y="1341"/>
                  </a:cubicBezTo>
                  <a:lnTo>
                    <a:pt x="1463" y="1341"/>
                  </a:lnTo>
                  <a:cubicBezTo>
                    <a:pt x="1462" y="1340"/>
                    <a:pt x="1460" y="1339"/>
                    <a:pt x="1457" y="1339"/>
                  </a:cubicBezTo>
                  <a:cubicBezTo>
                    <a:pt x="1408" y="1260"/>
                    <a:pt x="1349" y="1192"/>
                    <a:pt x="1300" y="1113"/>
                  </a:cubicBezTo>
                  <a:cubicBezTo>
                    <a:pt x="1290" y="1074"/>
                    <a:pt x="1290" y="1034"/>
                    <a:pt x="1290" y="995"/>
                  </a:cubicBezTo>
                  <a:close/>
                  <a:moveTo>
                    <a:pt x="2205" y="119"/>
                  </a:moveTo>
                  <a:cubicBezTo>
                    <a:pt x="2156" y="433"/>
                    <a:pt x="2107" y="739"/>
                    <a:pt x="2057" y="1054"/>
                  </a:cubicBezTo>
                  <a:cubicBezTo>
                    <a:pt x="2048" y="1122"/>
                    <a:pt x="2038" y="1192"/>
                    <a:pt x="2018" y="1260"/>
                  </a:cubicBezTo>
                  <a:cubicBezTo>
                    <a:pt x="2008" y="1290"/>
                    <a:pt x="1998" y="1319"/>
                    <a:pt x="1989" y="1359"/>
                  </a:cubicBezTo>
                  <a:cubicBezTo>
                    <a:pt x="2028" y="1004"/>
                    <a:pt x="2077" y="641"/>
                    <a:pt x="2116" y="286"/>
                  </a:cubicBezTo>
                  <a:cubicBezTo>
                    <a:pt x="2146" y="237"/>
                    <a:pt x="2175" y="178"/>
                    <a:pt x="2205" y="119"/>
                  </a:cubicBezTo>
                  <a:close/>
                  <a:moveTo>
                    <a:pt x="3071" y="857"/>
                  </a:moveTo>
                  <a:lnTo>
                    <a:pt x="3071" y="857"/>
                  </a:lnTo>
                  <a:cubicBezTo>
                    <a:pt x="2923" y="1034"/>
                    <a:pt x="2766" y="1211"/>
                    <a:pt x="2608" y="1388"/>
                  </a:cubicBezTo>
                  <a:lnTo>
                    <a:pt x="2875" y="1004"/>
                  </a:lnTo>
                  <a:cubicBezTo>
                    <a:pt x="2943" y="955"/>
                    <a:pt x="3002" y="906"/>
                    <a:pt x="3071" y="857"/>
                  </a:cubicBezTo>
                  <a:close/>
                  <a:moveTo>
                    <a:pt x="2520" y="1251"/>
                  </a:moveTo>
                  <a:cubicBezTo>
                    <a:pt x="2451" y="1349"/>
                    <a:pt x="2382" y="1447"/>
                    <a:pt x="2313" y="1536"/>
                  </a:cubicBezTo>
                  <a:cubicBezTo>
                    <a:pt x="2304" y="1546"/>
                    <a:pt x="2304" y="1546"/>
                    <a:pt x="2293" y="1546"/>
                  </a:cubicBezTo>
                  <a:cubicBezTo>
                    <a:pt x="2333" y="1477"/>
                    <a:pt x="2372" y="1408"/>
                    <a:pt x="2402" y="1339"/>
                  </a:cubicBezTo>
                  <a:lnTo>
                    <a:pt x="2520" y="1251"/>
                  </a:lnTo>
                  <a:close/>
                  <a:moveTo>
                    <a:pt x="3120" y="1231"/>
                  </a:moveTo>
                  <a:lnTo>
                    <a:pt x="3120" y="1231"/>
                  </a:lnTo>
                  <a:cubicBezTo>
                    <a:pt x="2963" y="1339"/>
                    <a:pt x="2815" y="1437"/>
                    <a:pt x="2667" y="1546"/>
                  </a:cubicBezTo>
                  <a:lnTo>
                    <a:pt x="2697" y="1516"/>
                  </a:lnTo>
                  <a:cubicBezTo>
                    <a:pt x="2766" y="1447"/>
                    <a:pt x="2845" y="1378"/>
                    <a:pt x="2923" y="1310"/>
                  </a:cubicBezTo>
                  <a:cubicBezTo>
                    <a:pt x="2993" y="1290"/>
                    <a:pt x="3052" y="1260"/>
                    <a:pt x="3120" y="1231"/>
                  </a:cubicBezTo>
                  <a:close/>
                  <a:moveTo>
                    <a:pt x="876" y="1221"/>
                  </a:moveTo>
                  <a:lnTo>
                    <a:pt x="876" y="1221"/>
                  </a:lnTo>
                  <a:cubicBezTo>
                    <a:pt x="975" y="1310"/>
                    <a:pt x="1073" y="1388"/>
                    <a:pt x="1172" y="1467"/>
                  </a:cubicBezTo>
                  <a:cubicBezTo>
                    <a:pt x="1182" y="1507"/>
                    <a:pt x="1182" y="1536"/>
                    <a:pt x="1191" y="1566"/>
                  </a:cubicBezTo>
                  <a:cubicBezTo>
                    <a:pt x="1113" y="1507"/>
                    <a:pt x="1044" y="1447"/>
                    <a:pt x="965" y="1388"/>
                  </a:cubicBezTo>
                  <a:cubicBezTo>
                    <a:pt x="935" y="1329"/>
                    <a:pt x="906" y="1280"/>
                    <a:pt x="876" y="1221"/>
                  </a:cubicBezTo>
                  <a:close/>
                  <a:moveTo>
                    <a:pt x="2284" y="1428"/>
                  </a:moveTo>
                  <a:cubicBezTo>
                    <a:pt x="2254" y="1477"/>
                    <a:pt x="2225" y="1536"/>
                    <a:pt x="2195" y="1595"/>
                  </a:cubicBezTo>
                  <a:lnTo>
                    <a:pt x="2186" y="1595"/>
                  </a:lnTo>
                  <a:lnTo>
                    <a:pt x="2195" y="1585"/>
                  </a:lnTo>
                  <a:cubicBezTo>
                    <a:pt x="2215" y="1536"/>
                    <a:pt x="2245" y="1487"/>
                    <a:pt x="2264" y="1437"/>
                  </a:cubicBezTo>
                  <a:cubicBezTo>
                    <a:pt x="2274" y="1437"/>
                    <a:pt x="2274" y="1428"/>
                    <a:pt x="2284" y="1428"/>
                  </a:cubicBezTo>
                  <a:close/>
                  <a:moveTo>
                    <a:pt x="1683" y="1231"/>
                  </a:moveTo>
                  <a:cubicBezTo>
                    <a:pt x="1694" y="1349"/>
                    <a:pt x="1713" y="1457"/>
                    <a:pt x="1733" y="1566"/>
                  </a:cubicBezTo>
                  <a:cubicBezTo>
                    <a:pt x="1733" y="1585"/>
                    <a:pt x="1742" y="1605"/>
                    <a:pt x="1742" y="1614"/>
                  </a:cubicBezTo>
                  <a:lnTo>
                    <a:pt x="1654" y="1290"/>
                  </a:lnTo>
                  <a:cubicBezTo>
                    <a:pt x="1654" y="1290"/>
                    <a:pt x="1664" y="1290"/>
                    <a:pt x="1664" y="1280"/>
                  </a:cubicBezTo>
                  <a:cubicBezTo>
                    <a:pt x="1664" y="1270"/>
                    <a:pt x="1674" y="1251"/>
                    <a:pt x="1683" y="1231"/>
                  </a:cubicBezTo>
                  <a:close/>
                  <a:moveTo>
                    <a:pt x="1300" y="1181"/>
                  </a:moveTo>
                  <a:lnTo>
                    <a:pt x="1300" y="1181"/>
                  </a:lnTo>
                  <a:cubicBezTo>
                    <a:pt x="1379" y="1280"/>
                    <a:pt x="1447" y="1369"/>
                    <a:pt x="1516" y="1467"/>
                  </a:cubicBezTo>
                  <a:cubicBezTo>
                    <a:pt x="1497" y="1516"/>
                    <a:pt x="1477" y="1575"/>
                    <a:pt x="1457" y="1625"/>
                  </a:cubicBezTo>
                  <a:cubicBezTo>
                    <a:pt x="1427" y="1585"/>
                    <a:pt x="1408" y="1536"/>
                    <a:pt x="1379" y="1496"/>
                  </a:cubicBezTo>
                  <a:cubicBezTo>
                    <a:pt x="1368" y="1487"/>
                    <a:pt x="1368" y="1467"/>
                    <a:pt x="1359" y="1447"/>
                  </a:cubicBezTo>
                  <a:cubicBezTo>
                    <a:pt x="1349" y="1428"/>
                    <a:pt x="1339" y="1408"/>
                    <a:pt x="1329" y="1378"/>
                  </a:cubicBezTo>
                  <a:cubicBezTo>
                    <a:pt x="1320" y="1319"/>
                    <a:pt x="1309" y="1251"/>
                    <a:pt x="1300" y="1181"/>
                  </a:cubicBezTo>
                  <a:close/>
                  <a:moveTo>
                    <a:pt x="2146" y="1526"/>
                  </a:moveTo>
                  <a:cubicBezTo>
                    <a:pt x="2127" y="1555"/>
                    <a:pt x="2107" y="1595"/>
                    <a:pt x="2097" y="1634"/>
                  </a:cubicBezTo>
                  <a:lnTo>
                    <a:pt x="2008" y="1664"/>
                  </a:lnTo>
                  <a:cubicBezTo>
                    <a:pt x="2008" y="1654"/>
                    <a:pt x="2008" y="1644"/>
                    <a:pt x="1998" y="1634"/>
                  </a:cubicBezTo>
                  <a:cubicBezTo>
                    <a:pt x="2048" y="1595"/>
                    <a:pt x="2097" y="1555"/>
                    <a:pt x="2146" y="1526"/>
                  </a:cubicBezTo>
                  <a:close/>
                  <a:moveTo>
                    <a:pt x="1635" y="1349"/>
                  </a:moveTo>
                  <a:lnTo>
                    <a:pt x="1723" y="1703"/>
                  </a:lnTo>
                  <a:cubicBezTo>
                    <a:pt x="1703" y="1664"/>
                    <a:pt x="1694" y="1625"/>
                    <a:pt x="1674" y="1595"/>
                  </a:cubicBezTo>
                  <a:lnTo>
                    <a:pt x="1595" y="1447"/>
                  </a:lnTo>
                  <a:cubicBezTo>
                    <a:pt x="1605" y="1418"/>
                    <a:pt x="1624" y="1378"/>
                    <a:pt x="1635" y="1349"/>
                  </a:cubicBezTo>
                  <a:close/>
                  <a:moveTo>
                    <a:pt x="2068" y="1673"/>
                  </a:moveTo>
                  <a:lnTo>
                    <a:pt x="2068" y="1673"/>
                  </a:lnTo>
                  <a:cubicBezTo>
                    <a:pt x="2057" y="1693"/>
                    <a:pt x="2048" y="1723"/>
                    <a:pt x="2038" y="1743"/>
                  </a:cubicBezTo>
                  <a:cubicBezTo>
                    <a:pt x="2028" y="1723"/>
                    <a:pt x="2028" y="1713"/>
                    <a:pt x="2018" y="1693"/>
                  </a:cubicBezTo>
                  <a:cubicBezTo>
                    <a:pt x="2038" y="1684"/>
                    <a:pt x="2057" y="1684"/>
                    <a:pt x="2068" y="1673"/>
                  </a:cubicBezTo>
                  <a:close/>
                  <a:moveTo>
                    <a:pt x="1005" y="1457"/>
                  </a:moveTo>
                  <a:lnTo>
                    <a:pt x="1005" y="1457"/>
                  </a:lnTo>
                  <a:cubicBezTo>
                    <a:pt x="1044" y="1487"/>
                    <a:pt x="1073" y="1516"/>
                    <a:pt x="1103" y="1546"/>
                  </a:cubicBezTo>
                  <a:cubicBezTo>
                    <a:pt x="1132" y="1566"/>
                    <a:pt x="1162" y="1595"/>
                    <a:pt x="1191" y="1614"/>
                  </a:cubicBezTo>
                  <a:cubicBezTo>
                    <a:pt x="1202" y="1684"/>
                    <a:pt x="1211" y="1743"/>
                    <a:pt x="1221" y="1802"/>
                  </a:cubicBezTo>
                  <a:cubicBezTo>
                    <a:pt x="1202" y="1782"/>
                    <a:pt x="1172" y="1762"/>
                    <a:pt x="1152" y="1732"/>
                  </a:cubicBezTo>
                  <a:cubicBezTo>
                    <a:pt x="1103" y="1644"/>
                    <a:pt x="1054" y="1555"/>
                    <a:pt x="1005" y="1457"/>
                  </a:cubicBezTo>
                  <a:close/>
                  <a:moveTo>
                    <a:pt x="1565" y="1536"/>
                  </a:moveTo>
                  <a:cubicBezTo>
                    <a:pt x="1565" y="1546"/>
                    <a:pt x="1565" y="1546"/>
                    <a:pt x="1575" y="1555"/>
                  </a:cubicBezTo>
                  <a:lnTo>
                    <a:pt x="1703" y="1792"/>
                  </a:lnTo>
                  <a:cubicBezTo>
                    <a:pt x="1674" y="1802"/>
                    <a:pt x="1654" y="1811"/>
                    <a:pt x="1635" y="1821"/>
                  </a:cubicBezTo>
                  <a:cubicBezTo>
                    <a:pt x="1595" y="1782"/>
                    <a:pt x="1556" y="1752"/>
                    <a:pt x="1516" y="1713"/>
                  </a:cubicBezTo>
                  <a:lnTo>
                    <a:pt x="1506" y="1703"/>
                  </a:lnTo>
                  <a:cubicBezTo>
                    <a:pt x="1526" y="1644"/>
                    <a:pt x="1546" y="1595"/>
                    <a:pt x="1565" y="1536"/>
                  </a:cubicBezTo>
                  <a:close/>
                  <a:moveTo>
                    <a:pt x="1379" y="1792"/>
                  </a:moveTo>
                  <a:cubicBezTo>
                    <a:pt x="1388" y="1792"/>
                    <a:pt x="1388" y="1802"/>
                    <a:pt x="1388" y="1811"/>
                  </a:cubicBezTo>
                  <a:lnTo>
                    <a:pt x="1388" y="1831"/>
                  </a:lnTo>
                  <a:cubicBezTo>
                    <a:pt x="1379" y="1811"/>
                    <a:pt x="1379" y="1802"/>
                    <a:pt x="1379" y="1792"/>
                  </a:cubicBezTo>
                  <a:close/>
                  <a:moveTo>
                    <a:pt x="1565" y="1802"/>
                  </a:moveTo>
                  <a:cubicBezTo>
                    <a:pt x="1576" y="1811"/>
                    <a:pt x="1595" y="1821"/>
                    <a:pt x="1605" y="1831"/>
                  </a:cubicBezTo>
                  <a:cubicBezTo>
                    <a:pt x="1595" y="1841"/>
                    <a:pt x="1595" y="1841"/>
                    <a:pt x="1585" y="1841"/>
                  </a:cubicBezTo>
                  <a:cubicBezTo>
                    <a:pt x="1585" y="1831"/>
                    <a:pt x="1576" y="1811"/>
                    <a:pt x="1565" y="1802"/>
                  </a:cubicBezTo>
                  <a:close/>
                  <a:moveTo>
                    <a:pt x="1979" y="1782"/>
                  </a:moveTo>
                  <a:cubicBezTo>
                    <a:pt x="1979" y="1802"/>
                    <a:pt x="1989" y="1811"/>
                    <a:pt x="1989" y="1831"/>
                  </a:cubicBezTo>
                  <a:cubicBezTo>
                    <a:pt x="1979" y="1841"/>
                    <a:pt x="1979" y="1861"/>
                    <a:pt x="1969" y="1870"/>
                  </a:cubicBezTo>
                  <a:lnTo>
                    <a:pt x="1969" y="1851"/>
                  </a:lnTo>
                  <a:cubicBezTo>
                    <a:pt x="1969" y="1831"/>
                    <a:pt x="1969" y="1802"/>
                    <a:pt x="1979" y="1782"/>
                  </a:cubicBezTo>
                  <a:close/>
                  <a:moveTo>
                    <a:pt x="1635" y="1861"/>
                  </a:moveTo>
                  <a:cubicBezTo>
                    <a:pt x="1635" y="1870"/>
                    <a:pt x="1624" y="1880"/>
                    <a:pt x="1615" y="1880"/>
                  </a:cubicBezTo>
                  <a:lnTo>
                    <a:pt x="1605" y="1870"/>
                  </a:lnTo>
                  <a:cubicBezTo>
                    <a:pt x="1615" y="1861"/>
                    <a:pt x="1624" y="1861"/>
                    <a:pt x="1624" y="1861"/>
                  </a:cubicBezTo>
                  <a:close/>
                  <a:moveTo>
                    <a:pt x="1202" y="1831"/>
                  </a:moveTo>
                  <a:lnTo>
                    <a:pt x="1231" y="1861"/>
                  </a:lnTo>
                  <a:lnTo>
                    <a:pt x="1231" y="1890"/>
                  </a:lnTo>
                  <a:lnTo>
                    <a:pt x="1202" y="1831"/>
                  </a:lnTo>
                  <a:close/>
                  <a:moveTo>
                    <a:pt x="1438" y="1890"/>
                  </a:moveTo>
                  <a:lnTo>
                    <a:pt x="1447" y="1900"/>
                  </a:lnTo>
                  <a:lnTo>
                    <a:pt x="1438" y="1900"/>
                  </a:lnTo>
                  <a:lnTo>
                    <a:pt x="1438" y="1890"/>
                  </a:lnTo>
                  <a:close/>
                  <a:moveTo>
                    <a:pt x="1723" y="1841"/>
                  </a:moveTo>
                  <a:cubicBezTo>
                    <a:pt x="1733" y="1870"/>
                    <a:pt x="1753" y="1890"/>
                    <a:pt x="1762" y="1920"/>
                  </a:cubicBezTo>
                  <a:lnTo>
                    <a:pt x="1762" y="1929"/>
                  </a:lnTo>
                  <a:cubicBezTo>
                    <a:pt x="1733" y="1910"/>
                    <a:pt x="1713" y="1890"/>
                    <a:pt x="1694" y="1870"/>
                  </a:cubicBezTo>
                  <a:lnTo>
                    <a:pt x="1723" y="1841"/>
                  </a:lnTo>
                  <a:close/>
                  <a:moveTo>
                    <a:pt x="1457" y="1929"/>
                  </a:moveTo>
                  <a:cubicBezTo>
                    <a:pt x="1467" y="1940"/>
                    <a:pt x="1477" y="1959"/>
                    <a:pt x="1487" y="1979"/>
                  </a:cubicBezTo>
                  <a:cubicBezTo>
                    <a:pt x="1467" y="1988"/>
                    <a:pt x="1457" y="2008"/>
                    <a:pt x="1438" y="2018"/>
                  </a:cubicBezTo>
                  <a:cubicBezTo>
                    <a:pt x="1427" y="2008"/>
                    <a:pt x="1418" y="1999"/>
                    <a:pt x="1408" y="1999"/>
                  </a:cubicBezTo>
                  <a:lnTo>
                    <a:pt x="1408" y="1979"/>
                  </a:lnTo>
                  <a:cubicBezTo>
                    <a:pt x="1408" y="1969"/>
                    <a:pt x="1418" y="1959"/>
                    <a:pt x="1418" y="1940"/>
                  </a:cubicBezTo>
                  <a:cubicBezTo>
                    <a:pt x="1438" y="1940"/>
                    <a:pt x="1447" y="1929"/>
                    <a:pt x="1457" y="1929"/>
                  </a:cubicBezTo>
                  <a:close/>
                  <a:moveTo>
                    <a:pt x="1664" y="1890"/>
                  </a:moveTo>
                  <a:cubicBezTo>
                    <a:pt x="1674" y="1900"/>
                    <a:pt x="1694" y="1910"/>
                    <a:pt x="1703" y="1920"/>
                  </a:cubicBezTo>
                  <a:cubicBezTo>
                    <a:pt x="1723" y="1940"/>
                    <a:pt x="1742" y="1949"/>
                    <a:pt x="1753" y="1969"/>
                  </a:cubicBezTo>
                  <a:lnTo>
                    <a:pt x="1742" y="2047"/>
                  </a:lnTo>
                  <a:cubicBezTo>
                    <a:pt x="1723" y="2018"/>
                    <a:pt x="1694" y="1999"/>
                    <a:pt x="1664" y="1979"/>
                  </a:cubicBezTo>
                  <a:cubicBezTo>
                    <a:pt x="1654" y="1949"/>
                    <a:pt x="1644" y="1929"/>
                    <a:pt x="1635" y="1910"/>
                  </a:cubicBezTo>
                  <a:cubicBezTo>
                    <a:pt x="1644" y="1900"/>
                    <a:pt x="1654" y="1890"/>
                    <a:pt x="1664" y="1890"/>
                  </a:cubicBezTo>
                  <a:close/>
                  <a:moveTo>
                    <a:pt x="1713" y="2058"/>
                  </a:moveTo>
                  <a:lnTo>
                    <a:pt x="1742" y="2087"/>
                  </a:lnTo>
                  <a:cubicBezTo>
                    <a:pt x="1742" y="2097"/>
                    <a:pt x="1733" y="2097"/>
                    <a:pt x="1733" y="2097"/>
                  </a:cubicBezTo>
                  <a:cubicBezTo>
                    <a:pt x="1723" y="2087"/>
                    <a:pt x="1723" y="2067"/>
                    <a:pt x="1713" y="2058"/>
                  </a:cubicBezTo>
                  <a:close/>
                  <a:moveTo>
                    <a:pt x="1427" y="2058"/>
                  </a:moveTo>
                  <a:lnTo>
                    <a:pt x="1467" y="2097"/>
                  </a:lnTo>
                  <a:lnTo>
                    <a:pt x="1487" y="2117"/>
                  </a:lnTo>
                  <a:lnTo>
                    <a:pt x="1427" y="2087"/>
                  </a:lnTo>
                  <a:cubicBezTo>
                    <a:pt x="1427" y="2087"/>
                    <a:pt x="1427" y="2077"/>
                    <a:pt x="1418" y="2067"/>
                  </a:cubicBezTo>
                  <a:cubicBezTo>
                    <a:pt x="1427" y="2067"/>
                    <a:pt x="1427" y="2067"/>
                    <a:pt x="1427" y="2058"/>
                  </a:cubicBezTo>
                  <a:close/>
                  <a:moveTo>
                    <a:pt x="1506" y="2008"/>
                  </a:moveTo>
                  <a:cubicBezTo>
                    <a:pt x="1516" y="2028"/>
                    <a:pt x="1526" y="2047"/>
                    <a:pt x="1546" y="2067"/>
                  </a:cubicBezTo>
                  <a:lnTo>
                    <a:pt x="1575" y="2156"/>
                  </a:lnTo>
                  <a:lnTo>
                    <a:pt x="1575" y="2156"/>
                  </a:lnTo>
                  <a:lnTo>
                    <a:pt x="1565" y="2146"/>
                  </a:lnTo>
                  <a:cubicBezTo>
                    <a:pt x="1526" y="2117"/>
                    <a:pt x="1497" y="2077"/>
                    <a:pt x="1457" y="2038"/>
                  </a:cubicBezTo>
                  <a:cubicBezTo>
                    <a:pt x="1477" y="2028"/>
                    <a:pt x="1487" y="2018"/>
                    <a:pt x="1506" y="2008"/>
                  </a:cubicBezTo>
                  <a:close/>
                  <a:moveTo>
                    <a:pt x="2864" y="1920"/>
                  </a:moveTo>
                  <a:cubicBezTo>
                    <a:pt x="2786" y="1949"/>
                    <a:pt x="2697" y="1988"/>
                    <a:pt x="2608" y="2028"/>
                  </a:cubicBezTo>
                  <a:cubicBezTo>
                    <a:pt x="2490" y="2077"/>
                    <a:pt x="2382" y="2126"/>
                    <a:pt x="2264" y="2176"/>
                  </a:cubicBezTo>
                  <a:cubicBezTo>
                    <a:pt x="2402" y="2106"/>
                    <a:pt x="2549" y="2028"/>
                    <a:pt x="2687" y="1959"/>
                  </a:cubicBezTo>
                  <a:cubicBezTo>
                    <a:pt x="2746" y="1940"/>
                    <a:pt x="2805" y="1929"/>
                    <a:pt x="2864" y="1920"/>
                  </a:cubicBezTo>
                  <a:close/>
                  <a:moveTo>
                    <a:pt x="1516" y="2289"/>
                  </a:moveTo>
                  <a:lnTo>
                    <a:pt x="1467" y="2313"/>
                  </a:lnTo>
                  <a:lnTo>
                    <a:pt x="1457" y="2303"/>
                  </a:lnTo>
                  <a:cubicBezTo>
                    <a:pt x="1482" y="2303"/>
                    <a:pt x="1499" y="2297"/>
                    <a:pt x="1516" y="2289"/>
                  </a:cubicBezTo>
                  <a:close/>
                  <a:moveTo>
                    <a:pt x="2087" y="2284"/>
                  </a:moveTo>
                  <a:cubicBezTo>
                    <a:pt x="2087" y="2303"/>
                    <a:pt x="2077" y="2313"/>
                    <a:pt x="2068" y="2333"/>
                  </a:cubicBezTo>
                  <a:cubicBezTo>
                    <a:pt x="2057" y="2323"/>
                    <a:pt x="2057" y="2313"/>
                    <a:pt x="2048" y="2303"/>
                  </a:cubicBezTo>
                  <a:cubicBezTo>
                    <a:pt x="2057" y="2303"/>
                    <a:pt x="2077" y="2294"/>
                    <a:pt x="2087" y="2284"/>
                  </a:cubicBezTo>
                  <a:close/>
                  <a:moveTo>
                    <a:pt x="778" y="1969"/>
                  </a:moveTo>
                  <a:lnTo>
                    <a:pt x="778" y="1969"/>
                  </a:lnTo>
                  <a:cubicBezTo>
                    <a:pt x="857" y="1999"/>
                    <a:pt x="926" y="2038"/>
                    <a:pt x="1005" y="2067"/>
                  </a:cubicBezTo>
                  <a:cubicBezTo>
                    <a:pt x="1103" y="2156"/>
                    <a:pt x="1191" y="2254"/>
                    <a:pt x="1290" y="2343"/>
                  </a:cubicBezTo>
                  <a:cubicBezTo>
                    <a:pt x="1280" y="2343"/>
                    <a:pt x="1270" y="2353"/>
                    <a:pt x="1270" y="2353"/>
                  </a:cubicBezTo>
                  <a:cubicBezTo>
                    <a:pt x="1261" y="2353"/>
                    <a:pt x="1250" y="2343"/>
                    <a:pt x="1241" y="2343"/>
                  </a:cubicBezTo>
                  <a:cubicBezTo>
                    <a:pt x="1132" y="2264"/>
                    <a:pt x="1024" y="2176"/>
                    <a:pt x="916" y="2087"/>
                  </a:cubicBezTo>
                  <a:cubicBezTo>
                    <a:pt x="867" y="2047"/>
                    <a:pt x="828" y="2008"/>
                    <a:pt x="778" y="1969"/>
                  </a:cubicBezTo>
                  <a:close/>
                  <a:moveTo>
                    <a:pt x="2363" y="2323"/>
                  </a:moveTo>
                  <a:lnTo>
                    <a:pt x="2363" y="2323"/>
                  </a:lnTo>
                  <a:cubicBezTo>
                    <a:pt x="2343" y="2333"/>
                    <a:pt x="2313" y="2343"/>
                    <a:pt x="2284" y="2353"/>
                  </a:cubicBezTo>
                  <a:cubicBezTo>
                    <a:pt x="2274" y="2362"/>
                    <a:pt x="2254" y="2362"/>
                    <a:pt x="2245" y="2362"/>
                  </a:cubicBezTo>
                  <a:cubicBezTo>
                    <a:pt x="2284" y="2353"/>
                    <a:pt x="2323" y="2333"/>
                    <a:pt x="2363" y="2323"/>
                  </a:cubicBezTo>
                  <a:close/>
                  <a:moveTo>
                    <a:pt x="2127" y="2303"/>
                  </a:moveTo>
                  <a:cubicBezTo>
                    <a:pt x="2127" y="2303"/>
                    <a:pt x="2136" y="2303"/>
                    <a:pt x="2136" y="2313"/>
                  </a:cubicBezTo>
                  <a:cubicBezTo>
                    <a:pt x="2136" y="2323"/>
                    <a:pt x="2146" y="2343"/>
                    <a:pt x="2146" y="2362"/>
                  </a:cubicBezTo>
                  <a:cubicBezTo>
                    <a:pt x="2136" y="2362"/>
                    <a:pt x="2127" y="2362"/>
                    <a:pt x="2116" y="2373"/>
                  </a:cubicBezTo>
                  <a:lnTo>
                    <a:pt x="2097" y="2353"/>
                  </a:lnTo>
                  <a:cubicBezTo>
                    <a:pt x="2107" y="2333"/>
                    <a:pt x="2116" y="2313"/>
                    <a:pt x="2127" y="2303"/>
                  </a:cubicBezTo>
                  <a:close/>
                  <a:moveTo>
                    <a:pt x="1890" y="0"/>
                  </a:moveTo>
                  <a:cubicBezTo>
                    <a:pt x="1851" y="0"/>
                    <a:pt x="1812" y="0"/>
                    <a:pt x="1772" y="11"/>
                  </a:cubicBezTo>
                  <a:lnTo>
                    <a:pt x="1772" y="837"/>
                  </a:lnTo>
                  <a:cubicBezTo>
                    <a:pt x="1772" y="857"/>
                    <a:pt x="1762" y="866"/>
                    <a:pt x="1753" y="886"/>
                  </a:cubicBezTo>
                  <a:cubicBezTo>
                    <a:pt x="1733" y="818"/>
                    <a:pt x="1703" y="748"/>
                    <a:pt x="1683" y="680"/>
                  </a:cubicBezTo>
                  <a:cubicBezTo>
                    <a:pt x="1664" y="552"/>
                    <a:pt x="1654" y="424"/>
                    <a:pt x="1644" y="296"/>
                  </a:cubicBezTo>
                  <a:cubicBezTo>
                    <a:pt x="1635" y="208"/>
                    <a:pt x="1624" y="119"/>
                    <a:pt x="1615" y="20"/>
                  </a:cubicBezTo>
                  <a:cubicBezTo>
                    <a:pt x="1595" y="20"/>
                    <a:pt x="1575" y="30"/>
                    <a:pt x="1546" y="30"/>
                  </a:cubicBezTo>
                  <a:cubicBezTo>
                    <a:pt x="1555" y="144"/>
                    <a:pt x="1565" y="267"/>
                    <a:pt x="1574" y="381"/>
                  </a:cubicBezTo>
                  <a:lnTo>
                    <a:pt x="1574" y="381"/>
                  </a:lnTo>
                  <a:cubicBezTo>
                    <a:pt x="1535" y="265"/>
                    <a:pt x="1496" y="157"/>
                    <a:pt x="1457" y="50"/>
                  </a:cubicBezTo>
                  <a:cubicBezTo>
                    <a:pt x="1418" y="59"/>
                    <a:pt x="1379" y="70"/>
                    <a:pt x="1349" y="79"/>
                  </a:cubicBezTo>
                  <a:cubicBezTo>
                    <a:pt x="1398" y="286"/>
                    <a:pt x="1457" y="493"/>
                    <a:pt x="1516" y="700"/>
                  </a:cubicBezTo>
                  <a:cubicBezTo>
                    <a:pt x="1565" y="837"/>
                    <a:pt x="1605" y="985"/>
                    <a:pt x="1654" y="1122"/>
                  </a:cubicBezTo>
                  <a:lnTo>
                    <a:pt x="1624" y="1181"/>
                  </a:lnTo>
                  <a:cubicBezTo>
                    <a:pt x="1565" y="945"/>
                    <a:pt x="1497" y="709"/>
                    <a:pt x="1427" y="483"/>
                  </a:cubicBezTo>
                  <a:cubicBezTo>
                    <a:pt x="1388" y="345"/>
                    <a:pt x="1349" y="217"/>
                    <a:pt x="1309" y="89"/>
                  </a:cubicBezTo>
                  <a:cubicBezTo>
                    <a:pt x="1300" y="89"/>
                    <a:pt x="1290" y="99"/>
                    <a:pt x="1280" y="99"/>
                  </a:cubicBezTo>
                  <a:cubicBezTo>
                    <a:pt x="1368" y="404"/>
                    <a:pt x="1457" y="709"/>
                    <a:pt x="1546" y="1024"/>
                  </a:cubicBezTo>
                  <a:cubicBezTo>
                    <a:pt x="1565" y="1093"/>
                    <a:pt x="1585" y="1162"/>
                    <a:pt x="1605" y="1240"/>
                  </a:cubicBezTo>
                  <a:cubicBezTo>
                    <a:pt x="1585" y="1280"/>
                    <a:pt x="1575" y="1319"/>
                    <a:pt x="1556" y="1369"/>
                  </a:cubicBezTo>
                  <a:cubicBezTo>
                    <a:pt x="1457" y="1181"/>
                    <a:pt x="1368" y="995"/>
                    <a:pt x="1270" y="818"/>
                  </a:cubicBezTo>
                  <a:cubicBezTo>
                    <a:pt x="1250" y="581"/>
                    <a:pt x="1231" y="345"/>
                    <a:pt x="1221" y="119"/>
                  </a:cubicBezTo>
                  <a:cubicBezTo>
                    <a:pt x="1172" y="138"/>
                    <a:pt x="1123" y="158"/>
                    <a:pt x="1064" y="178"/>
                  </a:cubicBezTo>
                  <a:cubicBezTo>
                    <a:pt x="1073" y="267"/>
                    <a:pt x="1073" y="355"/>
                    <a:pt x="1083" y="453"/>
                  </a:cubicBezTo>
                  <a:cubicBezTo>
                    <a:pt x="1044" y="374"/>
                    <a:pt x="1005" y="306"/>
                    <a:pt x="965" y="227"/>
                  </a:cubicBezTo>
                  <a:lnTo>
                    <a:pt x="906" y="256"/>
                  </a:lnTo>
                  <a:cubicBezTo>
                    <a:pt x="965" y="385"/>
                    <a:pt x="1034" y="503"/>
                    <a:pt x="1093" y="621"/>
                  </a:cubicBezTo>
                  <a:cubicBezTo>
                    <a:pt x="1103" y="700"/>
                    <a:pt x="1103" y="778"/>
                    <a:pt x="1113" y="857"/>
                  </a:cubicBezTo>
                  <a:cubicBezTo>
                    <a:pt x="1054" y="768"/>
                    <a:pt x="994" y="689"/>
                    <a:pt x="935" y="601"/>
                  </a:cubicBezTo>
                  <a:cubicBezTo>
                    <a:pt x="887" y="512"/>
                    <a:pt x="828" y="424"/>
                    <a:pt x="778" y="335"/>
                  </a:cubicBezTo>
                  <a:cubicBezTo>
                    <a:pt x="758" y="355"/>
                    <a:pt x="739" y="365"/>
                    <a:pt x="719" y="374"/>
                  </a:cubicBezTo>
                  <a:cubicBezTo>
                    <a:pt x="847" y="581"/>
                    <a:pt x="955" y="798"/>
                    <a:pt x="1064" y="1004"/>
                  </a:cubicBezTo>
                  <a:cubicBezTo>
                    <a:pt x="1083" y="1044"/>
                    <a:pt x="1103" y="1074"/>
                    <a:pt x="1123" y="1113"/>
                  </a:cubicBezTo>
                  <a:cubicBezTo>
                    <a:pt x="965" y="886"/>
                    <a:pt x="798" y="670"/>
                    <a:pt x="621" y="453"/>
                  </a:cubicBezTo>
                  <a:lnTo>
                    <a:pt x="513" y="562"/>
                  </a:lnTo>
                  <a:cubicBezTo>
                    <a:pt x="729" y="827"/>
                    <a:pt x="935" y="1103"/>
                    <a:pt x="1123" y="1378"/>
                  </a:cubicBezTo>
                  <a:cubicBezTo>
                    <a:pt x="1024" y="1299"/>
                    <a:pt x="935" y="1231"/>
                    <a:pt x="837" y="1152"/>
                  </a:cubicBezTo>
                  <a:cubicBezTo>
                    <a:pt x="798" y="1074"/>
                    <a:pt x="749" y="995"/>
                    <a:pt x="709" y="916"/>
                  </a:cubicBezTo>
                  <a:lnTo>
                    <a:pt x="502" y="562"/>
                  </a:lnTo>
                  <a:cubicBezTo>
                    <a:pt x="493" y="581"/>
                    <a:pt x="473" y="601"/>
                    <a:pt x="454" y="611"/>
                  </a:cubicBezTo>
                  <a:cubicBezTo>
                    <a:pt x="542" y="759"/>
                    <a:pt x="621" y="896"/>
                    <a:pt x="699" y="1034"/>
                  </a:cubicBezTo>
                  <a:lnTo>
                    <a:pt x="463" y="857"/>
                  </a:lnTo>
                  <a:cubicBezTo>
                    <a:pt x="424" y="818"/>
                    <a:pt x="384" y="788"/>
                    <a:pt x="336" y="759"/>
                  </a:cubicBezTo>
                  <a:cubicBezTo>
                    <a:pt x="336" y="768"/>
                    <a:pt x="325" y="778"/>
                    <a:pt x="316" y="788"/>
                  </a:cubicBezTo>
                  <a:cubicBezTo>
                    <a:pt x="463" y="896"/>
                    <a:pt x="601" y="1004"/>
                    <a:pt x="739" y="1113"/>
                  </a:cubicBezTo>
                  <a:cubicBezTo>
                    <a:pt x="769" y="1172"/>
                    <a:pt x="798" y="1221"/>
                    <a:pt x="828" y="1280"/>
                  </a:cubicBezTo>
                  <a:cubicBezTo>
                    <a:pt x="808" y="1260"/>
                    <a:pt x="778" y="1240"/>
                    <a:pt x="758" y="1221"/>
                  </a:cubicBezTo>
                  <a:cubicBezTo>
                    <a:pt x="601" y="1093"/>
                    <a:pt x="443" y="965"/>
                    <a:pt x="276" y="847"/>
                  </a:cubicBezTo>
                  <a:cubicBezTo>
                    <a:pt x="276" y="847"/>
                    <a:pt x="266" y="857"/>
                    <a:pt x="266" y="866"/>
                  </a:cubicBezTo>
                  <a:cubicBezTo>
                    <a:pt x="463" y="1024"/>
                    <a:pt x="670" y="1192"/>
                    <a:pt x="867" y="1349"/>
                  </a:cubicBezTo>
                  <a:cubicBezTo>
                    <a:pt x="876" y="1359"/>
                    <a:pt x="876" y="1359"/>
                    <a:pt x="876" y="1369"/>
                  </a:cubicBezTo>
                  <a:lnTo>
                    <a:pt x="994" y="1575"/>
                  </a:lnTo>
                  <a:cubicBezTo>
                    <a:pt x="867" y="1447"/>
                    <a:pt x="739" y="1329"/>
                    <a:pt x="601" y="1201"/>
                  </a:cubicBezTo>
                  <a:cubicBezTo>
                    <a:pt x="493" y="1093"/>
                    <a:pt x="375" y="985"/>
                    <a:pt x="257" y="866"/>
                  </a:cubicBezTo>
                  <a:cubicBezTo>
                    <a:pt x="257" y="877"/>
                    <a:pt x="247" y="886"/>
                    <a:pt x="247" y="896"/>
                  </a:cubicBezTo>
                  <a:cubicBezTo>
                    <a:pt x="443" y="1093"/>
                    <a:pt x="650" y="1290"/>
                    <a:pt x="857" y="1487"/>
                  </a:cubicBezTo>
                  <a:lnTo>
                    <a:pt x="1044" y="1673"/>
                  </a:lnTo>
                  <a:cubicBezTo>
                    <a:pt x="1093" y="1782"/>
                    <a:pt x="1152" y="1890"/>
                    <a:pt x="1211" y="1999"/>
                  </a:cubicBezTo>
                  <a:cubicBezTo>
                    <a:pt x="1172" y="1988"/>
                    <a:pt x="1142" y="1979"/>
                    <a:pt x="1113" y="1959"/>
                  </a:cubicBezTo>
                  <a:cubicBezTo>
                    <a:pt x="798" y="1644"/>
                    <a:pt x="483" y="1329"/>
                    <a:pt x="178" y="1014"/>
                  </a:cubicBezTo>
                  <a:cubicBezTo>
                    <a:pt x="158" y="1063"/>
                    <a:pt x="128" y="1113"/>
                    <a:pt x="119" y="1162"/>
                  </a:cubicBezTo>
                  <a:cubicBezTo>
                    <a:pt x="325" y="1378"/>
                    <a:pt x="542" y="1595"/>
                    <a:pt x="758" y="1811"/>
                  </a:cubicBezTo>
                  <a:cubicBezTo>
                    <a:pt x="660" y="1772"/>
                    <a:pt x="561" y="1732"/>
                    <a:pt x="473" y="1693"/>
                  </a:cubicBezTo>
                  <a:cubicBezTo>
                    <a:pt x="345" y="1585"/>
                    <a:pt x="217" y="1467"/>
                    <a:pt x="99" y="1349"/>
                  </a:cubicBezTo>
                  <a:cubicBezTo>
                    <a:pt x="89" y="1339"/>
                    <a:pt x="80" y="1319"/>
                    <a:pt x="60" y="1310"/>
                  </a:cubicBezTo>
                  <a:cubicBezTo>
                    <a:pt x="60" y="1319"/>
                    <a:pt x="60" y="1339"/>
                    <a:pt x="50" y="1349"/>
                  </a:cubicBezTo>
                  <a:cubicBezTo>
                    <a:pt x="158" y="1457"/>
                    <a:pt x="276" y="1555"/>
                    <a:pt x="384" y="1664"/>
                  </a:cubicBezTo>
                  <a:cubicBezTo>
                    <a:pt x="266" y="1614"/>
                    <a:pt x="139" y="1566"/>
                    <a:pt x="21" y="1507"/>
                  </a:cubicBezTo>
                  <a:cubicBezTo>
                    <a:pt x="10" y="1555"/>
                    <a:pt x="10" y="1605"/>
                    <a:pt x="1" y="1654"/>
                  </a:cubicBezTo>
                  <a:cubicBezTo>
                    <a:pt x="227" y="1743"/>
                    <a:pt x="454" y="1841"/>
                    <a:pt x="680" y="1929"/>
                  </a:cubicBezTo>
                  <a:cubicBezTo>
                    <a:pt x="837" y="2067"/>
                    <a:pt x="994" y="2195"/>
                    <a:pt x="1152" y="2313"/>
                  </a:cubicBezTo>
                  <a:lnTo>
                    <a:pt x="1034" y="2284"/>
                  </a:lnTo>
                  <a:cubicBezTo>
                    <a:pt x="994" y="2274"/>
                    <a:pt x="955" y="2254"/>
                    <a:pt x="906" y="2244"/>
                  </a:cubicBezTo>
                  <a:cubicBezTo>
                    <a:pt x="601" y="2117"/>
                    <a:pt x="296" y="1979"/>
                    <a:pt x="1" y="1831"/>
                  </a:cubicBezTo>
                  <a:lnTo>
                    <a:pt x="1" y="1831"/>
                  </a:lnTo>
                  <a:cubicBezTo>
                    <a:pt x="1" y="1890"/>
                    <a:pt x="10" y="1940"/>
                    <a:pt x="21" y="1988"/>
                  </a:cubicBezTo>
                  <a:cubicBezTo>
                    <a:pt x="325" y="2136"/>
                    <a:pt x="631" y="2274"/>
                    <a:pt x="946" y="2402"/>
                  </a:cubicBezTo>
                  <a:lnTo>
                    <a:pt x="2697" y="2402"/>
                  </a:lnTo>
                  <a:cubicBezTo>
                    <a:pt x="2825" y="2392"/>
                    <a:pt x="2943" y="2382"/>
                    <a:pt x="3061" y="2373"/>
                  </a:cubicBezTo>
                  <a:cubicBezTo>
                    <a:pt x="3219" y="2362"/>
                    <a:pt x="3367" y="2343"/>
                    <a:pt x="3524" y="2333"/>
                  </a:cubicBezTo>
                  <a:cubicBezTo>
                    <a:pt x="3541" y="2324"/>
                    <a:pt x="3543" y="2301"/>
                    <a:pt x="3531" y="2301"/>
                  </a:cubicBezTo>
                  <a:cubicBezTo>
                    <a:pt x="3529" y="2301"/>
                    <a:pt x="3527" y="2302"/>
                    <a:pt x="3524" y="2303"/>
                  </a:cubicBezTo>
                  <a:cubicBezTo>
                    <a:pt x="3209" y="2333"/>
                    <a:pt x="2884" y="2362"/>
                    <a:pt x="2569" y="2392"/>
                  </a:cubicBezTo>
                  <a:cubicBezTo>
                    <a:pt x="2608" y="2373"/>
                    <a:pt x="2648" y="2353"/>
                    <a:pt x="2687" y="2343"/>
                  </a:cubicBezTo>
                  <a:cubicBezTo>
                    <a:pt x="2835" y="2323"/>
                    <a:pt x="2982" y="2313"/>
                    <a:pt x="3130" y="2294"/>
                  </a:cubicBezTo>
                  <a:cubicBezTo>
                    <a:pt x="3317" y="2274"/>
                    <a:pt x="3514" y="2254"/>
                    <a:pt x="3711" y="2235"/>
                  </a:cubicBezTo>
                  <a:cubicBezTo>
                    <a:pt x="3711" y="2225"/>
                    <a:pt x="3711" y="2215"/>
                    <a:pt x="3721" y="2205"/>
                  </a:cubicBezTo>
                  <a:lnTo>
                    <a:pt x="3721" y="2205"/>
                  </a:lnTo>
                  <a:cubicBezTo>
                    <a:pt x="3406" y="2235"/>
                    <a:pt x="3091" y="2264"/>
                    <a:pt x="2776" y="2303"/>
                  </a:cubicBezTo>
                  <a:cubicBezTo>
                    <a:pt x="2973" y="2225"/>
                    <a:pt x="3170" y="2136"/>
                    <a:pt x="3356" y="2058"/>
                  </a:cubicBezTo>
                  <a:cubicBezTo>
                    <a:pt x="3494" y="2028"/>
                    <a:pt x="3632" y="1988"/>
                    <a:pt x="3770" y="1959"/>
                  </a:cubicBezTo>
                  <a:lnTo>
                    <a:pt x="3770" y="1929"/>
                  </a:lnTo>
                  <a:cubicBezTo>
                    <a:pt x="3681" y="1949"/>
                    <a:pt x="3603" y="1969"/>
                    <a:pt x="3514" y="1988"/>
                  </a:cubicBezTo>
                  <a:cubicBezTo>
                    <a:pt x="3583" y="1959"/>
                    <a:pt x="3652" y="1929"/>
                    <a:pt x="3711" y="1900"/>
                  </a:cubicBezTo>
                  <a:cubicBezTo>
                    <a:pt x="3794" y="1867"/>
                    <a:pt x="3743" y="1783"/>
                    <a:pt x="3671" y="1783"/>
                  </a:cubicBezTo>
                  <a:cubicBezTo>
                    <a:pt x="3658" y="1783"/>
                    <a:pt x="3645" y="1786"/>
                    <a:pt x="3632" y="1792"/>
                  </a:cubicBezTo>
                  <a:cubicBezTo>
                    <a:pt x="3297" y="1940"/>
                    <a:pt x="2953" y="2087"/>
                    <a:pt x="2619" y="2225"/>
                  </a:cubicBezTo>
                  <a:cubicBezTo>
                    <a:pt x="2481" y="2264"/>
                    <a:pt x="2353" y="2303"/>
                    <a:pt x="2215" y="2343"/>
                  </a:cubicBezTo>
                  <a:cubicBezTo>
                    <a:pt x="2205" y="2303"/>
                    <a:pt x="2195" y="2274"/>
                    <a:pt x="2186" y="2244"/>
                  </a:cubicBezTo>
                  <a:cubicBezTo>
                    <a:pt x="2471" y="2126"/>
                    <a:pt x="2746" y="1999"/>
                    <a:pt x="3022" y="1880"/>
                  </a:cubicBezTo>
                  <a:lnTo>
                    <a:pt x="3288" y="1821"/>
                  </a:lnTo>
                  <a:cubicBezTo>
                    <a:pt x="3445" y="1782"/>
                    <a:pt x="3612" y="1732"/>
                    <a:pt x="3780" y="1693"/>
                  </a:cubicBezTo>
                  <a:lnTo>
                    <a:pt x="3780" y="1664"/>
                  </a:lnTo>
                  <a:cubicBezTo>
                    <a:pt x="3573" y="1713"/>
                    <a:pt x="3367" y="1762"/>
                    <a:pt x="3170" y="1811"/>
                  </a:cubicBezTo>
                  <a:cubicBezTo>
                    <a:pt x="3347" y="1732"/>
                    <a:pt x="3533" y="1644"/>
                    <a:pt x="3721" y="1566"/>
                  </a:cubicBezTo>
                  <a:cubicBezTo>
                    <a:pt x="3738" y="1557"/>
                    <a:pt x="3725" y="1534"/>
                    <a:pt x="3709" y="1534"/>
                  </a:cubicBezTo>
                  <a:cubicBezTo>
                    <a:pt x="3707" y="1534"/>
                    <a:pt x="3704" y="1534"/>
                    <a:pt x="3701" y="1536"/>
                  </a:cubicBezTo>
                  <a:cubicBezTo>
                    <a:pt x="3474" y="1644"/>
                    <a:pt x="3238" y="1752"/>
                    <a:pt x="3012" y="1851"/>
                  </a:cubicBezTo>
                  <a:cubicBezTo>
                    <a:pt x="2934" y="1870"/>
                    <a:pt x="2864" y="1890"/>
                    <a:pt x="2786" y="1900"/>
                  </a:cubicBezTo>
                  <a:cubicBezTo>
                    <a:pt x="3111" y="1732"/>
                    <a:pt x="3426" y="1575"/>
                    <a:pt x="3741" y="1408"/>
                  </a:cubicBezTo>
                  <a:cubicBezTo>
                    <a:pt x="3730" y="1359"/>
                    <a:pt x="3721" y="1310"/>
                    <a:pt x="3701" y="1270"/>
                  </a:cubicBezTo>
                  <a:cubicBezTo>
                    <a:pt x="3219" y="1526"/>
                    <a:pt x="2737" y="1772"/>
                    <a:pt x="2254" y="2028"/>
                  </a:cubicBezTo>
                  <a:cubicBezTo>
                    <a:pt x="2254" y="2018"/>
                    <a:pt x="2264" y="1999"/>
                    <a:pt x="2274" y="1988"/>
                  </a:cubicBezTo>
                  <a:cubicBezTo>
                    <a:pt x="2422" y="1890"/>
                    <a:pt x="2560" y="1792"/>
                    <a:pt x="2707" y="1693"/>
                  </a:cubicBezTo>
                  <a:cubicBezTo>
                    <a:pt x="2855" y="1605"/>
                    <a:pt x="3002" y="1526"/>
                    <a:pt x="3140" y="1447"/>
                  </a:cubicBezTo>
                  <a:cubicBezTo>
                    <a:pt x="3317" y="1349"/>
                    <a:pt x="3485" y="1251"/>
                    <a:pt x="3662" y="1152"/>
                  </a:cubicBezTo>
                  <a:cubicBezTo>
                    <a:pt x="3652" y="1142"/>
                    <a:pt x="3652" y="1133"/>
                    <a:pt x="3652" y="1122"/>
                  </a:cubicBezTo>
                  <a:cubicBezTo>
                    <a:pt x="3426" y="1251"/>
                    <a:pt x="3189" y="1378"/>
                    <a:pt x="2963" y="1516"/>
                  </a:cubicBezTo>
                  <a:lnTo>
                    <a:pt x="3612" y="1044"/>
                  </a:lnTo>
                  <a:lnTo>
                    <a:pt x="3553" y="926"/>
                  </a:lnTo>
                  <a:cubicBezTo>
                    <a:pt x="3445" y="995"/>
                    <a:pt x="3337" y="1074"/>
                    <a:pt x="3238" y="1152"/>
                  </a:cubicBezTo>
                  <a:cubicBezTo>
                    <a:pt x="3150" y="1181"/>
                    <a:pt x="3071" y="1221"/>
                    <a:pt x="2993" y="1251"/>
                  </a:cubicBezTo>
                  <a:cubicBezTo>
                    <a:pt x="3032" y="1211"/>
                    <a:pt x="3081" y="1172"/>
                    <a:pt x="3130" y="1122"/>
                  </a:cubicBezTo>
                  <a:cubicBezTo>
                    <a:pt x="3238" y="1014"/>
                    <a:pt x="3356" y="906"/>
                    <a:pt x="3465" y="788"/>
                  </a:cubicBezTo>
                  <a:cubicBezTo>
                    <a:pt x="3455" y="778"/>
                    <a:pt x="3445" y="768"/>
                    <a:pt x="3445" y="759"/>
                  </a:cubicBezTo>
                  <a:cubicBezTo>
                    <a:pt x="3268" y="945"/>
                    <a:pt x="3091" y="1122"/>
                    <a:pt x="2904" y="1290"/>
                  </a:cubicBezTo>
                  <a:cubicBezTo>
                    <a:pt x="2894" y="1290"/>
                    <a:pt x="2894" y="1290"/>
                    <a:pt x="2884" y="1299"/>
                  </a:cubicBezTo>
                  <a:cubicBezTo>
                    <a:pt x="3061" y="1103"/>
                    <a:pt x="3229" y="906"/>
                    <a:pt x="3396" y="700"/>
                  </a:cubicBezTo>
                  <a:cubicBezTo>
                    <a:pt x="3367" y="670"/>
                    <a:pt x="3337" y="630"/>
                    <a:pt x="3297" y="591"/>
                  </a:cubicBezTo>
                  <a:cubicBezTo>
                    <a:pt x="3248" y="650"/>
                    <a:pt x="3209" y="700"/>
                    <a:pt x="3159" y="759"/>
                  </a:cubicBezTo>
                  <a:cubicBezTo>
                    <a:pt x="3071" y="818"/>
                    <a:pt x="2993" y="877"/>
                    <a:pt x="2914" y="926"/>
                  </a:cubicBezTo>
                  <a:cubicBezTo>
                    <a:pt x="3002" y="778"/>
                    <a:pt x="3091" y="630"/>
                    <a:pt x="3179" y="473"/>
                  </a:cubicBezTo>
                  <a:cubicBezTo>
                    <a:pt x="3130" y="433"/>
                    <a:pt x="3081" y="394"/>
                    <a:pt x="3022" y="355"/>
                  </a:cubicBezTo>
                  <a:cubicBezTo>
                    <a:pt x="2934" y="542"/>
                    <a:pt x="2835" y="719"/>
                    <a:pt x="2737" y="906"/>
                  </a:cubicBezTo>
                  <a:cubicBezTo>
                    <a:pt x="2786" y="788"/>
                    <a:pt x="2835" y="670"/>
                    <a:pt x="2875" y="552"/>
                  </a:cubicBezTo>
                  <a:lnTo>
                    <a:pt x="2963" y="315"/>
                  </a:lnTo>
                  <a:cubicBezTo>
                    <a:pt x="2953" y="306"/>
                    <a:pt x="2943" y="306"/>
                    <a:pt x="2934" y="296"/>
                  </a:cubicBezTo>
                  <a:cubicBezTo>
                    <a:pt x="2845" y="552"/>
                    <a:pt x="2746" y="807"/>
                    <a:pt x="2638" y="1054"/>
                  </a:cubicBezTo>
                  <a:cubicBezTo>
                    <a:pt x="2628" y="1074"/>
                    <a:pt x="2628" y="1093"/>
                    <a:pt x="2619" y="1103"/>
                  </a:cubicBezTo>
                  <a:cubicBezTo>
                    <a:pt x="2608" y="1133"/>
                    <a:pt x="2589" y="1152"/>
                    <a:pt x="2579" y="1172"/>
                  </a:cubicBezTo>
                  <a:cubicBezTo>
                    <a:pt x="2530" y="1211"/>
                    <a:pt x="2481" y="1240"/>
                    <a:pt x="2431" y="1270"/>
                  </a:cubicBezTo>
                  <a:cubicBezTo>
                    <a:pt x="2540" y="1063"/>
                    <a:pt x="2648" y="847"/>
                    <a:pt x="2746" y="621"/>
                  </a:cubicBezTo>
                  <a:cubicBezTo>
                    <a:pt x="2796" y="512"/>
                    <a:pt x="2845" y="394"/>
                    <a:pt x="2894" y="276"/>
                  </a:cubicBezTo>
                  <a:cubicBezTo>
                    <a:pt x="2875" y="256"/>
                    <a:pt x="2855" y="247"/>
                    <a:pt x="2835" y="237"/>
                  </a:cubicBezTo>
                  <a:cubicBezTo>
                    <a:pt x="2726" y="503"/>
                    <a:pt x="2608" y="768"/>
                    <a:pt x="2481" y="1024"/>
                  </a:cubicBezTo>
                  <a:cubicBezTo>
                    <a:pt x="2422" y="1142"/>
                    <a:pt x="2372" y="1251"/>
                    <a:pt x="2313" y="1359"/>
                  </a:cubicBezTo>
                  <a:lnTo>
                    <a:pt x="2293" y="1378"/>
                  </a:lnTo>
                  <a:cubicBezTo>
                    <a:pt x="2431" y="1074"/>
                    <a:pt x="2549" y="768"/>
                    <a:pt x="2667" y="463"/>
                  </a:cubicBezTo>
                  <a:cubicBezTo>
                    <a:pt x="2697" y="374"/>
                    <a:pt x="2726" y="286"/>
                    <a:pt x="2776" y="208"/>
                  </a:cubicBezTo>
                  <a:lnTo>
                    <a:pt x="2717" y="178"/>
                  </a:lnTo>
                  <a:cubicBezTo>
                    <a:pt x="2678" y="237"/>
                    <a:pt x="2648" y="296"/>
                    <a:pt x="2628" y="365"/>
                  </a:cubicBezTo>
                  <a:cubicBezTo>
                    <a:pt x="2589" y="453"/>
                    <a:pt x="2560" y="542"/>
                    <a:pt x="2530" y="630"/>
                  </a:cubicBezTo>
                  <a:cubicBezTo>
                    <a:pt x="2490" y="719"/>
                    <a:pt x="2461" y="818"/>
                    <a:pt x="2422" y="916"/>
                  </a:cubicBezTo>
                  <a:cubicBezTo>
                    <a:pt x="2343" y="1093"/>
                    <a:pt x="2264" y="1280"/>
                    <a:pt x="2175" y="1467"/>
                  </a:cubicBezTo>
                  <a:cubicBezTo>
                    <a:pt x="2116" y="1507"/>
                    <a:pt x="2057" y="1546"/>
                    <a:pt x="2008" y="1585"/>
                  </a:cubicBezTo>
                  <a:cubicBezTo>
                    <a:pt x="2008" y="1555"/>
                    <a:pt x="2018" y="1516"/>
                    <a:pt x="2028" y="1477"/>
                  </a:cubicBezTo>
                  <a:cubicBezTo>
                    <a:pt x="2127" y="1162"/>
                    <a:pt x="2234" y="857"/>
                    <a:pt x="2363" y="542"/>
                  </a:cubicBezTo>
                  <a:cubicBezTo>
                    <a:pt x="2422" y="404"/>
                    <a:pt x="2481" y="256"/>
                    <a:pt x="2540" y="109"/>
                  </a:cubicBezTo>
                  <a:cubicBezTo>
                    <a:pt x="2510" y="99"/>
                    <a:pt x="2490" y="99"/>
                    <a:pt x="2471" y="89"/>
                  </a:cubicBezTo>
                  <a:cubicBezTo>
                    <a:pt x="2343" y="385"/>
                    <a:pt x="2225" y="689"/>
                    <a:pt x="2116" y="985"/>
                  </a:cubicBezTo>
                  <a:lnTo>
                    <a:pt x="2087" y="1074"/>
                  </a:lnTo>
                  <a:cubicBezTo>
                    <a:pt x="2116" y="906"/>
                    <a:pt x="2146" y="748"/>
                    <a:pt x="2166" y="581"/>
                  </a:cubicBezTo>
                  <a:cubicBezTo>
                    <a:pt x="2195" y="404"/>
                    <a:pt x="2225" y="217"/>
                    <a:pt x="2254" y="40"/>
                  </a:cubicBezTo>
                  <a:cubicBezTo>
                    <a:pt x="2234" y="30"/>
                    <a:pt x="2205" y="30"/>
                    <a:pt x="2186" y="20"/>
                  </a:cubicBezTo>
                  <a:cubicBezTo>
                    <a:pt x="2166" y="50"/>
                    <a:pt x="2156" y="79"/>
                    <a:pt x="2136" y="99"/>
                  </a:cubicBezTo>
                  <a:cubicBezTo>
                    <a:pt x="2146" y="70"/>
                    <a:pt x="2146" y="50"/>
                    <a:pt x="2146" y="20"/>
                  </a:cubicBezTo>
                  <a:cubicBezTo>
                    <a:pt x="2097" y="11"/>
                    <a:pt x="2048" y="11"/>
                    <a:pt x="1989" y="11"/>
                  </a:cubicBezTo>
                  <a:lnTo>
                    <a:pt x="1930" y="512"/>
                  </a:lnTo>
                  <a:cubicBezTo>
                    <a:pt x="1920" y="522"/>
                    <a:pt x="1920" y="542"/>
                    <a:pt x="1910" y="552"/>
                  </a:cubicBezTo>
                  <a:lnTo>
                    <a:pt x="1910" y="414"/>
                  </a:lnTo>
                  <a:cubicBezTo>
                    <a:pt x="1920" y="276"/>
                    <a:pt x="1920" y="138"/>
                    <a:pt x="1920" y="0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5"/>
            <p:cNvSpPr/>
            <p:nvPr/>
          </p:nvSpPr>
          <p:spPr>
            <a:xfrm>
              <a:off x="5034604" y="5070107"/>
              <a:ext cx="73299" cy="12711"/>
            </a:xfrm>
            <a:custGeom>
              <a:avLst/>
              <a:gdLst/>
              <a:ahLst/>
              <a:cxnLst/>
              <a:rect l="l" t="t" r="r" b="b"/>
              <a:pathLst>
                <a:path w="346" h="60" extrusionOk="0">
                  <a:moveTo>
                    <a:pt x="1" y="1"/>
                  </a:moveTo>
                  <a:cubicBezTo>
                    <a:pt x="1" y="11"/>
                    <a:pt x="11" y="20"/>
                    <a:pt x="11" y="31"/>
                  </a:cubicBezTo>
                  <a:lnTo>
                    <a:pt x="188" y="60"/>
                  </a:lnTo>
                  <a:lnTo>
                    <a:pt x="346" y="60"/>
                  </a:lnTo>
                  <a:cubicBezTo>
                    <a:pt x="306" y="60"/>
                    <a:pt x="267" y="50"/>
                    <a:pt x="228" y="40"/>
                  </a:cubicBezTo>
                  <a:cubicBezTo>
                    <a:pt x="149" y="31"/>
                    <a:pt x="80" y="11"/>
                    <a:pt x="1" y="1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5"/>
            <p:cNvSpPr/>
            <p:nvPr/>
          </p:nvSpPr>
          <p:spPr>
            <a:xfrm>
              <a:off x="8094943" y="4573961"/>
              <a:ext cx="802055" cy="508858"/>
            </a:xfrm>
            <a:custGeom>
              <a:avLst/>
              <a:gdLst/>
              <a:ahLst/>
              <a:cxnLst/>
              <a:rect l="l" t="t" r="r" b="b"/>
              <a:pathLst>
                <a:path w="3786" h="2402" extrusionOk="0">
                  <a:moveTo>
                    <a:pt x="1506" y="424"/>
                  </a:moveTo>
                  <a:cubicBezTo>
                    <a:pt x="1545" y="512"/>
                    <a:pt x="1575" y="601"/>
                    <a:pt x="1604" y="689"/>
                  </a:cubicBezTo>
                  <a:cubicBezTo>
                    <a:pt x="1614" y="728"/>
                    <a:pt x="1615" y="766"/>
                    <a:pt x="1623" y="796"/>
                  </a:cubicBezTo>
                  <a:lnTo>
                    <a:pt x="1623" y="796"/>
                  </a:lnTo>
                  <a:cubicBezTo>
                    <a:pt x="1584" y="668"/>
                    <a:pt x="1545" y="541"/>
                    <a:pt x="1506" y="424"/>
                  </a:cubicBezTo>
                  <a:close/>
                  <a:moveTo>
                    <a:pt x="1053" y="837"/>
                  </a:moveTo>
                  <a:cubicBezTo>
                    <a:pt x="1063" y="847"/>
                    <a:pt x="1073" y="857"/>
                    <a:pt x="1083" y="877"/>
                  </a:cubicBezTo>
                  <a:cubicBezTo>
                    <a:pt x="1093" y="886"/>
                    <a:pt x="1103" y="906"/>
                    <a:pt x="1112" y="916"/>
                  </a:cubicBezTo>
                  <a:cubicBezTo>
                    <a:pt x="1112" y="936"/>
                    <a:pt x="1112" y="945"/>
                    <a:pt x="1122" y="965"/>
                  </a:cubicBezTo>
                  <a:cubicBezTo>
                    <a:pt x="1093" y="916"/>
                    <a:pt x="1073" y="877"/>
                    <a:pt x="1053" y="837"/>
                  </a:cubicBezTo>
                  <a:close/>
                  <a:moveTo>
                    <a:pt x="1742" y="1083"/>
                  </a:moveTo>
                  <a:lnTo>
                    <a:pt x="1772" y="1172"/>
                  </a:lnTo>
                  <a:lnTo>
                    <a:pt x="1772" y="1290"/>
                  </a:lnTo>
                  <a:cubicBezTo>
                    <a:pt x="1762" y="1260"/>
                    <a:pt x="1752" y="1240"/>
                    <a:pt x="1742" y="1211"/>
                  </a:cubicBezTo>
                  <a:lnTo>
                    <a:pt x="1742" y="1172"/>
                  </a:lnTo>
                  <a:cubicBezTo>
                    <a:pt x="1742" y="1152"/>
                    <a:pt x="1733" y="1133"/>
                    <a:pt x="1733" y="1103"/>
                  </a:cubicBezTo>
                  <a:cubicBezTo>
                    <a:pt x="1733" y="1093"/>
                    <a:pt x="1742" y="1093"/>
                    <a:pt x="1742" y="1083"/>
                  </a:cubicBezTo>
                  <a:close/>
                  <a:moveTo>
                    <a:pt x="1280" y="995"/>
                  </a:moveTo>
                  <a:cubicBezTo>
                    <a:pt x="1289" y="1004"/>
                    <a:pt x="1300" y="1024"/>
                    <a:pt x="1300" y="1034"/>
                  </a:cubicBezTo>
                  <a:cubicBezTo>
                    <a:pt x="1359" y="1142"/>
                    <a:pt x="1407" y="1240"/>
                    <a:pt x="1466" y="1349"/>
                  </a:cubicBezTo>
                  <a:lnTo>
                    <a:pt x="1457" y="1339"/>
                  </a:lnTo>
                  <a:cubicBezTo>
                    <a:pt x="1398" y="1260"/>
                    <a:pt x="1348" y="1192"/>
                    <a:pt x="1289" y="1113"/>
                  </a:cubicBezTo>
                  <a:cubicBezTo>
                    <a:pt x="1289" y="1074"/>
                    <a:pt x="1289" y="1034"/>
                    <a:pt x="1280" y="995"/>
                  </a:cubicBezTo>
                  <a:close/>
                  <a:moveTo>
                    <a:pt x="2205" y="119"/>
                  </a:moveTo>
                  <a:lnTo>
                    <a:pt x="2205" y="119"/>
                  </a:lnTo>
                  <a:cubicBezTo>
                    <a:pt x="2155" y="433"/>
                    <a:pt x="2107" y="739"/>
                    <a:pt x="2057" y="1054"/>
                  </a:cubicBezTo>
                  <a:cubicBezTo>
                    <a:pt x="2037" y="1122"/>
                    <a:pt x="2028" y="1192"/>
                    <a:pt x="2018" y="1260"/>
                  </a:cubicBezTo>
                  <a:cubicBezTo>
                    <a:pt x="2008" y="1290"/>
                    <a:pt x="1998" y="1319"/>
                    <a:pt x="1988" y="1359"/>
                  </a:cubicBezTo>
                  <a:cubicBezTo>
                    <a:pt x="2028" y="1004"/>
                    <a:pt x="2067" y="641"/>
                    <a:pt x="2116" y="286"/>
                  </a:cubicBezTo>
                  <a:cubicBezTo>
                    <a:pt x="2146" y="237"/>
                    <a:pt x="2175" y="178"/>
                    <a:pt x="2205" y="119"/>
                  </a:cubicBezTo>
                  <a:close/>
                  <a:moveTo>
                    <a:pt x="3071" y="857"/>
                  </a:moveTo>
                  <a:cubicBezTo>
                    <a:pt x="2914" y="1034"/>
                    <a:pt x="2766" y="1211"/>
                    <a:pt x="2599" y="1388"/>
                  </a:cubicBezTo>
                  <a:cubicBezTo>
                    <a:pt x="2697" y="1260"/>
                    <a:pt x="2785" y="1133"/>
                    <a:pt x="2864" y="1004"/>
                  </a:cubicBezTo>
                  <a:lnTo>
                    <a:pt x="3071" y="857"/>
                  </a:lnTo>
                  <a:close/>
                  <a:moveTo>
                    <a:pt x="2520" y="1251"/>
                  </a:moveTo>
                  <a:lnTo>
                    <a:pt x="2520" y="1251"/>
                  </a:lnTo>
                  <a:cubicBezTo>
                    <a:pt x="2451" y="1349"/>
                    <a:pt x="2382" y="1447"/>
                    <a:pt x="2313" y="1536"/>
                  </a:cubicBezTo>
                  <a:cubicBezTo>
                    <a:pt x="2303" y="1546"/>
                    <a:pt x="2293" y="1546"/>
                    <a:pt x="2293" y="1546"/>
                  </a:cubicBezTo>
                  <a:cubicBezTo>
                    <a:pt x="2323" y="1477"/>
                    <a:pt x="2362" y="1408"/>
                    <a:pt x="2402" y="1339"/>
                  </a:cubicBezTo>
                  <a:lnTo>
                    <a:pt x="2520" y="1251"/>
                  </a:lnTo>
                  <a:close/>
                  <a:moveTo>
                    <a:pt x="3110" y="1231"/>
                  </a:moveTo>
                  <a:lnTo>
                    <a:pt x="3110" y="1231"/>
                  </a:lnTo>
                  <a:cubicBezTo>
                    <a:pt x="2962" y="1339"/>
                    <a:pt x="2815" y="1437"/>
                    <a:pt x="2667" y="1546"/>
                  </a:cubicBezTo>
                  <a:cubicBezTo>
                    <a:pt x="2677" y="1536"/>
                    <a:pt x="2677" y="1526"/>
                    <a:pt x="2687" y="1516"/>
                  </a:cubicBezTo>
                  <a:lnTo>
                    <a:pt x="2923" y="1310"/>
                  </a:lnTo>
                  <a:cubicBezTo>
                    <a:pt x="2982" y="1290"/>
                    <a:pt x="3051" y="1260"/>
                    <a:pt x="3110" y="1231"/>
                  </a:cubicBezTo>
                  <a:close/>
                  <a:moveTo>
                    <a:pt x="876" y="1221"/>
                  </a:moveTo>
                  <a:lnTo>
                    <a:pt x="876" y="1221"/>
                  </a:lnTo>
                  <a:cubicBezTo>
                    <a:pt x="974" y="1310"/>
                    <a:pt x="1073" y="1388"/>
                    <a:pt x="1171" y="1467"/>
                  </a:cubicBezTo>
                  <a:cubicBezTo>
                    <a:pt x="1182" y="1507"/>
                    <a:pt x="1182" y="1536"/>
                    <a:pt x="1182" y="1566"/>
                  </a:cubicBezTo>
                  <a:cubicBezTo>
                    <a:pt x="1112" y="1507"/>
                    <a:pt x="1044" y="1447"/>
                    <a:pt x="965" y="1388"/>
                  </a:cubicBezTo>
                  <a:cubicBezTo>
                    <a:pt x="935" y="1329"/>
                    <a:pt x="906" y="1280"/>
                    <a:pt x="876" y="1221"/>
                  </a:cubicBezTo>
                  <a:close/>
                  <a:moveTo>
                    <a:pt x="256" y="866"/>
                  </a:moveTo>
                  <a:lnTo>
                    <a:pt x="256" y="866"/>
                  </a:lnTo>
                  <a:cubicBezTo>
                    <a:pt x="463" y="1024"/>
                    <a:pt x="670" y="1192"/>
                    <a:pt x="867" y="1349"/>
                  </a:cubicBezTo>
                  <a:cubicBezTo>
                    <a:pt x="867" y="1359"/>
                    <a:pt x="876" y="1359"/>
                    <a:pt x="876" y="1369"/>
                  </a:cubicBezTo>
                  <a:cubicBezTo>
                    <a:pt x="915" y="1437"/>
                    <a:pt x="945" y="1507"/>
                    <a:pt x="985" y="1575"/>
                  </a:cubicBezTo>
                  <a:cubicBezTo>
                    <a:pt x="856" y="1447"/>
                    <a:pt x="729" y="1329"/>
                    <a:pt x="600" y="1201"/>
                  </a:cubicBezTo>
                  <a:cubicBezTo>
                    <a:pt x="493" y="1093"/>
                    <a:pt x="375" y="985"/>
                    <a:pt x="256" y="866"/>
                  </a:cubicBezTo>
                  <a:close/>
                  <a:moveTo>
                    <a:pt x="1683" y="1231"/>
                  </a:moveTo>
                  <a:cubicBezTo>
                    <a:pt x="1693" y="1349"/>
                    <a:pt x="1713" y="1457"/>
                    <a:pt x="1733" y="1566"/>
                  </a:cubicBezTo>
                  <a:cubicBezTo>
                    <a:pt x="1733" y="1570"/>
                    <a:pt x="1733" y="1575"/>
                    <a:pt x="1733" y="1580"/>
                  </a:cubicBezTo>
                  <a:lnTo>
                    <a:pt x="1733" y="1580"/>
                  </a:lnTo>
                  <a:lnTo>
                    <a:pt x="1654" y="1290"/>
                  </a:lnTo>
                  <a:lnTo>
                    <a:pt x="1654" y="1280"/>
                  </a:lnTo>
                  <a:cubicBezTo>
                    <a:pt x="1663" y="1270"/>
                    <a:pt x="1674" y="1251"/>
                    <a:pt x="1683" y="1231"/>
                  </a:cubicBezTo>
                  <a:close/>
                  <a:moveTo>
                    <a:pt x="2273" y="1428"/>
                  </a:moveTo>
                  <a:cubicBezTo>
                    <a:pt x="2244" y="1477"/>
                    <a:pt x="2214" y="1536"/>
                    <a:pt x="2195" y="1595"/>
                  </a:cubicBezTo>
                  <a:lnTo>
                    <a:pt x="2185" y="1595"/>
                  </a:lnTo>
                  <a:cubicBezTo>
                    <a:pt x="2185" y="1585"/>
                    <a:pt x="2195" y="1585"/>
                    <a:pt x="2195" y="1585"/>
                  </a:cubicBezTo>
                  <a:cubicBezTo>
                    <a:pt x="2214" y="1536"/>
                    <a:pt x="2234" y="1487"/>
                    <a:pt x="2264" y="1437"/>
                  </a:cubicBezTo>
                  <a:lnTo>
                    <a:pt x="2273" y="1428"/>
                  </a:lnTo>
                  <a:close/>
                  <a:moveTo>
                    <a:pt x="1300" y="1181"/>
                  </a:moveTo>
                  <a:lnTo>
                    <a:pt x="1300" y="1181"/>
                  </a:lnTo>
                  <a:cubicBezTo>
                    <a:pt x="1368" y="1280"/>
                    <a:pt x="1437" y="1369"/>
                    <a:pt x="1506" y="1467"/>
                  </a:cubicBezTo>
                  <a:cubicBezTo>
                    <a:pt x="1486" y="1516"/>
                    <a:pt x="1477" y="1575"/>
                    <a:pt x="1457" y="1625"/>
                  </a:cubicBezTo>
                  <a:cubicBezTo>
                    <a:pt x="1427" y="1585"/>
                    <a:pt x="1398" y="1536"/>
                    <a:pt x="1378" y="1496"/>
                  </a:cubicBezTo>
                  <a:cubicBezTo>
                    <a:pt x="1368" y="1487"/>
                    <a:pt x="1359" y="1467"/>
                    <a:pt x="1359" y="1447"/>
                  </a:cubicBezTo>
                  <a:cubicBezTo>
                    <a:pt x="1348" y="1428"/>
                    <a:pt x="1329" y="1408"/>
                    <a:pt x="1319" y="1378"/>
                  </a:cubicBezTo>
                  <a:cubicBezTo>
                    <a:pt x="1319" y="1319"/>
                    <a:pt x="1309" y="1251"/>
                    <a:pt x="1300" y="1181"/>
                  </a:cubicBezTo>
                  <a:close/>
                  <a:moveTo>
                    <a:pt x="2146" y="1526"/>
                  </a:moveTo>
                  <a:cubicBezTo>
                    <a:pt x="2126" y="1555"/>
                    <a:pt x="2107" y="1595"/>
                    <a:pt x="2087" y="1634"/>
                  </a:cubicBezTo>
                  <a:cubicBezTo>
                    <a:pt x="2067" y="1644"/>
                    <a:pt x="2037" y="1654"/>
                    <a:pt x="2008" y="1664"/>
                  </a:cubicBezTo>
                  <a:cubicBezTo>
                    <a:pt x="2008" y="1654"/>
                    <a:pt x="1998" y="1644"/>
                    <a:pt x="1998" y="1634"/>
                  </a:cubicBezTo>
                  <a:cubicBezTo>
                    <a:pt x="2048" y="1595"/>
                    <a:pt x="2096" y="1555"/>
                    <a:pt x="2146" y="1526"/>
                  </a:cubicBezTo>
                  <a:close/>
                  <a:moveTo>
                    <a:pt x="1634" y="1349"/>
                  </a:moveTo>
                  <a:lnTo>
                    <a:pt x="1722" y="1703"/>
                  </a:lnTo>
                  <a:cubicBezTo>
                    <a:pt x="1703" y="1664"/>
                    <a:pt x="1683" y="1625"/>
                    <a:pt x="1663" y="1595"/>
                  </a:cubicBezTo>
                  <a:lnTo>
                    <a:pt x="1595" y="1447"/>
                  </a:lnTo>
                  <a:cubicBezTo>
                    <a:pt x="1604" y="1418"/>
                    <a:pt x="1615" y="1378"/>
                    <a:pt x="1634" y="1349"/>
                  </a:cubicBezTo>
                  <a:close/>
                  <a:moveTo>
                    <a:pt x="2067" y="1673"/>
                  </a:moveTo>
                  <a:lnTo>
                    <a:pt x="2067" y="1673"/>
                  </a:lnTo>
                  <a:cubicBezTo>
                    <a:pt x="2057" y="1693"/>
                    <a:pt x="2048" y="1723"/>
                    <a:pt x="2037" y="1743"/>
                  </a:cubicBezTo>
                  <a:cubicBezTo>
                    <a:pt x="2028" y="1723"/>
                    <a:pt x="2018" y="1713"/>
                    <a:pt x="2018" y="1693"/>
                  </a:cubicBezTo>
                  <a:cubicBezTo>
                    <a:pt x="2037" y="1684"/>
                    <a:pt x="2048" y="1684"/>
                    <a:pt x="2067" y="1673"/>
                  </a:cubicBezTo>
                  <a:close/>
                  <a:moveTo>
                    <a:pt x="1004" y="1457"/>
                  </a:moveTo>
                  <a:cubicBezTo>
                    <a:pt x="1033" y="1487"/>
                    <a:pt x="1073" y="1516"/>
                    <a:pt x="1103" y="1546"/>
                  </a:cubicBezTo>
                  <a:cubicBezTo>
                    <a:pt x="1132" y="1566"/>
                    <a:pt x="1162" y="1595"/>
                    <a:pt x="1191" y="1614"/>
                  </a:cubicBezTo>
                  <a:cubicBezTo>
                    <a:pt x="1201" y="1684"/>
                    <a:pt x="1211" y="1743"/>
                    <a:pt x="1221" y="1802"/>
                  </a:cubicBezTo>
                  <a:cubicBezTo>
                    <a:pt x="1191" y="1782"/>
                    <a:pt x="1171" y="1762"/>
                    <a:pt x="1142" y="1732"/>
                  </a:cubicBezTo>
                  <a:cubicBezTo>
                    <a:pt x="1103" y="1644"/>
                    <a:pt x="1053" y="1555"/>
                    <a:pt x="1004" y="1457"/>
                  </a:cubicBezTo>
                  <a:close/>
                  <a:moveTo>
                    <a:pt x="1555" y="1536"/>
                  </a:moveTo>
                  <a:cubicBezTo>
                    <a:pt x="1565" y="1546"/>
                    <a:pt x="1565" y="1546"/>
                    <a:pt x="1565" y="1555"/>
                  </a:cubicBezTo>
                  <a:lnTo>
                    <a:pt x="1693" y="1792"/>
                  </a:lnTo>
                  <a:lnTo>
                    <a:pt x="1634" y="1821"/>
                  </a:lnTo>
                  <a:cubicBezTo>
                    <a:pt x="1595" y="1782"/>
                    <a:pt x="1555" y="1752"/>
                    <a:pt x="1506" y="1713"/>
                  </a:cubicBezTo>
                  <a:cubicBezTo>
                    <a:pt x="1506" y="1703"/>
                    <a:pt x="1506" y="1703"/>
                    <a:pt x="1496" y="1703"/>
                  </a:cubicBezTo>
                  <a:cubicBezTo>
                    <a:pt x="1516" y="1644"/>
                    <a:pt x="1536" y="1595"/>
                    <a:pt x="1555" y="1536"/>
                  </a:cubicBezTo>
                  <a:close/>
                  <a:moveTo>
                    <a:pt x="1378" y="1792"/>
                  </a:moveTo>
                  <a:cubicBezTo>
                    <a:pt x="1378" y="1792"/>
                    <a:pt x="1388" y="1802"/>
                    <a:pt x="1388" y="1811"/>
                  </a:cubicBezTo>
                  <a:cubicBezTo>
                    <a:pt x="1388" y="1811"/>
                    <a:pt x="1388" y="1821"/>
                    <a:pt x="1378" y="1831"/>
                  </a:cubicBezTo>
                  <a:lnTo>
                    <a:pt x="1378" y="1792"/>
                  </a:lnTo>
                  <a:close/>
                  <a:moveTo>
                    <a:pt x="1565" y="1802"/>
                  </a:moveTo>
                  <a:cubicBezTo>
                    <a:pt x="1575" y="1811"/>
                    <a:pt x="1585" y="1821"/>
                    <a:pt x="1604" y="1831"/>
                  </a:cubicBezTo>
                  <a:cubicBezTo>
                    <a:pt x="1595" y="1841"/>
                    <a:pt x="1595" y="1841"/>
                    <a:pt x="1585" y="1841"/>
                  </a:cubicBezTo>
                  <a:cubicBezTo>
                    <a:pt x="1575" y="1831"/>
                    <a:pt x="1565" y="1811"/>
                    <a:pt x="1565" y="1802"/>
                  </a:cubicBezTo>
                  <a:close/>
                  <a:moveTo>
                    <a:pt x="1969" y="1782"/>
                  </a:moveTo>
                  <a:cubicBezTo>
                    <a:pt x="1978" y="1802"/>
                    <a:pt x="1978" y="1811"/>
                    <a:pt x="1988" y="1831"/>
                  </a:cubicBezTo>
                  <a:cubicBezTo>
                    <a:pt x="1978" y="1841"/>
                    <a:pt x="1978" y="1861"/>
                    <a:pt x="1969" y="1870"/>
                  </a:cubicBezTo>
                  <a:cubicBezTo>
                    <a:pt x="1969" y="1861"/>
                    <a:pt x="1959" y="1851"/>
                    <a:pt x="1959" y="1851"/>
                  </a:cubicBezTo>
                  <a:cubicBezTo>
                    <a:pt x="1969" y="1831"/>
                    <a:pt x="1969" y="1802"/>
                    <a:pt x="1969" y="1782"/>
                  </a:cubicBezTo>
                  <a:close/>
                  <a:moveTo>
                    <a:pt x="1634" y="1861"/>
                  </a:moveTo>
                  <a:lnTo>
                    <a:pt x="1615" y="1880"/>
                  </a:lnTo>
                  <a:cubicBezTo>
                    <a:pt x="1604" y="1880"/>
                    <a:pt x="1604" y="1870"/>
                    <a:pt x="1604" y="1870"/>
                  </a:cubicBezTo>
                  <a:cubicBezTo>
                    <a:pt x="1604" y="1861"/>
                    <a:pt x="1615" y="1861"/>
                    <a:pt x="1624" y="1861"/>
                  </a:cubicBezTo>
                  <a:close/>
                  <a:moveTo>
                    <a:pt x="1191" y="1831"/>
                  </a:moveTo>
                  <a:lnTo>
                    <a:pt x="1221" y="1861"/>
                  </a:lnTo>
                  <a:cubicBezTo>
                    <a:pt x="1228" y="1868"/>
                    <a:pt x="1230" y="1877"/>
                    <a:pt x="1230" y="1890"/>
                  </a:cubicBezTo>
                  <a:lnTo>
                    <a:pt x="1230" y="1890"/>
                  </a:lnTo>
                  <a:cubicBezTo>
                    <a:pt x="1221" y="1870"/>
                    <a:pt x="1201" y="1851"/>
                    <a:pt x="1191" y="1831"/>
                  </a:cubicBezTo>
                  <a:close/>
                  <a:moveTo>
                    <a:pt x="1437" y="1890"/>
                  </a:moveTo>
                  <a:cubicBezTo>
                    <a:pt x="1437" y="1890"/>
                    <a:pt x="1437" y="1900"/>
                    <a:pt x="1447" y="1900"/>
                  </a:cubicBezTo>
                  <a:lnTo>
                    <a:pt x="1427" y="1900"/>
                  </a:lnTo>
                  <a:lnTo>
                    <a:pt x="1437" y="1890"/>
                  </a:lnTo>
                  <a:close/>
                  <a:moveTo>
                    <a:pt x="1722" y="1841"/>
                  </a:moveTo>
                  <a:cubicBezTo>
                    <a:pt x="1733" y="1870"/>
                    <a:pt x="1742" y="1890"/>
                    <a:pt x="1762" y="1920"/>
                  </a:cubicBezTo>
                  <a:lnTo>
                    <a:pt x="1762" y="1929"/>
                  </a:lnTo>
                  <a:cubicBezTo>
                    <a:pt x="1733" y="1910"/>
                    <a:pt x="1713" y="1890"/>
                    <a:pt x="1683" y="1870"/>
                  </a:cubicBezTo>
                  <a:cubicBezTo>
                    <a:pt x="1693" y="1861"/>
                    <a:pt x="1703" y="1851"/>
                    <a:pt x="1722" y="1841"/>
                  </a:cubicBezTo>
                  <a:close/>
                  <a:moveTo>
                    <a:pt x="1457" y="1929"/>
                  </a:moveTo>
                  <a:cubicBezTo>
                    <a:pt x="1466" y="1940"/>
                    <a:pt x="1477" y="1959"/>
                    <a:pt x="1486" y="1979"/>
                  </a:cubicBezTo>
                  <a:cubicBezTo>
                    <a:pt x="1466" y="1988"/>
                    <a:pt x="1447" y="2008"/>
                    <a:pt x="1427" y="2018"/>
                  </a:cubicBezTo>
                  <a:cubicBezTo>
                    <a:pt x="1427" y="2008"/>
                    <a:pt x="1418" y="1999"/>
                    <a:pt x="1407" y="1999"/>
                  </a:cubicBezTo>
                  <a:lnTo>
                    <a:pt x="1407" y="1979"/>
                  </a:lnTo>
                  <a:cubicBezTo>
                    <a:pt x="1407" y="1969"/>
                    <a:pt x="1418" y="1959"/>
                    <a:pt x="1418" y="1940"/>
                  </a:cubicBezTo>
                  <a:cubicBezTo>
                    <a:pt x="1427" y="1940"/>
                    <a:pt x="1447" y="1929"/>
                    <a:pt x="1457" y="1929"/>
                  </a:cubicBezTo>
                  <a:close/>
                  <a:moveTo>
                    <a:pt x="1663" y="1890"/>
                  </a:moveTo>
                  <a:cubicBezTo>
                    <a:pt x="1674" y="1900"/>
                    <a:pt x="1683" y="1910"/>
                    <a:pt x="1703" y="1920"/>
                  </a:cubicBezTo>
                  <a:cubicBezTo>
                    <a:pt x="1713" y="1940"/>
                    <a:pt x="1733" y="1949"/>
                    <a:pt x="1752" y="1969"/>
                  </a:cubicBezTo>
                  <a:lnTo>
                    <a:pt x="1742" y="2047"/>
                  </a:lnTo>
                  <a:cubicBezTo>
                    <a:pt x="1713" y="2018"/>
                    <a:pt x="1693" y="1999"/>
                    <a:pt x="1663" y="1979"/>
                  </a:cubicBezTo>
                  <a:cubicBezTo>
                    <a:pt x="1654" y="1949"/>
                    <a:pt x="1634" y="1929"/>
                    <a:pt x="1624" y="1910"/>
                  </a:cubicBezTo>
                  <a:cubicBezTo>
                    <a:pt x="1634" y="1900"/>
                    <a:pt x="1644" y="1890"/>
                    <a:pt x="1663" y="1890"/>
                  </a:cubicBezTo>
                  <a:close/>
                  <a:moveTo>
                    <a:pt x="1713" y="2058"/>
                  </a:moveTo>
                  <a:lnTo>
                    <a:pt x="1742" y="2087"/>
                  </a:lnTo>
                  <a:lnTo>
                    <a:pt x="1733" y="2097"/>
                  </a:lnTo>
                  <a:cubicBezTo>
                    <a:pt x="1722" y="2087"/>
                    <a:pt x="1713" y="2067"/>
                    <a:pt x="1713" y="2058"/>
                  </a:cubicBezTo>
                  <a:close/>
                  <a:moveTo>
                    <a:pt x="1427" y="2058"/>
                  </a:moveTo>
                  <a:cubicBezTo>
                    <a:pt x="1437" y="2077"/>
                    <a:pt x="1457" y="2087"/>
                    <a:pt x="1466" y="2097"/>
                  </a:cubicBezTo>
                  <a:cubicBezTo>
                    <a:pt x="1466" y="2106"/>
                    <a:pt x="1477" y="2106"/>
                    <a:pt x="1486" y="2117"/>
                  </a:cubicBezTo>
                  <a:cubicBezTo>
                    <a:pt x="1466" y="2106"/>
                    <a:pt x="1447" y="2097"/>
                    <a:pt x="1418" y="2087"/>
                  </a:cubicBezTo>
                  <a:lnTo>
                    <a:pt x="1418" y="2067"/>
                  </a:lnTo>
                  <a:cubicBezTo>
                    <a:pt x="1418" y="2067"/>
                    <a:pt x="1427" y="2067"/>
                    <a:pt x="1427" y="2058"/>
                  </a:cubicBezTo>
                  <a:close/>
                  <a:moveTo>
                    <a:pt x="1506" y="2008"/>
                  </a:moveTo>
                  <a:lnTo>
                    <a:pt x="1536" y="2067"/>
                  </a:lnTo>
                  <a:cubicBezTo>
                    <a:pt x="1545" y="2097"/>
                    <a:pt x="1565" y="2126"/>
                    <a:pt x="1575" y="2156"/>
                  </a:cubicBezTo>
                  <a:cubicBezTo>
                    <a:pt x="1565" y="2156"/>
                    <a:pt x="1565" y="2146"/>
                    <a:pt x="1555" y="2146"/>
                  </a:cubicBezTo>
                  <a:cubicBezTo>
                    <a:pt x="1526" y="2117"/>
                    <a:pt x="1486" y="2077"/>
                    <a:pt x="1457" y="2038"/>
                  </a:cubicBezTo>
                  <a:cubicBezTo>
                    <a:pt x="1466" y="2028"/>
                    <a:pt x="1486" y="2018"/>
                    <a:pt x="1506" y="2008"/>
                  </a:cubicBezTo>
                  <a:close/>
                  <a:moveTo>
                    <a:pt x="2864" y="1920"/>
                  </a:moveTo>
                  <a:lnTo>
                    <a:pt x="2864" y="1920"/>
                  </a:lnTo>
                  <a:cubicBezTo>
                    <a:pt x="2776" y="1949"/>
                    <a:pt x="2697" y="1988"/>
                    <a:pt x="2608" y="2028"/>
                  </a:cubicBezTo>
                  <a:cubicBezTo>
                    <a:pt x="2490" y="2077"/>
                    <a:pt x="2372" y="2126"/>
                    <a:pt x="2264" y="2176"/>
                  </a:cubicBezTo>
                  <a:cubicBezTo>
                    <a:pt x="2402" y="2106"/>
                    <a:pt x="2540" y="2028"/>
                    <a:pt x="2677" y="1959"/>
                  </a:cubicBezTo>
                  <a:cubicBezTo>
                    <a:pt x="2746" y="1940"/>
                    <a:pt x="2805" y="1929"/>
                    <a:pt x="2864" y="1920"/>
                  </a:cubicBezTo>
                  <a:close/>
                  <a:moveTo>
                    <a:pt x="1515" y="2289"/>
                  </a:moveTo>
                  <a:lnTo>
                    <a:pt x="1466" y="2313"/>
                  </a:lnTo>
                  <a:lnTo>
                    <a:pt x="1457" y="2313"/>
                  </a:lnTo>
                  <a:lnTo>
                    <a:pt x="1457" y="2303"/>
                  </a:lnTo>
                  <a:cubicBezTo>
                    <a:pt x="1481" y="2303"/>
                    <a:pt x="1499" y="2297"/>
                    <a:pt x="1515" y="2289"/>
                  </a:cubicBezTo>
                  <a:close/>
                  <a:moveTo>
                    <a:pt x="2087" y="2284"/>
                  </a:moveTo>
                  <a:lnTo>
                    <a:pt x="2087" y="2284"/>
                  </a:lnTo>
                  <a:cubicBezTo>
                    <a:pt x="2077" y="2303"/>
                    <a:pt x="2077" y="2313"/>
                    <a:pt x="2067" y="2333"/>
                  </a:cubicBezTo>
                  <a:lnTo>
                    <a:pt x="2037" y="2303"/>
                  </a:lnTo>
                  <a:cubicBezTo>
                    <a:pt x="2057" y="2303"/>
                    <a:pt x="2077" y="2294"/>
                    <a:pt x="2087" y="2284"/>
                  </a:cubicBezTo>
                  <a:close/>
                  <a:moveTo>
                    <a:pt x="778" y="1969"/>
                  </a:moveTo>
                  <a:lnTo>
                    <a:pt x="778" y="1969"/>
                  </a:lnTo>
                  <a:cubicBezTo>
                    <a:pt x="847" y="1999"/>
                    <a:pt x="926" y="2038"/>
                    <a:pt x="1004" y="2067"/>
                  </a:cubicBezTo>
                  <a:lnTo>
                    <a:pt x="1280" y="2343"/>
                  </a:lnTo>
                  <a:cubicBezTo>
                    <a:pt x="1280" y="2343"/>
                    <a:pt x="1270" y="2353"/>
                    <a:pt x="1260" y="2353"/>
                  </a:cubicBezTo>
                  <a:cubicBezTo>
                    <a:pt x="1250" y="2353"/>
                    <a:pt x="1241" y="2343"/>
                    <a:pt x="1241" y="2343"/>
                  </a:cubicBezTo>
                  <a:cubicBezTo>
                    <a:pt x="1122" y="2264"/>
                    <a:pt x="1014" y="2176"/>
                    <a:pt x="915" y="2087"/>
                  </a:cubicBezTo>
                  <a:cubicBezTo>
                    <a:pt x="867" y="2047"/>
                    <a:pt x="817" y="2008"/>
                    <a:pt x="778" y="1969"/>
                  </a:cubicBezTo>
                  <a:close/>
                  <a:moveTo>
                    <a:pt x="2362" y="2323"/>
                  </a:moveTo>
                  <a:lnTo>
                    <a:pt x="2362" y="2323"/>
                  </a:lnTo>
                  <a:cubicBezTo>
                    <a:pt x="2333" y="2333"/>
                    <a:pt x="2313" y="2343"/>
                    <a:pt x="2284" y="2353"/>
                  </a:cubicBezTo>
                  <a:cubicBezTo>
                    <a:pt x="2273" y="2362"/>
                    <a:pt x="2254" y="2362"/>
                    <a:pt x="2234" y="2362"/>
                  </a:cubicBezTo>
                  <a:cubicBezTo>
                    <a:pt x="2284" y="2353"/>
                    <a:pt x="2323" y="2333"/>
                    <a:pt x="2362" y="2323"/>
                  </a:cubicBezTo>
                  <a:close/>
                  <a:moveTo>
                    <a:pt x="2116" y="2303"/>
                  </a:moveTo>
                  <a:cubicBezTo>
                    <a:pt x="2126" y="2303"/>
                    <a:pt x="2126" y="2303"/>
                    <a:pt x="2136" y="2313"/>
                  </a:cubicBezTo>
                  <a:cubicBezTo>
                    <a:pt x="2136" y="2323"/>
                    <a:pt x="2146" y="2343"/>
                    <a:pt x="2146" y="2362"/>
                  </a:cubicBezTo>
                  <a:cubicBezTo>
                    <a:pt x="2136" y="2362"/>
                    <a:pt x="2126" y="2362"/>
                    <a:pt x="2116" y="2373"/>
                  </a:cubicBezTo>
                  <a:cubicBezTo>
                    <a:pt x="2107" y="2362"/>
                    <a:pt x="2096" y="2362"/>
                    <a:pt x="2096" y="2353"/>
                  </a:cubicBezTo>
                  <a:cubicBezTo>
                    <a:pt x="2107" y="2333"/>
                    <a:pt x="2116" y="2313"/>
                    <a:pt x="2116" y="2303"/>
                  </a:cubicBezTo>
                  <a:close/>
                  <a:moveTo>
                    <a:pt x="1890" y="0"/>
                  </a:moveTo>
                  <a:cubicBezTo>
                    <a:pt x="1851" y="0"/>
                    <a:pt x="1811" y="0"/>
                    <a:pt x="1772" y="11"/>
                  </a:cubicBezTo>
                  <a:lnTo>
                    <a:pt x="1772" y="837"/>
                  </a:lnTo>
                  <a:cubicBezTo>
                    <a:pt x="1762" y="857"/>
                    <a:pt x="1762" y="866"/>
                    <a:pt x="1752" y="886"/>
                  </a:cubicBezTo>
                  <a:cubicBezTo>
                    <a:pt x="1722" y="818"/>
                    <a:pt x="1703" y="748"/>
                    <a:pt x="1674" y="680"/>
                  </a:cubicBezTo>
                  <a:cubicBezTo>
                    <a:pt x="1663" y="552"/>
                    <a:pt x="1654" y="424"/>
                    <a:pt x="1634" y="296"/>
                  </a:cubicBezTo>
                  <a:cubicBezTo>
                    <a:pt x="1634" y="208"/>
                    <a:pt x="1624" y="119"/>
                    <a:pt x="1615" y="20"/>
                  </a:cubicBezTo>
                  <a:cubicBezTo>
                    <a:pt x="1595" y="20"/>
                    <a:pt x="1565" y="30"/>
                    <a:pt x="1545" y="30"/>
                  </a:cubicBezTo>
                  <a:cubicBezTo>
                    <a:pt x="1555" y="144"/>
                    <a:pt x="1564" y="267"/>
                    <a:pt x="1574" y="381"/>
                  </a:cubicBezTo>
                  <a:lnTo>
                    <a:pt x="1574" y="381"/>
                  </a:lnTo>
                  <a:cubicBezTo>
                    <a:pt x="1535" y="265"/>
                    <a:pt x="1496" y="157"/>
                    <a:pt x="1447" y="50"/>
                  </a:cubicBezTo>
                  <a:cubicBezTo>
                    <a:pt x="1418" y="59"/>
                    <a:pt x="1378" y="70"/>
                    <a:pt x="1348" y="79"/>
                  </a:cubicBezTo>
                  <a:cubicBezTo>
                    <a:pt x="1398" y="286"/>
                    <a:pt x="1457" y="493"/>
                    <a:pt x="1516" y="700"/>
                  </a:cubicBezTo>
                  <a:cubicBezTo>
                    <a:pt x="1555" y="837"/>
                    <a:pt x="1604" y="985"/>
                    <a:pt x="1644" y="1122"/>
                  </a:cubicBezTo>
                  <a:cubicBezTo>
                    <a:pt x="1644" y="1142"/>
                    <a:pt x="1634" y="1162"/>
                    <a:pt x="1624" y="1181"/>
                  </a:cubicBezTo>
                  <a:cubicBezTo>
                    <a:pt x="1555" y="945"/>
                    <a:pt x="1496" y="709"/>
                    <a:pt x="1427" y="483"/>
                  </a:cubicBezTo>
                  <a:cubicBezTo>
                    <a:pt x="1388" y="345"/>
                    <a:pt x="1348" y="217"/>
                    <a:pt x="1309" y="89"/>
                  </a:cubicBezTo>
                  <a:cubicBezTo>
                    <a:pt x="1300" y="89"/>
                    <a:pt x="1289" y="99"/>
                    <a:pt x="1270" y="99"/>
                  </a:cubicBezTo>
                  <a:cubicBezTo>
                    <a:pt x="1368" y="404"/>
                    <a:pt x="1457" y="709"/>
                    <a:pt x="1545" y="1024"/>
                  </a:cubicBezTo>
                  <a:cubicBezTo>
                    <a:pt x="1565" y="1093"/>
                    <a:pt x="1585" y="1162"/>
                    <a:pt x="1604" y="1240"/>
                  </a:cubicBezTo>
                  <a:cubicBezTo>
                    <a:pt x="1585" y="1280"/>
                    <a:pt x="1565" y="1319"/>
                    <a:pt x="1555" y="1369"/>
                  </a:cubicBezTo>
                  <a:cubicBezTo>
                    <a:pt x="1457" y="1181"/>
                    <a:pt x="1359" y="995"/>
                    <a:pt x="1270" y="818"/>
                  </a:cubicBezTo>
                  <a:cubicBezTo>
                    <a:pt x="1250" y="581"/>
                    <a:pt x="1230" y="345"/>
                    <a:pt x="1221" y="119"/>
                  </a:cubicBezTo>
                  <a:cubicBezTo>
                    <a:pt x="1171" y="138"/>
                    <a:pt x="1112" y="158"/>
                    <a:pt x="1063" y="178"/>
                  </a:cubicBezTo>
                  <a:cubicBezTo>
                    <a:pt x="1063" y="267"/>
                    <a:pt x="1073" y="355"/>
                    <a:pt x="1083" y="453"/>
                  </a:cubicBezTo>
                  <a:cubicBezTo>
                    <a:pt x="1044" y="374"/>
                    <a:pt x="1004" y="306"/>
                    <a:pt x="965" y="227"/>
                  </a:cubicBezTo>
                  <a:lnTo>
                    <a:pt x="906" y="256"/>
                  </a:lnTo>
                  <a:cubicBezTo>
                    <a:pt x="965" y="385"/>
                    <a:pt x="1024" y="503"/>
                    <a:pt x="1093" y="621"/>
                  </a:cubicBezTo>
                  <a:cubicBezTo>
                    <a:pt x="1093" y="700"/>
                    <a:pt x="1103" y="778"/>
                    <a:pt x="1112" y="857"/>
                  </a:cubicBezTo>
                  <a:cubicBezTo>
                    <a:pt x="1044" y="768"/>
                    <a:pt x="985" y="689"/>
                    <a:pt x="926" y="601"/>
                  </a:cubicBezTo>
                  <a:lnTo>
                    <a:pt x="778" y="335"/>
                  </a:lnTo>
                  <a:cubicBezTo>
                    <a:pt x="758" y="355"/>
                    <a:pt x="738" y="365"/>
                    <a:pt x="719" y="374"/>
                  </a:cubicBezTo>
                  <a:cubicBezTo>
                    <a:pt x="837" y="581"/>
                    <a:pt x="955" y="798"/>
                    <a:pt x="1063" y="1004"/>
                  </a:cubicBezTo>
                  <a:cubicBezTo>
                    <a:pt x="1083" y="1044"/>
                    <a:pt x="1103" y="1074"/>
                    <a:pt x="1112" y="1113"/>
                  </a:cubicBezTo>
                  <a:cubicBezTo>
                    <a:pt x="955" y="886"/>
                    <a:pt x="797" y="670"/>
                    <a:pt x="620" y="453"/>
                  </a:cubicBezTo>
                  <a:cubicBezTo>
                    <a:pt x="581" y="493"/>
                    <a:pt x="541" y="522"/>
                    <a:pt x="512" y="562"/>
                  </a:cubicBezTo>
                  <a:cubicBezTo>
                    <a:pt x="729" y="827"/>
                    <a:pt x="926" y="1103"/>
                    <a:pt x="1112" y="1378"/>
                  </a:cubicBezTo>
                  <a:cubicBezTo>
                    <a:pt x="1024" y="1299"/>
                    <a:pt x="926" y="1231"/>
                    <a:pt x="837" y="1152"/>
                  </a:cubicBezTo>
                  <a:cubicBezTo>
                    <a:pt x="797" y="1074"/>
                    <a:pt x="749" y="995"/>
                    <a:pt x="709" y="916"/>
                  </a:cubicBezTo>
                  <a:lnTo>
                    <a:pt x="502" y="562"/>
                  </a:lnTo>
                  <a:cubicBezTo>
                    <a:pt x="482" y="581"/>
                    <a:pt x="473" y="601"/>
                    <a:pt x="453" y="611"/>
                  </a:cubicBezTo>
                  <a:cubicBezTo>
                    <a:pt x="532" y="759"/>
                    <a:pt x="620" y="896"/>
                    <a:pt x="699" y="1034"/>
                  </a:cubicBezTo>
                  <a:lnTo>
                    <a:pt x="463" y="857"/>
                  </a:lnTo>
                  <a:cubicBezTo>
                    <a:pt x="423" y="818"/>
                    <a:pt x="375" y="788"/>
                    <a:pt x="335" y="759"/>
                  </a:cubicBezTo>
                  <a:cubicBezTo>
                    <a:pt x="325" y="768"/>
                    <a:pt x="325" y="778"/>
                    <a:pt x="316" y="788"/>
                  </a:cubicBezTo>
                  <a:cubicBezTo>
                    <a:pt x="453" y="896"/>
                    <a:pt x="600" y="1004"/>
                    <a:pt x="738" y="1113"/>
                  </a:cubicBezTo>
                  <a:cubicBezTo>
                    <a:pt x="768" y="1172"/>
                    <a:pt x="797" y="1221"/>
                    <a:pt x="827" y="1280"/>
                  </a:cubicBezTo>
                  <a:cubicBezTo>
                    <a:pt x="797" y="1260"/>
                    <a:pt x="778" y="1240"/>
                    <a:pt x="749" y="1221"/>
                  </a:cubicBezTo>
                  <a:cubicBezTo>
                    <a:pt x="591" y="1093"/>
                    <a:pt x="434" y="965"/>
                    <a:pt x="276" y="847"/>
                  </a:cubicBezTo>
                  <a:cubicBezTo>
                    <a:pt x="266" y="847"/>
                    <a:pt x="266" y="857"/>
                    <a:pt x="256" y="866"/>
                  </a:cubicBezTo>
                  <a:cubicBezTo>
                    <a:pt x="246" y="877"/>
                    <a:pt x="246" y="886"/>
                    <a:pt x="237" y="896"/>
                  </a:cubicBezTo>
                  <a:cubicBezTo>
                    <a:pt x="443" y="1093"/>
                    <a:pt x="650" y="1290"/>
                    <a:pt x="847" y="1487"/>
                  </a:cubicBezTo>
                  <a:cubicBezTo>
                    <a:pt x="915" y="1546"/>
                    <a:pt x="974" y="1605"/>
                    <a:pt x="1033" y="1673"/>
                  </a:cubicBezTo>
                  <a:lnTo>
                    <a:pt x="1211" y="1999"/>
                  </a:lnTo>
                  <a:cubicBezTo>
                    <a:pt x="1171" y="1988"/>
                    <a:pt x="1142" y="1979"/>
                    <a:pt x="1103" y="1959"/>
                  </a:cubicBezTo>
                  <a:cubicBezTo>
                    <a:pt x="788" y="1644"/>
                    <a:pt x="482" y="1329"/>
                    <a:pt x="178" y="1014"/>
                  </a:cubicBezTo>
                  <a:cubicBezTo>
                    <a:pt x="148" y="1063"/>
                    <a:pt x="128" y="1113"/>
                    <a:pt x="108" y="1162"/>
                  </a:cubicBezTo>
                  <a:lnTo>
                    <a:pt x="758" y="1811"/>
                  </a:lnTo>
                  <a:lnTo>
                    <a:pt x="463" y="1693"/>
                  </a:lnTo>
                  <a:cubicBezTo>
                    <a:pt x="335" y="1585"/>
                    <a:pt x="217" y="1467"/>
                    <a:pt x="99" y="1349"/>
                  </a:cubicBezTo>
                  <a:cubicBezTo>
                    <a:pt x="79" y="1339"/>
                    <a:pt x="69" y="1319"/>
                    <a:pt x="60" y="1310"/>
                  </a:cubicBezTo>
                  <a:cubicBezTo>
                    <a:pt x="60" y="1319"/>
                    <a:pt x="49" y="1339"/>
                    <a:pt x="49" y="1349"/>
                  </a:cubicBezTo>
                  <a:cubicBezTo>
                    <a:pt x="158" y="1457"/>
                    <a:pt x="266" y="1555"/>
                    <a:pt x="384" y="1664"/>
                  </a:cubicBezTo>
                  <a:cubicBezTo>
                    <a:pt x="256" y="1614"/>
                    <a:pt x="138" y="1566"/>
                    <a:pt x="20" y="1507"/>
                  </a:cubicBezTo>
                  <a:cubicBezTo>
                    <a:pt x="10" y="1555"/>
                    <a:pt x="1" y="1605"/>
                    <a:pt x="1" y="1654"/>
                  </a:cubicBezTo>
                  <a:cubicBezTo>
                    <a:pt x="227" y="1743"/>
                    <a:pt x="453" y="1841"/>
                    <a:pt x="679" y="1929"/>
                  </a:cubicBezTo>
                  <a:cubicBezTo>
                    <a:pt x="837" y="2067"/>
                    <a:pt x="994" y="2195"/>
                    <a:pt x="1152" y="2313"/>
                  </a:cubicBezTo>
                  <a:lnTo>
                    <a:pt x="1033" y="2284"/>
                  </a:lnTo>
                  <a:cubicBezTo>
                    <a:pt x="994" y="2274"/>
                    <a:pt x="945" y="2254"/>
                    <a:pt x="906" y="2244"/>
                  </a:cubicBezTo>
                  <a:cubicBezTo>
                    <a:pt x="600" y="2117"/>
                    <a:pt x="296" y="1979"/>
                    <a:pt x="1" y="1831"/>
                  </a:cubicBezTo>
                  <a:lnTo>
                    <a:pt x="1" y="1831"/>
                  </a:lnTo>
                  <a:cubicBezTo>
                    <a:pt x="1" y="1890"/>
                    <a:pt x="10" y="1940"/>
                    <a:pt x="10" y="1988"/>
                  </a:cubicBezTo>
                  <a:cubicBezTo>
                    <a:pt x="316" y="2136"/>
                    <a:pt x="630" y="2274"/>
                    <a:pt x="945" y="2402"/>
                  </a:cubicBezTo>
                  <a:lnTo>
                    <a:pt x="2697" y="2402"/>
                  </a:lnTo>
                  <a:cubicBezTo>
                    <a:pt x="2815" y="2392"/>
                    <a:pt x="2943" y="2382"/>
                    <a:pt x="3061" y="2373"/>
                  </a:cubicBezTo>
                  <a:cubicBezTo>
                    <a:pt x="3218" y="2362"/>
                    <a:pt x="3366" y="2343"/>
                    <a:pt x="3524" y="2333"/>
                  </a:cubicBezTo>
                  <a:cubicBezTo>
                    <a:pt x="3541" y="2324"/>
                    <a:pt x="3543" y="2301"/>
                    <a:pt x="3531" y="2301"/>
                  </a:cubicBezTo>
                  <a:cubicBezTo>
                    <a:pt x="3529" y="2301"/>
                    <a:pt x="3526" y="2302"/>
                    <a:pt x="3524" y="2303"/>
                  </a:cubicBezTo>
                  <a:cubicBezTo>
                    <a:pt x="3199" y="2333"/>
                    <a:pt x="2884" y="2362"/>
                    <a:pt x="2569" y="2392"/>
                  </a:cubicBezTo>
                  <a:cubicBezTo>
                    <a:pt x="2608" y="2373"/>
                    <a:pt x="2647" y="2353"/>
                    <a:pt x="2677" y="2343"/>
                  </a:cubicBezTo>
                  <a:cubicBezTo>
                    <a:pt x="2825" y="2323"/>
                    <a:pt x="2973" y="2313"/>
                    <a:pt x="3120" y="2294"/>
                  </a:cubicBezTo>
                  <a:cubicBezTo>
                    <a:pt x="3317" y="2274"/>
                    <a:pt x="3513" y="2254"/>
                    <a:pt x="3701" y="2235"/>
                  </a:cubicBezTo>
                  <a:cubicBezTo>
                    <a:pt x="3710" y="2225"/>
                    <a:pt x="3710" y="2215"/>
                    <a:pt x="3710" y="2205"/>
                  </a:cubicBezTo>
                  <a:lnTo>
                    <a:pt x="3710" y="2205"/>
                  </a:lnTo>
                  <a:cubicBezTo>
                    <a:pt x="3406" y="2235"/>
                    <a:pt x="3091" y="2264"/>
                    <a:pt x="2776" y="2303"/>
                  </a:cubicBezTo>
                  <a:cubicBezTo>
                    <a:pt x="2973" y="2225"/>
                    <a:pt x="3159" y="2136"/>
                    <a:pt x="3356" y="2058"/>
                  </a:cubicBezTo>
                  <a:cubicBezTo>
                    <a:pt x="3494" y="2028"/>
                    <a:pt x="3622" y="1988"/>
                    <a:pt x="3760" y="1959"/>
                  </a:cubicBezTo>
                  <a:cubicBezTo>
                    <a:pt x="3760" y="1949"/>
                    <a:pt x="3769" y="1940"/>
                    <a:pt x="3769" y="1929"/>
                  </a:cubicBezTo>
                  <a:lnTo>
                    <a:pt x="3769" y="1929"/>
                  </a:lnTo>
                  <a:cubicBezTo>
                    <a:pt x="3681" y="1949"/>
                    <a:pt x="3602" y="1969"/>
                    <a:pt x="3513" y="1988"/>
                  </a:cubicBezTo>
                  <a:cubicBezTo>
                    <a:pt x="3583" y="1959"/>
                    <a:pt x="3651" y="1929"/>
                    <a:pt x="3710" y="1900"/>
                  </a:cubicBezTo>
                  <a:cubicBezTo>
                    <a:pt x="3786" y="1867"/>
                    <a:pt x="3740" y="1783"/>
                    <a:pt x="3670" y="1783"/>
                  </a:cubicBezTo>
                  <a:cubicBezTo>
                    <a:pt x="3658" y="1783"/>
                    <a:pt x="3645" y="1786"/>
                    <a:pt x="3632" y="1792"/>
                  </a:cubicBezTo>
                  <a:cubicBezTo>
                    <a:pt x="3297" y="1940"/>
                    <a:pt x="2953" y="2087"/>
                    <a:pt x="2608" y="2225"/>
                  </a:cubicBezTo>
                  <a:cubicBezTo>
                    <a:pt x="2481" y="2264"/>
                    <a:pt x="2343" y="2303"/>
                    <a:pt x="2214" y="2343"/>
                  </a:cubicBezTo>
                  <a:cubicBezTo>
                    <a:pt x="2205" y="2303"/>
                    <a:pt x="2195" y="2274"/>
                    <a:pt x="2185" y="2244"/>
                  </a:cubicBezTo>
                  <a:cubicBezTo>
                    <a:pt x="2470" y="2126"/>
                    <a:pt x="2746" y="1999"/>
                    <a:pt x="3021" y="1880"/>
                  </a:cubicBezTo>
                  <a:cubicBezTo>
                    <a:pt x="3110" y="1861"/>
                    <a:pt x="3199" y="1841"/>
                    <a:pt x="3277" y="1821"/>
                  </a:cubicBezTo>
                  <a:cubicBezTo>
                    <a:pt x="3445" y="1782"/>
                    <a:pt x="3612" y="1732"/>
                    <a:pt x="3769" y="1693"/>
                  </a:cubicBezTo>
                  <a:lnTo>
                    <a:pt x="3769" y="1664"/>
                  </a:lnTo>
                  <a:cubicBezTo>
                    <a:pt x="3572" y="1713"/>
                    <a:pt x="3366" y="1762"/>
                    <a:pt x="3159" y="1811"/>
                  </a:cubicBezTo>
                  <a:cubicBezTo>
                    <a:pt x="3347" y="1732"/>
                    <a:pt x="3533" y="1644"/>
                    <a:pt x="3710" y="1566"/>
                  </a:cubicBezTo>
                  <a:cubicBezTo>
                    <a:pt x="3727" y="1557"/>
                    <a:pt x="3715" y="1534"/>
                    <a:pt x="3699" y="1534"/>
                  </a:cubicBezTo>
                  <a:cubicBezTo>
                    <a:pt x="3696" y="1534"/>
                    <a:pt x="3693" y="1534"/>
                    <a:pt x="3691" y="1536"/>
                  </a:cubicBezTo>
                  <a:cubicBezTo>
                    <a:pt x="3465" y="1644"/>
                    <a:pt x="3238" y="1752"/>
                    <a:pt x="3002" y="1851"/>
                  </a:cubicBezTo>
                  <a:cubicBezTo>
                    <a:pt x="2933" y="1870"/>
                    <a:pt x="2864" y="1890"/>
                    <a:pt x="2785" y="1900"/>
                  </a:cubicBezTo>
                  <a:cubicBezTo>
                    <a:pt x="3100" y="1732"/>
                    <a:pt x="3415" y="1575"/>
                    <a:pt x="3740" y="1408"/>
                  </a:cubicBezTo>
                  <a:cubicBezTo>
                    <a:pt x="3730" y="1359"/>
                    <a:pt x="3710" y="1310"/>
                    <a:pt x="3701" y="1270"/>
                  </a:cubicBezTo>
                  <a:cubicBezTo>
                    <a:pt x="3218" y="1526"/>
                    <a:pt x="2736" y="1772"/>
                    <a:pt x="2244" y="2028"/>
                  </a:cubicBezTo>
                  <a:cubicBezTo>
                    <a:pt x="2254" y="2018"/>
                    <a:pt x="2264" y="1999"/>
                    <a:pt x="2264" y="1988"/>
                  </a:cubicBezTo>
                  <a:lnTo>
                    <a:pt x="2706" y="1693"/>
                  </a:lnTo>
                  <a:cubicBezTo>
                    <a:pt x="2854" y="1605"/>
                    <a:pt x="2992" y="1526"/>
                    <a:pt x="3139" y="1447"/>
                  </a:cubicBezTo>
                  <a:cubicBezTo>
                    <a:pt x="3317" y="1349"/>
                    <a:pt x="3484" y="1251"/>
                    <a:pt x="3651" y="1152"/>
                  </a:cubicBezTo>
                  <a:cubicBezTo>
                    <a:pt x="3651" y="1142"/>
                    <a:pt x="3651" y="1133"/>
                    <a:pt x="3642" y="1122"/>
                  </a:cubicBezTo>
                  <a:cubicBezTo>
                    <a:pt x="3415" y="1251"/>
                    <a:pt x="3189" y="1378"/>
                    <a:pt x="2962" y="1516"/>
                  </a:cubicBezTo>
                  <a:lnTo>
                    <a:pt x="3612" y="1044"/>
                  </a:lnTo>
                  <a:cubicBezTo>
                    <a:pt x="3592" y="1004"/>
                    <a:pt x="3572" y="965"/>
                    <a:pt x="3543" y="926"/>
                  </a:cubicBezTo>
                  <a:cubicBezTo>
                    <a:pt x="3445" y="995"/>
                    <a:pt x="3336" y="1074"/>
                    <a:pt x="3228" y="1152"/>
                  </a:cubicBezTo>
                  <a:cubicBezTo>
                    <a:pt x="3150" y="1181"/>
                    <a:pt x="3071" y="1221"/>
                    <a:pt x="2982" y="1251"/>
                  </a:cubicBezTo>
                  <a:cubicBezTo>
                    <a:pt x="3032" y="1211"/>
                    <a:pt x="3080" y="1172"/>
                    <a:pt x="3120" y="1122"/>
                  </a:cubicBezTo>
                  <a:cubicBezTo>
                    <a:pt x="3238" y="1014"/>
                    <a:pt x="3347" y="906"/>
                    <a:pt x="3454" y="788"/>
                  </a:cubicBezTo>
                  <a:cubicBezTo>
                    <a:pt x="3454" y="778"/>
                    <a:pt x="3445" y="768"/>
                    <a:pt x="3435" y="759"/>
                  </a:cubicBezTo>
                  <a:cubicBezTo>
                    <a:pt x="3268" y="945"/>
                    <a:pt x="3091" y="1122"/>
                    <a:pt x="2894" y="1290"/>
                  </a:cubicBezTo>
                  <a:lnTo>
                    <a:pt x="2884" y="1299"/>
                  </a:lnTo>
                  <a:cubicBezTo>
                    <a:pt x="3061" y="1103"/>
                    <a:pt x="3228" y="906"/>
                    <a:pt x="3395" y="700"/>
                  </a:cubicBezTo>
                  <a:cubicBezTo>
                    <a:pt x="3366" y="670"/>
                    <a:pt x="3327" y="630"/>
                    <a:pt x="3297" y="591"/>
                  </a:cubicBezTo>
                  <a:cubicBezTo>
                    <a:pt x="3248" y="650"/>
                    <a:pt x="3199" y="700"/>
                    <a:pt x="3150" y="759"/>
                  </a:cubicBezTo>
                  <a:cubicBezTo>
                    <a:pt x="3071" y="818"/>
                    <a:pt x="2992" y="877"/>
                    <a:pt x="2914" y="926"/>
                  </a:cubicBezTo>
                  <a:cubicBezTo>
                    <a:pt x="3002" y="778"/>
                    <a:pt x="3091" y="630"/>
                    <a:pt x="3179" y="473"/>
                  </a:cubicBezTo>
                  <a:cubicBezTo>
                    <a:pt x="3130" y="433"/>
                    <a:pt x="3071" y="394"/>
                    <a:pt x="3021" y="355"/>
                  </a:cubicBezTo>
                  <a:cubicBezTo>
                    <a:pt x="2923" y="542"/>
                    <a:pt x="2835" y="719"/>
                    <a:pt x="2736" y="906"/>
                  </a:cubicBezTo>
                  <a:cubicBezTo>
                    <a:pt x="2785" y="788"/>
                    <a:pt x="2825" y="670"/>
                    <a:pt x="2874" y="552"/>
                  </a:cubicBezTo>
                  <a:lnTo>
                    <a:pt x="2962" y="315"/>
                  </a:lnTo>
                  <a:cubicBezTo>
                    <a:pt x="2953" y="306"/>
                    <a:pt x="2943" y="306"/>
                    <a:pt x="2933" y="296"/>
                  </a:cubicBezTo>
                  <a:cubicBezTo>
                    <a:pt x="2835" y="552"/>
                    <a:pt x="2736" y="807"/>
                    <a:pt x="2638" y="1054"/>
                  </a:cubicBezTo>
                  <a:cubicBezTo>
                    <a:pt x="2628" y="1074"/>
                    <a:pt x="2618" y="1093"/>
                    <a:pt x="2618" y="1103"/>
                  </a:cubicBezTo>
                  <a:cubicBezTo>
                    <a:pt x="2599" y="1133"/>
                    <a:pt x="2588" y="1152"/>
                    <a:pt x="2569" y="1172"/>
                  </a:cubicBezTo>
                  <a:cubicBezTo>
                    <a:pt x="2520" y="1211"/>
                    <a:pt x="2481" y="1240"/>
                    <a:pt x="2431" y="1270"/>
                  </a:cubicBezTo>
                  <a:cubicBezTo>
                    <a:pt x="2540" y="1063"/>
                    <a:pt x="2638" y="847"/>
                    <a:pt x="2736" y="621"/>
                  </a:cubicBezTo>
                  <a:cubicBezTo>
                    <a:pt x="2795" y="512"/>
                    <a:pt x="2844" y="394"/>
                    <a:pt x="2894" y="276"/>
                  </a:cubicBezTo>
                  <a:cubicBezTo>
                    <a:pt x="2874" y="256"/>
                    <a:pt x="2854" y="247"/>
                    <a:pt x="2835" y="237"/>
                  </a:cubicBezTo>
                  <a:cubicBezTo>
                    <a:pt x="2717" y="503"/>
                    <a:pt x="2599" y="768"/>
                    <a:pt x="2481" y="1024"/>
                  </a:cubicBezTo>
                  <a:cubicBezTo>
                    <a:pt x="2421" y="1142"/>
                    <a:pt x="2362" y="1251"/>
                    <a:pt x="2313" y="1359"/>
                  </a:cubicBezTo>
                  <a:cubicBezTo>
                    <a:pt x="2307" y="1365"/>
                    <a:pt x="2300" y="1367"/>
                    <a:pt x="2296" y="1371"/>
                  </a:cubicBezTo>
                  <a:lnTo>
                    <a:pt x="2296" y="1371"/>
                  </a:lnTo>
                  <a:cubicBezTo>
                    <a:pt x="2433" y="1069"/>
                    <a:pt x="2550" y="766"/>
                    <a:pt x="2658" y="463"/>
                  </a:cubicBezTo>
                  <a:cubicBezTo>
                    <a:pt x="2697" y="374"/>
                    <a:pt x="2726" y="286"/>
                    <a:pt x="2776" y="208"/>
                  </a:cubicBezTo>
                  <a:cubicBezTo>
                    <a:pt x="2746" y="197"/>
                    <a:pt x="2726" y="188"/>
                    <a:pt x="2706" y="178"/>
                  </a:cubicBezTo>
                  <a:cubicBezTo>
                    <a:pt x="2677" y="237"/>
                    <a:pt x="2647" y="296"/>
                    <a:pt x="2618" y="365"/>
                  </a:cubicBezTo>
                  <a:lnTo>
                    <a:pt x="2529" y="630"/>
                  </a:lnTo>
                  <a:cubicBezTo>
                    <a:pt x="2490" y="719"/>
                    <a:pt x="2451" y="818"/>
                    <a:pt x="2421" y="916"/>
                  </a:cubicBezTo>
                  <a:cubicBezTo>
                    <a:pt x="2343" y="1093"/>
                    <a:pt x="2264" y="1280"/>
                    <a:pt x="2175" y="1467"/>
                  </a:cubicBezTo>
                  <a:lnTo>
                    <a:pt x="1998" y="1585"/>
                  </a:lnTo>
                  <a:cubicBezTo>
                    <a:pt x="2008" y="1555"/>
                    <a:pt x="2018" y="1516"/>
                    <a:pt x="2018" y="1477"/>
                  </a:cubicBezTo>
                  <a:cubicBezTo>
                    <a:pt x="2126" y="1162"/>
                    <a:pt x="2234" y="857"/>
                    <a:pt x="2352" y="542"/>
                  </a:cubicBezTo>
                  <a:cubicBezTo>
                    <a:pt x="2411" y="404"/>
                    <a:pt x="2470" y="256"/>
                    <a:pt x="2529" y="109"/>
                  </a:cubicBezTo>
                  <a:cubicBezTo>
                    <a:pt x="2510" y="99"/>
                    <a:pt x="2490" y="99"/>
                    <a:pt x="2470" y="89"/>
                  </a:cubicBezTo>
                  <a:cubicBezTo>
                    <a:pt x="2343" y="385"/>
                    <a:pt x="2225" y="689"/>
                    <a:pt x="2116" y="985"/>
                  </a:cubicBezTo>
                  <a:lnTo>
                    <a:pt x="2087" y="1074"/>
                  </a:lnTo>
                  <a:cubicBezTo>
                    <a:pt x="2116" y="906"/>
                    <a:pt x="2136" y="748"/>
                    <a:pt x="2166" y="581"/>
                  </a:cubicBezTo>
                  <a:cubicBezTo>
                    <a:pt x="2195" y="404"/>
                    <a:pt x="2225" y="217"/>
                    <a:pt x="2254" y="40"/>
                  </a:cubicBezTo>
                  <a:cubicBezTo>
                    <a:pt x="2225" y="30"/>
                    <a:pt x="2205" y="30"/>
                    <a:pt x="2175" y="20"/>
                  </a:cubicBezTo>
                  <a:cubicBezTo>
                    <a:pt x="2166" y="50"/>
                    <a:pt x="2146" y="79"/>
                    <a:pt x="2136" y="99"/>
                  </a:cubicBezTo>
                  <a:cubicBezTo>
                    <a:pt x="2136" y="70"/>
                    <a:pt x="2146" y="50"/>
                    <a:pt x="2146" y="20"/>
                  </a:cubicBezTo>
                  <a:cubicBezTo>
                    <a:pt x="2096" y="11"/>
                    <a:pt x="2037" y="11"/>
                    <a:pt x="1988" y="11"/>
                  </a:cubicBezTo>
                  <a:lnTo>
                    <a:pt x="1929" y="512"/>
                  </a:lnTo>
                  <a:cubicBezTo>
                    <a:pt x="1919" y="522"/>
                    <a:pt x="1910" y="542"/>
                    <a:pt x="1910" y="552"/>
                  </a:cubicBezTo>
                  <a:lnTo>
                    <a:pt x="1910" y="414"/>
                  </a:lnTo>
                  <a:cubicBezTo>
                    <a:pt x="1910" y="276"/>
                    <a:pt x="1919" y="138"/>
                    <a:pt x="1919" y="0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5"/>
            <p:cNvSpPr/>
            <p:nvPr/>
          </p:nvSpPr>
          <p:spPr>
            <a:xfrm>
              <a:off x="97922" y="5070107"/>
              <a:ext cx="73299" cy="12711"/>
            </a:xfrm>
            <a:custGeom>
              <a:avLst/>
              <a:gdLst/>
              <a:ahLst/>
              <a:cxnLst/>
              <a:rect l="l" t="t" r="r" b="b"/>
              <a:pathLst>
                <a:path w="346" h="60" extrusionOk="0">
                  <a:moveTo>
                    <a:pt x="0" y="1"/>
                  </a:moveTo>
                  <a:cubicBezTo>
                    <a:pt x="0" y="11"/>
                    <a:pt x="0" y="20"/>
                    <a:pt x="11" y="31"/>
                  </a:cubicBezTo>
                  <a:lnTo>
                    <a:pt x="188" y="60"/>
                  </a:lnTo>
                  <a:lnTo>
                    <a:pt x="345" y="60"/>
                  </a:lnTo>
                  <a:cubicBezTo>
                    <a:pt x="306" y="60"/>
                    <a:pt x="267" y="50"/>
                    <a:pt x="227" y="40"/>
                  </a:cubicBezTo>
                  <a:cubicBezTo>
                    <a:pt x="148" y="31"/>
                    <a:pt x="70" y="11"/>
                    <a:pt x="0" y="1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5"/>
            <p:cNvSpPr/>
            <p:nvPr/>
          </p:nvSpPr>
          <p:spPr>
            <a:xfrm>
              <a:off x="49" y="5082606"/>
              <a:ext cx="9143974" cy="123295"/>
            </a:xfrm>
            <a:custGeom>
              <a:avLst/>
              <a:gdLst/>
              <a:ahLst/>
              <a:cxnLst/>
              <a:rect l="l" t="t" r="r" b="b"/>
              <a:pathLst>
                <a:path w="43163" h="582" extrusionOk="0">
                  <a:moveTo>
                    <a:pt x="0" y="1"/>
                  </a:moveTo>
                  <a:lnTo>
                    <a:pt x="0" y="582"/>
                  </a:lnTo>
                  <a:lnTo>
                    <a:pt x="43163" y="582"/>
                  </a:lnTo>
                  <a:lnTo>
                    <a:pt x="43163" y="1"/>
                  </a:ln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5"/>
            <p:cNvSpPr/>
            <p:nvPr/>
          </p:nvSpPr>
          <p:spPr>
            <a:xfrm>
              <a:off x="458932" y="4559343"/>
              <a:ext cx="823875" cy="523475"/>
            </a:xfrm>
            <a:custGeom>
              <a:avLst/>
              <a:gdLst/>
              <a:ahLst/>
              <a:cxnLst/>
              <a:rect l="l" t="t" r="r" b="b"/>
              <a:pathLst>
                <a:path w="3889" h="2471" extrusionOk="0">
                  <a:moveTo>
                    <a:pt x="1999" y="1"/>
                  </a:moveTo>
                  <a:cubicBezTo>
                    <a:pt x="1890" y="1"/>
                    <a:pt x="1782" y="60"/>
                    <a:pt x="1713" y="148"/>
                  </a:cubicBezTo>
                  <a:cubicBezTo>
                    <a:pt x="1634" y="247"/>
                    <a:pt x="1605" y="375"/>
                    <a:pt x="1585" y="493"/>
                  </a:cubicBezTo>
                  <a:cubicBezTo>
                    <a:pt x="1546" y="749"/>
                    <a:pt x="1536" y="1005"/>
                    <a:pt x="1566" y="1250"/>
                  </a:cubicBezTo>
                  <a:cubicBezTo>
                    <a:pt x="1477" y="1005"/>
                    <a:pt x="1319" y="778"/>
                    <a:pt x="1133" y="601"/>
                  </a:cubicBezTo>
                  <a:cubicBezTo>
                    <a:pt x="1054" y="532"/>
                    <a:pt x="965" y="463"/>
                    <a:pt x="866" y="434"/>
                  </a:cubicBezTo>
                  <a:cubicBezTo>
                    <a:pt x="832" y="422"/>
                    <a:pt x="797" y="417"/>
                    <a:pt x="763" y="417"/>
                  </a:cubicBezTo>
                  <a:cubicBezTo>
                    <a:pt x="711" y="417"/>
                    <a:pt x="662" y="430"/>
                    <a:pt x="621" y="454"/>
                  </a:cubicBezTo>
                  <a:cubicBezTo>
                    <a:pt x="601" y="463"/>
                    <a:pt x="581" y="473"/>
                    <a:pt x="571" y="483"/>
                  </a:cubicBezTo>
                  <a:lnTo>
                    <a:pt x="562" y="483"/>
                  </a:lnTo>
                  <a:cubicBezTo>
                    <a:pt x="453" y="591"/>
                    <a:pt x="463" y="769"/>
                    <a:pt x="503" y="926"/>
                  </a:cubicBezTo>
                  <a:cubicBezTo>
                    <a:pt x="571" y="1270"/>
                    <a:pt x="739" y="1595"/>
                    <a:pt x="945" y="1880"/>
                  </a:cubicBezTo>
                  <a:cubicBezTo>
                    <a:pt x="798" y="1683"/>
                    <a:pt x="611" y="1526"/>
                    <a:pt x="404" y="1398"/>
                  </a:cubicBezTo>
                  <a:cubicBezTo>
                    <a:pt x="341" y="1363"/>
                    <a:pt x="269" y="1329"/>
                    <a:pt x="197" y="1329"/>
                  </a:cubicBezTo>
                  <a:cubicBezTo>
                    <a:pt x="167" y="1329"/>
                    <a:pt x="138" y="1335"/>
                    <a:pt x="109" y="1349"/>
                  </a:cubicBezTo>
                  <a:cubicBezTo>
                    <a:pt x="89" y="1359"/>
                    <a:pt x="70" y="1379"/>
                    <a:pt x="50" y="1398"/>
                  </a:cubicBezTo>
                  <a:cubicBezTo>
                    <a:pt x="40" y="1408"/>
                    <a:pt x="30" y="1428"/>
                    <a:pt x="20" y="1447"/>
                  </a:cubicBezTo>
                  <a:cubicBezTo>
                    <a:pt x="11" y="1477"/>
                    <a:pt x="11" y="1506"/>
                    <a:pt x="0" y="1536"/>
                  </a:cubicBezTo>
                  <a:cubicBezTo>
                    <a:pt x="0" y="1605"/>
                    <a:pt x="20" y="1683"/>
                    <a:pt x="50" y="1753"/>
                  </a:cubicBezTo>
                  <a:cubicBezTo>
                    <a:pt x="148" y="2028"/>
                    <a:pt x="326" y="2284"/>
                    <a:pt x="562" y="2471"/>
                  </a:cubicBezTo>
                  <a:lnTo>
                    <a:pt x="3298" y="2471"/>
                  </a:lnTo>
                  <a:cubicBezTo>
                    <a:pt x="3435" y="2382"/>
                    <a:pt x="3563" y="2284"/>
                    <a:pt x="3672" y="2175"/>
                  </a:cubicBezTo>
                  <a:cubicBezTo>
                    <a:pt x="3750" y="2087"/>
                    <a:pt x="3829" y="1998"/>
                    <a:pt x="3858" y="1890"/>
                  </a:cubicBezTo>
                  <a:cubicBezTo>
                    <a:pt x="3888" y="1782"/>
                    <a:pt x="3858" y="1644"/>
                    <a:pt x="3760" y="1585"/>
                  </a:cubicBezTo>
                  <a:cubicBezTo>
                    <a:pt x="3740" y="1576"/>
                    <a:pt x="3720" y="1565"/>
                    <a:pt x="3701" y="1565"/>
                  </a:cubicBezTo>
                  <a:cubicBezTo>
                    <a:pt x="3683" y="1561"/>
                    <a:pt x="3666" y="1559"/>
                    <a:pt x="3649" y="1559"/>
                  </a:cubicBezTo>
                  <a:cubicBezTo>
                    <a:pt x="3546" y="1559"/>
                    <a:pt x="3441" y="1626"/>
                    <a:pt x="3357" y="1694"/>
                  </a:cubicBezTo>
                  <a:cubicBezTo>
                    <a:pt x="3287" y="1742"/>
                    <a:pt x="3228" y="1801"/>
                    <a:pt x="3179" y="1861"/>
                  </a:cubicBezTo>
                  <a:cubicBezTo>
                    <a:pt x="3346" y="1546"/>
                    <a:pt x="3396" y="1162"/>
                    <a:pt x="3307" y="817"/>
                  </a:cubicBezTo>
                  <a:cubicBezTo>
                    <a:pt x="3278" y="710"/>
                    <a:pt x="3228" y="601"/>
                    <a:pt x="3150" y="552"/>
                  </a:cubicBezTo>
                  <a:cubicBezTo>
                    <a:pt x="3130" y="542"/>
                    <a:pt x="3120" y="532"/>
                    <a:pt x="3101" y="522"/>
                  </a:cubicBezTo>
                  <a:lnTo>
                    <a:pt x="3091" y="522"/>
                  </a:lnTo>
                  <a:cubicBezTo>
                    <a:pt x="3068" y="514"/>
                    <a:pt x="3045" y="510"/>
                    <a:pt x="3022" y="510"/>
                  </a:cubicBezTo>
                  <a:cubicBezTo>
                    <a:pt x="2963" y="510"/>
                    <a:pt x="2904" y="533"/>
                    <a:pt x="2854" y="562"/>
                  </a:cubicBezTo>
                  <a:cubicBezTo>
                    <a:pt x="2786" y="611"/>
                    <a:pt x="2736" y="680"/>
                    <a:pt x="2687" y="749"/>
                  </a:cubicBezTo>
                  <a:cubicBezTo>
                    <a:pt x="2559" y="946"/>
                    <a:pt x="2451" y="1143"/>
                    <a:pt x="2392" y="1359"/>
                  </a:cubicBezTo>
                  <a:cubicBezTo>
                    <a:pt x="2421" y="1034"/>
                    <a:pt x="2402" y="719"/>
                    <a:pt x="2323" y="404"/>
                  </a:cubicBezTo>
                  <a:cubicBezTo>
                    <a:pt x="2284" y="247"/>
                    <a:pt x="2205" y="60"/>
                    <a:pt x="2047" y="10"/>
                  </a:cubicBezTo>
                  <a:lnTo>
                    <a:pt x="2038" y="10"/>
                  </a:lnTo>
                  <a:cubicBezTo>
                    <a:pt x="2018" y="1"/>
                    <a:pt x="2008" y="1"/>
                    <a:pt x="1999" y="1"/>
                  </a:cubicBez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5"/>
            <p:cNvSpPr/>
            <p:nvPr/>
          </p:nvSpPr>
          <p:spPr>
            <a:xfrm>
              <a:off x="463169" y="4855506"/>
              <a:ext cx="194052" cy="227312"/>
            </a:xfrm>
            <a:custGeom>
              <a:avLst/>
              <a:gdLst/>
              <a:ahLst/>
              <a:cxnLst/>
              <a:rect l="l" t="t" r="r" b="b"/>
              <a:pathLst>
                <a:path w="916" h="1073" extrusionOk="0">
                  <a:moveTo>
                    <a:pt x="30" y="0"/>
                  </a:moveTo>
                  <a:cubicBezTo>
                    <a:pt x="20" y="10"/>
                    <a:pt x="10" y="30"/>
                    <a:pt x="0" y="49"/>
                  </a:cubicBezTo>
                  <a:cubicBezTo>
                    <a:pt x="306" y="374"/>
                    <a:pt x="591" y="718"/>
                    <a:pt x="846" y="1073"/>
                  </a:cubicBezTo>
                  <a:lnTo>
                    <a:pt x="916" y="1073"/>
                  </a:lnTo>
                  <a:cubicBezTo>
                    <a:pt x="689" y="758"/>
                    <a:pt x="443" y="443"/>
                    <a:pt x="177" y="158"/>
                  </a:cubicBezTo>
                  <a:cubicBezTo>
                    <a:pt x="128" y="99"/>
                    <a:pt x="79" y="49"/>
                    <a:pt x="3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5"/>
            <p:cNvSpPr/>
            <p:nvPr/>
          </p:nvSpPr>
          <p:spPr>
            <a:xfrm>
              <a:off x="579897" y="4655310"/>
              <a:ext cx="223287" cy="427508"/>
            </a:xfrm>
            <a:custGeom>
              <a:avLst/>
              <a:gdLst/>
              <a:ahLst/>
              <a:cxnLst/>
              <a:rect l="l" t="t" r="r" b="b"/>
              <a:pathLst>
                <a:path w="1054" h="2018" extrusionOk="0">
                  <a:moveTo>
                    <a:pt x="50" y="1"/>
                  </a:moveTo>
                  <a:cubicBezTo>
                    <a:pt x="30" y="10"/>
                    <a:pt x="10" y="20"/>
                    <a:pt x="0" y="30"/>
                  </a:cubicBezTo>
                  <a:cubicBezTo>
                    <a:pt x="384" y="640"/>
                    <a:pt x="709" y="1280"/>
                    <a:pt x="965" y="1949"/>
                  </a:cubicBezTo>
                  <a:cubicBezTo>
                    <a:pt x="975" y="1978"/>
                    <a:pt x="984" y="1998"/>
                    <a:pt x="995" y="2018"/>
                  </a:cubicBezTo>
                  <a:lnTo>
                    <a:pt x="1054" y="2018"/>
                  </a:lnTo>
                  <a:cubicBezTo>
                    <a:pt x="837" y="1447"/>
                    <a:pt x="571" y="876"/>
                    <a:pt x="256" y="345"/>
                  </a:cubicBezTo>
                  <a:cubicBezTo>
                    <a:pt x="188" y="227"/>
                    <a:pt x="118" y="109"/>
                    <a:pt x="50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5"/>
            <p:cNvSpPr/>
            <p:nvPr/>
          </p:nvSpPr>
          <p:spPr>
            <a:xfrm>
              <a:off x="861442" y="4559343"/>
              <a:ext cx="31353" cy="523475"/>
            </a:xfrm>
            <a:custGeom>
              <a:avLst/>
              <a:gdLst/>
              <a:ahLst/>
              <a:cxnLst/>
              <a:rect l="l" t="t" r="r" b="b"/>
              <a:pathLst>
                <a:path w="148" h="2471" extrusionOk="0">
                  <a:moveTo>
                    <a:pt x="99" y="1"/>
                  </a:moveTo>
                  <a:cubicBezTo>
                    <a:pt x="88" y="699"/>
                    <a:pt x="69" y="1388"/>
                    <a:pt x="20" y="2077"/>
                  </a:cubicBezTo>
                  <a:cubicBezTo>
                    <a:pt x="10" y="2215"/>
                    <a:pt x="10" y="2343"/>
                    <a:pt x="0" y="2471"/>
                  </a:cubicBezTo>
                  <a:lnTo>
                    <a:pt x="49" y="2471"/>
                  </a:lnTo>
                  <a:cubicBezTo>
                    <a:pt x="108" y="1703"/>
                    <a:pt x="138" y="926"/>
                    <a:pt x="147" y="148"/>
                  </a:cubicBezTo>
                  <a:lnTo>
                    <a:pt x="147" y="10"/>
                  </a:lnTo>
                  <a:lnTo>
                    <a:pt x="138" y="10"/>
                  </a:lnTo>
                  <a:cubicBezTo>
                    <a:pt x="118" y="1"/>
                    <a:pt x="108" y="1"/>
                    <a:pt x="99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5"/>
            <p:cNvSpPr/>
            <p:nvPr/>
          </p:nvSpPr>
          <p:spPr>
            <a:xfrm>
              <a:off x="969696" y="4669927"/>
              <a:ext cx="156555" cy="412891"/>
            </a:xfrm>
            <a:custGeom>
              <a:avLst/>
              <a:gdLst/>
              <a:ahLst/>
              <a:cxnLst/>
              <a:rect l="l" t="t" r="r" b="b"/>
              <a:pathLst>
                <a:path w="739" h="1949" extrusionOk="0">
                  <a:moveTo>
                    <a:pt x="690" y="0"/>
                  </a:moveTo>
                  <a:cubicBezTo>
                    <a:pt x="650" y="99"/>
                    <a:pt x="611" y="207"/>
                    <a:pt x="572" y="306"/>
                  </a:cubicBezTo>
                  <a:cubicBezTo>
                    <a:pt x="404" y="758"/>
                    <a:pt x="247" y="1220"/>
                    <a:pt x="89" y="1683"/>
                  </a:cubicBezTo>
                  <a:lnTo>
                    <a:pt x="1" y="1949"/>
                  </a:lnTo>
                  <a:lnTo>
                    <a:pt x="60" y="1949"/>
                  </a:lnTo>
                  <a:cubicBezTo>
                    <a:pt x="148" y="1673"/>
                    <a:pt x="247" y="1388"/>
                    <a:pt x="345" y="1102"/>
                  </a:cubicBezTo>
                  <a:cubicBezTo>
                    <a:pt x="424" y="876"/>
                    <a:pt x="513" y="640"/>
                    <a:pt x="591" y="413"/>
                  </a:cubicBezTo>
                  <a:lnTo>
                    <a:pt x="739" y="30"/>
                  </a:lnTo>
                  <a:cubicBezTo>
                    <a:pt x="719" y="20"/>
                    <a:pt x="709" y="10"/>
                    <a:pt x="69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5"/>
            <p:cNvSpPr/>
            <p:nvPr/>
          </p:nvSpPr>
          <p:spPr>
            <a:xfrm>
              <a:off x="1101042" y="4890884"/>
              <a:ext cx="154437" cy="191934"/>
            </a:xfrm>
            <a:custGeom>
              <a:avLst/>
              <a:gdLst/>
              <a:ahLst/>
              <a:cxnLst/>
              <a:rect l="l" t="t" r="r" b="b"/>
              <a:pathLst>
                <a:path w="729" h="906" extrusionOk="0">
                  <a:moveTo>
                    <a:pt x="670" y="0"/>
                  </a:moveTo>
                  <a:cubicBezTo>
                    <a:pt x="571" y="118"/>
                    <a:pt x="483" y="247"/>
                    <a:pt x="385" y="374"/>
                  </a:cubicBezTo>
                  <a:lnTo>
                    <a:pt x="0" y="906"/>
                  </a:lnTo>
                  <a:lnTo>
                    <a:pt x="70" y="906"/>
                  </a:lnTo>
                  <a:cubicBezTo>
                    <a:pt x="79" y="896"/>
                    <a:pt x="89" y="886"/>
                    <a:pt x="89" y="877"/>
                  </a:cubicBezTo>
                  <a:cubicBezTo>
                    <a:pt x="286" y="610"/>
                    <a:pt x="473" y="345"/>
                    <a:pt x="670" y="89"/>
                  </a:cubicBezTo>
                  <a:cubicBezTo>
                    <a:pt x="689" y="70"/>
                    <a:pt x="709" y="40"/>
                    <a:pt x="729" y="20"/>
                  </a:cubicBezTo>
                  <a:cubicBezTo>
                    <a:pt x="709" y="11"/>
                    <a:pt x="689" y="0"/>
                    <a:pt x="67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5"/>
            <p:cNvSpPr/>
            <p:nvPr/>
          </p:nvSpPr>
          <p:spPr>
            <a:xfrm>
              <a:off x="6744265" y="4559343"/>
              <a:ext cx="825782" cy="523475"/>
            </a:xfrm>
            <a:custGeom>
              <a:avLst/>
              <a:gdLst/>
              <a:ahLst/>
              <a:cxnLst/>
              <a:rect l="l" t="t" r="r" b="b"/>
              <a:pathLst>
                <a:path w="3898" h="2471" extrusionOk="0">
                  <a:moveTo>
                    <a:pt x="1997" y="1"/>
                  </a:moveTo>
                  <a:cubicBezTo>
                    <a:pt x="1889" y="1"/>
                    <a:pt x="1781" y="60"/>
                    <a:pt x="1712" y="148"/>
                  </a:cubicBezTo>
                  <a:cubicBezTo>
                    <a:pt x="1643" y="247"/>
                    <a:pt x="1614" y="375"/>
                    <a:pt x="1594" y="493"/>
                  </a:cubicBezTo>
                  <a:cubicBezTo>
                    <a:pt x="1545" y="749"/>
                    <a:pt x="1545" y="1005"/>
                    <a:pt x="1575" y="1250"/>
                  </a:cubicBezTo>
                  <a:cubicBezTo>
                    <a:pt x="1476" y="1005"/>
                    <a:pt x="1328" y="778"/>
                    <a:pt x="1131" y="601"/>
                  </a:cubicBezTo>
                  <a:cubicBezTo>
                    <a:pt x="1053" y="532"/>
                    <a:pt x="964" y="463"/>
                    <a:pt x="866" y="434"/>
                  </a:cubicBezTo>
                  <a:cubicBezTo>
                    <a:pt x="835" y="422"/>
                    <a:pt x="801" y="417"/>
                    <a:pt x="767" y="417"/>
                  </a:cubicBezTo>
                  <a:cubicBezTo>
                    <a:pt x="714" y="417"/>
                    <a:pt x="662" y="430"/>
                    <a:pt x="620" y="454"/>
                  </a:cubicBezTo>
                  <a:cubicBezTo>
                    <a:pt x="600" y="463"/>
                    <a:pt x="590" y="473"/>
                    <a:pt x="571" y="483"/>
                  </a:cubicBezTo>
                  <a:cubicBezTo>
                    <a:pt x="453" y="591"/>
                    <a:pt x="462" y="769"/>
                    <a:pt x="502" y="926"/>
                  </a:cubicBezTo>
                  <a:cubicBezTo>
                    <a:pt x="580" y="1270"/>
                    <a:pt x="738" y="1595"/>
                    <a:pt x="945" y="1880"/>
                  </a:cubicBezTo>
                  <a:cubicBezTo>
                    <a:pt x="797" y="1683"/>
                    <a:pt x="620" y="1526"/>
                    <a:pt x="413" y="1398"/>
                  </a:cubicBezTo>
                  <a:cubicBezTo>
                    <a:pt x="344" y="1363"/>
                    <a:pt x="269" y="1329"/>
                    <a:pt x="200" y="1329"/>
                  </a:cubicBezTo>
                  <a:cubicBezTo>
                    <a:pt x="171" y="1329"/>
                    <a:pt x="144" y="1335"/>
                    <a:pt x="118" y="1349"/>
                  </a:cubicBezTo>
                  <a:cubicBezTo>
                    <a:pt x="88" y="1359"/>
                    <a:pt x="69" y="1379"/>
                    <a:pt x="59" y="1398"/>
                  </a:cubicBezTo>
                  <a:cubicBezTo>
                    <a:pt x="49" y="1408"/>
                    <a:pt x="39" y="1428"/>
                    <a:pt x="29" y="1447"/>
                  </a:cubicBezTo>
                  <a:cubicBezTo>
                    <a:pt x="20" y="1477"/>
                    <a:pt x="9" y="1506"/>
                    <a:pt x="9" y="1536"/>
                  </a:cubicBezTo>
                  <a:cubicBezTo>
                    <a:pt x="0" y="1605"/>
                    <a:pt x="20" y="1683"/>
                    <a:pt x="49" y="1753"/>
                  </a:cubicBezTo>
                  <a:cubicBezTo>
                    <a:pt x="147" y="2028"/>
                    <a:pt x="335" y="2284"/>
                    <a:pt x="561" y="2471"/>
                  </a:cubicBezTo>
                  <a:lnTo>
                    <a:pt x="3296" y="2471"/>
                  </a:lnTo>
                  <a:cubicBezTo>
                    <a:pt x="3434" y="2382"/>
                    <a:pt x="3562" y="2284"/>
                    <a:pt x="3670" y="2175"/>
                  </a:cubicBezTo>
                  <a:cubicBezTo>
                    <a:pt x="3759" y="2087"/>
                    <a:pt x="3838" y="1998"/>
                    <a:pt x="3867" y="1890"/>
                  </a:cubicBezTo>
                  <a:cubicBezTo>
                    <a:pt x="3897" y="1782"/>
                    <a:pt x="3858" y="1644"/>
                    <a:pt x="3759" y="1585"/>
                  </a:cubicBezTo>
                  <a:cubicBezTo>
                    <a:pt x="3740" y="1576"/>
                    <a:pt x="3729" y="1565"/>
                    <a:pt x="3710" y="1565"/>
                  </a:cubicBezTo>
                  <a:cubicBezTo>
                    <a:pt x="3692" y="1561"/>
                    <a:pt x="3675" y="1559"/>
                    <a:pt x="3657" y="1559"/>
                  </a:cubicBezTo>
                  <a:cubicBezTo>
                    <a:pt x="3552" y="1559"/>
                    <a:pt x="3439" y="1626"/>
                    <a:pt x="3355" y="1694"/>
                  </a:cubicBezTo>
                  <a:cubicBezTo>
                    <a:pt x="3296" y="1742"/>
                    <a:pt x="3237" y="1801"/>
                    <a:pt x="3178" y="1861"/>
                  </a:cubicBezTo>
                  <a:cubicBezTo>
                    <a:pt x="3346" y="1546"/>
                    <a:pt x="3395" y="1162"/>
                    <a:pt x="3307" y="817"/>
                  </a:cubicBezTo>
                  <a:cubicBezTo>
                    <a:pt x="3287" y="710"/>
                    <a:pt x="3237" y="601"/>
                    <a:pt x="3149" y="552"/>
                  </a:cubicBezTo>
                  <a:cubicBezTo>
                    <a:pt x="3139" y="542"/>
                    <a:pt x="3119" y="532"/>
                    <a:pt x="3100" y="522"/>
                  </a:cubicBezTo>
                  <a:lnTo>
                    <a:pt x="3090" y="522"/>
                  </a:lnTo>
                  <a:cubicBezTo>
                    <a:pt x="3068" y="514"/>
                    <a:pt x="3045" y="510"/>
                    <a:pt x="3021" y="510"/>
                  </a:cubicBezTo>
                  <a:cubicBezTo>
                    <a:pt x="2963" y="510"/>
                    <a:pt x="2903" y="533"/>
                    <a:pt x="2854" y="562"/>
                  </a:cubicBezTo>
                  <a:cubicBezTo>
                    <a:pt x="2795" y="611"/>
                    <a:pt x="2736" y="680"/>
                    <a:pt x="2696" y="749"/>
                  </a:cubicBezTo>
                  <a:cubicBezTo>
                    <a:pt x="2559" y="946"/>
                    <a:pt x="2450" y="1143"/>
                    <a:pt x="2391" y="1359"/>
                  </a:cubicBezTo>
                  <a:cubicBezTo>
                    <a:pt x="2421" y="1034"/>
                    <a:pt x="2401" y="719"/>
                    <a:pt x="2322" y="404"/>
                  </a:cubicBezTo>
                  <a:cubicBezTo>
                    <a:pt x="2283" y="247"/>
                    <a:pt x="2214" y="60"/>
                    <a:pt x="2056" y="10"/>
                  </a:cubicBezTo>
                  <a:lnTo>
                    <a:pt x="2037" y="10"/>
                  </a:lnTo>
                  <a:cubicBezTo>
                    <a:pt x="2027" y="1"/>
                    <a:pt x="2008" y="1"/>
                    <a:pt x="1997" y="1"/>
                  </a:cubicBez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5"/>
            <p:cNvSpPr/>
            <p:nvPr/>
          </p:nvSpPr>
          <p:spPr>
            <a:xfrm>
              <a:off x="6750408" y="4855506"/>
              <a:ext cx="191934" cy="227312"/>
            </a:xfrm>
            <a:custGeom>
              <a:avLst/>
              <a:gdLst/>
              <a:ahLst/>
              <a:cxnLst/>
              <a:rect l="l" t="t" r="r" b="b"/>
              <a:pathLst>
                <a:path w="906" h="1073" extrusionOk="0">
                  <a:moveTo>
                    <a:pt x="30" y="0"/>
                  </a:moveTo>
                  <a:cubicBezTo>
                    <a:pt x="20" y="10"/>
                    <a:pt x="10" y="30"/>
                    <a:pt x="0" y="49"/>
                  </a:cubicBezTo>
                  <a:cubicBezTo>
                    <a:pt x="306" y="374"/>
                    <a:pt x="581" y="718"/>
                    <a:pt x="837" y="1073"/>
                  </a:cubicBezTo>
                  <a:lnTo>
                    <a:pt x="906" y="1073"/>
                  </a:lnTo>
                  <a:cubicBezTo>
                    <a:pt x="680" y="758"/>
                    <a:pt x="433" y="443"/>
                    <a:pt x="168" y="158"/>
                  </a:cubicBezTo>
                  <a:cubicBezTo>
                    <a:pt x="118" y="99"/>
                    <a:pt x="79" y="49"/>
                    <a:pt x="3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5"/>
            <p:cNvSpPr/>
            <p:nvPr/>
          </p:nvSpPr>
          <p:spPr>
            <a:xfrm>
              <a:off x="6865018" y="4655310"/>
              <a:ext cx="223287" cy="427508"/>
            </a:xfrm>
            <a:custGeom>
              <a:avLst/>
              <a:gdLst/>
              <a:ahLst/>
              <a:cxnLst/>
              <a:rect l="l" t="t" r="r" b="b"/>
              <a:pathLst>
                <a:path w="1054" h="2018" extrusionOk="0">
                  <a:moveTo>
                    <a:pt x="50" y="1"/>
                  </a:moveTo>
                  <a:cubicBezTo>
                    <a:pt x="30" y="10"/>
                    <a:pt x="20" y="20"/>
                    <a:pt x="1" y="30"/>
                  </a:cubicBezTo>
                  <a:cubicBezTo>
                    <a:pt x="394" y="640"/>
                    <a:pt x="719" y="1280"/>
                    <a:pt x="975" y="1959"/>
                  </a:cubicBezTo>
                  <a:cubicBezTo>
                    <a:pt x="975" y="1978"/>
                    <a:pt x="985" y="1998"/>
                    <a:pt x="994" y="2018"/>
                  </a:cubicBezTo>
                  <a:lnTo>
                    <a:pt x="1053" y="2018"/>
                  </a:lnTo>
                  <a:cubicBezTo>
                    <a:pt x="837" y="1447"/>
                    <a:pt x="572" y="876"/>
                    <a:pt x="266" y="345"/>
                  </a:cubicBezTo>
                  <a:cubicBezTo>
                    <a:pt x="198" y="227"/>
                    <a:pt x="119" y="119"/>
                    <a:pt x="50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5"/>
            <p:cNvSpPr/>
            <p:nvPr/>
          </p:nvSpPr>
          <p:spPr>
            <a:xfrm>
              <a:off x="7146351" y="4559343"/>
              <a:ext cx="33684" cy="523475"/>
            </a:xfrm>
            <a:custGeom>
              <a:avLst/>
              <a:gdLst/>
              <a:ahLst/>
              <a:cxnLst/>
              <a:rect l="l" t="t" r="r" b="b"/>
              <a:pathLst>
                <a:path w="159" h="2471" extrusionOk="0">
                  <a:moveTo>
                    <a:pt x="99" y="1"/>
                  </a:moveTo>
                  <a:cubicBezTo>
                    <a:pt x="90" y="699"/>
                    <a:pt x="70" y="1388"/>
                    <a:pt x="31" y="2077"/>
                  </a:cubicBezTo>
                  <a:cubicBezTo>
                    <a:pt x="21" y="2215"/>
                    <a:pt x="11" y="2343"/>
                    <a:pt x="1" y="2471"/>
                  </a:cubicBezTo>
                  <a:lnTo>
                    <a:pt x="60" y="2471"/>
                  </a:lnTo>
                  <a:cubicBezTo>
                    <a:pt x="110" y="1703"/>
                    <a:pt x="149" y="926"/>
                    <a:pt x="149" y="148"/>
                  </a:cubicBezTo>
                  <a:cubicBezTo>
                    <a:pt x="149" y="109"/>
                    <a:pt x="158" y="60"/>
                    <a:pt x="158" y="10"/>
                  </a:cubicBezTo>
                  <a:lnTo>
                    <a:pt x="139" y="10"/>
                  </a:lnTo>
                  <a:cubicBezTo>
                    <a:pt x="129" y="1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5"/>
            <p:cNvSpPr/>
            <p:nvPr/>
          </p:nvSpPr>
          <p:spPr>
            <a:xfrm>
              <a:off x="7254817" y="4669927"/>
              <a:ext cx="156767" cy="412891"/>
            </a:xfrm>
            <a:custGeom>
              <a:avLst/>
              <a:gdLst/>
              <a:ahLst/>
              <a:cxnLst/>
              <a:rect l="l" t="t" r="r" b="b"/>
              <a:pathLst>
                <a:path w="740" h="1949" extrusionOk="0">
                  <a:moveTo>
                    <a:pt x="690" y="0"/>
                  </a:moveTo>
                  <a:cubicBezTo>
                    <a:pt x="650" y="99"/>
                    <a:pt x="611" y="207"/>
                    <a:pt x="582" y="306"/>
                  </a:cubicBezTo>
                  <a:cubicBezTo>
                    <a:pt x="405" y="758"/>
                    <a:pt x="247" y="1220"/>
                    <a:pt x="90" y="1683"/>
                  </a:cubicBezTo>
                  <a:lnTo>
                    <a:pt x="1" y="1949"/>
                  </a:lnTo>
                  <a:lnTo>
                    <a:pt x="60" y="1949"/>
                  </a:lnTo>
                  <a:cubicBezTo>
                    <a:pt x="158" y="1673"/>
                    <a:pt x="247" y="1388"/>
                    <a:pt x="345" y="1102"/>
                  </a:cubicBezTo>
                  <a:cubicBezTo>
                    <a:pt x="434" y="876"/>
                    <a:pt x="512" y="650"/>
                    <a:pt x="591" y="413"/>
                  </a:cubicBezTo>
                  <a:lnTo>
                    <a:pt x="739" y="30"/>
                  </a:lnTo>
                  <a:cubicBezTo>
                    <a:pt x="729" y="20"/>
                    <a:pt x="709" y="10"/>
                    <a:pt x="69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5"/>
            <p:cNvSpPr/>
            <p:nvPr/>
          </p:nvSpPr>
          <p:spPr>
            <a:xfrm>
              <a:off x="7386375" y="4890884"/>
              <a:ext cx="154437" cy="191934"/>
            </a:xfrm>
            <a:custGeom>
              <a:avLst/>
              <a:gdLst/>
              <a:ahLst/>
              <a:cxnLst/>
              <a:rect l="l" t="t" r="r" b="b"/>
              <a:pathLst>
                <a:path w="729" h="906" extrusionOk="0">
                  <a:moveTo>
                    <a:pt x="679" y="0"/>
                  </a:moveTo>
                  <a:cubicBezTo>
                    <a:pt x="580" y="118"/>
                    <a:pt x="482" y="247"/>
                    <a:pt x="394" y="374"/>
                  </a:cubicBezTo>
                  <a:cubicBezTo>
                    <a:pt x="265" y="551"/>
                    <a:pt x="128" y="729"/>
                    <a:pt x="0" y="906"/>
                  </a:cubicBezTo>
                  <a:lnTo>
                    <a:pt x="69" y="906"/>
                  </a:lnTo>
                  <a:lnTo>
                    <a:pt x="98" y="877"/>
                  </a:lnTo>
                  <a:cubicBezTo>
                    <a:pt x="285" y="610"/>
                    <a:pt x="472" y="345"/>
                    <a:pt x="679" y="89"/>
                  </a:cubicBezTo>
                  <a:cubicBezTo>
                    <a:pt x="698" y="70"/>
                    <a:pt x="709" y="40"/>
                    <a:pt x="728" y="20"/>
                  </a:cubicBezTo>
                  <a:cubicBezTo>
                    <a:pt x="709" y="11"/>
                    <a:pt x="698" y="0"/>
                    <a:pt x="679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5"/>
            <p:cNvSpPr/>
            <p:nvPr/>
          </p:nvSpPr>
          <p:spPr>
            <a:xfrm>
              <a:off x="49" y="5030704"/>
              <a:ext cx="9143974" cy="52114"/>
            </a:xfrm>
            <a:custGeom>
              <a:avLst/>
              <a:gdLst/>
              <a:ahLst/>
              <a:cxnLst/>
              <a:rect l="l" t="t" r="r" b="b"/>
              <a:pathLst>
                <a:path w="43163" h="246" extrusionOk="0">
                  <a:moveTo>
                    <a:pt x="0" y="0"/>
                  </a:moveTo>
                  <a:lnTo>
                    <a:pt x="0" y="246"/>
                  </a:lnTo>
                  <a:lnTo>
                    <a:pt x="43163" y="246"/>
                  </a:lnTo>
                  <a:lnTo>
                    <a:pt x="43163" y="0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5"/>
            <p:cNvSpPr/>
            <p:nvPr/>
          </p:nvSpPr>
          <p:spPr>
            <a:xfrm>
              <a:off x="719998" y="288406"/>
              <a:ext cx="697197" cy="238378"/>
            </a:xfrm>
            <a:custGeom>
              <a:avLst/>
              <a:gdLst/>
              <a:ahLst/>
              <a:cxnLst/>
              <a:rect l="l" t="t" r="r" b="b"/>
              <a:pathLst>
                <a:path w="4548" h="1555" extrusionOk="0">
                  <a:moveTo>
                    <a:pt x="2323" y="1"/>
                  </a:moveTo>
                  <a:cubicBezTo>
                    <a:pt x="1980" y="1"/>
                    <a:pt x="1703" y="281"/>
                    <a:pt x="1703" y="629"/>
                  </a:cubicBezTo>
                  <a:cubicBezTo>
                    <a:pt x="1427" y="658"/>
                    <a:pt x="1191" y="816"/>
                    <a:pt x="1064" y="1032"/>
                  </a:cubicBezTo>
                  <a:cubicBezTo>
                    <a:pt x="946" y="925"/>
                    <a:pt x="798" y="855"/>
                    <a:pt x="620" y="855"/>
                  </a:cubicBezTo>
                  <a:cubicBezTo>
                    <a:pt x="276" y="855"/>
                    <a:pt x="1" y="1131"/>
                    <a:pt x="1" y="1476"/>
                  </a:cubicBezTo>
                  <a:cubicBezTo>
                    <a:pt x="1" y="1505"/>
                    <a:pt x="1" y="1535"/>
                    <a:pt x="10" y="1554"/>
                  </a:cubicBezTo>
                  <a:lnTo>
                    <a:pt x="4547" y="1554"/>
                  </a:lnTo>
                  <a:lnTo>
                    <a:pt x="4547" y="1485"/>
                  </a:lnTo>
                  <a:cubicBezTo>
                    <a:pt x="4547" y="1141"/>
                    <a:pt x="4272" y="866"/>
                    <a:pt x="3927" y="866"/>
                  </a:cubicBezTo>
                  <a:cubicBezTo>
                    <a:pt x="3710" y="866"/>
                    <a:pt x="3524" y="973"/>
                    <a:pt x="3415" y="1141"/>
                  </a:cubicBezTo>
                  <a:cubicBezTo>
                    <a:pt x="3307" y="973"/>
                    <a:pt x="3120" y="855"/>
                    <a:pt x="2903" y="855"/>
                  </a:cubicBezTo>
                  <a:cubicBezTo>
                    <a:pt x="2982" y="658"/>
                    <a:pt x="2963" y="403"/>
                    <a:pt x="2766" y="157"/>
                  </a:cubicBezTo>
                  <a:cubicBezTo>
                    <a:pt x="2617" y="48"/>
                    <a:pt x="2464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5"/>
            <p:cNvSpPr/>
            <p:nvPr/>
          </p:nvSpPr>
          <p:spPr>
            <a:xfrm>
              <a:off x="166987" y="671727"/>
              <a:ext cx="1040123" cy="356324"/>
            </a:xfrm>
            <a:custGeom>
              <a:avLst/>
              <a:gdLst/>
              <a:ahLst/>
              <a:cxnLst/>
              <a:rect l="l" t="t" r="r" b="b"/>
              <a:pathLst>
                <a:path w="5295" h="1814" extrusionOk="0">
                  <a:moveTo>
                    <a:pt x="2589" y="0"/>
                  </a:moveTo>
                  <a:cubicBezTo>
                    <a:pt x="2425" y="0"/>
                    <a:pt x="2248" y="55"/>
                    <a:pt x="2076" y="180"/>
                  </a:cubicBezTo>
                  <a:cubicBezTo>
                    <a:pt x="1840" y="466"/>
                    <a:pt x="1821" y="761"/>
                    <a:pt x="1919" y="998"/>
                  </a:cubicBezTo>
                  <a:cubicBezTo>
                    <a:pt x="1663" y="998"/>
                    <a:pt x="1447" y="1125"/>
                    <a:pt x="1319" y="1322"/>
                  </a:cubicBezTo>
                  <a:cubicBezTo>
                    <a:pt x="1191" y="1135"/>
                    <a:pt x="974" y="1007"/>
                    <a:pt x="718" y="1007"/>
                  </a:cubicBezTo>
                  <a:cubicBezTo>
                    <a:pt x="325" y="1007"/>
                    <a:pt x="0" y="1332"/>
                    <a:pt x="0" y="1726"/>
                  </a:cubicBezTo>
                  <a:lnTo>
                    <a:pt x="0" y="1814"/>
                  </a:lnTo>
                  <a:lnTo>
                    <a:pt x="5295" y="1814"/>
                  </a:lnTo>
                  <a:lnTo>
                    <a:pt x="5295" y="1716"/>
                  </a:lnTo>
                  <a:cubicBezTo>
                    <a:pt x="5295" y="1312"/>
                    <a:pt x="4970" y="987"/>
                    <a:pt x="4576" y="987"/>
                  </a:cubicBezTo>
                  <a:cubicBezTo>
                    <a:pt x="4370" y="987"/>
                    <a:pt x="4193" y="1076"/>
                    <a:pt x="4064" y="1204"/>
                  </a:cubicBezTo>
                  <a:cubicBezTo>
                    <a:pt x="3907" y="948"/>
                    <a:pt x="3631" y="761"/>
                    <a:pt x="3316" y="731"/>
                  </a:cubicBezTo>
                  <a:lnTo>
                    <a:pt x="3316" y="722"/>
                  </a:lnTo>
                  <a:cubicBezTo>
                    <a:pt x="3316" y="324"/>
                    <a:pt x="2990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5"/>
            <p:cNvSpPr/>
            <p:nvPr/>
          </p:nvSpPr>
          <p:spPr>
            <a:xfrm flipH="1">
              <a:off x="7761987" y="288406"/>
              <a:ext cx="697197" cy="238378"/>
            </a:xfrm>
            <a:custGeom>
              <a:avLst/>
              <a:gdLst/>
              <a:ahLst/>
              <a:cxnLst/>
              <a:rect l="l" t="t" r="r" b="b"/>
              <a:pathLst>
                <a:path w="4548" h="1555" extrusionOk="0">
                  <a:moveTo>
                    <a:pt x="2323" y="1"/>
                  </a:moveTo>
                  <a:cubicBezTo>
                    <a:pt x="1980" y="1"/>
                    <a:pt x="1703" y="281"/>
                    <a:pt x="1703" y="629"/>
                  </a:cubicBezTo>
                  <a:cubicBezTo>
                    <a:pt x="1427" y="658"/>
                    <a:pt x="1191" y="816"/>
                    <a:pt x="1064" y="1032"/>
                  </a:cubicBezTo>
                  <a:cubicBezTo>
                    <a:pt x="946" y="925"/>
                    <a:pt x="798" y="855"/>
                    <a:pt x="620" y="855"/>
                  </a:cubicBezTo>
                  <a:cubicBezTo>
                    <a:pt x="276" y="855"/>
                    <a:pt x="1" y="1131"/>
                    <a:pt x="1" y="1476"/>
                  </a:cubicBezTo>
                  <a:cubicBezTo>
                    <a:pt x="1" y="1505"/>
                    <a:pt x="1" y="1535"/>
                    <a:pt x="10" y="1554"/>
                  </a:cubicBezTo>
                  <a:lnTo>
                    <a:pt x="4547" y="1554"/>
                  </a:lnTo>
                  <a:lnTo>
                    <a:pt x="4547" y="1485"/>
                  </a:lnTo>
                  <a:cubicBezTo>
                    <a:pt x="4547" y="1141"/>
                    <a:pt x="4272" y="866"/>
                    <a:pt x="3927" y="866"/>
                  </a:cubicBezTo>
                  <a:cubicBezTo>
                    <a:pt x="3710" y="866"/>
                    <a:pt x="3524" y="973"/>
                    <a:pt x="3415" y="1141"/>
                  </a:cubicBezTo>
                  <a:cubicBezTo>
                    <a:pt x="3307" y="973"/>
                    <a:pt x="3120" y="855"/>
                    <a:pt x="2903" y="855"/>
                  </a:cubicBezTo>
                  <a:cubicBezTo>
                    <a:pt x="2982" y="658"/>
                    <a:pt x="2963" y="403"/>
                    <a:pt x="2766" y="157"/>
                  </a:cubicBezTo>
                  <a:cubicBezTo>
                    <a:pt x="2617" y="48"/>
                    <a:pt x="2464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5"/>
            <p:cNvSpPr/>
            <p:nvPr/>
          </p:nvSpPr>
          <p:spPr>
            <a:xfrm flipH="1">
              <a:off x="7972072" y="671727"/>
              <a:ext cx="1040123" cy="356324"/>
            </a:xfrm>
            <a:custGeom>
              <a:avLst/>
              <a:gdLst/>
              <a:ahLst/>
              <a:cxnLst/>
              <a:rect l="l" t="t" r="r" b="b"/>
              <a:pathLst>
                <a:path w="5295" h="1814" extrusionOk="0">
                  <a:moveTo>
                    <a:pt x="2589" y="0"/>
                  </a:moveTo>
                  <a:cubicBezTo>
                    <a:pt x="2425" y="0"/>
                    <a:pt x="2248" y="55"/>
                    <a:pt x="2076" y="180"/>
                  </a:cubicBezTo>
                  <a:cubicBezTo>
                    <a:pt x="1840" y="466"/>
                    <a:pt x="1821" y="761"/>
                    <a:pt x="1919" y="998"/>
                  </a:cubicBezTo>
                  <a:cubicBezTo>
                    <a:pt x="1663" y="998"/>
                    <a:pt x="1447" y="1125"/>
                    <a:pt x="1319" y="1322"/>
                  </a:cubicBezTo>
                  <a:cubicBezTo>
                    <a:pt x="1191" y="1135"/>
                    <a:pt x="974" y="1007"/>
                    <a:pt x="718" y="1007"/>
                  </a:cubicBezTo>
                  <a:cubicBezTo>
                    <a:pt x="325" y="1007"/>
                    <a:pt x="0" y="1332"/>
                    <a:pt x="0" y="1726"/>
                  </a:cubicBezTo>
                  <a:lnTo>
                    <a:pt x="0" y="1814"/>
                  </a:lnTo>
                  <a:lnTo>
                    <a:pt x="5295" y="1814"/>
                  </a:lnTo>
                  <a:lnTo>
                    <a:pt x="5295" y="1716"/>
                  </a:lnTo>
                  <a:cubicBezTo>
                    <a:pt x="5295" y="1312"/>
                    <a:pt x="4970" y="987"/>
                    <a:pt x="4576" y="987"/>
                  </a:cubicBezTo>
                  <a:cubicBezTo>
                    <a:pt x="4370" y="987"/>
                    <a:pt x="4193" y="1076"/>
                    <a:pt x="4064" y="1204"/>
                  </a:cubicBezTo>
                  <a:cubicBezTo>
                    <a:pt x="3907" y="948"/>
                    <a:pt x="3631" y="761"/>
                    <a:pt x="3316" y="731"/>
                  </a:cubicBezTo>
                  <a:lnTo>
                    <a:pt x="3316" y="722"/>
                  </a:lnTo>
                  <a:cubicBezTo>
                    <a:pt x="3316" y="324"/>
                    <a:pt x="2990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3" name="Google Shape;275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754" name="Google Shape;2754;p15"/>
          <p:cNvGrpSpPr/>
          <p:nvPr/>
        </p:nvGrpSpPr>
        <p:grpSpPr>
          <a:xfrm>
            <a:off x="87382" y="2833210"/>
            <a:ext cx="775786" cy="2249609"/>
            <a:chOff x="8274682" y="2833210"/>
            <a:chExt cx="775786" cy="2249609"/>
          </a:xfrm>
        </p:grpSpPr>
        <p:sp>
          <p:nvSpPr>
            <p:cNvPr id="2755" name="Google Shape;2755;p15"/>
            <p:cNvSpPr/>
            <p:nvPr/>
          </p:nvSpPr>
          <p:spPr>
            <a:xfrm>
              <a:off x="8643720" y="2833210"/>
              <a:ext cx="37709" cy="2249609"/>
            </a:xfrm>
            <a:custGeom>
              <a:avLst/>
              <a:gdLst/>
              <a:ahLst/>
              <a:cxnLst/>
              <a:rect l="l" t="t" r="r" b="b"/>
              <a:pathLst>
                <a:path w="178" h="10619" extrusionOk="0">
                  <a:moveTo>
                    <a:pt x="0" y="1"/>
                  </a:moveTo>
                  <a:lnTo>
                    <a:pt x="0" y="10619"/>
                  </a:lnTo>
                  <a:lnTo>
                    <a:pt x="177" y="1061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2756" name="Google Shape;2756;p15"/>
            <p:cNvSpPr/>
            <p:nvPr/>
          </p:nvSpPr>
          <p:spPr>
            <a:xfrm>
              <a:off x="8278919" y="2927058"/>
              <a:ext cx="767312" cy="256547"/>
            </a:xfrm>
            <a:custGeom>
              <a:avLst/>
              <a:gdLst/>
              <a:ahLst/>
              <a:cxnLst/>
              <a:rect l="l" t="t" r="r" b="b"/>
              <a:pathLst>
                <a:path w="3622" h="1211" extrusionOk="0">
                  <a:moveTo>
                    <a:pt x="0" y="0"/>
                  </a:moveTo>
                  <a:lnTo>
                    <a:pt x="0" y="1211"/>
                  </a:lnTo>
                  <a:lnTo>
                    <a:pt x="3149" y="1211"/>
                  </a:lnTo>
                  <a:lnTo>
                    <a:pt x="3622" y="59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2757" name="Google Shape;2757;p15"/>
            <p:cNvSpPr/>
            <p:nvPr/>
          </p:nvSpPr>
          <p:spPr>
            <a:xfrm>
              <a:off x="8274682" y="3179368"/>
              <a:ext cx="775786" cy="406535"/>
            </a:xfrm>
            <a:custGeom>
              <a:avLst/>
              <a:gdLst/>
              <a:ahLst/>
              <a:cxnLst/>
              <a:rect l="l" t="t" r="r" b="b"/>
              <a:pathLst>
                <a:path w="3662" h="1919" extrusionOk="0">
                  <a:moveTo>
                    <a:pt x="591" y="0"/>
                  </a:moveTo>
                  <a:lnTo>
                    <a:pt x="1" y="462"/>
                  </a:lnTo>
                  <a:lnTo>
                    <a:pt x="305" y="1171"/>
                  </a:lnTo>
                  <a:lnTo>
                    <a:pt x="3376" y="1919"/>
                  </a:lnTo>
                  <a:lnTo>
                    <a:pt x="3661" y="738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  <p:sp>
        <p:nvSpPr>
          <p:cNvPr id="2758" name="Google Shape;2758;p15"/>
          <p:cNvSpPr txBox="1">
            <a:spLocks noGrp="1"/>
          </p:cNvSpPr>
          <p:nvPr>
            <p:ph type="subTitle" idx="1"/>
          </p:nvPr>
        </p:nvSpPr>
        <p:spPr>
          <a:xfrm>
            <a:off x="1039900" y="3449475"/>
            <a:ext cx="20817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59" name="Google Shape;2759;p15"/>
          <p:cNvSpPr txBox="1">
            <a:spLocks noGrp="1"/>
          </p:cNvSpPr>
          <p:nvPr>
            <p:ph type="subTitle" idx="2"/>
          </p:nvPr>
        </p:nvSpPr>
        <p:spPr>
          <a:xfrm>
            <a:off x="1039850" y="3917675"/>
            <a:ext cx="20817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60" name="Google Shape;2760;p15"/>
          <p:cNvSpPr txBox="1">
            <a:spLocks noGrp="1"/>
          </p:cNvSpPr>
          <p:nvPr>
            <p:ph type="subTitle" idx="3"/>
          </p:nvPr>
        </p:nvSpPr>
        <p:spPr>
          <a:xfrm>
            <a:off x="3531213" y="3449475"/>
            <a:ext cx="20817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61" name="Google Shape;2761;p15"/>
          <p:cNvSpPr txBox="1">
            <a:spLocks noGrp="1"/>
          </p:cNvSpPr>
          <p:nvPr>
            <p:ph type="subTitle" idx="4"/>
          </p:nvPr>
        </p:nvSpPr>
        <p:spPr>
          <a:xfrm>
            <a:off x="3531167" y="3917675"/>
            <a:ext cx="20817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62" name="Google Shape;2762;p15"/>
          <p:cNvSpPr txBox="1">
            <a:spLocks noGrp="1"/>
          </p:cNvSpPr>
          <p:nvPr>
            <p:ph type="subTitle" idx="5"/>
          </p:nvPr>
        </p:nvSpPr>
        <p:spPr>
          <a:xfrm>
            <a:off x="6022488" y="3449475"/>
            <a:ext cx="20817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63" name="Google Shape;2763;p15"/>
          <p:cNvSpPr txBox="1">
            <a:spLocks noGrp="1"/>
          </p:cNvSpPr>
          <p:nvPr>
            <p:ph type="subTitle" idx="6"/>
          </p:nvPr>
        </p:nvSpPr>
        <p:spPr>
          <a:xfrm>
            <a:off x="6022446" y="3917675"/>
            <a:ext cx="20817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64" name="Google Shape;2764;p15"/>
          <p:cNvSpPr txBox="1">
            <a:spLocks noGrp="1"/>
          </p:cNvSpPr>
          <p:nvPr>
            <p:ph type="subTitle" idx="7"/>
          </p:nvPr>
        </p:nvSpPr>
        <p:spPr>
          <a:xfrm>
            <a:off x="1039900" y="1711000"/>
            <a:ext cx="20817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65" name="Google Shape;2765;p15"/>
          <p:cNvSpPr txBox="1">
            <a:spLocks noGrp="1"/>
          </p:cNvSpPr>
          <p:nvPr>
            <p:ph type="subTitle" idx="8"/>
          </p:nvPr>
        </p:nvSpPr>
        <p:spPr>
          <a:xfrm>
            <a:off x="1039850" y="2179200"/>
            <a:ext cx="20817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66" name="Google Shape;2766;p15"/>
          <p:cNvSpPr txBox="1">
            <a:spLocks noGrp="1"/>
          </p:cNvSpPr>
          <p:nvPr>
            <p:ph type="subTitle" idx="9"/>
          </p:nvPr>
        </p:nvSpPr>
        <p:spPr>
          <a:xfrm>
            <a:off x="3531213" y="1711000"/>
            <a:ext cx="20817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67" name="Google Shape;2767;p15"/>
          <p:cNvSpPr txBox="1">
            <a:spLocks noGrp="1"/>
          </p:cNvSpPr>
          <p:nvPr>
            <p:ph type="subTitle" idx="13"/>
          </p:nvPr>
        </p:nvSpPr>
        <p:spPr>
          <a:xfrm>
            <a:off x="3531167" y="2179200"/>
            <a:ext cx="20817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68" name="Google Shape;2768;p15"/>
          <p:cNvSpPr txBox="1">
            <a:spLocks noGrp="1"/>
          </p:cNvSpPr>
          <p:nvPr>
            <p:ph type="subTitle" idx="14"/>
          </p:nvPr>
        </p:nvSpPr>
        <p:spPr>
          <a:xfrm>
            <a:off x="6022488" y="1711000"/>
            <a:ext cx="20817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Anton"/>
              <a:buNone/>
              <a:defRPr sz="22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769" name="Google Shape;2769;p15"/>
          <p:cNvSpPr txBox="1">
            <a:spLocks noGrp="1"/>
          </p:cNvSpPr>
          <p:nvPr>
            <p:ph type="subTitle" idx="15"/>
          </p:nvPr>
        </p:nvSpPr>
        <p:spPr>
          <a:xfrm>
            <a:off x="5888250" y="2179200"/>
            <a:ext cx="23502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1_1_1">
    <p:spTree>
      <p:nvGrpSpPr>
        <p:cNvPr id="1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0" name="Google Shape;3390;p20"/>
          <p:cNvGrpSpPr/>
          <p:nvPr/>
        </p:nvGrpSpPr>
        <p:grpSpPr>
          <a:xfrm>
            <a:off x="49" y="288406"/>
            <a:ext cx="9143974" cy="4917495"/>
            <a:chOff x="49" y="288406"/>
            <a:chExt cx="9143974" cy="4917495"/>
          </a:xfrm>
        </p:grpSpPr>
        <p:grpSp>
          <p:nvGrpSpPr>
            <p:cNvPr id="3391" name="Google Shape;3391;p20"/>
            <p:cNvGrpSpPr/>
            <p:nvPr/>
          </p:nvGrpSpPr>
          <p:grpSpPr>
            <a:xfrm flipH="1">
              <a:off x="1645044" y="4329065"/>
              <a:ext cx="250404" cy="549532"/>
              <a:chOff x="7248623" y="4329065"/>
              <a:chExt cx="250404" cy="549532"/>
            </a:xfrm>
          </p:grpSpPr>
          <p:sp>
            <p:nvSpPr>
              <p:cNvPr id="3392" name="Google Shape;3392;p20"/>
              <p:cNvSpPr/>
              <p:nvPr/>
            </p:nvSpPr>
            <p:spPr>
              <a:xfrm>
                <a:off x="7403059" y="4365503"/>
                <a:ext cx="54233" cy="223287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054" extrusionOk="0">
                    <a:moveTo>
                      <a:pt x="256" y="0"/>
                    </a:moveTo>
                    <a:cubicBezTo>
                      <a:pt x="148" y="11"/>
                      <a:pt x="158" y="168"/>
                      <a:pt x="158" y="453"/>
                    </a:cubicBezTo>
                    <a:cubicBezTo>
                      <a:pt x="158" y="877"/>
                      <a:pt x="187" y="1004"/>
                      <a:pt x="0" y="1014"/>
                    </a:cubicBezTo>
                    <a:lnTo>
                      <a:pt x="0" y="1054"/>
                    </a:lnTo>
                    <a:cubicBezTo>
                      <a:pt x="59" y="1054"/>
                      <a:pt x="148" y="1034"/>
                      <a:pt x="187" y="1004"/>
                    </a:cubicBezTo>
                    <a:cubicBezTo>
                      <a:pt x="236" y="955"/>
                      <a:pt x="217" y="237"/>
                      <a:pt x="217" y="138"/>
                    </a:cubicBezTo>
                    <a:cubicBezTo>
                      <a:pt x="217" y="59"/>
                      <a:pt x="247" y="20"/>
                      <a:pt x="25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0"/>
              <p:cNvSpPr/>
              <p:nvPr/>
            </p:nvSpPr>
            <p:spPr>
              <a:xfrm>
                <a:off x="7403059" y="4367621"/>
                <a:ext cx="83468" cy="248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172" extrusionOk="0">
                    <a:moveTo>
                      <a:pt x="306" y="1"/>
                    </a:moveTo>
                    <a:cubicBezTo>
                      <a:pt x="325" y="20"/>
                      <a:pt x="345" y="99"/>
                      <a:pt x="335" y="315"/>
                    </a:cubicBezTo>
                    <a:cubicBezTo>
                      <a:pt x="295" y="699"/>
                      <a:pt x="345" y="1033"/>
                      <a:pt x="187" y="1073"/>
                    </a:cubicBezTo>
                    <a:lnTo>
                      <a:pt x="0" y="1112"/>
                    </a:lnTo>
                    <a:lnTo>
                      <a:pt x="0" y="1171"/>
                    </a:lnTo>
                    <a:cubicBezTo>
                      <a:pt x="315" y="1162"/>
                      <a:pt x="394" y="1014"/>
                      <a:pt x="394" y="404"/>
                    </a:cubicBezTo>
                    <a:cubicBezTo>
                      <a:pt x="394" y="108"/>
                      <a:pt x="374" y="20"/>
                      <a:pt x="30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0"/>
              <p:cNvSpPr/>
              <p:nvPr/>
            </p:nvSpPr>
            <p:spPr>
              <a:xfrm>
                <a:off x="7403059" y="4365503"/>
                <a:ext cx="79443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123" extrusionOk="0">
                    <a:moveTo>
                      <a:pt x="276" y="0"/>
                    </a:moveTo>
                    <a:cubicBezTo>
                      <a:pt x="266" y="0"/>
                      <a:pt x="256" y="30"/>
                      <a:pt x="247" y="50"/>
                    </a:cubicBezTo>
                    <a:cubicBezTo>
                      <a:pt x="236" y="70"/>
                      <a:pt x="227" y="109"/>
                      <a:pt x="227" y="138"/>
                    </a:cubicBezTo>
                    <a:cubicBezTo>
                      <a:pt x="227" y="237"/>
                      <a:pt x="247" y="955"/>
                      <a:pt x="197" y="1004"/>
                    </a:cubicBezTo>
                    <a:cubicBezTo>
                      <a:pt x="158" y="1034"/>
                      <a:pt x="59" y="1054"/>
                      <a:pt x="0" y="1063"/>
                    </a:cubicBezTo>
                    <a:lnTo>
                      <a:pt x="0" y="1122"/>
                    </a:lnTo>
                    <a:lnTo>
                      <a:pt x="197" y="1083"/>
                    </a:lnTo>
                    <a:cubicBezTo>
                      <a:pt x="374" y="1043"/>
                      <a:pt x="315" y="709"/>
                      <a:pt x="354" y="325"/>
                    </a:cubicBezTo>
                    <a:cubicBezTo>
                      <a:pt x="354" y="237"/>
                      <a:pt x="365" y="148"/>
                      <a:pt x="345" y="70"/>
                    </a:cubicBezTo>
                    <a:cubicBezTo>
                      <a:pt x="345" y="50"/>
                      <a:pt x="335" y="11"/>
                      <a:pt x="31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0"/>
              <p:cNvSpPr/>
              <p:nvPr/>
            </p:nvSpPr>
            <p:spPr>
              <a:xfrm>
                <a:off x="7403059" y="4365503"/>
                <a:ext cx="70969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123" extrusionOk="0">
                    <a:moveTo>
                      <a:pt x="247" y="0"/>
                    </a:moveTo>
                    <a:cubicBezTo>
                      <a:pt x="227" y="0"/>
                      <a:pt x="217" y="30"/>
                      <a:pt x="217" y="50"/>
                    </a:cubicBezTo>
                    <a:cubicBezTo>
                      <a:pt x="207" y="70"/>
                      <a:pt x="197" y="109"/>
                      <a:pt x="197" y="138"/>
                    </a:cubicBezTo>
                    <a:cubicBezTo>
                      <a:pt x="197" y="237"/>
                      <a:pt x="217" y="955"/>
                      <a:pt x="168" y="1004"/>
                    </a:cubicBezTo>
                    <a:cubicBezTo>
                      <a:pt x="138" y="1034"/>
                      <a:pt x="59" y="1054"/>
                      <a:pt x="0" y="1054"/>
                    </a:cubicBezTo>
                    <a:lnTo>
                      <a:pt x="0" y="1122"/>
                    </a:lnTo>
                    <a:lnTo>
                      <a:pt x="168" y="1083"/>
                    </a:lnTo>
                    <a:cubicBezTo>
                      <a:pt x="335" y="1043"/>
                      <a:pt x="286" y="709"/>
                      <a:pt x="315" y="325"/>
                    </a:cubicBezTo>
                    <a:cubicBezTo>
                      <a:pt x="315" y="237"/>
                      <a:pt x="325" y="148"/>
                      <a:pt x="306" y="70"/>
                    </a:cubicBezTo>
                    <a:cubicBezTo>
                      <a:pt x="306" y="50"/>
                      <a:pt x="295" y="11"/>
                      <a:pt x="27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0"/>
              <p:cNvSpPr/>
              <p:nvPr/>
            </p:nvSpPr>
            <p:spPr>
              <a:xfrm>
                <a:off x="7403059" y="4365503"/>
                <a:ext cx="73087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123" extrusionOk="0">
                    <a:moveTo>
                      <a:pt x="266" y="0"/>
                    </a:moveTo>
                    <a:cubicBezTo>
                      <a:pt x="247" y="0"/>
                      <a:pt x="236" y="30"/>
                      <a:pt x="236" y="50"/>
                    </a:cubicBezTo>
                    <a:cubicBezTo>
                      <a:pt x="217" y="70"/>
                      <a:pt x="217" y="109"/>
                      <a:pt x="217" y="138"/>
                    </a:cubicBezTo>
                    <a:cubicBezTo>
                      <a:pt x="217" y="237"/>
                      <a:pt x="236" y="955"/>
                      <a:pt x="187" y="1004"/>
                    </a:cubicBezTo>
                    <a:cubicBezTo>
                      <a:pt x="148" y="1034"/>
                      <a:pt x="59" y="1054"/>
                      <a:pt x="0" y="1054"/>
                    </a:cubicBezTo>
                    <a:lnTo>
                      <a:pt x="0" y="1122"/>
                    </a:lnTo>
                    <a:lnTo>
                      <a:pt x="187" y="1083"/>
                    </a:lnTo>
                    <a:cubicBezTo>
                      <a:pt x="345" y="1043"/>
                      <a:pt x="295" y="709"/>
                      <a:pt x="335" y="325"/>
                    </a:cubicBezTo>
                    <a:cubicBezTo>
                      <a:pt x="335" y="237"/>
                      <a:pt x="345" y="148"/>
                      <a:pt x="325" y="70"/>
                    </a:cubicBezTo>
                    <a:cubicBezTo>
                      <a:pt x="325" y="50"/>
                      <a:pt x="315" y="11"/>
                      <a:pt x="29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0"/>
              <p:cNvSpPr/>
              <p:nvPr/>
            </p:nvSpPr>
            <p:spPr>
              <a:xfrm>
                <a:off x="7399882" y="4365503"/>
                <a:ext cx="76265" cy="23811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124" extrusionOk="0">
                    <a:moveTo>
                      <a:pt x="232" y="109"/>
                    </a:moveTo>
                    <a:cubicBezTo>
                      <a:pt x="222" y="138"/>
                      <a:pt x="232" y="158"/>
                      <a:pt x="232" y="188"/>
                    </a:cubicBezTo>
                    <a:lnTo>
                      <a:pt x="232" y="109"/>
                    </a:lnTo>
                    <a:close/>
                    <a:moveTo>
                      <a:pt x="232" y="266"/>
                    </a:moveTo>
                    <a:lnTo>
                      <a:pt x="232" y="581"/>
                    </a:lnTo>
                    <a:cubicBezTo>
                      <a:pt x="242" y="473"/>
                      <a:pt x="242" y="374"/>
                      <a:pt x="232" y="266"/>
                    </a:cubicBezTo>
                    <a:close/>
                    <a:moveTo>
                      <a:pt x="212" y="965"/>
                    </a:moveTo>
                    <a:lnTo>
                      <a:pt x="212" y="965"/>
                    </a:lnTo>
                    <a:cubicBezTo>
                      <a:pt x="202" y="975"/>
                      <a:pt x="202" y="995"/>
                      <a:pt x="192" y="1004"/>
                    </a:cubicBezTo>
                    <a:cubicBezTo>
                      <a:pt x="202" y="995"/>
                      <a:pt x="212" y="975"/>
                      <a:pt x="212" y="965"/>
                    </a:cubicBezTo>
                    <a:close/>
                    <a:moveTo>
                      <a:pt x="271" y="0"/>
                    </a:moveTo>
                    <a:cubicBezTo>
                      <a:pt x="262" y="0"/>
                      <a:pt x="262" y="11"/>
                      <a:pt x="262" y="11"/>
                    </a:cubicBezTo>
                    <a:cubicBezTo>
                      <a:pt x="251" y="20"/>
                      <a:pt x="251" y="30"/>
                      <a:pt x="251" y="30"/>
                    </a:cubicBezTo>
                    <a:cubicBezTo>
                      <a:pt x="232" y="59"/>
                      <a:pt x="232" y="79"/>
                      <a:pt x="232" y="109"/>
                    </a:cubicBezTo>
                    <a:cubicBezTo>
                      <a:pt x="242" y="79"/>
                      <a:pt x="242" y="59"/>
                      <a:pt x="251" y="40"/>
                    </a:cubicBezTo>
                    <a:cubicBezTo>
                      <a:pt x="262" y="30"/>
                      <a:pt x="262" y="20"/>
                      <a:pt x="262" y="20"/>
                    </a:cubicBezTo>
                    <a:lnTo>
                      <a:pt x="271" y="11"/>
                    </a:lnTo>
                    <a:lnTo>
                      <a:pt x="310" y="11"/>
                    </a:lnTo>
                    <a:cubicBezTo>
                      <a:pt x="321" y="11"/>
                      <a:pt x="330" y="30"/>
                      <a:pt x="330" y="40"/>
                    </a:cubicBezTo>
                    <a:cubicBezTo>
                      <a:pt x="330" y="50"/>
                      <a:pt x="340" y="59"/>
                      <a:pt x="340" y="79"/>
                    </a:cubicBezTo>
                    <a:cubicBezTo>
                      <a:pt x="340" y="99"/>
                      <a:pt x="350" y="129"/>
                      <a:pt x="350" y="148"/>
                    </a:cubicBezTo>
                    <a:cubicBezTo>
                      <a:pt x="350" y="207"/>
                      <a:pt x="350" y="256"/>
                      <a:pt x="340" y="306"/>
                    </a:cubicBezTo>
                    <a:cubicBezTo>
                      <a:pt x="330" y="414"/>
                      <a:pt x="330" y="512"/>
                      <a:pt x="330" y="621"/>
                    </a:cubicBezTo>
                    <a:cubicBezTo>
                      <a:pt x="330" y="670"/>
                      <a:pt x="321" y="729"/>
                      <a:pt x="321" y="778"/>
                    </a:cubicBezTo>
                    <a:cubicBezTo>
                      <a:pt x="321" y="827"/>
                      <a:pt x="310" y="877"/>
                      <a:pt x="301" y="936"/>
                    </a:cubicBezTo>
                    <a:cubicBezTo>
                      <a:pt x="301" y="955"/>
                      <a:pt x="291" y="984"/>
                      <a:pt x="281" y="1004"/>
                    </a:cubicBezTo>
                    <a:cubicBezTo>
                      <a:pt x="271" y="1024"/>
                      <a:pt x="251" y="1054"/>
                      <a:pt x="232" y="1063"/>
                    </a:cubicBezTo>
                    <a:cubicBezTo>
                      <a:pt x="232" y="1063"/>
                      <a:pt x="222" y="1063"/>
                      <a:pt x="222" y="1073"/>
                    </a:cubicBezTo>
                    <a:lnTo>
                      <a:pt x="202" y="1073"/>
                    </a:lnTo>
                    <a:lnTo>
                      <a:pt x="163" y="1083"/>
                    </a:lnTo>
                    <a:lnTo>
                      <a:pt x="84" y="1103"/>
                    </a:lnTo>
                    <a:cubicBezTo>
                      <a:pt x="23" y="1115"/>
                      <a:pt x="0" y="1123"/>
                      <a:pt x="15" y="1123"/>
                    </a:cubicBezTo>
                    <a:cubicBezTo>
                      <a:pt x="24" y="1123"/>
                      <a:pt x="47" y="1120"/>
                      <a:pt x="84" y="1113"/>
                    </a:cubicBezTo>
                    <a:lnTo>
                      <a:pt x="163" y="1093"/>
                    </a:lnTo>
                    <a:lnTo>
                      <a:pt x="202" y="1083"/>
                    </a:lnTo>
                    <a:lnTo>
                      <a:pt x="222" y="1083"/>
                    </a:lnTo>
                    <a:cubicBezTo>
                      <a:pt x="232" y="1073"/>
                      <a:pt x="232" y="1073"/>
                      <a:pt x="242" y="1073"/>
                    </a:cubicBezTo>
                    <a:cubicBezTo>
                      <a:pt x="262" y="1054"/>
                      <a:pt x="281" y="1034"/>
                      <a:pt x="291" y="1014"/>
                    </a:cubicBezTo>
                    <a:cubicBezTo>
                      <a:pt x="301" y="984"/>
                      <a:pt x="310" y="955"/>
                      <a:pt x="310" y="936"/>
                    </a:cubicBezTo>
                    <a:cubicBezTo>
                      <a:pt x="330" y="886"/>
                      <a:pt x="330" y="827"/>
                      <a:pt x="330" y="778"/>
                    </a:cubicBezTo>
                    <a:cubicBezTo>
                      <a:pt x="340" y="729"/>
                      <a:pt x="340" y="670"/>
                      <a:pt x="340" y="621"/>
                    </a:cubicBezTo>
                    <a:cubicBezTo>
                      <a:pt x="340" y="522"/>
                      <a:pt x="340" y="414"/>
                      <a:pt x="350" y="306"/>
                    </a:cubicBezTo>
                    <a:cubicBezTo>
                      <a:pt x="360" y="256"/>
                      <a:pt x="360" y="207"/>
                      <a:pt x="360" y="148"/>
                    </a:cubicBezTo>
                    <a:cubicBezTo>
                      <a:pt x="360" y="129"/>
                      <a:pt x="350" y="99"/>
                      <a:pt x="350" y="79"/>
                    </a:cubicBezTo>
                    <a:cubicBezTo>
                      <a:pt x="350" y="59"/>
                      <a:pt x="340" y="50"/>
                      <a:pt x="340" y="40"/>
                    </a:cubicBezTo>
                    <a:cubicBezTo>
                      <a:pt x="340" y="30"/>
                      <a:pt x="330" y="20"/>
                      <a:pt x="330" y="20"/>
                    </a:cubicBezTo>
                    <a:cubicBezTo>
                      <a:pt x="330" y="11"/>
                      <a:pt x="321" y="0"/>
                      <a:pt x="32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0"/>
              <p:cNvSpPr/>
              <p:nvPr/>
            </p:nvSpPr>
            <p:spPr>
              <a:xfrm>
                <a:off x="7294594" y="4561462"/>
                <a:ext cx="54445" cy="223287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11"/>
                      <a:pt x="40" y="50"/>
                      <a:pt x="40" y="129"/>
                    </a:cubicBezTo>
                    <a:cubicBezTo>
                      <a:pt x="40" y="237"/>
                      <a:pt x="20" y="945"/>
                      <a:pt x="70" y="1004"/>
                    </a:cubicBezTo>
                    <a:cubicBezTo>
                      <a:pt x="109" y="1034"/>
                      <a:pt x="197" y="1054"/>
                      <a:pt x="256" y="1054"/>
                    </a:cubicBezTo>
                    <a:lnTo>
                      <a:pt x="256" y="1014"/>
                    </a:lnTo>
                    <a:cubicBezTo>
                      <a:pt x="70" y="1004"/>
                      <a:pt x="99" y="866"/>
                      <a:pt x="99" y="453"/>
                    </a:cubicBezTo>
                    <a:cubicBezTo>
                      <a:pt x="99" y="158"/>
                      <a:pt x="109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20"/>
              <p:cNvSpPr/>
              <p:nvPr/>
            </p:nvSpPr>
            <p:spPr>
              <a:xfrm>
                <a:off x="7263452" y="4561462"/>
                <a:ext cx="85586" cy="25040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182" extrusionOk="0">
                    <a:moveTo>
                      <a:pt x="99" y="0"/>
                    </a:moveTo>
                    <a:lnTo>
                      <a:pt x="99" y="0"/>
                    </a:lnTo>
                    <a:cubicBezTo>
                      <a:pt x="20" y="20"/>
                      <a:pt x="0" y="118"/>
                      <a:pt x="0" y="414"/>
                    </a:cubicBezTo>
                    <a:cubicBezTo>
                      <a:pt x="0" y="1024"/>
                      <a:pt x="79" y="1172"/>
                      <a:pt x="403" y="1181"/>
                    </a:cubicBezTo>
                    <a:lnTo>
                      <a:pt x="403" y="1122"/>
                    </a:lnTo>
                    <a:lnTo>
                      <a:pt x="206" y="1073"/>
                    </a:lnTo>
                    <a:cubicBezTo>
                      <a:pt x="49" y="1044"/>
                      <a:pt x="99" y="709"/>
                      <a:pt x="69" y="326"/>
                    </a:cubicBezTo>
                    <a:cubicBezTo>
                      <a:pt x="49" y="109"/>
                      <a:pt x="79" y="3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0"/>
              <p:cNvSpPr/>
              <p:nvPr/>
            </p:nvSpPr>
            <p:spPr>
              <a:xfrm>
                <a:off x="7269595" y="4561462"/>
                <a:ext cx="79443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123" extrusionOk="0">
                    <a:moveTo>
                      <a:pt x="59" y="0"/>
                    </a:moveTo>
                    <a:cubicBezTo>
                      <a:pt x="40" y="11"/>
                      <a:pt x="30" y="50"/>
                      <a:pt x="30" y="59"/>
                    </a:cubicBezTo>
                    <a:cubicBezTo>
                      <a:pt x="11" y="148"/>
                      <a:pt x="11" y="237"/>
                      <a:pt x="20" y="326"/>
                    </a:cubicBezTo>
                    <a:cubicBezTo>
                      <a:pt x="50" y="709"/>
                      <a:pt x="0" y="1044"/>
                      <a:pt x="168" y="1073"/>
                    </a:cubicBezTo>
                    <a:lnTo>
                      <a:pt x="374" y="1122"/>
                    </a:lnTo>
                    <a:lnTo>
                      <a:pt x="374" y="1054"/>
                    </a:lnTo>
                    <a:cubicBezTo>
                      <a:pt x="306" y="1054"/>
                      <a:pt x="217" y="1034"/>
                      <a:pt x="177" y="1004"/>
                    </a:cubicBezTo>
                    <a:cubicBezTo>
                      <a:pt x="118" y="945"/>
                      <a:pt x="138" y="237"/>
                      <a:pt x="138" y="129"/>
                    </a:cubicBezTo>
                    <a:cubicBezTo>
                      <a:pt x="138" y="99"/>
                      <a:pt x="138" y="70"/>
                      <a:pt x="129" y="40"/>
                    </a:cubicBezTo>
                    <a:cubicBezTo>
                      <a:pt x="118" y="30"/>
                      <a:pt x="109" y="0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20"/>
              <p:cNvSpPr/>
              <p:nvPr/>
            </p:nvSpPr>
            <p:spPr>
              <a:xfrm>
                <a:off x="7277858" y="4561462"/>
                <a:ext cx="71181" cy="23578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3" extrusionOk="0">
                    <a:moveTo>
                      <a:pt x="50" y="0"/>
                    </a:moveTo>
                    <a:cubicBezTo>
                      <a:pt x="40" y="11"/>
                      <a:pt x="31" y="50"/>
                      <a:pt x="20" y="59"/>
                    </a:cubicBezTo>
                    <a:cubicBezTo>
                      <a:pt x="11" y="148"/>
                      <a:pt x="11" y="237"/>
                      <a:pt x="20" y="326"/>
                    </a:cubicBezTo>
                    <a:cubicBezTo>
                      <a:pt x="50" y="709"/>
                      <a:pt x="1" y="1044"/>
                      <a:pt x="158" y="1073"/>
                    </a:cubicBezTo>
                    <a:lnTo>
                      <a:pt x="335" y="1113"/>
                    </a:lnTo>
                    <a:lnTo>
                      <a:pt x="335" y="1054"/>
                    </a:lnTo>
                    <a:cubicBezTo>
                      <a:pt x="276" y="1044"/>
                      <a:pt x="197" y="1034"/>
                      <a:pt x="168" y="1004"/>
                    </a:cubicBezTo>
                    <a:cubicBezTo>
                      <a:pt x="119" y="945"/>
                      <a:pt x="129" y="237"/>
                      <a:pt x="129" y="129"/>
                    </a:cubicBezTo>
                    <a:cubicBezTo>
                      <a:pt x="129" y="99"/>
                      <a:pt x="129" y="70"/>
                      <a:pt x="119" y="40"/>
                    </a:cubicBezTo>
                    <a:cubicBezTo>
                      <a:pt x="109" y="3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20"/>
              <p:cNvSpPr/>
              <p:nvPr/>
            </p:nvSpPr>
            <p:spPr>
              <a:xfrm>
                <a:off x="7273621" y="4561462"/>
                <a:ext cx="75418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123" extrusionOk="0">
                    <a:moveTo>
                      <a:pt x="60" y="0"/>
                    </a:moveTo>
                    <a:cubicBezTo>
                      <a:pt x="40" y="11"/>
                      <a:pt x="31" y="50"/>
                      <a:pt x="31" y="59"/>
                    </a:cubicBezTo>
                    <a:cubicBezTo>
                      <a:pt x="11" y="148"/>
                      <a:pt x="11" y="237"/>
                      <a:pt x="21" y="326"/>
                    </a:cubicBezTo>
                    <a:cubicBezTo>
                      <a:pt x="51" y="709"/>
                      <a:pt x="1" y="1044"/>
                      <a:pt x="158" y="1073"/>
                    </a:cubicBezTo>
                    <a:lnTo>
                      <a:pt x="355" y="1122"/>
                    </a:lnTo>
                    <a:lnTo>
                      <a:pt x="355" y="1054"/>
                    </a:lnTo>
                    <a:cubicBezTo>
                      <a:pt x="296" y="1054"/>
                      <a:pt x="208" y="1034"/>
                      <a:pt x="169" y="1004"/>
                    </a:cubicBezTo>
                    <a:cubicBezTo>
                      <a:pt x="119" y="945"/>
                      <a:pt x="139" y="237"/>
                      <a:pt x="139" y="129"/>
                    </a:cubicBezTo>
                    <a:cubicBezTo>
                      <a:pt x="139" y="99"/>
                      <a:pt x="129" y="70"/>
                      <a:pt x="119" y="40"/>
                    </a:cubicBezTo>
                    <a:cubicBezTo>
                      <a:pt x="119" y="30"/>
                      <a:pt x="110" y="0"/>
                      <a:pt x="9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0"/>
              <p:cNvSpPr/>
              <p:nvPr/>
            </p:nvSpPr>
            <p:spPr>
              <a:xfrm>
                <a:off x="7275951" y="4561462"/>
                <a:ext cx="76477" cy="238117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124" extrusionOk="0">
                    <a:moveTo>
                      <a:pt x="118" y="581"/>
                    </a:moveTo>
                    <a:cubicBezTo>
                      <a:pt x="118" y="680"/>
                      <a:pt x="118" y="788"/>
                      <a:pt x="128" y="886"/>
                    </a:cubicBezTo>
                    <a:cubicBezTo>
                      <a:pt x="138" y="916"/>
                      <a:pt x="138" y="945"/>
                      <a:pt x="138" y="965"/>
                    </a:cubicBezTo>
                    <a:cubicBezTo>
                      <a:pt x="147" y="975"/>
                      <a:pt x="147" y="995"/>
                      <a:pt x="158" y="1004"/>
                    </a:cubicBezTo>
                    <a:cubicBezTo>
                      <a:pt x="147" y="995"/>
                      <a:pt x="147" y="975"/>
                      <a:pt x="147" y="965"/>
                    </a:cubicBezTo>
                    <a:cubicBezTo>
                      <a:pt x="138" y="936"/>
                      <a:pt x="138" y="916"/>
                      <a:pt x="138" y="886"/>
                    </a:cubicBezTo>
                    <a:cubicBezTo>
                      <a:pt x="128" y="788"/>
                      <a:pt x="128" y="680"/>
                      <a:pt x="118" y="581"/>
                    </a:cubicBezTo>
                    <a:close/>
                    <a:moveTo>
                      <a:pt x="158" y="1004"/>
                    </a:moveTo>
                    <a:cubicBezTo>
                      <a:pt x="167" y="1014"/>
                      <a:pt x="177" y="1024"/>
                      <a:pt x="187" y="1024"/>
                    </a:cubicBezTo>
                    <a:cubicBezTo>
                      <a:pt x="177" y="1014"/>
                      <a:pt x="167" y="1014"/>
                      <a:pt x="158" y="1004"/>
                    </a:cubicBezTo>
                    <a:close/>
                    <a:moveTo>
                      <a:pt x="40" y="0"/>
                    </a:moveTo>
                    <a:cubicBezTo>
                      <a:pt x="40" y="0"/>
                      <a:pt x="29" y="11"/>
                      <a:pt x="29" y="20"/>
                    </a:cubicBezTo>
                    <a:cubicBezTo>
                      <a:pt x="20" y="20"/>
                      <a:pt x="20" y="30"/>
                      <a:pt x="20" y="30"/>
                    </a:cubicBezTo>
                    <a:cubicBezTo>
                      <a:pt x="20" y="50"/>
                      <a:pt x="10" y="59"/>
                      <a:pt x="10" y="70"/>
                    </a:cubicBezTo>
                    <a:cubicBezTo>
                      <a:pt x="0" y="99"/>
                      <a:pt x="0" y="129"/>
                      <a:pt x="0" y="148"/>
                    </a:cubicBezTo>
                    <a:cubicBezTo>
                      <a:pt x="0" y="207"/>
                      <a:pt x="0" y="256"/>
                      <a:pt x="10" y="306"/>
                    </a:cubicBezTo>
                    <a:cubicBezTo>
                      <a:pt x="10" y="414"/>
                      <a:pt x="20" y="512"/>
                      <a:pt x="20" y="621"/>
                    </a:cubicBezTo>
                    <a:lnTo>
                      <a:pt x="20" y="778"/>
                    </a:lnTo>
                    <a:cubicBezTo>
                      <a:pt x="29" y="827"/>
                      <a:pt x="29" y="877"/>
                      <a:pt x="40" y="936"/>
                    </a:cubicBezTo>
                    <a:cubicBezTo>
                      <a:pt x="49" y="955"/>
                      <a:pt x="49" y="985"/>
                      <a:pt x="69" y="1004"/>
                    </a:cubicBezTo>
                    <a:cubicBezTo>
                      <a:pt x="79" y="1034"/>
                      <a:pt x="88" y="1054"/>
                      <a:pt x="118" y="1073"/>
                    </a:cubicBezTo>
                    <a:cubicBezTo>
                      <a:pt x="118" y="1073"/>
                      <a:pt x="128" y="1073"/>
                      <a:pt x="138" y="1083"/>
                    </a:cubicBezTo>
                    <a:lnTo>
                      <a:pt x="158" y="1083"/>
                    </a:lnTo>
                    <a:lnTo>
                      <a:pt x="197" y="1093"/>
                    </a:lnTo>
                    <a:lnTo>
                      <a:pt x="266" y="1113"/>
                    </a:lnTo>
                    <a:cubicBezTo>
                      <a:pt x="307" y="1120"/>
                      <a:pt x="332" y="1123"/>
                      <a:pt x="343" y="1123"/>
                    </a:cubicBezTo>
                    <a:cubicBezTo>
                      <a:pt x="360" y="1123"/>
                      <a:pt x="337" y="1115"/>
                      <a:pt x="276" y="1103"/>
                    </a:cubicBezTo>
                    <a:lnTo>
                      <a:pt x="197" y="1083"/>
                    </a:lnTo>
                    <a:lnTo>
                      <a:pt x="158" y="1073"/>
                    </a:lnTo>
                    <a:lnTo>
                      <a:pt x="138" y="1073"/>
                    </a:lnTo>
                    <a:cubicBezTo>
                      <a:pt x="138" y="1063"/>
                      <a:pt x="128" y="1063"/>
                      <a:pt x="118" y="1063"/>
                    </a:cubicBezTo>
                    <a:cubicBezTo>
                      <a:pt x="99" y="1044"/>
                      <a:pt x="88" y="1024"/>
                      <a:pt x="79" y="1004"/>
                    </a:cubicBezTo>
                    <a:cubicBezTo>
                      <a:pt x="69" y="985"/>
                      <a:pt x="59" y="955"/>
                      <a:pt x="49" y="925"/>
                    </a:cubicBezTo>
                    <a:cubicBezTo>
                      <a:pt x="40" y="877"/>
                      <a:pt x="40" y="827"/>
                      <a:pt x="40" y="778"/>
                    </a:cubicBezTo>
                    <a:cubicBezTo>
                      <a:pt x="29" y="719"/>
                      <a:pt x="29" y="670"/>
                      <a:pt x="29" y="621"/>
                    </a:cubicBezTo>
                    <a:cubicBezTo>
                      <a:pt x="29" y="512"/>
                      <a:pt x="20" y="414"/>
                      <a:pt x="20" y="306"/>
                    </a:cubicBezTo>
                    <a:cubicBezTo>
                      <a:pt x="10" y="256"/>
                      <a:pt x="10" y="207"/>
                      <a:pt x="10" y="148"/>
                    </a:cubicBezTo>
                    <a:cubicBezTo>
                      <a:pt x="10" y="129"/>
                      <a:pt x="10" y="99"/>
                      <a:pt x="20" y="79"/>
                    </a:cubicBezTo>
                    <a:cubicBezTo>
                      <a:pt x="20" y="59"/>
                      <a:pt x="20" y="50"/>
                      <a:pt x="29" y="40"/>
                    </a:cubicBezTo>
                    <a:cubicBezTo>
                      <a:pt x="29" y="30"/>
                      <a:pt x="40" y="11"/>
                      <a:pt x="49" y="11"/>
                    </a:cubicBezTo>
                    <a:lnTo>
                      <a:pt x="79" y="11"/>
                    </a:lnTo>
                    <a:cubicBezTo>
                      <a:pt x="88" y="11"/>
                      <a:pt x="88" y="11"/>
                      <a:pt x="88" y="20"/>
                    </a:cubicBezTo>
                    <a:cubicBezTo>
                      <a:pt x="99" y="20"/>
                      <a:pt x="99" y="30"/>
                      <a:pt x="99" y="30"/>
                    </a:cubicBezTo>
                    <a:cubicBezTo>
                      <a:pt x="108" y="59"/>
                      <a:pt x="118" y="79"/>
                      <a:pt x="118" y="109"/>
                    </a:cubicBezTo>
                    <a:lnTo>
                      <a:pt x="118" y="188"/>
                    </a:lnTo>
                    <a:lnTo>
                      <a:pt x="118" y="267"/>
                    </a:lnTo>
                    <a:lnTo>
                      <a:pt x="118" y="581"/>
                    </a:lnTo>
                    <a:cubicBezTo>
                      <a:pt x="118" y="473"/>
                      <a:pt x="128" y="365"/>
                      <a:pt x="128" y="267"/>
                    </a:cubicBezTo>
                    <a:lnTo>
                      <a:pt x="128" y="188"/>
                    </a:lnTo>
                    <a:lnTo>
                      <a:pt x="128" y="109"/>
                    </a:lnTo>
                    <a:cubicBezTo>
                      <a:pt x="128" y="79"/>
                      <a:pt x="118" y="59"/>
                      <a:pt x="108" y="30"/>
                    </a:cubicBezTo>
                    <a:cubicBezTo>
                      <a:pt x="108" y="20"/>
                      <a:pt x="99" y="20"/>
                      <a:pt x="99" y="11"/>
                    </a:cubicBezTo>
                    <a:cubicBezTo>
                      <a:pt x="99" y="11"/>
                      <a:pt x="88" y="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20"/>
              <p:cNvSpPr/>
              <p:nvPr/>
            </p:nvSpPr>
            <p:spPr>
              <a:xfrm>
                <a:off x="7342683" y="4330124"/>
                <a:ext cx="70969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89" extrusionOk="0">
                    <a:moveTo>
                      <a:pt x="167" y="0"/>
                    </a:moveTo>
                    <a:cubicBezTo>
                      <a:pt x="0" y="0"/>
                      <a:pt x="20" y="217"/>
                      <a:pt x="20" y="482"/>
                    </a:cubicBezTo>
                    <a:lnTo>
                      <a:pt x="20" y="2588"/>
                    </a:lnTo>
                    <a:lnTo>
                      <a:pt x="324" y="2588"/>
                    </a:lnTo>
                    <a:lnTo>
                      <a:pt x="324" y="482"/>
                    </a:lnTo>
                    <a:cubicBezTo>
                      <a:pt x="324" y="217"/>
                      <a:pt x="335" y="0"/>
                      <a:pt x="16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20"/>
              <p:cNvSpPr/>
              <p:nvPr/>
            </p:nvSpPr>
            <p:spPr>
              <a:xfrm>
                <a:off x="7352852" y="4330124"/>
                <a:ext cx="50420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238" h="2589" extrusionOk="0">
                    <a:moveTo>
                      <a:pt x="119" y="0"/>
                    </a:moveTo>
                    <a:cubicBezTo>
                      <a:pt x="1" y="0"/>
                      <a:pt x="11" y="325"/>
                      <a:pt x="21" y="689"/>
                    </a:cubicBezTo>
                    <a:cubicBezTo>
                      <a:pt x="31" y="1014"/>
                      <a:pt x="51" y="2588"/>
                      <a:pt x="51" y="2588"/>
                    </a:cubicBezTo>
                    <a:lnTo>
                      <a:pt x="188" y="2588"/>
                    </a:lnTo>
                    <a:cubicBezTo>
                      <a:pt x="188" y="2588"/>
                      <a:pt x="217" y="1014"/>
                      <a:pt x="217" y="689"/>
                    </a:cubicBezTo>
                    <a:cubicBezTo>
                      <a:pt x="228" y="325"/>
                      <a:pt x="237" y="0"/>
                      <a:pt x="11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20"/>
              <p:cNvSpPr/>
              <p:nvPr/>
            </p:nvSpPr>
            <p:spPr>
              <a:xfrm>
                <a:off x="7361325" y="4330124"/>
                <a:ext cx="33472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589" extrusionOk="0">
                    <a:moveTo>
                      <a:pt x="79" y="0"/>
                    </a:moveTo>
                    <a:cubicBezTo>
                      <a:pt x="0" y="0"/>
                      <a:pt x="11" y="217"/>
                      <a:pt x="11" y="482"/>
                    </a:cubicBezTo>
                    <a:lnTo>
                      <a:pt x="11" y="2588"/>
                    </a:lnTo>
                    <a:lnTo>
                      <a:pt x="148" y="2588"/>
                    </a:lnTo>
                    <a:lnTo>
                      <a:pt x="148" y="482"/>
                    </a:lnTo>
                    <a:cubicBezTo>
                      <a:pt x="148" y="217"/>
                      <a:pt x="158" y="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20"/>
              <p:cNvSpPr/>
              <p:nvPr/>
            </p:nvSpPr>
            <p:spPr>
              <a:xfrm>
                <a:off x="7361325" y="4329065"/>
                <a:ext cx="19066" cy="547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2584" extrusionOk="0">
                    <a:moveTo>
                      <a:pt x="76" y="1"/>
                    </a:moveTo>
                    <a:cubicBezTo>
                      <a:pt x="71" y="1"/>
                      <a:pt x="66" y="2"/>
                      <a:pt x="59" y="5"/>
                    </a:cubicBezTo>
                    <a:lnTo>
                      <a:pt x="40" y="25"/>
                    </a:lnTo>
                    <a:cubicBezTo>
                      <a:pt x="40" y="35"/>
                      <a:pt x="30" y="45"/>
                      <a:pt x="30" y="54"/>
                    </a:cubicBezTo>
                    <a:cubicBezTo>
                      <a:pt x="20" y="84"/>
                      <a:pt x="11" y="104"/>
                      <a:pt x="11" y="133"/>
                    </a:cubicBezTo>
                    <a:cubicBezTo>
                      <a:pt x="11" y="163"/>
                      <a:pt x="11" y="183"/>
                      <a:pt x="0" y="212"/>
                    </a:cubicBezTo>
                    <a:lnTo>
                      <a:pt x="0" y="369"/>
                    </a:lnTo>
                    <a:lnTo>
                      <a:pt x="0" y="684"/>
                    </a:lnTo>
                    <a:lnTo>
                      <a:pt x="0" y="1324"/>
                    </a:lnTo>
                    <a:cubicBezTo>
                      <a:pt x="0" y="1747"/>
                      <a:pt x="0" y="2160"/>
                      <a:pt x="11" y="2584"/>
                    </a:cubicBezTo>
                    <a:lnTo>
                      <a:pt x="11" y="1324"/>
                    </a:lnTo>
                    <a:lnTo>
                      <a:pt x="11" y="684"/>
                    </a:lnTo>
                    <a:lnTo>
                      <a:pt x="11" y="369"/>
                    </a:lnTo>
                    <a:cubicBezTo>
                      <a:pt x="11" y="320"/>
                      <a:pt x="11" y="261"/>
                      <a:pt x="20" y="212"/>
                    </a:cubicBezTo>
                    <a:lnTo>
                      <a:pt x="20" y="133"/>
                    </a:lnTo>
                    <a:cubicBezTo>
                      <a:pt x="30" y="104"/>
                      <a:pt x="30" y="84"/>
                      <a:pt x="40" y="54"/>
                    </a:cubicBezTo>
                    <a:cubicBezTo>
                      <a:pt x="40" y="45"/>
                      <a:pt x="50" y="35"/>
                      <a:pt x="50" y="25"/>
                    </a:cubicBezTo>
                    <a:cubicBezTo>
                      <a:pt x="59" y="25"/>
                      <a:pt x="59" y="15"/>
                      <a:pt x="70" y="15"/>
                    </a:cubicBezTo>
                    <a:cubicBezTo>
                      <a:pt x="79" y="5"/>
                      <a:pt x="89" y="5"/>
                      <a:pt x="89" y="5"/>
                    </a:cubicBezTo>
                    <a:cubicBezTo>
                      <a:pt x="89" y="5"/>
                      <a:pt x="85" y="1"/>
                      <a:pt x="7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20"/>
              <p:cNvSpPr/>
              <p:nvPr/>
            </p:nvSpPr>
            <p:spPr>
              <a:xfrm>
                <a:off x="7378061" y="4329065"/>
                <a:ext cx="16736" cy="54741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584" extrusionOk="0">
                    <a:moveTo>
                      <a:pt x="6" y="1"/>
                    </a:moveTo>
                    <a:cubicBezTo>
                      <a:pt x="0" y="1"/>
                      <a:pt x="0" y="5"/>
                      <a:pt x="0" y="5"/>
                    </a:cubicBezTo>
                    <a:lnTo>
                      <a:pt x="10" y="15"/>
                    </a:lnTo>
                    <a:cubicBezTo>
                      <a:pt x="20" y="15"/>
                      <a:pt x="30" y="25"/>
                      <a:pt x="30" y="25"/>
                    </a:cubicBezTo>
                    <a:cubicBezTo>
                      <a:pt x="39" y="35"/>
                      <a:pt x="39" y="45"/>
                      <a:pt x="39" y="54"/>
                    </a:cubicBezTo>
                    <a:cubicBezTo>
                      <a:pt x="50" y="84"/>
                      <a:pt x="59" y="104"/>
                      <a:pt x="59" y="133"/>
                    </a:cubicBezTo>
                    <a:cubicBezTo>
                      <a:pt x="59" y="163"/>
                      <a:pt x="59" y="183"/>
                      <a:pt x="69" y="212"/>
                    </a:cubicBezTo>
                    <a:lnTo>
                      <a:pt x="69" y="369"/>
                    </a:lnTo>
                    <a:lnTo>
                      <a:pt x="69" y="684"/>
                    </a:lnTo>
                    <a:lnTo>
                      <a:pt x="69" y="1324"/>
                    </a:lnTo>
                    <a:lnTo>
                      <a:pt x="69" y="2584"/>
                    </a:lnTo>
                    <a:cubicBezTo>
                      <a:pt x="69" y="2160"/>
                      <a:pt x="79" y="1747"/>
                      <a:pt x="79" y="1324"/>
                    </a:cubicBezTo>
                    <a:lnTo>
                      <a:pt x="79" y="684"/>
                    </a:lnTo>
                    <a:lnTo>
                      <a:pt x="79" y="369"/>
                    </a:lnTo>
                    <a:lnTo>
                      <a:pt x="79" y="212"/>
                    </a:lnTo>
                    <a:cubicBezTo>
                      <a:pt x="79" y="183"/>
                      <a:pt x="69" y="163"/>
                      <a:pt x="69" y="133"/>
                    </a:cubicBezTo>
                    <a:cubicBezTo>
                      <a:pt x="69" y="104"/>
                      <a:pt x="59" y="84"/>
                      <a:pt x="59" y="54"/>
                    </a:cubicBezTo>
                    <a:cubicBezTo>
                      <a:pt x="50" y="45"/>
                      <a:pt x="50" y="35"/>
                      <a:pt x="39" y="25"/>
                    </a:cubicBezTo>
                    <a:lnTo>
                      <a:pt x="20" y="5"/>
                    </a:lnTo>
                    <a:cubicBezTo>
                      <a:pt x="13" y="2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20"/>
              <p:cNvSpPr/>
              <p:nvPr/>
            </p:nvSpPr>
            <p:spPr>
              <a:xfrm>
                <a:off x="7400941" y="4703188"/>
                <a:ext cx="18854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" extrusionOk="0">
                    <a:moveTo>
                      <a:pt x="89" y="1"/>
                    </a:moveTo>
                    <a:cubicBezTo>
                      <a:pt x="60" y="1"/>
                      <a:pt x="30" y="1"/>
                      <a:pt x="10" y="11"/>
                    </a:cubicBezTo>
                    <a:cubicBezTo>
                      <a:pt x="1" y="11"/>
                      <a:pt x="10" y="20"/>
                      <a:pt x="10" y="20"/>
                    </a:cubicBezTo>
                    <a:cubicBezTo>
                      <a:pt x="40" y="20"/>
                      <a:pt x="60" y="11"/>
                      <a:pt x="8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20"/>
              <p:cNvSpPr/>
              <p:nvPr/>
            </p:nvSpPr>
            <p:spPr>
              <a:xfrm>
                <a:off x="7336327" y="4759539"/>
                <a:ext cx="16736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30"/>
                      <a:pt x="40" y="60"/>
                      <a:pt x="59" y="79"/>
                    </a:cubicBezTo>
                    <a:cubicBezTo>
                      <a:pt x="69" y="79"/>
                      <a:pt x="79" y="79"/>
                      <a:pt x="69" y="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20"/>
              <p:cNvSpPr/>
              <p:nvPr/>
            </p:nvSpPr>
            <p:spPr>
              <a:xfrm>
                <a:off x="7336327" y="4724160"/>
                <a:ext cx="19066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0" y="0"/>
                    </a:moveTo>
                    <a:cubicBezTo>
                      <a:pt x="30" y="30"/>
                      <a:pt x="50" y="59"/>
                      <a:pt x="79" y="89"/>
                    </a:cubicBezTo>
                    <a:cubicBezTo>
                      <a:pt x="89" y="89"/>
                      <a:pt x="89" y="89"/>
                      <a:pt x="89" y="79"/>
                    </a:cubicBezTo>
                    <a:cubicBezTo>
                      <a:pt x="59" y="50"/>
                      <a:pt x="30" y="3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20"/>
              <p:cNvSpPr/>
              <p:nvPr/>
            </p:nvSpPr>
            <p:spPr>
              <a:xfrm>
                <a:off x="7248623" y="4659547"/>
                <a:ext cx="21185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29"/>
                      <a:pt x="60" y="59"/>
                      <a:pt x="90" y="79"/>
                    </a:cubicBezTo>
                    <a:cubicBezTo>
                      <a:pt x="99" y="79"/>
                      <a:pt x="99" y="69"/>
                      <a:pt x="99" y="69"/>
                    </a:cubicBezTo>
                    <a:cubicBezTo>
                      <a:pt x="70" y="40"/>
                      <a:pt x="31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20"/>
              <p:cNvSpPr/>
              <p:nvPr/>
            </p:nvSpPr>
            <p:spPr>
              <a:xfrm>
                <a:off x="7254978" y="4628194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0"/>
                      <a:pt x="30" y="40"/>
                      <a:pt x="50" y="50"/>
                    </a:cubicBezTo>
                    <a:cubicBezTo>
                      <a:pt x="50" y="50"/>
                      <a:pt x="60" y="40"/>
                      <a:pt x="50" y="40"/>
                    </a:cubicBezTo>
                    <a:cubicBezTo>
                      <a:pt x="40" y="30"/>
                      <a:pt x="20" y="11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20"/>
              <p:cNvSpPr/>
              <p:nvPr/>
            </p:nvSpPr>
            <p:spPr>
              <a:xfrm>
                <a:off x="7257096" y="4592815"/>
                <a:ext cx="10592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50" h="69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20" y="20"/>
                      <a:pt x="30" y="49"/>
                      <a:pt x="40" y="69"/>
                    </a:cubicBezTo>
                    <a:lnTo>
                      <a:pt x="50" y="69"/>
                    </a:lnTo>
                    <a:cubicBezTo>
                      <a:pt x="40" y="40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20"/>
              <p:cNvSpPr/>
              <p:nvPr/>
            </p:nvSpPr>
            <p:spPr>
              <a:xfrm>
                <a:off x="7267477" y="4557225"/>
                <a:ext cx="8686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1" h="60" extrusionOk="0">
                    <a:moveTo>
                      <a:pt x="1" y="1"/>
                    </a:moveTo>
                    <a:lnTo>
                      <a:pt x="30" y="60"/>
                    </a:lnTo>
                    <a:lnTo>
                      <a:pt x="40" y="50"/>
                    </a:lnTo>
                    <a:cubicBezTo>
                      <a:pt x="30" y="31"/>
                      <a:pt x="2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20"/>
              <p:cNvSpPr/>
              <p:nvPr/>
            </p:nvSpPr>
            <p:spPr>
              <a:xfrm>
                <a:off x="7302856" y="4553200"/>
                <a:ext cx="10804" cy="23939"/>
              </a:xfrm>
              <a:custGeom>
                <a:avLst/>
                <a:gdLst/>
                <a:ahLst/>
                <a:cxnLst/>
                <a:rect l="l" t="t" r="r" b="b"/>
                <a:pathLst>
                  <a:path w="51" h="113" extrusionOk="0">
                    <a:moveTo>
                      <a:pt x="50" y="0"/>
                    </a:moveTo>
                    <a:cubicBezTo>
                      <a:pt x="31" y="39"/>
                      <a:pt x="11" y="69"/>
                      <a:pt x="1" y="109"/>
                    </a:cubicBezTo>
                    <a:cubicBezTo>
                      <a:pt x="1" y="109"/>
                      <a:pt x="5" y="113"/>
                      <a:pt x="8" y="113"/>
                    </a:cubicBezTo>
                    <a:cubicBezTo>
                      <a:pt x="10" y="113"/>
                      <a:pt x="11" y="112"/>
                      <a:pt x="11" y="109"/>
                    </a:cubicBezTo>
                    <a:cubicBezTo>
                      <a:pt x="31" y="79"/>
                      <a:pt x="40" y="39"/>
                      <a:pt x="50" y="1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7340353" y="4521846"/>
                <a:ext cx="12075" cy="11652"/>
              </a:xfrm>
              <a:custGeom>
                <a:avLst/>
                <a:gdLst/>
                <a:ahLst/>
                <a:cxnLst/>
                <a:rect l="l" t="t" r="r" b="b"/>
                <a:pathLst>
                  <a:path w="57" h="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21"/>
                      <a:pt x="31" y="40"/>
                      <a:pt x="50" y="50"/>
                    </a:cubicBezTo>
                    <a:cubicBezTo>
                      <a:pt x="40" y="30"/>
                      <a:pt x="21" y="10"/>
                      <a:pt x="1" y="1"/>
                    </a:cubicBezTo>
                    <a:close/>
                    <a:moveTo>
                      <a:pt x="50" y="50"/>
                    </a:moveTo>
                    <a:cubicBezTo>
                      <a:pt x="50" y="53"/>
                      <a:pt x="52" y="54"/>
                      <a:pt x="53" y="54"/>
                    </a:cubicBezTo>
                    <a:cubicBezTo>
                      <a:pt x="55" y="54"/>
                      <a:pt x="57" y="50"/>
                      <a:pt x="50" y="5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20"/>
              <p:cNvSpPr/>
              <p:nvPr/>
            </p:nvSpPr>
            <p:spPr>
              <a:xfrm>
                <a:off x="7325947" y="4469732"/>
                <a:ext cx="18854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89" h="8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" y="30"/>
                      <a:pt x="49" y="59"/>
                      <a:pt x="79" y="79"/>
                    </a:cubicBezTo>
                    <a:cubicBezTo>
                      <a:pt x="89" y="79"/>
                      <a:pt x="89" y="79"/>
                      <a:pt x="89" y="70"/>
                    </a:cubicBezTo>
                    <a:cubicBezTo>
                      <a:pt x="59" y="50"/>
                      <a:pt x="3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20"/>
              <p:cNvSpPr/>
              <p:nvPr/>
            </p:nvSpPr>
            <p:spPr>
              <a:xfrm>
                <a:off x="7400941" y="4448971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0" y="20"/>
                      <a:pt x="20" y="30"/>
                      <a:pt x="1" y="50"/>
                    </a:cubicBezTo>
                    <a:lnTo>
                      <a:pt x="10" y="59"/>
                    </a:lnTo>
                    <a:cubicBezTo>
                      <a:pt x="30" y="39"/>
                      <a:pt x="40" y="20"/>
                      <a:pt x="6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20"/>
              <p:cNvSpPr/>
              <p:nvPr/>
            </p:nvSpPr>
            <p:spPr>
              <a:xfrm>
                <a:off x="7376578" y="4482231"/>
                <a:ext cx="7838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45" extrusionOk="0">
                    <a:moveTo>
                      <a:pt x="37" y="0"/>
                    </a:moveTo>
                    <a:cubicBezTo>
                      <a:pt x="27" y="11"/>
                      <a:pt x="7" y="20"/>
                      <a:pt x="7" y="40"/>
                    </a:cubicBezTo>
                    <a:cubicBezTo>
                      <a:pt x="1" y="40"/>
                      <a:pt x="3" y="44"/>
                      <a:pt x="8" y="44"/>
                    </a:cubicBezTo>
                    <a:cubicBezTo>
                      <a:pt x="11" y="44"/>
                      <a:pt x="14" y="43"/>
                      <a:pt x="17" y="40"/>
                    </a:cubicBezTo>
                    <a:cubicBezTo>
                      <a:pt x="27" y="30"/>
                      <a:pt x="27" y="20"/>
                      <a:pt x="3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20"/>
              <p:cNvSpPr/>
              <p:nvPr/>
            </p:nvSpPr>
            <p:spPr>
              <a:xfrm>
                <a:off x="7382087" y="4534345"/>
                <a:ext cx="8686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0" extrusionOk="0">
                    <a:moveTo>
                      <a:pt x="40" y="1"/>
                    </a:moveTo>
                    <a:cubicBezTo>
                      <a:pt x="31" y="1"/>
                      <a:pt x="11" y="10"/>
                      <a:pt x="1" y="21"/>
                    </a:cubicBezTo>
                    <a:lnTo>
                      <a:pt x="11" y="30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20"/>
              <p:cNvSpPr/>
              <p:nvPr/>
            </p:nvSpPr>
            <p:spPr>
              <a:xfrm>
                <a:off x="7398822" y="456569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40" y="20"/>
                      <a:pt x="20" y="30"/>
                      <a:pt x="11" y="50"/>
                    </a:cubicBezTo>
                    <a:cubicBezTo>
                      <a:pt x="0" y="50"/>
                      <a:pt x="11" y="59"/>
                      <a:pt x="11" y="59"/>
                    </a:cubicBezTo>
                    <a:cubicBezTo>
                      <a:pt x="30" y="39"/>
                      <a:pt x="5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0"/>
              <p:cNvSpPr/>
              <p:nvPr/>
            </p:nvSpPr>
            <p:spPr>
              <a:xfrm>
                <a:off x="7336327" y="4613576"/>
                <a:ext cx="16736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79" h="41" extrusionOk="0">
                    <a:moveTo>
                      <a:pt x="0" y="1"/>
                    </a:moveTo>
                    <a:cubicBezTo>
                      <a:pt x="30" y="10"/>
                      <a:pt x="50" y="30"/>
                      <a:pt x="69" y="40"/>
                    </a:cubicBezTo>
                    <a:cubicBezTo>
                      <a:pt x="69" y="40"/>
                      <a:pt x="79" y="40"/>
                      <a:pt x="69" y="30"/>
                    </a:cubicBezTo>
                    <a:cubicBezTo>
                      <a:pt x="50" y="21"/>
                      <a:pt x="3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0"/>
              <p:cNvSpPr/>
              <p:nvPr/>
            </p:nvSpPr>
            <p:spPr>
              <a:xfrm>
                <a:off x="7407085" y="4655310"/>
                <a:ext cx="15041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71" h="40" extrusionOk="0">
                    <a:moveTo>
                      <a:pt x="70" y="1"/>
                    </a:moveTo>
                    <a:cubicBezTo>
                      <a:pt x="50" y="10"/>
                      <a:pt x="20" y="20"/>
                      <a:pt x="1" y="30"/>
                    </a:cubicBezTo>
                    <a:lnTo>
                      <a:pt x="11" y="40"/>
                    </a:lnTo>
                    <a:cubicBezTo>
                      <a:pt x="31" y="30"/>
                      <a:pt x="50" y="10"/>
                      <a:pt x="7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0"/>
              <p:cNvSpPr/>
              <p:nvPr/>
            </p:nvSpPr>
            <p:spPr>
              <a:xfrm>
                <a:off x="7405178" y="4776275"/>
                <a:ext cx="8474" cy="211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0" y="0"/>
                    </a:moveTo>
                    <a:lnTo>
                      <a:pt x="10" y="10"/>
                    </a:lnTo>
                    <a:cubicBezTo>
                      <a:pt x="20" y="10"/>
                      <a:pt x="29" y="1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0"/>
              <p:cNvSpPr/>
              <p:nvPr/>
            </p:nvSpPr>
            <p:spPr>
              <a:xfrm>
                <a:off x="7403059" y="4819916"/>
                <a:ext cx="20973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99" h="51" extrusionOk="0">
                    <a:moveTo>
                      <a:pt x="98" y="1"/>
                    </a:moveTo>
                    <a:lnTo>
                      <a:pt x="98" y="1"/>
                    </a:lnTo>
                    <a:cubicBezTo>
                      <a:pt x="69" y="11"/>
                      <a:pt x="30" y="20"/>
                      <a:pt x="10" y="40"/>
                    </a:cubicBezTo>
                    <a:cubicBezTo>
                      <a:pt x="0" y="40"/>
                      <a:pt x="10" y="50"/>
                      <a:pt x="10" y="50"/>
                    </a:cubicBezTo>
                    <a:cubicBezTo>
                      <a:pt x="39" y="31"/>
                      <a:pt x="69" y="11"/>
                      <a:pt x="9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0"/>
              <p:cNvSpPr/>
              <p:nvPr/>
            </p:nvSpPr>
            <p:spPr>
              <a:xfrm>
                <a:off x="7319592" y="4843007"/>
                <a:ext cx="2944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6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" y="20"/>
                      <a:pt x="79" y="49"/>
                      <a:pt x="129" y="69"/>
                    </a:cubicBezTo>
                    <a:cubicBezTo>
                      <a:pt x="129" y="69"/>
                      <a:pt x="138" y="59"/>
                      <a:pt x="129" y="59"/>
                    </a:cubicBezTo>
                    <a:cubicBezTo>
                      <a:pt x="89" y="40"/>
                      <a:pt x="40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0"/>
              <p:cNvSpPr/>
              <p:nvPr/>
            </p:nvSpPr>
            <p:spPr>
              <a:xfrm>
                <a:off x="7332091" y="4822034"/>
                <a:ext cx="20973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1" y="1"/>
                    </a:moveTo>
                    <a:lnTo>
                      <a:pt x="89" y="60"/>
                    </a:lnTo>
                    <a:cubicBezTo>
                      <a:pt x="89" y="60"/>
                      <a:pt x="99" y="50"/>
                      <a:pt x="89" y="50"/>
                    </a:cubicBezTo>
                    <a:cubicBezTo>
                      <a:pt x="60" y="30"/>
                      <a:pt x="30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0"/>
              <p:cNvSpPr/>
              <p:nvPr/>
            </p:nvSpPr>
            <p:spPr>
              <a:xfrm>
                <a:off x="7263452" y="4751277"/>
                <a:ext cx="14617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69" h="40" extrusionOk="0">
                    <a:moveTo>
                      <a:pt x="0" y="0"/>
                    </a:moveTo>
                    <a:cubicBezTo>
                      <a:pt x="20" y="10"/>
                      <a:pt x="40" y="29"/>
                      <a:pt x="69" y="40"/>
                    </a:cubicBezTo>
                    <a:lnTo>
                      <a:pt x="69" y="29"/>
                    </a:lnTo>
                    <a:cubicBezTo>
                      <a:pt x="49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0"/>
              <p:cNvSpPr/>
              <p:nvPr/>
            </p:nvSpPr>
            <p:spPr>
              <a:xfrm>
                <a:off x="7307093" y="4698951"/>
                <a:ext cx="6567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0" y="1"/>
                    </a:moveTo>
                    <a:cubicBezTo>
                      <a:pt x="20" y="11"/>
                      <a:pt x="11" y="11"/>
                      <a:pt x="0" y="21"/>
                    </a:cubicBezTo>
                    <a:lnTo>
                      <a:pt x="11" y="31"/>
                    </a:lnTo>
                    <a:cubicBezTo>
                      <a:pt x="20" y="21"/>
                      <a:pt x="30" y="11"/>
                      <a:pt x="3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0"/>
              <p:cNvSpPr/>
              <p:nvPr/>
            </p:nvSpPr>
            <p:spPr>
              <a:xfrm>
                <a:off x="7342683" y="4426091"/>
                <a:ext cx="10381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9" h="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10"/>
                      <a:pt x="29" y="29"/>
                      <a:pt x="39" y="49"/>
                    </a:cubicBezTo>
                    <a:lnTo>
                      <a:pt x="49" y="39"/>
                    </a:lnTo>
                    <a:cubicBezTo>
                      <a:pt x="39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0"/>
              <p:cNvSpPr/>
              <p:nvPr/>
            </p:nvSpPr>
            <p:spPr>
              <a:xfrm>
                <a:off x="7388442" y="4409355"/>
                <a:ext cx="10592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50" h="30" extrusionOk="0">
                    <a:moveTo>
                      <a:pt x="49" y="0"/>
                    </a:moveTo>
                    <a:cubicBezTo>
                      <a:pt x="30" y="10"/>
                      <a:pt x="10" y="10"/>
                      <a:pt x="1" y="20"/>
                    </a:cubicBezTo>
                    <a:cubicBezTo>
                      <a:pt x="1" y="30"/>
                      <a:pt x="1" y="30"/>
                      <a:pt x="10" y="30"/>
                    </a:cubicBezTo>
                    <a:cubicBezTo>
                      <a:pt x="20" y="20"/>
                      <a:pt x="30" y="10"/>
                      <a:pt x="4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20"/>
              <p:cNvSpPr/>
              <p:nvPr/>
            </p:nvSpPr>
            <p:spPr>
              <a:xfrm>
                <a:off x="7388442" y="4355122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69" y="1"/>
                    </a:moveTo>
                    <a:cubicBezTo>
                      <a:pt x="49" y="20"/>
                      <a:pt x="20" y="30"/>
                      <a:pt x="10" y="49"/>
                    </a:cubicBezTo>
                    <a:cubicBezTo>
                      <a:pt x="1" y="49"/>
                      <a:pt x="10" y="60"/>
                      <a:pt x="10" y="60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20"/>
              <p:cNvSpPr/>
              <p:nvPr/>
            </p:nvSpPr>
            <p:spPr>
              <a:xfrm>
                <a:off x="7403695" y="4373765"/>
                <a:ext cx="22456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4" extrusionOk="0">
                    <a:moveTo>
                      <a:pt x="106" y="1"/>
                    </a:moveTo>
                    <a:cubicBezTo>
                      <a:pt x="66" y="20"/>
                      <a:pt x="36" y="40"/>
                      <a:pt x="7" y="60"/>
                    </a:cubicBezTo>
                    <a:cubicBezTo>
                      <a:pt x="0" y="67"/>
                      <a:pt x="3" y="74"/>
                      <a:pt x="6" y="74"/>
                    </a:cubicBezTo>
                    <a:cubicBezTo>
                      <a:pt x="6" y="74"/>
                      <a:pt x="7" y="73"/>
                      <a:pt x="7" y="70"/>
                    </a:cubicBezTo>
                    <a:cubicBezTo>
                      <a:pt x="47" y="50"/>
                      <a:pt x="76" y="31"/>
                      <a:pt x="10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20"/>
              <p:cNvSpPr/>
              <p:nvPr/>
            </p:nvSpPr>
            <p:spPr>
              <a:xfrm>
                <a:off x="7327854" y="4369740"/>
                <a:ext cx="21185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100" h="74" extrusionOk="0">
                    <a:moveTo>
                      <a:pt x="1" y="0"/>
                    </a:moveTo>
                    <a:cubicBezTo>
                      <a:pt x="31" y="20"/>
                      <a:pt x="60" y="50"/>
                      <a:pt x="90" y="69"/>
                    </a:cubicBezTo>
                    <a:cubicBezTo>
                      <a:pt x="93" y="72"/>
                      <a:pt x="94" y="73"/>
                      <a:pt x="96" y="73"/>
                    </a:cubicBezTo>
                    <a:cubicBezTo>
                      <a:pt x="99" y="73"/>
                      <a:pt x="99" y="66"/>
                      <a:pt x="99" y="59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20"/>
              <p:cNvSpPr/>
              <p:nvPr/>
            </p:nvSpPr>
            <p:spPr>
              <a:xfrm>
                <a:off x="7350945" y="4334361"/>
                <a:ext cx="6355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30" h="69" extrusionOk="0">
                    <a:moveTo>
                      <a:pt x="0" y="0"/>
                    </a:moveTo>
                    <a:cubicBezTo>
                      <a:pt x="0" y="20"/>
                      <a:pt x="10" y="49"/>
                      <a:pt x="20" y="69"/>
                    </a:cubicBezTo>
                    <a:cubicBezTo>
                      <a:pt x="20" y="69"/>
                      <a:pt x="30" y="69"/>
                      <a:pt x="30" y="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20"/>
              <p:cNvSpPr/>
              <p:nvPr/>
            </p:nvSpPr>
            <p:spPr>
              <a:xfrm>
                <a:off x="7369588" y="4659547"/>
                <a:ext cx="8686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41" h="50" extrusionOk="0">
                    <a:moveTo>
                      <a:pt x="1" y="0"/>
                    </a:moveTo>
                    <a:cubicBezTo>
                      <a:pt x="20" y="20"/>
                      <a:pt x="20" y="29"/>
                      <a:pt x="31" y="49"/>
                    </a:cubicBezTo>
                    <a:lnTo>
                      <a:pt x="40" y="49"/>
                    </a:lnTo>
                    <a:cubicBezTo>
                      <a:pt x="40" y="29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20"/>
              <p:cNvSpPr/>
              <p:nvPr/>
            </p:nvSpPr>
            <p:spPr>
              <a:xfrm>
                <a:off x="7378061" y="4609551"/>
                <a:ext cx="14829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69" y="0"/>
                    </a:moveTo>
                    <a:cubicBezTo>
                      <a:pt x="50" y="20"/>
                      <a:pt x="20" y="40"/>
                      <a:pt x="0" y="59"/>
                    </a:cubicBezTo>
                    <a:lnTo>
                      <a:pt x="10" y="69"/>
                    </a:lnTo>
                    <a:lnTo>
                      <a:pt x="69" y="1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20"/>
              <p:cNvSpPr/>
              <p:nvPr/>
            </p:nvSpPr>
            <p:spPr>
              <a:xfrm>
                <a:off x="7367681" y="4576079"/>
                <a:ext cx="12711" cy="13558"/>
              </a:xfrm>
              <a:custGeom>
                <a:avLst/>
                <a:gdLst/>
                <a:ahLst/>
                <a:cxnLst/>
                <a:rect l="l" t="t" r="r" b="b"/>
                <a:pathLst>
                  <a:path w="60" h="64" extrusionOk="0">
                    <a:moveTo>
                      <a:pt x="0" y="1"/>
                    </a:moveTo>
                    <a:cubicBezTo>
                      <a:pt x="20" y="20"/>
                      <a:pt x="29" y="50"/>
                      <a:pt x="49" y="60"/>
                    </a:cubicBezTo>
                    <a:cubicBezTo>
                      <a:pt x="49" y="63"/>
                      <a:pt x="50" y="64"/>
                      <a:pt x="52" y="64"/>
                    </a:cubicBezTo>
                    <a:cubicBezTo>
                      <a:pt x="55" y="64"/>
                      <a:pt x="59" y="60"/>
                      <a:pt x="59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20"/>
              <p:cNvSpPr/>
              <p:nvPr/>
            </p:nvSpPr>
            <p:spPr>
              <a:xfrm>
                <a:off x="7371706" y="4423761"/>
                <a:ext cx="10592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0" h="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21"/>
                      <a:pt x="21" y="40"/>
                      <a:pt x="40" y="60"/>
                    </a:cubicBezTo>
                    <a:lnTo>
                      <a:pt x="50" y="50"/>
                    </a:lnTo>
                    <a:cubicBezTo>
                      <a:pt x="30" y="31"/>
                      <a:pt x="1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20"/>
              <p:cNvSpPr/>
              <p:nvPr/>
            </p:nvSpPr>
            <p:spPr>
              <a:xfrm>
                <a:off x="7334209" y="4672046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1" y="0"/>
                    </a:moveTo>
                    <a:cubicBezTo>
                      <a:pt x="20" y="10"/>
                      <a:pt x="30" y="30"/>
                      <a:pt x="50" y="49"/>
                    </a:cubicBezTo>
                    <a:lnTo>
                      <a:pt x="60" y="40"/>
                    </a:lnTo>
                    <a:cubicBezTo>
                      <a:pt x="40" y="20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20"/>
              <p:cNvSpPr/>
              <p:nvPr/>
            </p:nvSpPr>
            <p:spPr>
              <a:xfrm>
                <a:off x="7378061" y="4728186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9" y="1"/>
                    </a:moveTo>
                    <a:cubicBezTo>
                      <a:pt x="39" y="1"/>
                      <a:pt x="20" y="11"/>
                      <a:pt x="0" y="31"/>
                    </a:cubicBezTo>
                    <a:lnTo>
                      <a:pt x="10" y="40"/>
                    </a:lnTo>
                    <a:cubicBezTo>
                      <a:pt x="30" y="20"/>
                      <a:pt x="39" y="1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20"/>
              <p:cNvSpPr/>
              <p:nvPr/>
            </p:nvSpPr>
            <p:spPr>
              <a:xfrm>
                <a:off x="7369588" y="4768013"/>
                <a:ext cx="8686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10"/>
                      <a:pt x="20" y="20"/>
                      <a:pt x="20" y="29"/>
                    </a:cubicBezTo>
                    <a:cubicBezTo>
                      <a:pt x="20" y="29"/>
                      <a:pt x="31" y="39"/>
                      <a:pt x="31" y="49"/>
                    </a:cubicBezTo>
                    <a:lnTo>
                      <a:pt x="40" y="49"/>
                    </a:lnTo>
                    <a:cubicBezTo>
                      <a:pt x="40" y="29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20"/>
              <p:cNvSpPr/>
              <p:nvPr/>
            </p:nvSpPr>
            <p:spPr>
              <a:xfrm>
                <a:off x="7378061" y="4834533"/>
                <a:ext cx="14829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39" y="10"/>
                      <a:pt x="20" y="30"/>
                      <a:pt x="0" y="60"/>
                    </a:cubicBezTo>
                    <a:cubicBezTo>
                      <a:pt x="0" y="60"/>
                      <a:pt x="5" y="64"/>
                      <a:pt x="8" y="64"/>
                    </a:cubicBezTo>
                    <a:cubicBezTo>
                      <a:pt x="9" y="64"/>
                      <a:pt x="10" y="63"/>
                      <a:pt x="10" y="60"/>
                    </a:cubicBezTo>
                    <a:cubicBezTo>
                      <a:pt x="30" y="40"/>
                      <a:pt x="39" y="21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20"/>
              <p:cNvSpPr/>
              <p:nvPr/>
            </p:nvSpPr>
            <p:spPr>
              <a:xfrm>
                <a:off x="7407085" y="4855506"/>
                <a:ext cx="1504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71" h="50" extrusionOk="0">
                    <a:moveTo>
                      <a:pt x="70" y="0"/>
                    </a:moveTo>
                    <a:lnTo>
                      <a:pt x="70" y="0"/>
                    </a:lnTo>
                    <a:cubicBezTo>
                      <a:pt x="50" y="10"/>
                      <a:pt x="20" y="20"/>
                      <a:pt x="1" y="40"/>
                    </a:cubicBezTo>
                    <a:cubicBezTo>
                      <a:pt x="1" y="40"/>
                      <a:pt x="1" y="49"/>
                      <a:pt x="11" y="49"/>
                    </a:cubicBezTo>
                    <a:cubicBezTo>
                      <a:pt x="31" y="30"/>
                      <a:pt x="50" y="20"/>
                      <a:pt x="7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20"/>
              <p:cNvSpPr/>
              <p:nvPr/>
            </p:nvSpPr>
            <p:spPr>
              <a:xfrm>
                <a:off x="7290357" y="4623957"/>
                <a:ext cx="868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41" h="40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20" y="11"/>
                      <a:pt x="11" y="20"/>
                      <a:pt x="1" y="31"/>
                    </a:cubicBezTo>
                    <a:lnTo>
                      <a:pt x="11" y="40"/>
                    </a:lnTo>
                    <a:cubicBezTo>
                      <a:pt x="20" y="31"/>
                      <a:pt x="31" y="11"/>
                      <a:pt x="4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20"/>
              <p:cNvSpPr/>
              <p:nvPr/>
            </p:nvSpPr>
            <p:spPr>
              <a:xfrm>
                <a:off x="7282094" y="4584553"/>
                <a:ext cx="8474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40" h="7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29"/>
                      <a:pt x="20" y="49"/>
                      <a:pt x="30" y="79"/>
                    </a:cubicBezTo>
                    <a:cubicBezTo>
                      <a:pt x="30" y="79"/>
                      <a:pt x="40" y="79"/>
                      <a:pt x="40" y="69"/>
                    </a:cubicBezTo>
                    <a:cubicBezTo>
                      <a:pt x="30" y="4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20"/>
              <p:cNvSpPr/>
              <p:nvPr/>
            </p:nvSpPr>
            <p:spPr>
              <a:xfrm>
                <a:off x="7304974" y="4605314"/>
                <a:ext cx="14829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0" extrusionOk="0">
                    <a:moveTo>
                      <a:pt x="69" y="0"/>
                    </a:moveTo>
                    <a:cubicBezTo>
                      <a:pt x="50" y="10"/>
                      <a:pt x="21" y="20"/>
                      <a:pt x="1" y="40"/>
                    </a:cubicBezTo>
                    <a:cubicBezTo>
                      <a:pt x="1" y="49"/>
                      <a:pt x="10" y="49"/>
                      <a:pt x="10" y="49"/>
                    </a:cubicBezTo>
                    <a:cubicBezTo>
                      <a:pt x="30" y="40"/>
                      <a:pt x="50" y="20"/>
                      <a:pt x="69" y="10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20"/>
              <p:cNvSpPr/>
              <p:nvPr/>
            </p:nvSpPr>
            <p:spPr>
              <a:xfrm>
                <a:off x="7311329" y="4648955"/>
                <a:ext cx="10592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50" h="45" extrusionOk="0">
                    <a:moveTo>
                      <a:pt x="50" y="1"/>
                    </a:moveTo>
                    <a:cubicBezTo>
                      <a:pt x="30" y="11"/>
                      <a:pt x="10" y="20"/>
                      <a:pt x="0" y="40"/>
                    </a:cubicBezTo>
                    <a:cubicBezTo>
                      <a:pt x="0" y="40"/>
                      <a:pt x="5" y="45"/>
                      <a:pt x="8" y="45"/>
                    </a:cubicBezTo>
                    <a:cubicBezTo>
                      <a:pt x="9" y="45"/>
                      <a:pt x="10" y="44"/>
                      <a:pt x="10" y="40"/>
                    </a:cubicBezTo>
                    <a:cubicBezTo>
                      <a:pt x="20" y="31"/>
                      <a:pt x="30" y="11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20"/>
              <p:cNvSpPr/>
              <p:nvPr/>
            </p:nvSpPr>
            <p:spPr>
              <a:xfrm>
                <a:off x="7288450" y="4705306"/>
                <a:ext cx="4237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0" y="1"/>
                    </a:moveTo>
                    <a:cubicBezTo>
                      <a:pt x="10" y="1"/>
                      <a:pt x="10" y="21"/>
                      <a:pt x="20" y="21"/>
                    </a:cubicBezTo>
                    <a:lnTo>
                      <a:pt x="20" y="10"/>
                    </a:lnTo>
                    <a:cubicBezTo>
                      <a:pt x="20" y="10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0"/>
              <p:cNvSpPr/>
              <p:nvPr/>
            </p:nvSpPr>
            <p:spPr>
              <a:xfrm>
                <a:off x="7257096" y="4707425"/>
                <a:ext cx="19066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0" h="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" y="20"/>
                      <a:pt x="59" y="40"/>
                      <a:pt x="79" y="59"/>
                    </a:cubicBezTo>
                    <a:lnTo>
                      <a:pt x="89" y="50"/>
                    </a:lnTo>
                    <a:cubicBezTo>
                      <a:pt x="59" y="30"/>
                      <a:pt x="3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0"/>
              <p:cNvSpPr/>
              <p:nvPr/>
            </p:nvSpPr>
            <p:spPr>
              <a:xfrm>
                <a:off x="7298830" y="4751277"/>
                <a:ext cx="10592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0" y="10"/>
                      <a:pt x="10" y="20"/>
                      <a:pt x="0" y="40"/>
                    </a:cubicBezTo>
                    <a:lnTo>
                      <a:pt x="10" y="49"/>
                    </a:lnTo>
                    <a:cubicBezTo>
                      <a:pt x="20" y="29"/>
                      <a:pt x="39" y="1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0"/>
              <p:cNvSpPr/>
              <p:nvPr/>
            </p:nvSpPr>
            <p:spPr>
              <a:xfrm>
                <a:off x="7309211" y="4730304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60" y="1"/>
                    </a:moveTo>
                    <a:cubicBezTo>
                      <a:pt x="59" y="1"/>
                      <a:pt x="59" y="1"/>
                      <a:pt x="59" y="1"/>
                    </a:cubicBezTo>
                    <a:lnTo>
                      <a:pt x="59" y="1"/>
                    </a:lnTo>
                    <a:lnTo>
                      <a:pt x="60" y="1"/>
                    </a:lnTo>
                    <a:close/>
                    <a:moveTo>
                      <a:pt x="59" y="1"/>
                    </a:moveTo>
                    <a:lnTo>
                      <a:pt x="1" y="30"/>
                    </a:lnTo>
                    <a:cubicBezTo>
                      <a:pt x="1" y="40"/>
                      <a:pt x="10" y="40"/>
                      <a:pt x="10" y="40"/>
                    </a:cubicBezTo>
                    <a:cubicBezTo>
                      <a:pt x="29" y="30"/>
                      <a:pt x="40" y="1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0"/>
              <p:cNvSpPr/>
              <p:nvPr/>
            </p:nvSpPr>
            <p:spPr>
              <a:xfrm>
                <a:off x="7321710" y="4761657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10"/>
                      <a:pt x="10" y="30"/>
                      <a:pt x="1" y="50"/>
                    </a:cubicBezTo>
                    <a:cubicBezTo>
                      <a:pt x="1" y="59"/>
                      <a:pt x="10" y="59"/>
                      <a:pt x="10" y="59"/>
                    </a:cubicBezTo>
                    <a:cubicBezTo>
                      <a:pt x="20" y="40"/>
                      <a:pt x="40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0"/>
              <p:cNvSpPr/>
              <p:nvPr/>
            </p:nvSpPr>
            <p:spPr>
              <a:xfrm>
                <a:off x="7296712" y="4780512"/>
                <a:ext cx="12711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60" h="20" extrusionOk="0">
                    <a:moveTo>
                      <a:pt x="1" y="0"/>
                    </a:moveTo>
                    <a:cubicBezTo>
                      <a:pt x="20" y="0"/>
                      <a:pt x="40" y="10"/>
                      <a:pt x="49" y="20"/>
                    </a:cubicBezTo>
                    <a:cubicBezTo>
                      <a:pt x="60" y="20"/>
                      <a:pt x="60" y="10"/>
                      <a:pt x="60" y="10"/>
                    </a:cubicBezTo>
                    <a:cubicBezTo>
                      <a:pt x="40" y="0"/>
                      <a:pt x="20" y="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0"/>
              <p:cNvSpPr/>
              <p:nvPr/>
            </p:nvSpPr>
            <p:spPr>
              <a:xfrm>
                <a:off x="7436319" y="4526083"/>
                <a:ext cx="847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0" h="60" extrusionOk="0">
                    <a:moveTo>
                      <a:pt x="1" y="1"/>
                    </a:moveTo>
                    <a:lnTo>
                      <a:pt x="1" y="10"/>
                    </a:lnTo>
                    <a:cubicBezTo>
                      <a:pt x="11" y="20"/>
                      <a:pt x="20" y="49"/>
                      <a:pt x="30" y="60"/>
                    </a:cubicBezTo>
                    <a:cubicBezTo>
                      <a:pt x="40" y="60"/>
                      <a:pt x="40" y="60"/>
                      <a:pt x="40" y="49"/>
                    </a:cubicBezTo>
                    <a:cubicBezTo>
                      <a:pt x="30" y="40"/>
                      <a:pt x="1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0"/>
              <p:cNvSpPr/>
              <p:nvPr/>
            </p:nvSpPr>
            <p:spPr>
              <a:xfrm>
                <a:off x="7430176" y="4482231"/>
                <a:ext cx="10592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0" h="60" extrusionOk="0">
                    <a:moveTo>
                      <a:pt x="0" y="0"/>
                    </a:moveTo>
                    <a:cubicBezTo>
                      <a:pt x="10" y="20"/>
                      <a:pt x="20" y="40"/>
                      <a:pt x="40" y="59"/>
                    </a:cubicBezTo>
                    <a:lnTo>
                      <a:pt x="49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0"/>
              <p:cNvSpPr/>
              <p:nvPr/>
            </p:nvSpPr>
            <p:spPr>
              <a:xfrm>
                <a:off x="7459411" y="4459351"/>
                <a:ext cx="14617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9" h="60" extrusionOk="0">
                    <a:moveTo>
                      <a:pt x="69" y="1"/>
                    </a:moveTo>
                    <a:cubicBezTo>
                      <a:pt x="49" y="20"/>
                      <a:pt x="20" y="30"/>
                      <a:pt x="0" y="49"/>
                    </a:cubicBezTo>
                    <a:cubicBezTo>
                      <a:pt x="0" y="49"/>
                      <a:pt x="0" y="60"/>
                      <a:pt x="10" y="60"/>
                    </a:cubicBezTo>
                    <a:cubicBezTo>
                      <a:pt x="29" y="49"/>
                      <a:pt x="49" y="20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0"/>
              <p:cNvSpPr/>
              <p:nvPr/>
            </p:nvSpPr>
            <p:spPr>
              <a:xfrm>
                <a:off x="7440556" y="4434353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0" y="0"/>
                    </a:moveTo>
                    <a:lnTo>
                      <a:pt x="59" y="60"/>
                    </a:lnTo>
                    <a:lnTo>
                      <a:pt x="70" y="49"/>
                    </a:lnTo>
                    <a:cubicBezTo>
                      <a:pt x="50" y="30"/>
                      <a:pt x="3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0"/>
              <p:cNvSpPr/>
              <p:nvPr/>
            </p:nvSpPr>
            <p:spPr>
              <a:xfrm>
                <a:off x="7461317" y="4409355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0"/>
                    </a:moveTo>
                    <a:lnTo>
                      <a:pt x="1" y="49"/>
                    </a:lnTo>
                    <a:cubicBezTo>
                      <a:pt x="1" y="59"/>
                      <a:pt x="11" y="59"/>
                      <a:pt x="11" y="59"/>
                    </a:cubicBezTo>
                    <a:cubicBezTo>
                      <a:pt x="20" y="40"/>
                      <a:pt x="40" y="2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0"/>
              <p:cNvSpPr/>
              <p:nvPr/>
            </p:nvSpPr>
            <p:spPr>
              <a:xfrm>
                <a:off x="7444582" y="439261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20"/>
                      <a:pt x="31" y="40"/>
                      <a:pt x="51" y="60"/>
                    </a:cubicBezTo>
                    <a:cubicBezTo>
                      <a:pt x="51" y="60"/>
                      <a:pt x="60" y="60"/>
                      <a:pt x="60" y="49"/>
                    </a:cubicBezTo>
                    <a:cubicBezTo>
                      <a:pt x="40" y="30"/>
                      <a:pt x="2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0"/>
              <p:cNvSpPr/>
              <p:nvPr/>
            </p:nvSpPr>
            <p:spPr>
              <a:xfrm>
                <a:off x="7459411" y="4369740"/>
                <a:ext cx="14617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20"/>
                      <a:pt x="20" y="39"/>
                      <a:pt x="0" y="59"/>
                    </a:cubicBezTo>
                    <a:lnTo>
                      <a:pt x="10" y="69"/>
                    </a:lnTo>
                    <a:cubicBezTo>
                      <a:pt x="29" y="50"/>
                      <a:pt x="49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0"/>
              <p:cNvSpPr/>
              <p:nvPr/>
            </p:nvSpPr>
            <p:spPr>
              <a:xfrm>
                <a:off x="7482290" y="4392619"/>
                <a:ext cx="14829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41" extrusionOk="0">
                    <a:moveTo>
                      <a:pt x="69" y="1"/>
                    </a:moveTo>
                    <a:cubicBezTo>
                      <a:pt x="50" y="10"/>
                      <a:pt x="20" y="20"/>
                      <a:pt x="0" y="30"/>
                    </a:cubicBezTo>
                    <a:lnTo>
                      <a:pt x="10" y="40"/>
                    </a:lnTo>
                    <a:cubicBezTo>
                      <a:pt x="30" y="30"/>
                      <a:pt x="50" y="10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0"/>
              <p:cNvSpPr/>
              <p:nvPr/>
            </p:nvSpPr>
            <p:spPr>
              <a:xfrm>
                <a:off x="7484409" y="4434353"/>
                <a:ext cx="14617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5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10"/>
                      <a:pt x="20" y="20"/>
                      <a:pt x="0" y="40"/>
                    </a:cubicBezTo>
                    <a:cubicBezTo>
                      <a:pt x="0" y="40"/>
                      <a:pt x="0" y="44"/>
                      <a:pt x="3" y="44"/>
                    </a:cubicBezTo>
                    <a:cubicBezTo>
                      <a:pt x="5" y="44"/>
                      <a:pt x="7" y="43"/>
                      <a:pt x="10" y="40"/>
                    </a:cubicBezTo>
                    <a:cubicBezTo>
                      <a:pt x="29" y="30"/>
                      <a:pt x="49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0"/>
              <p:cNvSpPr/>
              <p:nvPr/>
            </p:nvSpPr>
            <p:spPr>
              <a:xfrm>
                <a:off x="7478053" y="4469732"/>
                <a:ext cx="1906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90" h="40" extrusionOk="0">
                    <a:moveTo>
                      <a:pt x="89" y="0"/>
                    </a:moveTo>
                    <a:cubicBezTo>
                      <a:pt x="59" y="0"/>
                      <a:pt x="30" y="11"/>
                      <a:pt x="11" y="30"/>
                    </a:cubicBezTo>
                    <a:cubicBezTo>
                      <a:pt x="0" y="30"/>
                      <a:pt x="11" y="40"/>
                      <a:pt x="11" y="40"/>
                    </a:cubicBezTo>
                    <a:cubicBezTo>
                      <a:pt x="40" y="20"/>
                      <a:pt x="59" y="11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0"/>
              <p:cNvSpPr/>
              <p:nvPr/>
            </p:nvSpPr>
            <p:spPr>
              <a:xfrm>
                <a:off x="7482290" y="4501085"/>
                <a:ext cx="1673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79" h="40" extrusionOk="0">
                    <a:moveTo>
                      <a:pt x="79" y="0"/>
                    </a:moveTo>
                    <a:cubicBezTo>
                      <a:pt x="50" y="10"/>
                      <a:pt x="30" y="20"/>
                      <a:pt x="0" y="30"/>
                    </a:cubicBezTo>
                    <a:lnTo>
                      <a:pt x="0" y="40"/>
                    </a:lnTo>
                    <a:cubicBezTo>
                      <a:pt x="30" y="30"/>
                      <a:pt x="59" y="1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0"/>
              <p:cNvSpPr/>
              <p:nvPr/>
            </p:nvSpPr>
            <p:spPr>
              <a:xfrm>
                <a:off x="7480172" y="4538582"/>
                <a:ext cx="10592" cy="2118"/>
              </a:xfrm>
              <a:custGeom>
                <a:avLst/>
                <a:gdLst/>
                <a:ahLst/>
                <a:cxnLst/>
                <a:rect l="l" t="t" r="r" b="b"/>
                <a:pathLst>
                  <a:path w="50" h="10" extrusionOk="0">
                    <a:moveTo>
                      <a:pt x="1" y="1"/>
                    </a:moveTo>
                    <a:lnTo>
                      <a:pt x="1" y="10"/>
                    </a:lnTo>
                    <a:cubicBezTo>
                      <a:pt x="20" y="10"/>
                      <a:pt x="40" y="1"/>
                      <a:pt x="4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0"/>
              <p:cNvSpPr/>
              <p:nvPr/>
            </p:nvSpPr>
            <p:spPr>
              <a:xfrm>
                <a:off x="7467673" y="4567817"/>
                <a:ext cx="16948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80" h="30" extrusionOk="0">
                    <a:moveTo>
                      <a:pt x="79" y="0"/>
                    </a:moveTo>
                    <a:lnTo>
                      <a:pt x="79" y="0"/>
                    </a:lnTo>
                    <a:cubicBezTo>
                      <a:pt x="49" y="10"/>
                      <a:pt x="20" y="10"/>
                      <a:pt x="1" y="20"/>
                    </a:cubicBezTo>
                    <a:lnTo>
                      <a:pt x="1" y="29"/>
                    </a:lnTo>
                    <a:cubicBezTo>
                      <a:pt x="30" y="20"/>
                      <a:pt x="49" y="1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0"/>
              <p:cNvSpPr/>
              <p:nvPr/>
            </p:nvSpPr>
            <p:spPr>
              <a:xfrm>
                <a:off x="7448818" y="4597052"/>
                <a:ext cx="21185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0" extrusionOk="0">
                    <a:moveTo>
                      <a:pt x="99" y="0"/>
                    </a:moveTo>
                    <a:cubicBezTo>
                      <a:pt x="70" y="0"/>
                      <a:pt x="31" y="0"/>
                      <a:pt x="11" y="20"/>
                    </a:cubicBezTo>
                    <a:cubicBezTo>
                      <a:pt x="1" y="20"/>
                      <a:pt x="11" y="29"/>
                      <a:pt x="11" y="29"/>
                    </a:cubicBezTo>
                    <a:cubicBezTo>
                      <a:pt x="40" y="10"/>
                      <a:pt x="70" y="1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0"/>
              <p:cNvSpPr/>
              <p:nvPr/>
            </p:nvSpPr>
            <p:spPr>
              <a:xfrm>
                <a:off x="7419584" y="4553200"/>
                <a:ext cx="10804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30"/>
                      <a:pt x="21" y="69"/>
                      <a:pt x="40" y="89"/>
                    </a:cubicBezTo>
                    <a:cubicBezTo>
                      <a:pt x="40" y="92"/>
                      <a:pt x="41" y="93"/>
                      <a:pt x="43" y="93"/>
                    </a:cubicBezTo>
                    <a:cubicBezTo>
                      <a:pt x="46" y="93"/>
                      <a:pt x="50" y="89"/>
                      <a:pt x="50" y="89"/>
                    </a:cubicBezTo>
                    <a:cubicBezTo>
                      <a:pt x="40" y="59"/>
                      <a:pt x="21" y="3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0"/>
              <p:cNvSpPr/>
              <p:nvPr/>
            </p:nvSpPr>
            <p:spPr>
              <a:xfrm>
                <a:off x="7438438" y="4357029"/>
                <a:ext cx="10592" cy="18007"/>
              </a:xfrm>
              <a:custGeom>
                <a:avLst/>
                <a:gdLst/>
                <a:ahLst/>
                <a:cxnLst/>
                <a:rect l="l" t="t" r="r" b="b"/>
                <a:pathLst>
                  <a:path w="50" h="85" extrusionOk="0">
                    <a:moveTo>
                      <a:pt x="1" y="1"/>
                    </a:moveTo>
                    <a:cubicBezTo>
                      <a:pt x="20" y="31"/>
                      <a:pt x="30" y="60"/>
                      <a:pt x="40" y="80"/>
                    </a:cubicBezTo>
                    <a:cubicBezTo>
                      <a:pt x="40" y="83"/>
                      <a:pt x="41" y="84"/>
                      <a:pt x="43" y="84"/>
                    </a:cubicBezTo>
                    <a:cubicBezTo>
                      <a:pt x="45" y="84"/>
                      <a:pt x="50" y="80"/>
                      <a:pt x="50" y="80"/>
                    </a:cubicBezTo>
                    <a:cubicBezTo>
                      <a:pt x="40" y="51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0"/>
              <p:cNvSpPr/>
              <p:nvPr/>
            </p:nvSpPr>
            <p:spPr>
              <a:xfrm>
                <a:off x="7428057" y="4403000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40"/>
                      <a:pt x="50" y="60"/>
                    </a:cubicBezTo>
                    <a:cubicBezTo>
                      <a:pt x="50" y="60"/>
                      <a:pt x="59" y="60"/>
                      <a:pt x="59" y="50"/>
                    </a:cubicBezTo>
                    <a:cubicBezTo>
                      <a:pt x="50" y="30"/>
                      <a:pt x="2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0"/>
              <p:cNvSpPr/>
              <p:nvPr/>
            </p:nvSpPr>
            <p:spPr>
              <a:xfrm>
                <a:off x="7425939" y="4444734"/>
                <a:ext cx="14829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70" h="90" extrusionOk="0">
                    <a:moveTo>
                      <a:pt x="1" y="0"/>
                    </a:moveTo>
                    <a:lnTo>
                      <a:pt x="60" y="89"/>
                    </a:lnTo>
                    <a:cubicBezTo>
                      <a:pt x="60" y="89"/>
                      <a:pt x="69" y="89"/>
                      <a:pt x="69" y="79"/>
                    </a:cubicBezTo>
                    <a:cubicBezTo>
                      <a:pt x="50" y="50"/>
                      <a:pt x="30" y="3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0"/>
              <p:cNvSpPr/>
              <p:nvPr/>
            </p:nvSpPr>
            <p:spPr>
              <a:xfrm>
                <a:off x="7394586" y="4334361"/>
                <a:ext cx="4449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0" extrusionOk="0">
                    <a:moveTo>
                      <a:pt x="20" y="0"/>
                    </a:moveTo>
                    <a:lnTo>
                      <a:pt x="20" y="0"/>
                    </a:lnTo>
                    <a:cubicBezTo>
                      <a:pt x="20" y="10"/>
                      <a:pt x="1" y="20"/>
                      <a:pt x="1" y="29"/>
                    </a:cubicBezTo>
                    <a:lnTo>
                      <a:pt x="11" y="29"/>
                    </a:lnTo>
                    <a:cubicBezTo>
                      <a:pt x="20" y="20"/>
                      <a:pt x="20" y="10"/>
                      <a:pt x="2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20"/>
            <p:cNvGrpSpPr/>
            <p:nvPr/>
          </p:nvGrpSpPr>
          <p:grpSpPr>
            <a:xfrm flipH="1">
              <a:off x="7905562" y="4183314"/>
              <a:ext cx="275402" cy="601435"/>
              <a:chOff x="963107" y="4183314"/>
              <a:chExt cx="275402" cy="601435"/>
            </a:xfrm>
          </p:grpSpPr>
          <p:sp>
            <p:nvSpPr>
              <p:cNvPr id="3476" name="Google Shape;3476;p20"/>
              <p:cNvSpPr/>
              <p:nvPr/>
            </p:nvSpPr>
            <p:spPr>
              <a:xfrm>
                <a:off x="1009078" y="4223777"/>
                <a:ext cx="60588" cy="24404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152" extrusionOk="0">
                    <a:moveTo>
                      <a:pt x="0" y="0"/>
                    </a:moveTo>
                    <a:cubicBezTo>
                      <a:pt x="10" y="10"/>
                      <a:pt x="49" y="59"/>
                      <a:pt x="49" y="148"/>
                    </a:cubicBezTo>
                    <a:cubicBezTo>
                      <a:pt x="49" y="256"/>
                      <a:pt x="29" y="1034"/>
                      <a:pt x="79" y="1093"/>
                    </a:cubicBezTo>
                    <a:cubicBezTo>
                      <a:pt x="118" y="1132"/>
                      <a:pt x="217" y="1152"/>
                      <a:pt x="285" y="1152"/>
                    </a:cubicBezTo>
                    <a:lnTo>
                      <a:pt x="285" y="1102"/>
                    </a:lnTo>
                    <a:cubicBezTo>
                      <a:pt x="79" y="1102"/>
                      <a:pt x="118" y="955"/>
                      <a:pt x="118" y="492"/>
                    </a:cubicBezTo>
                    <a:cubicBezTo>
                      <a:pt x="118" y="177"/>
                      <a:pt x="128" y="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0"/>
              <p:cNvSpPr/>
              <p:nvPr/>
            </p:nvSpPr>
            <p:spPr>
              <a:xfrm>
                <a:off x="975606" y="4223777"/>
                <a:ext cx="94060" cy="273283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290" extrusionOk="0">
                    <a:moveTo>
                      <a:pt x="109" y="0"/>
                    </a:moveTo>
                    <a:lnTo>
                      <a:pt x="109" y="0"/>
                    </a:lnTo>
                    <a:cubicBezTo>
                      <a:pt x="30" y="20"/>
                      <a:pt x="1" y="128"/>
                      <a:pt x="1" y="453"/>
                    </a:cubicBezTo>
                    <a:cubicBezTo>
                      <a:pt x="1" y="1122"/>
                      <a:pt x="89" y="1279"/>
                      <a:pt x="443" y="1290"/>
                    </a:cubicBezTo>
                    <a:lnTo>
                      <a:pt x="443" y="1231"/>
                    </a:lnTo>
                    <a:lnTo>
                      <a:pt x="237" y="1181"/>
                    </a:lnTo>
                    <a:cubicBezTo>
                      <a:pt x="60" y="1142"/>
                      <a:pt x="109" y="768"/>
                      <a:pt x="80" y="354"/>
                    </a:cubicBezTo>
                    <a:cubicBezTo>
                      <a:pt x="60" y="118"/>
                      <a:pt x="89" y="30"/>
                      <a:pt x="10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0"/>
              <p:cNvSpPr/>
              <p:nvPr/>
            </p:nvSpPr>
            <p:spPr>
              <a:xfrm>
                <a:off x="984080" y="4223777"/>
                <a:ext cx="85586" cy="26078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231" extrusionOk="0">
                    <a:moveTo>
                      <a:pt x="59" y="0"/>
                    </a:moveTo>
                    <a:cubicBezTo>
                      <a:pt x="40" y="10"/>
                      <a:pt x="29" y="50"/>
                      <a:pt x="20" y="69"/>
                    </a:cubicBezTo>
                    <a:cubicBezTo>
                      <a:pt x="0" y="158"/>
                      <a:pt x="10" y="256"/>
                      <a:pt x="20" y="354"/>
                    </a:cubicBezTo>
                    <a:cubicBezTo>
                      <a:pt x="49" y="768"/>
                      <a:pt x="0" y="1142"/>
                      <a:pt x="177" y="1181"/>
                    </a:cubicBezTo>
                    <a:lnTo>
                      <a:pt x="403" y="1231"/>
                    </a:lnTo>
                    <a:lnTo>
                      <a:pt x="403" y="1152"/>
                    </a:lnTo>
                    <a:cubicBezTo>
                      <a:pt x="335" y="1152"/>
                      <a:pt x="226" y="1132"/>
                      <a:pt x="187" y="1093"/>
                    </a:cubicBezTo>
                    <a:cubicBezTo>
                      <a:pt x="128" y="1034"/>
                      <a:pt x="147" y="256"/>
                      <a:pt x="147" y="148"/>
                    </a:cubicBezTo>
                    <a:cubicBezTo>
                      <a:pt x="147" y="109"/>
                      <a:pt x="147" y="79"/>
                      <a:pt x="128" y="50"/>
                    </a:cubicBezTo>
                    <a:cubicBezTo>
                      <a:pt x="128" y="3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0"/>
              <p:cNvSpPr/>
              <p:nvPr/>
            </p:nvSpPr>
            <p:spPr>
              <a:xfrm>
                <a:off x="992342" y="4223777"/>
                <a:ext cx="77324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221" extrusionOk="0">
                    <a:moveTo>
                      <a:pt x="60" y="0"/>
                    </a:moveTo>
                    <a:cubicBezTo>
                      <a:pt x="40" y="10"/>
                      <a:pt x="30" y="50"/>
                      <a:pt x="20" y="69"/>
                    </a:cubicBezTo>
                    <a:cubicBezTo>
                      <a:pt x="1" y="158"/>
                      <a:pt x="10" y="256"/>
                      <a:pt x="20" y="354"/>
                    </a:cubicBezTo>
                    <a:cubicBezTo>
                      <a:pt x="49" y="768"/>
                      <a:pt x="1" y="1142"/>
                      <a:pt x="178" y="1181"/>
                    </a:cubicBezTo>
                    <a:lnTo>
                      <a:pt x="364" y="1220"/>
                    </a:lnTo>
                    <a:lnTo>
                      <a:pt x="364" y="1152"/>
                    </a:lnTo>
                    <a:cubicBezTo>
                      <a:pt x="296" y="1142"/>
                      <a:pt x="217" y="1132"/>
                      <a:pt x="178" y="1093"/>
                    </a:cubicBezTo>
                    <a:cubicBezTo>
                      <a:pt x="128" y="1034"/>
                      <a:pt x="148" y="256"/>
                      <a:pt x="148" y="148"/>
                    </a:cubicBezTo>
                    <a:cubicBezTo>
                      <a:pt x="148" y="109"/>
                      <a:pt x="138" y="79"/>
                      <a:pt x="128" y="50"/>
                    </a:cubicBezTo>
                    <a:cubicBezTo>
                      <a:pt x="119" y="3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0"/>
              <p:cNvSpPr/>
              <p:nvPr/>
            </p:nvSpPr>
            <p:spPr>
              <a:xfrm>
                <a:off x="988105" y="4223777"/>
                <a:ext cx="81561" cy="2607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31" extrusionOk="0">
                    <a:moveTo>
                      <a:pt x="60" y="0"/>
                    </a:moveTo>
                    <a:cubicBezTo>
                      <a:pt x="40" y="10"/>
                      <a:pt x="30" y="50"/>
                      <a:pt x="21" y="69"/>
                    </a:cubicBezTo>
                    <a:cubicBezTo>
                      <a:pt x="1" y="158"/>
                      <a:pt x="10" y="256"/>
                      <a:pt x="21" y="354"/>
                    </a:cubicBezTo>
                    <a:cubicBezTo>
                      <a:pt x="50" y="768"/>
                      <a:pt x="1" y="1142"/>
                      <a:pt x="178" y="1181"/>
                    </a:cubicBezTo>
                    <a:lnTo>
                      <a:pt x="384" y="1231"/>
                    </a:lnTo>
                    <a:lnTo>
                      <a:pt x="384" y="1152"/>
                    </a:lnTo>
                    <a:cubicBezTo>
                      <a:pt x="316" y="1152"/>
                      <a:pt x="217" y="1132"/>
                      <a:pt x="178" y="1093"/>
                    </a:cubicBezTo>
                    <a:cubicBezTo>
                      <a:pt x="128" y="1034"/>
                      <a:pt x="148" y="256"/>
                      <a:pt x="148" y="148"/>
                    </a:cubicBezTo>
                    <a:cubicBezTo>
                      <a:pt x="148" y="109"/>
                      <a:pt x="139" y="79"/>
                      <a:pt x="128" y="50"/>
                    </a:cubicBezTo>
                    <a:cubicBezTo>
                      <a:pt x="119" y="30"/>
                      <a:pt x="109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0"/>
              <p:cNvSpPr/>
              <p:nvPr/>
            </p:nvSpPr>
            <p:spPr>
              <a:xfrm>
                <a:off x="988105" y="4221658"/>
                <a:ext cx="83892" cy="26247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239" extrusionOk="0">
                    <a:moveTo>
                      <a:pt x="158" y="985"/>
                    </a:moveTo>
                    <a:cubicBezTo>
                      <a:pt x="158" y="1014"/>
                      <a:pt x="158" y="1034"/>
                      <a:pt x="168" y="1064"/>
                    </a:cubicBezTo>
                    <a:cubicBezTo>
                      <a:pt x="168" y="1034"/>
                      <a:pt x="158" y="1014"/>
                      <a:pt x="158" y="985"/>
                    </a:cubicBezTo>
                    <a:close/>
                    <a:moveTo>
                      <a:pt x="168" y="1064"/>
                    </a:moveTo>
                    <a:cubicBezTo>
                      <a:pt x="168" y="1083"/>
                      <a:pt x="178" y="1093"/>
                      <a:pt x="178" y="1103"/>
                    </a:cubicBezTo>
                    <a:cubicBezTo>
                      <a:pt x="188" y="1112"/>
                      <a:pt x="207" y="1123"/>
                      <a:pt x="217" y="1132"/>
                    </a:cubicBezTo>
                    <a:cubicBezTo>
                      <a:pt x="246" y="1142"/>
                      <a:pt x="276" y="1142"/>
                      <a:pt x="296" y="1152"/>
                    </a:cubicBezTo>
                    <a:lnTo>
                      <a:pt x="296" y="1152"/>
                    </a:lnTo>
                    <a:cubicBezTo>
                      <a:pt x="276" y="1142"/>
                      <a:pt x="246" y="1142"/>
                      <a:pt x="217" y="1123"/>
                    </a:cubicBezTo>
                    <a:cubicBezTo>
                      <a:pt x="207" y="1123"/>
                      <a:pt x="198" y="1112"/>
                      <a:pt x="188" y="1103"/>
                    </a:cubicBezTo>
                    <a:cubicBezTo>
                      <a:pt x="178" y="1093"/>
                      <a:pt x="178" y="1083"/>
                      <a:pt x="168" y="1064"/>
                    </a:cubicBezTo>
                    <a:close/>
                    <a:moveTo>
                      <a:pt x="296" y="1152"/>
                    </a:moveTo>
                    <a:cubicBezTo>
                      <a:pt x="325" y="1162"/>
                      <a:pt x="355" y="1162"/>
                      <a:pt x="384" y="1162"/>
                    </a:cubicBezTo>
                    <a:cubicBezTo>
                      <a:pt x="355" y="1162"/>
                      <a:pt x="325" y="1152"/>
                      <a:pt x="296" y="1152"/>
                    </a:cubicBezTo>
                    <a:close/>
                    <a:moveTo>
                      <a:pt x="80" y="1"/>
                    </a:moveTo>
                    <a:cubicBezTo>
                      <a:pt x="69" y="1"/>
                      <a:pt x="60" y="1"/>
                      <a:pt x="50" y="10"/>
                    </a:cubicBezTo>
                    <a:cubicBezTo>
                      <a:pt x="40" y="10"/>
                      <a:pt x="40" y="20"/>
                      <a:pt x="40" y="20"/>
                    </a:cubicBezTo>
                    <a:cubicBezTo>
                      <a:pt x="30" y="30"/>
                      <a:pt x="30" y="40"/>
                      <a:pt x="30" y="40"/>
                    </a:cubicBezTo>
                    <a:cubicBezTo>
                      <a:pt x="21" y="60"/>
                      <a:pt x="21" y="69"/>
                      <a:pt x="21" y="89"/>
                    </a:cubicBezTo>
                    <a:cubicBezTo>
                      <a:pt x="10" y="119"/>
                      <a:pt x="10" y="148"/>
                      <a:pt x="10" y="178"/>
                    </a:cubicBezTo>
                    <a:cubicBezTo>
                      <a:pt x="1" y="227"/>
                      <a:pt x="10" y="286"/>
                      <a:pt x="10" y="345"/>
                    </a:cubicBezTo>
                    <a:cubicBezTo>
                      <a:pt x="21" y="463"/>
                      <a:pt x="21" y="571"/>
                      <a:pt x="30" y="690"/>
                    </a:cubicBezTo>
                    <a:lnTo>
                      <a:pt x="30" y="856"/>
                    </a:lnTo>
                    <a:cubicBezTo>
                      <a:pt x="40" y="916"/>
                      <a:pt x="40" y="975"/>
                      <a:pt x="50" y="1034"/>
                    </a:cubicBezTo>
                    <a:cubicBezTo>
                      <a:pt x="60" y="1053"/>
                      <a:pt x="69" y="1083"/>
                      <a:pt x="80" y="1112"/>
                    </a:cubicBezTo>
                    <a:cubicBezTo>
                      <a:pt x="89" y="1142"/>
                      <a:pt x="109" y="1162"/>
                      <a:pt x="139" y="1182"/>
                    </a:cubicBezTo>
                    <a:cubicBezTo>
                      <a:pt x="139" y="1182"/>
                      <a:pt x="148" y="1191"/>
                      <a:pt x="158" y="1191"/>
                    </a:cubicBezTo>
                    <a:cubicBezTo>
                      <a:pt x="158" y="1191"/>
                      <a:pt x="168" y="1191"/>
                      <a:pt x="178" y="1201"/>
                    </a:cubicBezTo>
                    <a:lnTo>
                      <a:pt x="217" y="1201"/>
                    </a:lnTo>
                    <a:lnTo>
                      <a:pt x="306" y="1221"/>
                    </a:lnTo>
                    <a:cubicBezTo>
                      <a:pt x="351" y="1233"/>
                      <a:pt x="378" y="1239"/>
                      <a:pt x="385" y="1239"/>
                    </a:cubicBezTo>
                    <a:cubicBezTo>
                      <a:pt x="395" y="1239"/>
                      <a:pt x="369" y="1228"/>
                      <a:pt x="306" y="1211"/>
                    </a:cubicBezTo>
                    <a:lnTo>
                      <a:pt x="217" y="1191"/>
                    </a:lnTo>
                    <a:lnTo>
                      <a:pt x="178" y="1182"/>
                    </a:lnTo>
                    <a:lnTo>
                      <a:pt x="158" y="1182"/>
                    </a:lnTo>
                    <a:cubicBezTo>
                      <a:pt x="158" y="1171"/>
                      <a:pt x="148" y="1171"/>
                      <a:pt x="139" y="1171"/>
                    </a:cubicBezTo>
                    <a:cubicBezTo>
                      <a:pt x="119" y="1152"/>
                      <a:pt x="99" y="1132"/>
                      <a:pt x="89" y="1103"/>
                    </a:cubicBezTo>
                    <a:cubicBezTo>
                      <a:pt x="80" y="1083"/>
                      <a:pt x="69" y="1053"/>
                      <a:pt x="69" y="1024"/>
                    </a:cubicBezTo>
                    <a:cubicBezTo>
                      <a:pt x="50" y="975"/>
                      <a:pt x="50" y="916"/>
                      <a:pt x="50" y="856"/>
                    </a:cubicBezTo>
                    <a:cubicBezTo>
                      <a:pt x="40" y="797"/>
                      <a:pt x="40" y="749"/>
                      <a:pt x="40" y="690"/>
                    </a:cubicBezTo>
                    <a:cubicBezTo>
                      <a:pt x="40" y="571"/>
                      <a:pt x="30" y="453"/>
                      <a:pt x="21" y="345"/>
                    </a:cubicBezTo>
                    <a:cubicBezTo>
                      <a:pt x="21" y="286"/>
                      <a:pt x="10" y="227"/>
                      <a:pt x="21" y="178"/>
                    </a:cubicBezTo>
                    <a:cubicBezTo>
                      <a:pt x="21" y="148"/>
                      <a:pt x="21" y="119"/>
                      <a:pt x="30" y="89"/>
                    </a:cubicBezTo>
                    <a:cubicBezTo>
                      <a:pt x="30" y="79"/>
                      <a:pt x="30" y="60"/>
                      <a:pt x="40" y="50"/>
                    </a:cubicBezTo>
                    <a:cubicBezTo>
                      <a:pt x="40" y="30"/>
                      <a:pt x="50" y="20"/>
                      <a:pt x="60" y="10"/>
                    </a:cubicBezTo>
                    <a:lnTo>
                      <a:pt x="99" y="10"/>
                    </a:lnTo>
                    <a:cubicBezTo>
                      <a:pt x="99" y="10"/>
                      <a:pt x="109" y="20"/>
                      <a:pt x="109" y="30"/>
                    </a:cubicBezTo>
                    <a:lnTo>
                      <a:pt x="119" y="40"/>
                    </a:lnTo>
                    <a:cubicBezTo>
                      <a:pt x="128" y="69"/>
                      <a:pt x="139" y="99"/>
                      <a:pt x="139" y="128"/>
                    </a:cubicBezTo>
                    <a:lnTo>
                      <a:pt x="139" y="207"/>
                    </a:lnTo>
                    <a:lnTo>
                      <a:pt x="139" y="296"/>
                    </a:lnTo>
                    <a:lnTo>
                      <a:pt x="139" y="640"/>
                    </a:lnTo>
                    <a:cubicBezTo>
                      <a:pt x="139" y="758"/>
                      <a:pt x="148" y="867"/>
                      <a:pt x="158" y="985"/>
                    </a:cubicBezTo>
                    <a:cubicBezTo>
                      <a:pt x="148" y="867"/>
                      <a:pt x="148" y="758"/>
                      <a:pt x="148" y="640"/>
                    </a:cubicBezTo>
                    <a:lnTo>
                      <a:pt x="148" y="296"/>
                    </a:lnTo>
                    <a:lnTo>
                      <a:pt x="148" y="207"/>
                    </a:lnTo>
                    <a:lnTo>
                      <a:pt x="148" y="128"/>
                    </a:lnTo>
                    <a:cubicBezTo>
                      <a:pt x="148" y="99"/>
                      <a:pt x="139" y="69"/>
                      <a:pt x="128" y="40"/>
                    </a:cubicBezTo>
                    <a:cubicBezTo>
                      <a:pt x="128" y="30"/>
                      <a:pt x="119" y="30"/>
                      <a:pt x="119" y="20"/>
                    </a:cubicBez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0"/>
              <p:cNvSpPr/>
              <p:nvPr/>
            </p:nvSpPr>
            <p:spPr>
              <a:xfrm>
                <a:off x="1127713" y="4438590"/>
                <a:ext cx="60800" cy="24404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152" extrusionOk="0">
                    <a:moveTo>
                      <a:pt x="287" y="0"/>
                    </a:moveTo>
                    <a:cubicBezTo>
                      <a:pt x="169" y="0"/>
                      <a:pt x="178" y="177"/>
                      <a:pt x="178" y="492"/>
                    </a:cubicBezTo>
                    <a:cubicBezTo>
                      <a:pt x="178" y="954"/>
                      <a:pt x="217" y="1092"/>
                      <a:pt x="1" y="1102"/>
                    </a:cubicBezTo>
                    <a:lnTo>
                      <a:pt x="1" y="1151"/>
                    </a:lnTo>
                    <a:cubicBezTo>
                      <a:pt x="70" y="1151"/>
                      <a:pt x="169" y="1132"/>
                      <a:pt x="208" y="1092"/>
                    </a:cubicBezTo>
                    <a:cubicBezTo>
                      <a:pt x="267" y="1033"/>
                      <a:pt x="247" y="256"/>
                      <a:pt x="247" y="138"/>
                    </a:cubicBezTo>
                    <a:cubicBezTo>
                      <a:pt x="247" y="59"/>
                      <a:pt x="276" y="10"/>
                      <a:pt x="28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0"/>
              <p:cNvSpPr/>
              <p:nvPr/>
            </p:nvSpPr>
            <p:spPr>
              <a:xfrm>
                <a:off x="1127713" y="4438590"/>
                <a:ext cx="94272" cy="27307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289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365" y="29"/>
                      <a:pt x="385" y="118"/>
                      <a:pt x="365" y="344"/>
                    </a:cubicBezTo>
                    <a:cubicBezTo>
                      <a:pt x="335" y="768"/>
                      <a:pt x="385" y="1142"/>
                      <a:pt x="217" y="1181"/>
                    </a:cubicBezTo>
                    <a:lnTo>
                      <a:pt x="1" y="1220"/>
                    </a:lnTo>
                    <a:lnTo>
                      <a:pt x="1" y="1289"/>
                    </a:lnTo>
                    <a:cubicBezTo>
                      <a:pt x="355" y="1280"/>
                      <a:pt x="444" y="1122"/>
                      <a:pt x="444" y="453"/>
                    </a:cubicBezTo>
                    <a:cubicBezTo>
                      <a:pt x="444" y="128"/>
                      <a:pt x="424" y="20"/>
                      <a:pt x="33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0"/>
              <p:cNvSpPr/>
              <p:nvPr/>
            </p:nvSpPr>
            <p:spPr>
              <a:xfrm>
                <a:off x="1127713" y="4438590"/>
                <a:ext cx="87917" cy="260572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30" extrusionOk="0">
                    <a:moveTo>
                      <a:pt x="316" y="0"/>
                    </a:moveTo>
                    <a:cubicBezTo>
                      <a:pt x="296" y="0"/>
                      <a:pt x="287" y="29"/>
                      <a:pt x="276" y="40"/>
                    </a:cubicBezTo>
                    <a:cubicBezTo>
                      <a:pt x="267" y="79"/>
                      <a:pt x="257" y="108"/>
                      <a:pt x="257" y="138"/>
                    </a:cubicBezTo>
                    <a:cubicBezTo>
                      <a:pt x="257" y="256"/>
                      <a:pt x="276" y="1033"/>
                      <a:pt x="217" y="1092"/>
                    </a:cubicBezTo>
                    <a:cubicBezTo>
                      <a:pt x="178" y="1132"/>
                      <a:pt x="80" y="1151"/>
                      <a:pt x="1" y="1151"/>
                    </a:cubicBezTo>
                    <a:lnTo>
                      <a:pt x="1" y="1230"/>
                    </a:lnTo>
                    <a:lnTo>
                      <a:pt x="228" y="1181"/>
                    </a:lnTo>
                    <a:cubicBezTo>
                      <a:pt x="414" y="1142"/>
                      <a:pt x="355" y="768"/>
                      <a:pt x="395" y="344"/>
                    </a:cubicBezTo>
                    <a:cubicBezTo>
                      <a:pt x="395" y="256"/>
                      <a:pt x="405" y="158"/>
                      <a:pt x="385" y="69"/>
                    </a:cubicBezTo>
                    <a:cubicBezTo>
                      <a:pt x="385" y="49"/>
                      <a:pt x="375" y="10"/>
                      <a:pt x="35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0"/>
              <p:cNvSpPr/>
              <p:nvPr/>
            </p:nvSpPr>
            <p:spPr>
              <a:xfrm>
                <a:off x="1127713" y="4438590"/>
                <a:ext cx="77536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221" extrusionOk="0">
                    <a:moveTo>
                      <a:pt x="276" y="0"/>
                    </a:moveTo>
                    <a:cubicBezTo>
                      <a:pt x="257" y="0"/>
                      <a:pt x="247" y="29"/>
                      <a:pt x="237" y="40"/>
                    </a:cubicBezTo>
                    <a:cubicBezTo>
                      <a:pt x="228" y="79"/>
                      <a:pt x="228" y="108"/>
                      <a:pt x="228" y="138"/>
                    </a:cubicBezTo>
                    <a:cubicBezTo>
                      <a:pt x="228" y="256"/>
                      <a:pt x="247" y="1033"/>
                      <a:pt x="188" y="1092"/>
                    </a:cubicBezTo>
                    <a:cubicBezTo>
                      <a:pt x="158" y="1132"/>
                      <a:pt x="70" y="1142"/>
                      <a:pt x="1" y="1151"/>
                    </a:cubicBezTo>
                    <a:lnTo>
                      <a:pt x="1" y="1220"/>
                    </a:lnTo>
                    <a:lnTo>
                      <a:pt x="198" y="1181"/>
                    </a:lnTo>
                    <a:cubicBezTo>
                      <a:pt x="365" y="1142"/>
                      <a:pt x="316" y="768"/>
                      <a:pt x="346" y="344"/>
                    </a:cubicBezTo>
                    <a:cubicBezTo>
                      <a:pt x="355" y="256"/>
                      <a:pt x="365" y="158"/>
                      <a:pt x="346" y="69"/>
                    </a:cubicBezTo>
                    <a:cubicBezTo>
                      <a:pt x="346" y="49"/>
                      <a:pt x="335" y="10"/>
                      <a:pt x="31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20"/>
              <p:cNvSpPr/>
              <p:nvPr/>
            </p:nvSpPr>
            <p:spPr>
              <a:xfrm>
                <a:off x="1127713" y="4438590"/>
                <a:ext cx="81773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221" extrusionOk="0">
                    <a:moveTo>
                      <a:pt x="296" y="0"/>
                    </a:moveTo>
                    <a:cubicBezTo>
                      <a:pt x="276" y="0"/>
                      <a:pt x="267" y="29"/>
                      <a:pt x="257" y="40"/>
                    </a:cubicBezTo>
                    <a:cubicBezTo>
                      <a:pt x="247" y="79"/>
                      <a:pt x="247" y="108"/>
                      <a:pt x="247" y="138"/>
                    </a:cubicBezTo>
                    <a:cubicBezTo>
                      <a:pt x="247" y="256"/>
                      <a:pt x="267" y="1033"/>
                      <a:pt x="208" y="1092"/>
                    </a:cubicBezTo>
                    <a:cubicBezTo>
                      <a:pt x="169" y="1132"/>
                      <a:pt x="70" y="1151"/>
                      <a:pt x="1" y="1151"/>
                    </a:cubicBezTo>
                    <a:lnTo>
                      <a:pt x="1" y="1220"/>
                    </a:lnTo>
                    <a:lnTo>
                      <a:pt x="217" y="1181"/>
                    </a:lnTo>
                    <a:cubicBezTo>
                      <a:pt x="385" y="1142"/>
                      <a:pt x="335" y="768"/>
                      <a:pt x="365" y="344"/>
                    </a:cubicBezTo>
                    <a:cubicBezTo>
                      <a:pt x="375" y="256"/>
                      <a:pt x="385" y="158"/>
                      <a:pt x="365" y="69"/>
                    </a:cubicBezTo>
                    <a:cubicBezTo>
                      <a:pt x="365" y="49"/>
                      <a:pt x="355" y="10"/>
                      <a:pt x="33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0"/>
              <p:cNvSpPr/>
              <p:nvPr/>
            </p:nvSpPr>
            <p:spPr>
              <a:xfrm>
                <a:off x="1126018" y="4436260"/>
                <a:ext cx="83468" cy="26269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240" extrusionOk="0">
                    <a:moveTo>
                      <a:pt x="295" y="1"/>
                    </a:moveTo>
                    <a:cubicBezTo>
                      <a:pt x="295" y="11"/>
                      <a:pt x="284" y="11"/>
                      <a:pt x="284" y="21"/>
                    </a:cubicBezTo>
                    <a:cubicBezTo>
                      <a:pt x="275" y="31"/>
                      <a:pt x="275" y="31"/>
                      <a:pt x="275" y="40"/>
                    </a:cubicBezTo>
                    <a:cubicBezTo>
                      <a:pt x="255" y="70"/>
                      <a:pt x="255" y="99"/>
                      <a:pt x="255" y="129"/>
                    </a:cubicBezTo>
                    <a:cubicBezTo>
                      <a:pt x="265" y="99"/>
                      <a:pt x="265" y="70"/>
                      <a:pt x="284" y="40"/>
                    </a:cubicBezTo>
                    <a:lnTo>
                      <a:pt x="284" y="31"/>
                    </a:lnTo>
                    <a:cubicBezTo>
                      <a:pt x="295" y="21"/>
                      <a:pt x="295" y="11"/>
                      <a:pt x="304" y="11"/>
                    </a:cubicBezTo>
                    <a:lnTo>
                      <a:pt x="343" y="11"/>
                    </a:lnTo>
                    <a:cubicBezTo>
                      <a:pt x="334" y="1"/>
                      <a:pt x="324" y="1"/>
                      <a:pt x="324" y="1"/>
                    </a:cubicBezTo>
                    <a:close/>
                    <a:moveTo>
                      <a:pt x="255" y="129"/>
                    </a:moveTo>
                    <a:cubicBezTo>
                      <a:pt x="245" y="149"/>
                      <a:pt x="255" y="178"/>
                      <a:pt x="255" y="208"/>
                    </a:cubicBezTo>
                    <a:lnTo>
                      <a:pt x="255" y="129"/>
                    </a:lnTo>
                    <a:close/>
                    <a:moveTo>
                      <a:pt x="255" y="208"/>
                    </a:moveTo>
                    <a:lnTo>
                      <a:pt x="255" y="296"/>
                    </a:lnTo>
                    <a:lnTo>
                      <a:pt x="255" y="641"/>
                    </a:lnTo>
                    <a:cubicBezTo>
                      <a:pt x="255" y="749"/>
                      <a:pt x="255" y="867"/>
                      <a:pt x="245" y="985"/>
                    </a:cubicBezTo>
                    <a:cubicBezTo>
                      <a:pt x="255" y="867"/>
                      <a:pt x="255" y="749"/>
                      <a:pt x="265" y="641"/>
                    </a:cubicBezTo>
                    <a:lnTo>
                      <a:pt x="265" y="296"/>
                    </a:lnTo>
                    <a:lnTo>
                      <a:pt x="255" y="208"/>
                    </a:lnTo>
                    <a:close/>
                    <a:moveTo>
                      <a:pt x="245" y="985"/>
                    </a:moveTo>
                    <a:cubicBezTo>
                      <a:pt x="245" y="1005"/>
                      <a:pt x="236" y="1034"/>
                      <a:pt x="236" y="1063"/>
                    </a:cubicBezTo>
                    <a:lnTo>
                      <a:pt x="236" y="1063"/>
                    </a:lnTo>
                    <a:cubicBezTo>
                      <a:pt x="236" y="1034"/>
                      <a:pt x="245" y="1015"/>
                      <a:pt x="245" y="985"/>
                    </a:cubicBezTo>
                    <a:close/>
                    <a:moveTo>
                      <a:pt x="216" y="1103"/>
                    </a:moveTo>
                    <a:lnTo>
                      <a:pt x="216" y="1103"/>
                    </a:lnTo>
                    <a:cubicBezTo>
                      <a:pt x="206" y="1113"/>
                      <a:pt x="196" y="1123"/>
                      <a:pt x="177" y="1133"/>
                    </a:cubicBezTo>
                    <a:cubicBezTo>
                      <a:pt x="196" y="1123"/>
                      <a:pt x="206" y="1123"/>
                      <a:pt x="216" y="1103"/>
                    </a:cubicBezTo>
                    <a:close/>
                    <a:moveTo>
                      <a:pt x="97" y="1153"/>
                    </a:moveTo>
                    <a:lnTo>
                      <a:pt x="97" y="1153"/>
                    </a:lnTo>
                    <a:cubicBezTo>
                      <a:pt x="68" y="1162"/>
                      <a:pt x="39" y="1162"/>
                      <a:pt x="9" y="1162"/>
                    </a:cubicBezTo>
                    <a:cubicBezTo>
                      <a:pt x="9" y="1172"/>
                      <a:pt x="9" y="1172"/>
                      <a:pt x="19" y="1172"/>
                    </a:cubicBezTo>
                    <a:cubicBezTo>
                      <a:pt x="39" y="1162"/>
                      <a:pt x="68" y="1162"/>
                      <a:pt x="97" y="1153"/>
                    </a:cubicBezTo>
                    <a:close/>
                    <a:moveTo>
                      <a:pt x="343" y="11"/>
                    </a:moveTo>
                    <a:cubicBezTo>
                      <a:pt x="354" y="21"/>
                      <a:pt x="354" y="31"/>
                      <a:pt x="363" y="51"/>
                    </a:cubicBezTo>
                    <a:cubicBezTo>
                      <a:pt x="363" y="60"/>
                      <a:pt x="363" y="70"/>
                      <a:pt x="373" y="90"/>
                    </a:cubicBezTo>
                    <a:cubicBezTo>
                      <a:pt x="373" y="119"/>
                      <a:pt x="373" y="149"/>
                      <a:pt x="383" y="169"/>
                    </a:cubicBezTo>
                    <a:cubicBezTo>
                      <a:pt x="383" y="228"/>
                      <a:pt x="373" y="287"/>
                      <a:pt x="373" y="346"/>
                    </a:cubicBezTo>
                    <a:cubicBezTo>
                      <a:pt x="363" y="454"/>
                      <a:pt x="363" y="572"/>
                      <a:pt x="354" y="690"/>
                    </a:cubicBezTo>
                    <a:lnTo>
                      <a:pt x="354" y="858"/>
                    </a:lnTo>
                    <a:cubicBezTo>
                      <a:pt x="343" y="917"/>
                      <a:pt x="343" y="976"/>
                      <a:pt x="334" y="1024"/>
                    </a:cubicBezTo>
                    <a:cubicBezTo>
                      <a:pt x="324" y="1054"/>
                      <a:pt x="314" y="1083"/>
                      <a:pt x="304" y="1103"/>
                    </a:cubicBezTo>
                    <a:cubicBezTo>
                      <a:pt x="295" y="1133"/>
                      <a:pt x="275" y="1153"/>
                      <a:pt x="255" y="1172"/>
                    </a:cubicBezTo>
                    <a:cubicBezTo>
                      <a:pt x="245" y="1172"/>
                      <a:pt x="245" y="1172"/>
                      <a:pt x="236" y="1182"/>
                    </a:cubicBezTo>
                    <a:lnTo>
                      <a:pt x="216" y="1182"/>
                    </a:lnTo>
                    <a:lnTo>
                      <a:pt x="177" y="1192"/>
                    </a:lnTo>
                    <a:lnTo>
                      <a:pt x="98" y="1212"/>
                    </a:lnTo>
                    <a:cubicBezTo>
                      <a:pt x="29" y="1229"/>
                      <a:pt x="0" y="1239"/>
                      <a:pt x="12" y="1239"/>
                    </a:cubicBezTo>
                    <a:cubicBezTo>
                      <a:pt x="20" y="1239"/>
                      <a:pt x="48" y="1234"/>
                      <a:pt x="98" y="1221"/>
                    </a:cubicBezTo>
                    <a:lnTo>
                      <a:pt x="177" y="1202"/>
                    </a:lnTo>
                    <a:lnTo>
                      <a:pt x="225" y="1192"/>
                    </a:lnTo>
                    <a:lnTo>
                      <a:pt x="245" y="1192"/>
                    </a:lnTo>
                    <a:cubicBezTo>
                      <a:pt x="245" y="1182"/>
                      <a:pt x="255" y="1182"/>
                      <a:pt x="265" y="1182"/>
                    </a:cubicBezTo>
                    <a:cubicBezTo>
                      <a:pt x="284" y="1162"/>
                      <a:pt x="304" y="1143"/>
                      <a:pt x="314" y="1113"/>
                    </a:cubicBezTo>
                    <a:cubicBezTo>
                      <a:pt x="334" y="1083"/>
                      <a:pt x="334" y="1054"/>
                      <a:pt x="343" y="1024"/>
                    </a:cubicBezTo>
                    <a:cubicBezTo>
                      <a:pt x="354" y="976"/>
                      <a:pt x="363" y="917"/>
                      <a:pt x="363" y="858"/>
                    </a:cubicBezTo>
                    <a:cubicBezTo>
                      <a:pt x="363" y="798"/>
                      <a:pt x="363" y="739"/>
                      <a:pt x="373" y="690"/>
                    </a:cubicBezTo>
                    <a:cubicBezTo>
                      <a:pt x="373" y="572"/>
                      <a:pt x="373" y="454"/>
                      <a:pt x="383" y="346"/>
                    </a:cubicBezTo>
                    <a:cubicBezTo>
                      <a:pt x="393" y="287"/>
                      <a:pt x="393" y="228"/>
                      <a:pt x="393" y="169"/>
                    </a:cubicBezTo>
                    <a:cubicBezTo>
                      <a:pt x="383" y="139"/>
                      <a:pt x="383" y="119"/>
                      <a:pt x="383" y="90"/>
                    </a:cubicBezTo>
                    <a:cubicBezTo>
                      <a:pt x="373" y="70"/>
                      <a:pt x="373" y="60"/>
                      <a:pt x="373" y="40"/>
                    </a:cubicBezTo>
                    <a:cubicBezTo>
                      <a:pt x="363" y="40"/>
                      <a:pt x="363" y="31"/>
                      <a:pt x="363" y="21"/>
                    </a:cubicBezTo>
                    <a:cubicBezTo>
                      <a:pt x="354" y="21"/>
                      <a:pt x="354" y="11"/>
                      <a:pt x="343" y="1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0"/>
              <p:cNvSpPr/>
              <p:nvPr/>
            </p:nvSpPr>
            <p:spPr>
              <a:xfrm>
                <a:off x="1056956" y="4184161"/>
                <a:ext cx="77324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835" extrusionOk="0">
                    <a:moveTo>
                      <a:pt x="188" y="1"/>
                    </a:moveTo>
                    <a:cubicBezTo>
                      <a:pt x="0" y="1"/>
                      <a:pt x="20" y="237"/>
                      <a:pt x="20" y="522"/>
                    </a:cubicBezTo>
                    <a:lnTo>
                      <a:pt x="20" y="2835"/>
                    </a:lnTo>
                    <a:lnTo>
                      <a:pt x="355" y="2835"/>
                    </a:lnTo>
                    <a:lnTo>
                      <a:pt x="355" y="522"/>
                    </a:lnTo>
                    <a:cubicBezTo>
                      <a:pt x="355" y="237"/>
                      <a:pt x="365" y="1"/>
                      <a:pt x="18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0"/>
              <p:cNvSpPr/>
              <p:nvPr/>
            </p:nvSpPr>
            <p:spPr>
              <a:xfrm>
                <a:off x="1069455" y="4184161"/>
                <a:ext cx="54445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835" extrusionOk="0">
                    <a:moveTo>
                      <a:pt x="129" y="1"/>
                    </a:moveTo>
                    <a:cubicBezTo>
                      <a:pt x="0" y="1"/>
                      <a:pt x="11" y="355"/>
                      <a:pt x="20" y="748"/>
                    </a:cubicBezTo>
                    <a:cubicBezTo>
                      <a:pt x="20" y="1103"/>
                      <a:pt x="50" y="2835"/>
                      <a:pt x="50" y="2835"/>
                    </a:cubicBezTo>
                    <a:lnTo>
                      <a:pt x="207" y="2835"/>
                    </a:lnTo>
                    <a:cubicBezTo>
                      <a:pt x="207" y="2835"/>
                      <a:pt x="227" y="1103"/>
                      <a:pt x="237" y="748"/>
                    </a:cubicBezTo>
                    <a:cubicBezTo>
                      <a:pt x="237" y="355"/>
                      <a:pt x="256" y="1"/>
                      <a:pt x="12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0"/>
              <p:cNvSpPr/>
              <p:nvPr/>
            </p:nvSpPr>
            <p:spPr>
              <a:xfrm>
                <a:off x="1077717" y="4184161"/>
                <a:ext cx="35802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835" extrusionOk="0">
                    <a:moveTo>
                      <a:pt x="90" y="1"/>
                    </a:moveTo>
                    <a:cubicBezTo>
                      <a:pt x="1" y="1"/>
                      <a:pt x="11" y="237"/>
                      <a:pt x="11" y="522"/>
                    </a:cubicBezTo>
                    <a:lnTo>
                      <a:pt x="11" y="2835"/>
                    </a:lnTo>
                    <a:lnTo>
                      <a:pt x="168" y="2835"/>
                    </a:lnTo>
                    <a:lnTo>
                      <a:pt x="168" y="522"/>
                    </a:lnTo>
                    <a:cubicBezTo>
                      <a:pt x="168" y="237"/>
                      <a:pt x="168" y="1"/>
                      <a:pt x="9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0"/>
              <p:cNvSpPr/>
              <p:nvPr/>
            </p:nvSpPr>
            <p:spPr>
              <a:xfrm>
                <a:off x="1094453" y="4183314"/>
                <a:ext cx="19066" cy="599317"/>
              </a:xfrm>
              <a:custGeom>
                <a:avLst/>
                <a:gdLst/>
                <a:ahLst/>
                <a:cxnLst/>
                <a:rect l="l" t="t" r="r" b="b"/>
                <a:pathLst>
                  <a:path w="90" h="2829" extrusionOk="0">
                    <a:moveTo>
                      <a:pt x="14" y="0"/>
                    </a:moveTo>
                    <a:cubicBezTo>
                      <a:pt x="5" y="0"/>
                      <a:pt x="0" y="5"/>
                      <a:pt x="0" y="5"/>
                    </a:cubicBezTo>
                    <a:cubicBezTo>
                      <a:pt x="0" y="5"/>
                      <a:pt x="11" y="5"/>
                      <a:pt x="20" y="14"/>
                    </a:cubicBezTo>
                    <a:cubicBezTo>
                      <a:pt x="30" y="14"/>
                      <a:pt x="30" y="24"/>
                      <a:pt x="40" y="24"/>
                    </a:cubicBezTo>
                    <a:cubicBezTo>
                      <a:pt x="50" y="34"/>
                      <a:pt x="50" y="44"/>
                      <a:pt x="59" y="64"/>
                    </a:cubicBezTo>
                    <a:cubicBezTo>
                      <a:pt x="59" y="93"/>
                      <a:pt x="70" y="112"/>
                      <a:pt x="70" y="142"/>
                    </a:cubicBezTo>
                    <a:cubicBezTo>
                      <a:pt x="79" y="171"/>
                      <a:pt x="79" y="201"/>
                      <a:pt x="79" y="231"/>
                    </a:cubicBezTo>
                    <a:lnTo>
                      <a:pt x="79" y="408"/>
                    </a:lnTo>
                    <a:lnTo>
                      <a:pt x="79" y="752"/>
                    </a:lnTo>
                    <a:lnTo>
                      <a:pt x="79" y="1451"/>
                    </a:lnTo>
                    <a:cubicBezTo>
                      <a:pt x="89" y="1914"/>
                      <a:pt x="89" y="2376"/>
                      <a:pt x="89" y="2829"/>
                    </a:cubicBezTo>
                    <a:lnTo>
                      <a:pt x="89" y="1441"/>
                    </a:lnTo>
                    <a:lnTo>
                      <a:pt x="89" y="752"/>
                    </a:lnTo>
                    <a:lnTo>
                      <a:pt x="89" y="408"/>
                    </a:lnTo>
                    <a:lnTo>
                      <a:pt x="89" y="231"/>
                    </a:lnTo>
                    <a:cubicBezTo>
                      <a:pt x="89" y="201"/>
                      <a:pt x="89" y="171"/>
                      <a:pt x="79" y="142"/>
                    </a:cubicBezTo>
                    <a:cubicBezTo>
                      <a:pt x="79" y="112"/>
                      <a:pt x="79" y="83"/>
                      <a:pt x="70" y="53"/>
                    </a:cubicBezTo>
                    <a:cubicBezTo>
                      <a:pt x="59" y="44"/>
                      <a:pt x="59" y="34"/>
                      <a:pt x="50" y="24"/>
                    </a:cubicBezTo>
                    <a:lnTo>
                      <a:pt x="30" y="5"/>
                    </a:lnTo>
                    <a:cubicBezTo>
                      <a:pt x="24" y="1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0"/>
              <p:cNvSpPr/>
              <p:nvPr/>
            </p:nvSpPr>
            <p:spPr>
              <a:xfrm>
                <a:off x="1077717" y="4183314"/>
                <a:ext cx="19066" cy="599317"/>
              </a:xfrm>
              <a:custGeom>
                <a:avLst/>
                <a:gdLst/>
                <a:ahLst/>
                <a:cxnLst/>
                <a:rect l="l" t="t" r="r" b="b"/>
                <a:pathLst>
                  <a:path w="90" h="2829" extrusionOk="0">
                    <a:moveTo>
                      <a:pt x="84" y="0"/>
                    </a:moveTo>
                    <a:cubicBezTo>
                      <a:pt x="81" y="0"/>
                      <a:pt x="77" y="1"/>
                      <a:pt x="70" y="5"/>
                    </a:cubicBezTo>
                    <a:cubicBezTo>
                      <a:pt x="60" y="5"/>
                      <a:pt x="50" y="14"/>
                      <a:pt x="50" y="24"/>
                    </a:cubicBezTo>
                    <a:cubicBezTo>
                      <a:pt x="40" y="34"/>
                      <a:pt x="31" y="44"/>
                      <a:pt x="31" y="53"/>
                    </a:cubicBezTo>
                    <a:cubicBezTo>
                      <a:pt x="20" y="83"/>
                      <a:pt x="11" y="112"/>
                      <a:pt x="11" y="142"/>
                    </a:cubicBezTo>
                    <a:cubicBezTo>
                      <a:pt x="11" y="171"/>
                      <a:pt x="11" y="201"/>
                      <a:pt x="1" y="231"/>
                    </a:cubicBezTo>
                    <a:lnTo>
                      <a:pt x="1" y="408"/>
                    </a:lnTo>
                    <a:lnTo>
                      <a:pt x="1" y="752"/>
                    </a:lnTo>
                    <a:lnTo>
                      <a:pt x="1" y="1451"/>
                    </a:lnTo>
                    <a:cubicBezTo>
                      <a:pt x="11" y="1914"/>
                      <a:pt x="11" y="2376"/>
                      <a:pt x="11" y="2829"/>
                    </a:cubicBezTo>
                    <a:lnTo>
                      <a:pt x="11" y="1441"/>
                    </a:lnTo>
                    <a:lnTo>
                      <a:pt x="11" y="752"/>
                    </a:lnTo>
                    <a:lnTo>
                      <a:pt x="11" y="408"/>
                    </a:lnTo>
                    <a:cubicBezTo>
                      <a:pt x="11" y="349"/>
                      <a:pt x="11" y="290"/>
                      <a:pt x="20" y="231"/>
                    </a:cubicBezTo>
                    <a:lnTo>
                      <a:pt x="20" y="142"/>
                    </a:lnTo>
                    <a:cubicBezTo>
                      <a:pt x="31" y="112"/>
                      <a:pt x="31" y="93"/>
                      <a:pt x="40" y="64"/>
                    </a:cubicBezTo>
                    <a:cubicBezTo>
                      <a:pt x="40" y="44"/>
                      <a:pt x="50" y="34"/>
                      <a:pt x="60" y="24"/>
                    </a:cubicBezTo>
                    <a:lnTo>
                      <a:pt x="70" y="14"/>
                    </a:lnTo>
                    <a:lnTo>
                      <a:pt x="90" y="5"/>
                    </a:lnTo>
                    <a:cubicBezTo>
                      <a:pt x="90" y="5"/>
                      <a:pt x="90" y="0"/>
                      <a:pt x="84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0"/>
              <p:cNvSpPr/>
              <p:nvPr/>
            </p:nvSpPr>
            <p:spPr>
              <a:xfrm>
                <a:off x="1050812" y="4592815"/>
                <a:ext cx="18854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0" extrusionOk="0">
                    <a:moveTo>
                      <a:pt x="0" y="0"/>
                    </a:moveTo>
                    <a:lnTo>
                      <a:pt x="88" y="30"/>
                    </a:lnTo>
                    <a:lnTo>
                      <a:pt x="88" y="10"/>
                    </a:lnTo>
                    <a:cubicBezTo>
                      <a:pt x="59" y="10"/>
                      <a:pt x="29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0"/>
              <p:cNvSpPr/>
              <p:nvPr/>
            </p:nvSpPr>
            <p:spPr>
              <a:xfrm>
                <a:off x="1125806" y="4655310"/>
                <a:ext cx="16948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80" h="89" extrusionOk="0">
                    <a:moveTo>
                      <a:pt x="79" y="1"/>
                    </a:moveTo>
                    <a:lnTo>
                      <a:pt x="79" y="1"/>
                    </a:lnTo>
                    <a:cubicBezTo>
                      <a:pt x="49" y="20"/>
                      <a:pt x="30" y="49"/>
                      <a:pt x="0" y="79"/>
                    </a:cubicBezTo>
                    <a:cubicBezTo>
                      <a:pt x="0" y="79"/>
                      <a:pt x="0" y="89"/>
                      <a:pt x="10" y="89"/>
                    </a:cubicBezTo>
                    <a:cubicBezTo>
                      <a:pt x="40" y="60"/>
                      <a:pt x="59" y="30"/>
                      <a:pt x="7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0"/>
              <p:cNvSpPr/>
              <p:nvPr/>
            </p:nvSpPr>
            <p:spPr>
              <a:xfrm>
                <a:off x="1121569" y="4617813"/>
                <a:ext cx="21185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9" extrusionOk="0">
                    <a:moveTo>
                      <a:pt x="99" y="1"/>
                    </a:moveTo>
                    <a:lnTo>
                      <a:pt x="99" y="1"/>
                    </a:lnTo>
                    <a:cubicBezTo>
                      <a:pt x="60" y="20"/>
                      <a:pt x="30" y="49"/>
                      <a:pt x="1" y="79"/>
                    </a:cubicBezTo>
                    <a:cubicBezTo>
                      <a:pt x="1" y="89"/>
                      <a:pt x="1" y="89"/>
                      <a:pt x="10" y="89"/>
                    </a:cubicBez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0"/>
              <p:cNvSpPr/>
              <p:nvPr/>
            </p:nvSpPr>
            <p:spPr>
              <a:xfrm>
                <a:off x="1215418" y="4544726"/>
                <a:ext cx="23091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0" extrusionOk="0">
                    <a:moveTo>
                      <a:pt x="109" y="1"/>
                    </a:moveTo>
                    <a:lnTo>
                      <a:pt x="109" y="1"/>
                    </a:lnTo>
                    <a:cubicBezTo>
                      <a:pt x="69" y="31"/>
                      <a:pt x="40" y="50"/>
                      <a:pt x="0" y="70"/>
                    </a:cubicBezTo>
                    <a:cubicBezTo>
                      <a:pt x="0" y="79"/>
                      <a:pt x="0" y="90"/>
                      <a:pt x="10" y="90"/>
                    </a:cubicBezTo>
                    <a:cubicBezTo>
                      <a:pt x="50" y="60"/>
                      <a:pt x="79" y="31"/>
                      <a:pt x="10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0"/>
              <p:cNvSpPr/>
              <p:nvPr/>
            </p:nvSpPr>
            <p:spPr>
              <a:xfrm>
                <a:off x="1219443" y="4511466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0" y="10"/>
                      <a:pt x="21" y="30"/>
                      <a:pt x="1" y="40"/>
                    </a:cubicBezTo>
                    <a:cubicBezTo>
                      <a:pt x="1" y="50"/>
                      <a:pt x="1" y="50"/>
                      <a:pt x="11" y="50"/>
                    </a:cubicBezTo>
                    <a:cubicBezTo>
                      <a:pt x="31" y="40"/>
                      <a:pt x="40" y="20"/>
                      <a:pt x="6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0"/>
              <p:cNvSpPr/>
              <p:nvPr/>
            </p:nvSpPr>
            <p:spPr>
              <a:xfrm>
                <a:off x="1217536" y="4473969"/>
                <a:ext cx="12711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0" h="7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30" y="10"/>
                      <a:pt x="10" y="39"/>
                      <a:pt x="10" y="59"/>
                    </a:cubicBezTo>
                    <a:cubicBezTo>
                      <a:pt x="0" y="69"/>
                      <a:pt x="20" y="69"/>
                      <a:pt x="20" y="69"/>
                    </a:cubicBezTo>
                    <a:cubicBezTo>
                      <a:pt x="30" y="39"/>
                      <a:pt x="4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0"/>
              <p:cNvSpPr/>
              <p:nvPr/>
            </p:nvSpPr>
            <p:spPr>
              <a:xfrm>
                <a:off x="1209274" y="4434353"/>
                <a:ext cx="847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0" h="60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20" y="10"/>
                      <a:pt x="10" y="30"/>
                      <a:pt x="0" y="49"/>
                    </a:cubicBezTo>
                    <a:lnTo>
                      <a:pt x="10" y="6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0"/>
              <p:cNvSpPr/>
              <p:nvPr/>
            </p:nvSpPr>
            <p:spPr>
              <a:xfrm>
                <a:off x="1167540" y="4430116"/>
                <a:ext cx="12711" cy="2521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40"/>
                      <a:pt x="20" y="80"/>
                      <a:pt x="49" y="119"/>
                    </a:cubicBezTo>
                    <a:lnTo>
                      <a:pt x="59" y="109"/>
                    </a:lnTo>
                    <a:cubicBezTo>
                      <a:pt x="40" y="69"/>
                      <a:pt x="20" y="4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0"/>
              <p:cNvSpPr/>
              <p:nvPr/>
            </p:nvSpPr>
            <p:spPr>
              <a:xfrm>
                <a:off x="1125806" y="4394738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40" y="10"/>
                      <a:pt x="10" y="30"/>
                      <a:pt x="0" y="50"/>
                    </a:cubicBezTo>
                    <a:cubicBezTo>
                      <a:pt x="0" y="50"/>
                      <a:pt x="0" y="59"/>
                      <a:pt x="10" y="59"/>
                    </a:cubicBezTo>
                    <a:cubicBezTo>
                      <a:pt x="20" y="39"/>
                      <a:pt x="4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0"/>
              <p:cNvSpPr/>
              <p:nvPr/>
            </p:nvSpPr>
            <p:spPr>
              <a:xfrm>
                <a:off x="1132585" y="4336268"/>
                <a:ext cx="20337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96" h="94" extrusionOk="0">
                    <a:moveTo>
                      <a:pt x="96" y="1"/>
                    </a:moveTo>
                    <a:lnTo>
                      <a:pt x="96" y="1"/>
                    </a:lnTo>
                    <a:cubicBezTo>
                      <a:pt x="67" y="31"/>
                      <a:pt x="37" y="50"/>
                      <a:pt x="8" y="79"/>
                    </a:cubicBezTo>
                    <a:cubicBezTo>
                      <a:pt x="1" y="87"/>
                      <a:pt x="4" y="93"/>
                      <a:pt x="6" y="93"/>
                    </a:cubicBezTo>
                    <a:cubicBezTo>
                      <a:pt x="7" y="93"/>
                      <a:pt x="8" y="92"/>
                      <a:pt x="8" y="90"/>
                    </a:cubicBezTo>
                    <a:cubicBezTo>
                      <a:pt x="47" y="70"/>
                      <a:pt x="67" y="31"/>
                      <a:pt x="9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20"/>
              <p:cNvSpPr/>
              <p:nvPr/>
            </p:nvSpPr>
            <p:spPr>
              <a:xfrm>
                <a:off x="1056956" y="4313388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30"/>
                      <a:pt x="40" y="50"/>
                      <a:pt x="59" y="69"/>
                    </a:cubicBezTo>
                    <a:lnTo>
                      <a:pt x="70" y="60"/>
                    </a:lnTo>
                    <a:cubicBezTo>
                      <a:pt x="50" y="40"/>
                      <a:pt x="30" y="2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0"/>
              <p:cNvSpPr/>
              <p:nvPr/>
            </p:nvSpPr>
            <p:spPr>
              <a:xfrm>
                <a:off x="1090216" y="4350885"/>
                <a:ext cx="6567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31" h="50" extrusionOk="0">
                    <a:moveTo>
                      <a:pt x="1" y="1"/>
                    </a:moveTo>
                    <a:cubicBezTo>
                      <a:pt x="1" y="21"/>
                      <a:pt x="11" y="30"/>
                      <a:pt x="20" y="50"/>
                    </a:cubicBezTo>
                    <a:lnTo>
                      <a:pt x="31" y="40"/>
                    </a:lnTo>
                    <a:cubicBezTo>
                      <a:pt x="31" y="30"/>
                      <a:pt x="1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0"/>
              <p:cNvSpPr/>
              <p:nvPr/>
            </p:nvSpPr>
            <p:spPr>
              <a:xfrm>
                <a:off x="1081954" y="4407237"/>
                <a:ext cx="10592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0" y="0"/>
                    </a:moveTo>
                    <a:cubicBezTo>
                      <a:pt x="11" y="10"/>
                      <a:pt x="20" y="30"/>
                      <a:pt x="40" y="30"/>
                    </a:cubicBezTo>
                    <a:cubicBezTo>
                      <a:pt x="40" y="30"/>
                      <a:pt x="50" y="20"/>
                      <a:pt x="40" y="20"/>
                    </a:cubicBezTo>
                    <a:cubicBezTo>
                      <a:pt x="30" y="10"/>
                      <a:pt x="11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0"/>
              <p:cNvSpPr/>
              <p:nvPr/>
            </p:nvSpPr>
            <p:spPr>
              <a:xfrm>
                <a:off x="1059074" y="4442615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1" y="1"/>
                    </a:moveTo>
                    <a:cubicBezTo>
                      <a:pt x="20" y="21"/>
                      <a:pt x="40" y="40"/>
                      <a:pt x="49" y="60"/>
                    </a:cubicBezTo>
                    <a:cubicBezTo>
                      <a:pt x="60" y="60"/>
                      <a:pt x="69" y="50"/>
                      <a:pt x="60" y="50"/>
                    </a:cubicBezTo>
                    <a:cubicBezTo>
                      <a:pt x="49" y="30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0"/>
              <p:cNvSpPr/>
              <p:nvPr/>
            </p:nvSpPr>
            <p:spPr>
              <a:xfrm>
                <a:off x="1123688" y="4494730"/>
                <a:ext cx="19066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90" h="51" extrusionOk="0">
                    <a:moveTo>
                      <a:pt x="89" y="0"/>
                    </a:moveTo>
                    <a:cubicBezTo>
                      <a:pt x="59" y="0"/>
                      <a:pt x="30" y="20"/>
                      <a:pt x="10" y="40"/>
                    </a:cubicBezTo>
                    <a:cubicBezTo>
                      <a:pt x="0" y="40"/>
                      <a:pt x="10" y="50"/>
                      <a:pt x="10" y="50"/>
                    </a:cubicBezTo>
                    <a:cubicBezTo>
                      <a:pt x="40" y="30"/>
                      <a:pt x="59" y="11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0"/>
              <p:cNvSpPr/>
              <p:nvPr/>
            </p:nvSpPr>
            <p:spPr>
              <a:xfrm>
                <a:off x="1048482" y="4540489"/>
                <a:ext cx="15041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71" h="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11"/>
                      <a:pt x="40" y="31"/>
                      <a:pt x="60" y="51"/>
                    </a:cubicBezTo>
                    <a:cubicBezTo>
                      <a:pt x="70" y="51"/>
                      <a:pt x="70" y="40"/>
                      <a:pt x="70" y="40"/>
                    </a:cubicBezTo>
                    <a:cubicBezTo>
                      <a:pt x="51" y="21"/>
                      <a:pt x="31" y="1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0"/>
              <p:cNvSpPr/>
              <p:nvPr/>
            </p:nvSpPr>
            <p:spPr>
              <a:xfrm>
                <a:off x="1056956" y="4672046"/>
                <a:ext cx="8474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40" h="21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11" y="10"/>
                      <a:pt x="20" y="20"/>
                      <a:pt x="40" y="20"/>
                    </a:cubicBezTo>
                    <a:lnTo>
                      <a:pt x="40" y="10"/>
                    </a:lnTo>
                    <a:cubicBezTo>
                      <a:pt x="35" y="5"/>
                      <a:pt x="28" y="5"/>
                      <a:pt x="20" y="5"/>
                    </a:cubicBezTo>
                    <a:cubicBezTo>
                      <a:pt x="13" y="5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0"/>
              <p:cNvSpPr/>
              <p:nvPr/>
            </p:nvSpPr>
            <p:spPr>
              <a:xfrm>
                <a:off x="1046575" y="4722042"/>
                <a:ext cx="20973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99" h="50" extrusionOk="0">
                    <a:moveTo>
                      <a:pt x="0" y="1"/>
                    </a:moveTo>
                    <a:cubicBezTo>
                      <a:pt x="30" y="10"/>
                      <a:pt x="60" y="30"/>
                      <a:pt x="89" y="49"/>
                    </a:cubicBezTo>
                    <a:cubicBezTo>
                      <a:pt x="99" y="49"/>
                      <a:pt x="99" y="40"/>
                      <a:pt x="99" y="40"/>
                    </a:cubicBezTo>
                    <a:cubicBezTo>
                      <a:pt x="69" y="10"/>
                      <a:pt x="4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0"/>
              <p:cNvSpPr/>
              <p:nvPr/>
            </p:nvSpPr>
            <p:spPr>
              <a:xfrm>
                <a:off x="1130043" y="4747040"/>
                <a:ext cx="31353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70" extrusionOk="0">
                    <a:moveTo>
                      <a:pt x="147" y="1"/>
                    </a:moveTo>
                    <a:lnTo>
                      <a:pt x="0" y="60"/>
                    </a:lnTo>
                    <a:cubicBezTo>
                      <a:pt x="0" y="60"/>
                      <a:pt x="0" y="69"/>
                      <a:pt x="10" y="69"/>
                    </a:cubicBezTo>
                    <a:cubicBezTo>
                      <a:pt x="59" y="49"/>
                      <a:pt x="99" y="20"/>
                      <a:pt x="147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0"/>
              <p:cNvSpPr/>
              <p:nvPr/>
            </p:nvSpPr>
            <p:spPr>
              <a:xfrm>
                <a:off x="1125806" y="4724160"/>
                <a:ext cx="20973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99" y="0"/>
                    </a:moveTo>
                    <a:cubicBezTo>
                      <a:pt x="69" y="10"/>
                      <a:pt x="30" y="30"/>
                      <a:pt x="0" y="50"/>
                    </a:cubicBezTo>
                    <a:cubicBezTo>
                      <a:pt x="0" y="50"/>
                      <a:pt x="0" y="59"/>
                      <a:pt x="10" y="59"/>
                    </a:cubicBezTo>
                    <a:cubicBezTo>
                      <a:pt x="40" y="39"/>
                      <a:pt x="69" y="1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0"/>
              <p:cNvSpPr/>
              <p:nvPr/>
            </p:nvSpPr>
            <p:spPr>
              <a:xfrm>
                <a:off x="1205037" y="4644929"/>
                <a:ext cx="16948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0" extrusionOk="0">
                    <a:moveTo>
                      <a:pt x="79" y="0"/>
                    </a:moveTo>
                    <a:cubicBezTo>
                      <a:pt x="59" y="10"/>
                      <a:pt x="30" y="20"/>
                      <a:pt x="10" y="30"/>
                    </a:cubicBezTo>
                    <a:cubicBezTo>
                      <a:pt x="0" y="39"/>
                      <a:pt x="10" y="50"/>
                      <a:pt x="10" y="50"/>
                    </a:cubicBezTo>
                    <a:cubicBezTo>
                      <a:pt x="40" y="39"/>
                      <a:pt x="59" y="20"/>
                      <a:pt x="79" y="1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0"/>
              <p:cNvSpPr/>
              <p:nvPr/>
            </p:nvSpPr>
            <p:spPr>
              <a:xfrm>
                <a:off x="1165422" y="4588578"/>
                <a:ext cx="8474" cy="7415"/>
              </a:xfrm>
              <a:custGeom>
                <a:avLst/>
                <a:gdLst/>
                <a:ahLst/>
                <a:cxnLst/>
                <a:rect l="l" t="t" r="r" b="b"/>
                <a:pathLst>
                  <a:path w="40" h="35" extrusionOk="0">
                    <a:moveTo>
                      <a:pt x="0" y="1"/>
                    </a:moveTo>
                    <a:cubicBezTo>
                      <a:pt x="10" y="20"/>
                      <a:pt x="20" y="30"/>
                      <a:pt x="30" y="30"/>
                    </a:cubicBezTo>
                    <a:cubicBezTo>
                      <a:pt x="30" y="33"/>
                      <a:pt x="31" y="34"/>
                      <a:pt x="32" y="34"/>
                    </a:cubicBezTo>
                    <a:cubicBezTo>
                      <a:pt x="35" y="34"/>
                      <a:pt x="39" y="30"/>
                      <a:pt x="39" y="3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0"/>
              <p:cNvSpPr/>
              <p:nvPr/>
            </p:nvSpPr>
            <p:spPr>
              <a:xfrm>
                <a:off x="1123688" y="4290509"/>
                <a:ext cx="12711" cy="9321"/>
              </a:xfrm>
              <a:custGeom>
                <a:avLst/>
                <a:gdLst/>
                <a:ahLst/>
                <a:cxnLst/>
                <a:rect l="l" t="t" r="r" b="b"/>
                <a:pathLst>
                  <a:path w="60" h="44" extrusionOk="0">
                    <a:moveTo>
                      <a:pt x="59" y="0"/>
                    </a:moveTo>
                    <a:cubicBezTo>
                      <a:pt x="30" y="0"/>
                      <a:pt x="10" y="20"/>
                      <a:pt x="0" y="39"/>
                    </a:cubicBezTo>
                    <a:cubicBezTo>
                      <a:pt x="0" y="39"/>
                      <a:pt x="5" y="44"/>
                      <a:pt x="8" y="44"/>
                    </a:cubicBezTo>
                    <a:cubicBezTo>
                      <a:pt x="9" y="44"/>
                      <a:pt x="10" y="43"/>
                      <a:pt x="10" y="39"/>
                    </a:cubicBezTo>
                    <a:cubicBezTo>
                      <a:pt x="20" y="30"/>
                      <a:pt x="40" y="1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0"/>
              <p:cNvSpPr/>
              <p:nvPr/>
            </p:nvSpPr>
            <p:spPr>
              <a:xfrm>
                <a:off x="1073692" y="4269536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20"/>
                      <a:pt x="30" y="31"/>
                      <a:pt x="50" y="40"/>
                    </a:cubicBezTo>
                    <a:cubicBezTo>
                      <a:pt x="50" y="40"/>
                      <a:pt x="59" y="31"/>
                      <a:pt x="50" y="31"/>
                    </a:cubicBezTo>
                    <a:cubicBezTo>
                      <a:pt x="39" y="20"/>
                      <a:pt x="20" y="1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0"/>
              <p:cNvSpPr/>
              <p:nvPr/>
            </p:nvSpPr>
            <p:spPr>
              <a:xfrm>
                <a:off x="1069455" y="4211278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0" y="0"/>
                    </a:moveTo>
                    <a:cubicBezTo>
                      <a:pt x="20" y="30"/>
                      <a:pt x="40" y="50"/>
                      <a:pt x="59" y="69"/>
                    </a:cubicBezTo>
                    <a:lnTo>
                      <a:pt x="70" y="59"/>
                    </a:lnTo>
                    <a:cubicBezTo>
                      <a:pt x="50" y="3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0"/>
              <p:cNvSpPr/>
              <p:nvPr/>
            </p:nvSpPr>
            <p:spPr>
              <a:xfrm>
                <a:off x="1044457" y="4232039"/>
                <a:ext cx="23091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30"/>
                      <a:pt x="70" y="60"/>
                      <a:pt x="99" y="79"/>
                    </a:cubicBezTo>
                    <a:cubicBezTo>
                      <a:pt x="109" y="79"/>
                      <a:pt x="109" y="70"/>
                      <a:pt x="109" y="70"/>
                    </a:cubicBezTo>
                    <a:cubicBezTo>
                      <a:pt x="79" y="40"/>
                      <a:pt x="40" y="2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0"/>
              <p:cNvSpPr/>
              <p:nvPr/>
            </p:nvSpPr>
            <p:spPr>
              <a:xfrm>
                <a:off x="1127713" y="4225895"/>
                <a:ext cx="23303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89" extrusionOk="0">
                    <a:moveTo>
                      <a:pt x="110" y="0"/>
                    </a:moveTo>
                    <a:cubicBezTo>
                      <a:pt x="70" y="30"/>
                      <a:pt x="40" y="49"/>
                      <a:pt x="1" y="79"/>
                    </a:cubicBezTo>
                    <a:lnTo>
                      <a:pt x="11" y="89"/>
                    </a:lnTo>
                    <a:cubicBezTo>
                      <a:pt x="50" y="59"/>
                      <a:pt x="80" y="30"/>
                      <a:pt x="110" y="10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0"/>
              <p:cNvSpPr/>
              <p:nvPr/>
            </p:nvSpPr>
            <p:spPr>
              <a:xfrm>
                <a:off x="1119451" y="4188398"/>
                <a:ext cx="8474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40" h="79" extrusionOk="0">
                    <a:moveTo>
                      <a:pt x="30" y="0"/>
                    </a:moveTo>
                    <a:cubicBezTo>
                      <a:pt x="20" y="20"/>
                      <a:pt x="11" y="49"/>
                      <a:pt x="1" y="69"/>
                    </a:cubicBezTo>
                    <a:lnTo>
                      <a:pt x="11" y="79"/>
                    </a:lnTo>
                    <a:cubicBezTo>
                      <a:pt x="20" y="49"/>
                      <a:pt x="30" y="2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0"/>
              <p:cNvSpPr/>
              <p:nvPr/>
            </p:nvSpPr>
            <p:spPr>
              <a:xfrm>
                <a:off x="1094453" y="4544726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1"/>
                    </a:moveTo>
                    <a:lnTo>
                      <a:pt x="50" y="1"/>
                    </a:lnTo>
                    <a:cubicBezTo>
                      <a:pt x="30" y="11"/>
                      <a:pt x="11" y="31"/>
                      <a:pt x="11" y="50"/>
                    </a:cubicBezTo>
                    <a:cubicBezTo>
                      <a:pt x="0" y="60"/>
                      <a:pt x="11" y="60"/>
                      <a:pt x="20" y="60"/>
                    </a:cubicBezTo>
                    <a:cubicBezTo>
                      <a:pt x="30" y="40"/>
                      <a:pt x="30" y="20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20"/>
              <p:cNvSpPr/>
              <p:nvPr/>
            </p:nvSpPr>
            <p:spPr>
              <a:xfrm>
                <a:off x="1079835" y="4490493"/>
                <a:ext cx="16312" cy="15889"/>
              </a:xfrm>
              <a:custGeom>
                <a:avLst/>
                <a:gdLst/>
                <a:ahLst/>
                <a:cxnLst/>
                <a:rect l="l" t="t" r="r" b="b"/>
                <a:pathLst>
                  <a:path w="77" h="75" extrusionOk="0">
                    <a:moveTo>
                      <a:pt x="1" y="1"/>
                    </a:moveTo>
                    <a:cubicBezTo>
                      <a:pt x="21" y="31"/>
                      <a:pt x="40" y="50"/>
                      <a:pt x="69" y="70"/>
                    </a:cubicBezTo>
                    <a:cubicBezTo>
                      <a:pt x="50" y="40"/>
                      <a:pt x="30" y="20"/>
                      <a:pt x="1" y="1"/>
                    </a:cubicBezTo>
                    <a:close/>
                    <a:moveTo>
                      <a:pt x="69" y="70"/>
                    </a:moveTo>
                    <a:cubicBezTo>
                      <a:pt x="69" y="73"/>
                      <a:pt x="71" y="74"/>
                      <a:pt x="72" y="74"/>
                    </a:cubicBezTo>
                    <a:cubicBezTo>
                      <a:pt x="74" y="74"/>
                      <a:pt x="76" y="70"/>
                      <a:pt x="69" y="7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0"/>
              <p:cNvSpPr/>
              <p:nvPr/>
            </p:nvSpPr>
            <p:spPr>
              <a:xfrm>
                <a:off x="1094453" y="4452996"/>
                <a:ext cx="12711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0" h="70" extrusionOk="0">
                    <a:moveTo>
                      <a:pt x="59" y="1"/>
                    </a:moveTo>
                    <a:lnTo>
                      <a:pt x="0" y="60"/>
                    </a:lnTo>
                    <a:cubicBezTo>
                      <a:pt x="0" y="70"/>
                      <a:pt x="11" y="70"/>
                      <a:pt x="11" y="70"/>
                    </a:cubicBezTo>
                    <a:cubicBezTo>
                      <a:pt x="30" y="50"/>
                      <a:pt x="50" y="31"/>
                      <a:pt x="59" y="11"/>
                    </a:cubicBez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0"/>
              <p:cNvSpPr/>
              <p:nvPr/>
            </p:nvSpPr>
            <p:spPr>
              <a:xfrm>
                <a:off x="1092334" y="4288390"/>
                <a:ext cx="12923" cy="11440"/>
              </a:xfrm>
              <a:custGeom>
                <a:avLst/>
                <a:gdLst/>
                <a:ahLst/>
                <a:cxnLst/>
                <a:rect l="l" t="t" r="r" b="b"/>
                <a:pathLst>
                  <a:path w="61" h="54" extrusionOk="0">
                    <a:moveTo>
                      <a:pt x="50" y="1"/>
                    </a:moveTo>
                    <a:lnTo>
                      <a:pt x="1" y="49"/>
                    </a:lnTo>
                    <a:cubicBezTo>
                      <a:pt x="1" y="49"/>
                      <a:pt x="5" y="54"/>
                      <a:pt x="8" y="54"/>
                    </a:cubicBezTo>
                    <a:cubicBezTo>
                      <a:pt x="9" y="54"/>
                      <a:pt x="10" y="53"/>
                      <a:pt x="10" y="49"/>
                    </a:cubicBezTo>
                    <a:cubicBezTo>
                      <a:pt x="30" y="40"/>
                      <a:pt x="40" y="20"/>
                      <a:pt x="6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0"/>
              <p:cNvSpPr/>
              <p:nvPr/>
            </p:nvSpPr>
            <p:spPr>
              <a:xfrm>
                <a:off x="1131950" y="4557225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40" y="20"/>
                      <a:pt x="20" y="31"/>
                      <a:pt x="1" y="50"/>
                    </a:cubicBezTo>
                    <a:cubicBezTo>
                      <a:pt x="1" y="50"/>
                      <a:pt x="1" y="60"/>
                      <a:pt x="11" y="60"/>
                    </a:cubicBezTo>
                    <a:cubicBezTo>
                      <a:pt x="30" y="40"/>
                      <a:pt x="40" y="20"/>
                      <a:pt x="6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0"/>
              <p:cNvSpPr/>
              <p:nvPr/>
            </p:nvSpPr>
            <p:spPr>
              <a:xfrm>
                <a:off x="1084072" y="4619720"/>
                <a:ext cx="12711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60" h="45" extrusionOk="0">
                    <a:moveTo>
                      <a:pt x="1" y="1"/>
                    </a:moveTo>
                    <a:cubicBezTo>
                      <a:pt x="10" y="11"/>
                      <a:pt x="30" y="31"/>
                      <a:pt x="49" y="40"/>
                    </a:cubicBezTo>
                    <a:cubicBezTo>
                      <a:pt x="49" y="44"/>
                      <a:pt x="51" y="45"/>
                      <a:pt x="52" y="45"/>
                    </a:cubicBezTo>
                    <a:cubicBezTo>
                      <a:pt x="55" y="45"/>
                      <a:pt x="60" y="40"/>
                      <a:pt x="60" y="40"/>
                    </a:cubicBezTo>
                    <a:cubicBezTo>
                      <a:pt x="40" y="21"/>
                      <a:pt x="20" y="1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0"/>
              <p:cNvSpPr/>
              <p:nvPr/>
            </p:nvSpPr>
            <p:spPr>
              <a:xfrm>
                <a:off x="1096571" y="4665691"/>
                <a:ext cx="8686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40" y="0"/>
                    </a:moveTo>
                    <a:cubicBezTo>
                      <a:pt x="20" y="0"/>
                      <a:pt x="1" y="20"/>
                      <a:pt x="1" y="40"/>
                    </a:cubicBezTo>
                    <a:cubicBezTo>
                      <a:pt x="1" y="50"/>
                      <a:pt x="10" y="50"/>
                      <a:pt x="10" y="50"/>
                    </a:cubicBezTo>
                    <a:cubicBezTo>
                      <a:pt x="20" y="40"/>
                      <a:pt x="20" y="30"/>
                      <a:pt x="20" y="20"/>
                    </a:cubicBezTo>
                    <a:cubicBezTo>
                      <a:pt x="30" y="11"/>
                      <a:pt x="30" y="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0"/>
              <p:cNvSpPr/>
              <p:nvPr/>
            </p:nvSpPr>
            <p:spPr>
              <a:xfrm>
                <a:off x="1081954" y="4736659"/>
                <a:ext cx="14829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74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59" y="69"/>
                    </a:lnTo>
                    <a:cubicBezTo>
                      <a:pt x="59" y="72"/>
                      <a:pt x="61" y="74"/>
                      <a:pt x="62" y="74"/>
                    </a:cubicBezTo>
                    <a:cubicBezTo>
                      <a:pt x="65" y="74"/>
                      <a:pt x="70" y="69"/>
                      <a:pt x="70" y="69"/>
                    </a:cubicBezTo>
                    <a:cubicBezTo>
                      <a:pt x="50" y="3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0"/>
              <p:cNvSpPr/>
              <p:nvPr/>
            </p:nvSpPr>
            <p:spPr>
              <a:xfrm>
                <a:off x="1048482" y="4759539"/>
                <a:ext cx="16948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80" h="60" extrusionOk="0">
                    <a:moveTo>
                      <a:pt x="1" y="1"/>
                    </a:moveTo>
                    <a:cubicBezTo>
                      <a:pt x="21" y="20"/>
                      <a:pt x="40" y="40"/>
                      <a:pt x="70" y="60"/>
                    </a:cubicBezTo>
                    <a:lnTo>
                      <a:pt x="80" y="50"/>
                    </a:lnTo>
                    <a:cubicBezTo>
                      <a:pt x="51" y="30"/>
                      <a:pt x="2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0"/>
              <p:cNvSpPr/>
              <p:nvPr/>
            </p:nvSpPr>
            <p:spPr>
              <a:xfrm>
                <a:off x="1184064" y="4505322"/>
                <a:ext cx="8686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0"/>
                      <a:pt x="21" y="29"/>
                      <a:pt x="30" y="49"/>
                    </a:cubicBezTo>
                    <a:lnTo>
                      <a:pt x="40" y="39"/>
                    </a:lnTo>
                    <a:cubicBezTo>
                      <a:pt x="30" y="29"/>
                      <a:pt x="10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0"/>
              <p:cNvSpPr/>
              <p:nvPr/>
            </p:nvSpPr>
            <p:spPr>
              <a:xfrm>
                <a:off x="1192538" y="4463588"/>
                <a:ext cx="8474" cy="17795"/>
              </a:xfrm>
              <a:custGeom>
                <a:avLst/>
                <a:gdLst/>
                <a:ahLst/>
                <a:cxnLst/>
                <a:rect l="l" t="t" r="r" b="b"/>
                <a:pathLst>
                  <a:path w="40" h="84" extrusionOk="0">
                    <a:moveTo>
                      <a:pt x="40" y="0"/>
                    </a:moveTo>
                    <a:cubicBezTo>
                      <a:pt x="29" y="20"/>
                      <a:pt x="10" y="49"/>
                      <a:pt x="0" y="79"/>
                    </a:cubicBezTo>
                    <a:cubicBezTo>
                      <a:pt x="0" y="79"/>
                      <a:pt x="5" y="83"/>
                      <a:pt x="7" y="83"/>
                    </a:cubicBezTo>
                    <a:cubicBezTo>
                      <a:pt x="9" y="83"/>
                      <a:pt x="10" y="82"/>
                      <a:pt x="10" y="79"/>
                    </a:cubicBezTo>
                    <a:cubicBezTo>
                      <a:pt x="20" y="59"/>
                      <a:pt x="29" y="29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0"/>
              <p:cNvSpPr/>
              <p:nvPr/>
            </p:nvSpPr>
            <p:spPr>
              <a:xfrm>
                <a:off x="1161185" y="4486468"/>
                <a:ext cx="14829" cy="11440"/>
              </a:xfrm>
              <a:custGeom>
                <a:avLst/>
                <a:gdLst/>
                <a:ahLst/>
                <a:cxnLst/>
                <a:rect l="l" t="t" r="r" b="b"/>
                <a:pathLst>
                  <a:path w="70" h="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39"/>
                      <a:pt x="59" y="50"/>
                    </a:cubicBezTo>
                    <a:cubicBezTo>
                      <a:pt x="62" y="52"/>
                      <a:pt x="64" y="54"/>
                      <a:pt x="66" y="54"/>
                    </a:cubicBezTo>
                    <a:cubicBezTo>
                      <a:pt x="70" y="54"/>
                      <a:pt x="70" y="47"/>
                      <a:pt x="70" y="39"/>
                    </a:cubicBezTo>
                    <a:cubicBezTo>
                      <a:pt x="50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0"/>
              <p:cNvSpPr/>
              <p:nvPr/>
            </p:nvSpPr>
            <p:spPr>
              <a:xfrm>
                <a:off x="1159066" y="4534345"/>
                <a:ext cx="10592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10"/>
                      <a:pt x="30" y="30"/>
                      <a:pt x="40" y="50"/>
                    </a:cubicBezTo>
                    <a:lnTo>
                      <a:pt x="50" y="40"/>
                    </a:lnTo>
                    <a:cubicBezTo>
                      <a:pt x="40" y="21"/>
                      <a:pt x="2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0"/>
              <p:cNvSpPr/>
              <p:nvPr/>
            </p:nvSpPr>
            <p:spPr>
              <a:xfrm>
                <a:off x="1190420" y="4594722"/>
                <a:ext cx="4237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20" h="31" extrusionOk="0">
                    <a:moveTo>
                      <a:pt x="20" y="1"/>
                    </a:moveTo>
                    <a:cubicBezTo>
                      <a:pt x="10" y="1"/>
                      <a:pt x="0" y="11"/>
                      <a:pt x="0" y="21"/>
                    </a:cubicBezTo>
                    <a:lnTo>
                      <a:pt x="0" y="31"/>
                    </a:lnTo>
                    <a:cubicBezTo>
                      <a:pt x="10" y="21"/>
                      <a:pt x="10" y="11"/>
                      <a:pt x="2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0"/>
              <p:cNvSpPr/>
              <p:nvPr/>
            </p:nvSpPr>
            <p:spPr>
              <a:xfrm>
                <a:off x="1209274" y="4598959"/>
                <a:ext cx="1885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89" h="60" extrusionOk="0">
                    <a:moveTo>
                      <a:pt x="88" y="1"/>
                    </a:moveTo>
                    <a:cubicBezTo>
                      <a:pt x="59" y="11"/>
                      <a:pt x="29" y="20"/>
                      <a:pt x="0" y="50"/>
                    </a:cubicBezTo>
                    <a:cubicBezTo>
                      <a:pt x="0" y="50"/>
                      <a:pt x="0" y="60"/>
                      <a:pt x="10" y="60"/>
                    </a:cubicBezTo>
                    <a:cubicBezTo>
                      <a:pt x="29" y="40"/>
                      <a:pt x="59" y="11"/>
                      <a:pt x="8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0"/>
              <p:cNvSpPr/>
              <p:nvPr/>
            </p:nvSpPr>
            <p:spPr>
              <a:xfrm>
                <a:off x="1171565" y="464492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1" y="0"/>
                    </a:moveTo>
                    <a:cubicBezTo>
                      <a:pt x="21" y="20"/>
                      <a:pt x="30" y="39"/>
                      <a:pt x="50" y="59"/>
                    </a:cubicBezTo>
                    <a:lnTo>
                      <a:pt x="60" y="50"/>
                    </a:lnTo>
                    <a:cubicBezTo>
                      <a:pt x="40" y="30"/>
                      <a:pt x="21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0"/>
              <p:cNvSpPr/>
              <p:nvPr/>
            </p:nvSpPr>
            <p:spPr>
              <a:xfrm>
                <a:off x="1159066" y="4622050"/>
                <a:ext cx="12711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60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20"/>
                      <a:pt x="30" y="40"/>
                      <a:pt x="50" y="49"/>
                    </a:cubicBezTo>
                    <a:lnTo>
                      <a:pt x="60" y="40"/>
                    </a:lnTo>
                    <a:cubicBezTo>
                      <a:pt x="40" y="20"/>
                      <a:pt x="21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0"/>
              <p:cNvSpPr/>
              <p:nvPr/>
            </p:nvSpPr>
            <p:spPr>
              <a:xfrm>
                <a:off x="1142542" y="4657428"/>
                <a:ext cx="16736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9" h="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" y="20"/>
                      <a:pt x="49" y="39"/>
                      <a:pt x="59" y="69"/>
                    </a:cubicBezTo>
                    <a:cubicBezTo>
                      <a:pt x="69" y="69"/>
                      <a:pt x="79" y="59"/>
                      <a:pt x="69" y="59"/>
                    </a:cubicBezTo>
                    <a:cubicBezTo>
                      <a:pt x="59" y="30"/>
                      <a:pt x="29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0"/>
              <p:cNvSpPr/>
              <p:nvPr/>
            </p:nvSpPr>
            <p:spPr>
              <a:xfrm>
                <a:off x="1171565" y="4678190"/>
                <a:ext cx="14829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70" h="21" extrusionOk="0">
                    <a:moveTo>
                      <a:pt x="69" y="1"/>
                    </a:moveTo>
                    <a:cubicBezTo>
                      <a:pt x="50" y="1"/>
                      <a:pt x="21" y="1"/>
                      <a:pt x="1" y="11"/>
                    </a:cubicBezTo>
                    <a:lnTo>
                      <a:pt x="10" y="20"/>
                    </a:lnTo>
                    <a:cubicBezTo>
                      <a:pt x="30" y="11"/>
                      <a:pt x="50" y="1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0"/>
              <p:cNvSpPr/>
              <p:nvPr/>
            </p:nvSpPr>
            <p:spPr>
              <a:xfrm>
                <a:off x="1023484" y="4401093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1" y="9"/>
                      <a:pt x="11" y="29"/>
                      <a:pt x="1" y="49"/>
                    </a:cubicBezTo>
                    <a:cubicBezTo>
                      <a:pt x="1" y="49"/>
                      <a:pt x="1" y="59"/>
                      <a:pt x="11" y="59"/>
                    </a:cubicBezTo>
                    <a:cubicBezTo>
                      <a:pt x="21" y="39"/>
                      <a:pt x="40" y="2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0"/>
              <p:cNvSpPr/>
              <p:nvPr/>
            </p:nvSpPr>
            <p:spPr>
              <a:xfrm>
                <a:off x="1027721" y="4350885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1"/>
                    </a:moveTo>
                    <a:cubicBezTo>
                      <a:pt x="30" y="21"/>
                      <a:pt x="20" y="40"/>
                      <a:pt x="1" y="50"/>
                    </a:cubicBezTo>
                    <a:cubicBezTo>
                      <a:pt x="1" y="60"/>
                      <a:pt x="11" y="60"/>
                      <a:pt x="11" y="60"/>
                    </a:cubicBezTo>
                    <a:cubicBezTo>
                      <a:pt x="30" y="50"/>
                      <a:pt x="40" y="21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0"/>
              <p:cNvSpPr/>
              <p:nvPr/>
            </p:nvSpPr>
            <p:spPr>
              <a:xfrm>
                <a:off x="992342" y="4325887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" y="30"/>
                      <a:pt x="40" y="50"/>
                      <a:pt x="60" y="69"/>
                    </a:cubicBezTo>
                    <a:cubicBezTo>
                      <a:pt x="69" y="69"/>
                      <a:pt x="69" y="60"/>
                      <a:pt x="69" y="60"/>
                    </a:cubicBezTo>
                    <a:cubicBezTo>
                      <a:pt x="49" y="40"/>
                      <a:pt x="20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0"/>
              <p:cNvSpPr/>
              <p:nvPr/>
            </p:nvSpPr>
            <p:spPr>
              <a:xfrm>
                <a:off x="1013315" y="4298771"/>
                <a:ext cx="14617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9" h="6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39" y="11"/>
                      <a:pt x="20" y="30"/>
                      <a:pt x="0" y="50"/>
                    </a:cubicBezTo>
                    <a:cubicBezTo>
                      <a:pt x="0" y="59"/>
                      <a:pt x="0" y="59"/>
                      <a:pt x="9" y="59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0"/>
              <p:cNvSpPr/>
              <p:nvPr/>
            </p:nvSpPr>
            <p:spPr>
              <a:xfrm>
                <a:off x="994461" y="4271654"/>
                <a:ext cx="10592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50" h="6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21"/>
                      <a:pt x="20" y="40"/>
                      <a:pt x="39" y="60"/>
                    </a:cubicBezTo>
                    <a:cubicBezTo>
                      <a:pt x="39" y="63"/>
                      <a:pt x="41" y="64"/>
                      <a:pt x="42" y="64"/>
                    </a:cubicBezTo>
                    <a:cubicBezTo>
                      <a:pt x="45" y="64"/>
                      <a:pt x="50" y="60"/>
                      <a:pt x="50" y="60"/>
                    </a:cubicBezTo>
                    <a:cubicBezTo>
                      <a:pt x="39" y="30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0"/>
              <p:cNvSpPr/>
              <p:nvPr/>
            </p:nvSpPr>
            <p:spPr>
              <a:xfrm>
                <a:off x="1009078" y="4252800"/>
                <a:ext cx="14617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69" y="1"/>
                    </a:moveTo>
                    <a:cubicBezTo>
                      <a:pt x="49" y="11"/>
                      <a:pt x="20" y="31"/>
                      <a:pt x="0" y="60"/>
                    </a:cubicBezTo>
                    <a:cubicBezTo>
                      <a:pt x="0" y="60"/>
                      <a:pt x="5" y="65"/>
                      <a:pt x="7" y="65"/>
                    </a:cubicBezTo>
                    <a:cubicBezTo>
                      <a:pt x="9" y="65"/>
                      <a:pt x="10" y="63"/>
                      <a:pt x="10" y="60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0"/>
              <p:cNvSpPr/>
              <p:nvPr/>
            </p:nvSpPr>
            <p:spPr>
              <a:xfrm>
                <a:off x="992342" y="4227802"/>
                <a:ext cx="14829" cy="15041"/>
              </a:xfrm>
              <a:custGeom>
                <a:avLst/>
                <a:gdLst/>
                <a:ahLst/>
                <a:cxnLst/>
                <a:rect l="l" t="t" r="r" b="b"/>
                <a:pathLst>
                  <a:path w="70" h="71" extrusionOk="0">
                    <a:moveTo>
                      <a:pt x="1" y="1"/>
                    </a:moveTo>
                    <a:cubicBezTo>
                      <a:pt x="20" y="21"/>
                      <a:pt x="40" y="50"/>
                      <a:pt x="60" y="70"/>
                    </a:cubicBezTo>
                    <a:lnTo>
                      <a:pt x="69" y="60"/>
                    </a:lnTo>
                    <a:cubicBezTo>
                      <a:pt x="49" y="40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0"/>
              <p:cNvSpPr/>
              <p:nvPr/>
            </p:nvSpPr>
            <p:spPr>
              <a:xfrm>
                <a:off x="965226" y="4250893"/>
                <a:ext cx="16948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50" y="40"/>
                      <a:pt x="70" y="49"/>
                    </a:cubicBezTo>
                    <a:lnTo>
                      <a:pt x="79" y="40"/>
                    </a:lnTo>
                    <a:cubicBezTo>
                      <a:pt x="50" y="20"/>
                      <a:pt x="3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0"/>
              <p:cNvSpPr/>
              <p:nvPr/>
            </p:nvSpPr>
            <p:spPr>
              <a:xfrm>
                <a:off x="965226" y="4298771"/>
                <a:ext cx="14829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70" h="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30"/>
                      <a:pt x="59" y="50"/>
                    </a:cubicBezTo>
                    <a:cubicBezTo>
                      <a:pt x="70" y="50"/>
                      <a:pt x="70" y="40"/>
                      <a:pt x="70" y="40"/>
                    </a:cubicBezTo>
                    <a:cubicBezTo>
                      <a:pt x="50" y="20"/>
                      <a:pt x="2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0"/>
              <p:cNvSpPr/>
              <p:nvPr/>
            </p:nvSpPr>
            <p:spPr>
              <a:xfrm>
                <a:off x="965226" y="4336268"/>
                <a:ext cx="20973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99" h="4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11"/>
                      <a:pt x="59" y="30"/>
                      <a:pt x="89" y="40"/>
                    </a:cubicBezTo>
                    <a:cubicBezTo>
                      <a:pt x="89" y="43"/>
                      <a:pt x="90" y="44"/>
                      <a:pt x="91" y="44"/>
                    </a:cubicBezTo>
                    <a:cubicBezTo>
                      <a:pt x="94" y="44"/>
                      <a:pt x="99" y="37"/>
                      <a:pt x="99" y="30"/>
                    </a:cubicBezTo>
                    <a:cubicBezTo>
                      <a:pt x="70" y="11"/>
                      <a:pt x="40" y="1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0"/>
              <p:cNvSpPr/>
              <p:nvPr/>
            </p:nvSpPr>
            <p:spPr>
              <a:xfrm>
                <a:off x="963107" y="4371858"/>
                <a:ext cx="21185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0" extrusionOk="0">
                    <a:moveTo>
                      <a:pt x="1" y="0"/>
                    </a:moveTo>
                    <a:cubicBezTo>
                      <a:pt x="30" y="10"/>
                      <a:pt x="60" y="29"/>
                      <a:pt x="89" y="40"/>
                    </a:cubicBezTo>
                    <a:cubicBezTo>
                      <a:pt x="89" y="40"/>
                      <a:pt x="99" y="29"/>
                      <a:pt x="89" y="29"/>
                    </a:cubicBezTo>
                    <a:cubicBezTo>
                      <a:pt x="60" y="10"/>
                      <a:pt x="3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0"/>
              <p:cNvSpPr/>
              <p:nvPr/>
            </p:nvSpPr>
            <p:spPr>
              <a:xfrm>
                <a:off x="971581" y="4411262"/>
                <a:ext cx="14617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69" h="21" extrusionOk="0">
                    <a:moveTo>
                      <a:pt x="0" y="1"/>
                    </a:moveTo>
                    <a:lnTo>
                      <a:pt x="0" y="11"/>
                    </a:lnTo>
                    <a:cubicBezTo>
                      <a:pt x="20" y="11"/>
                      <a:pt x="40" y="21"/>
                      <a:pt x="59" y="21"/>
                    </a:cubicBezTo>
                    <a:cubicBezTo>
                      <a:pt x="69" y="21"/>
                      <a:pt x="69" y="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0"/>
              <p:cNvSpPr/>
              <p:nvPr/>
            </p:nvSpPr>
            <p:spPr>
              <a:xfrm>
                <a:off x="979843" y="4444734"/>
                <a:ext cx="18854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" y="11"/>
                      <a:pt x="60" y="30"/>
                      <a:pt x="79" y="40"/>
                    </a:cubicBezTo>
                    <a:cubicBezTo>
                      <a:pt x="89" y="40"/>
                      <a:pt x="89" y="30"/>
                      <a:pt x="89" y="20"/>
                    </a:cubicBezTo>
                    <a:cubicBezTo>
                      <a:pt x="60" y="11"/>
                      <a:pt x="30" y="11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0"/>
              <p:cNvSpPr/>
              <p:nvPr/>
            </p:nvSpPr>
            <p:spPr>
              <a:xfrm>
                <a:off x="994461" y="4476087"/>
                <a:ext cx="23091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0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39" y="10"/>
                      <a:pt x="69" y="20"/>
                      <a:pt x="109" y="29"/>
                    </a:cubicBezTo>
                    <a:lnTo>
                      <a:pt x="109" y="20"/>
                    </a:lnTo>
                    <a:cubicBezTo>
                      <a:pt x="79" y="0"/>
                      <a:pt x="39" y="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0"/>
              <p:cNvSpPr/>
              <p:nvPr/>
            </p:nvSpPr>
            <p:spPr>
              <a:xfrm>
                <a:off x="1038313" y="4430116"/>
                <a:ext cx="12711" cy="2118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59" y="1"/>
                      <a:pt x="58" y="2"/>
                      <a:pt x="58" y="2"/>
                    </a:cubicBezTo>
                    <a:lnTo>
                      <a:pt x="58" y="2"/>
                    </a:lnTo>
                    <a:lnTo>
                      <a:pt x="59" y="1"/>
                    </a:lnTo>
                    <a:close/>
                    <a:moveTo>
                      <a:pt x="58" y="2"/>
                    </a:moveTo>
                    <a:lnTo>
                      <a:pt x="0" y="89"/>
                    </a:lnTo>
                    <a:lnTo>
                      <a:pt x="10" y="99"/>
                    </a:lnTo>
                    <a:cubicBezTo>
                      <a:pt x="29" y="61"/>
                      <a:pt x="39" y="31"/>
                      <a:pt x="58" y="2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0"/>
              <p:cNvSpPr/>
              <p:nvPr/>
            </p:nvSpPr>
            <p:spPr>
              <a:xfrm>
                <a:off x="1019459" y="4213396"/>
                <a:ext cx="10592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50" h="94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0" y="30"/>
                      <a:pt x="10" y="59"/>
                      <a:pt x="0" y="89"/>
                    </a:cubicBezTo>
                    <a:cubicBezTo>
                      <a:pt x="0" y="89"/>
                      <a:pt x="5" y="93"/>
                      <a:pt x="8" y="93"/>
                    </a:cubicBezTo>
                    <a:cubicBezTo>
                      <a:pt x="9" y="93"/>
                      <a:pt x="10" y="92"/>
                      <a:pt x="10" y="89"/>
                    </a:cubicBezTo>
                    <a:cubicBezTo>
                      <a:pt x="20" y="59"/>
                      <a:pt x="30" y="3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0"/>
              <p:cNvSpPr/>
              <p:nvPr/>
            </p:nvSpPr>
            <p:spPr>
              <a:xfrm>
                <a:off x="1027721" y="4265299"/>
                <a:ext cx="14829" cy="1292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1" extrusionOk="0">
                    <a:moveTo>
                      <a:pt x="70" y="1"/>
                    </a:moveTo>
                    <a:cubicBezTo>
                      <a:pt x="40" y="1"/>
                      <a:pt x="20" y="31"/>
                      <a:pt x="1" y="51"/>
                    </a:cubicBezTo>
                    <a:cubicBezTo>
                      <a:pt x="1" y="60"/>
                      <a:pt x="11" y="60"/>
                      <a:pt x="11" y="60"/>
                    </a:cubicBezTo>
                    <a:cubicBezTo>
                      <a:pt x="30" y="40"/>
                      <a:pt x="40" y="11"/>
                      <a:pt x="7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0"/>
              <p:cNvSpPr/>
              <p:nvPr/>
            </p:nvSpPr>
            <p:spPr>
              <a:xfrm>
                <a:off x="1027721" y="4311270"/>
                <a:ext cx="14829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70" h="90" extrusionOk="0">
                    <a:moveTo>
                      <a:pt x="70" y="0"/>
                    </a:moveTo>
                    <a:lnTo>
                      <a:pt x="70" y="0"/>
                    </a:lnTo>
                    <a:cubicBezTo>
                      <a:pt x="50" y="20"/>
                      <a:pt x="20" y="50"/>
                      <a:pt x="1" y="79"/>
                    </a:cubicBezTo>
                    <a:cubicBezTo>
                      <a:pt x="1" y="89"/>
                      <a:pt x="11" y="89"/>
                      <a:pt x="11" y="89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0"/>
              <p:cNvSpPr/>
              <p:nvPr/>
            </p:nvSpPr>
            <p:spPr>
              <a:xfrm>
                <a:off x="1071573" y="4188398"/>
                <a:ext cx="6355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30" h="40" extrusionOk="0">
                    <a:moveTo>
                      <a:pt x="1" y="0"/>
                    </a:moveTo>
                    <a:cubicBezTo>
                      <a:pt x="10" y="10"/>
                      <a:pt x="10" y="29"/>
                      <a:pt x="20" y="40"/>
                    </a:cubicBezTo>
                    <a:lnTo>
                      <a:pt x="30" y="29"/>
                    </a:lnTo>
                    <a:cubicBezTo>
                      <a:pt x="30" y="20"/>
                      <a:pt x="1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59" name="Google Shape;3559;p20"/>
            <p:cNvSpPr/>
            <p:nvPr/>
          </p:nvSpPr>
          <p:spPr>
            <a:xfrm flipH="1">
              <a:off x="49" y="4565487"/>
              <a:ext cx="9143974" cy="640415"/>
            </a:xfrm>
            <a:custGeom>
              <a:avLst/>
              <a:gdLst/>
              <a:ahLst/>
              <a:cxnLst/>
              <a:rect l="l" t="t" r="r" b="b"/>
              <a:pathLst>
                <a:path w="43163" h="3023" extrusionOk="0">
                  <a:moveTo>
                    <a:pt x="21994" y="1"/>
                  </a:moveTo>
                  <a:cubicBezTo>
                    <a:pt x="21978" y="1"/>
                    <a:pt x="21962" y="1"/>
                    <a:pt x="21946" y="1"/>
                  </a:cubicBezTo>
                  <a:cubicBezTo>
                    <a:pt x="19908" y="11"/>
                    <a:pt x="18856" y="1015"/>
                    <a:pt x="16946" y="1310"/>
                  </a:cubicBezTo>
                  <a:cubicBezTo>
                    <a:pt x="16547" y="1369"/>
                    <a:pt x="16131" y="1394"/>
                    <a:pt x="15710" y="1394"/>
                  </a:cubicBezTo>
                  <a:cubicBezTo>
                    <a:pt x="14719" y="1394"/>
                    <a:pt x="13698" y="1254"/>
                    <a:pt x="12794" y="1074"/>
                  </a:cubicBezTo>
                  <a:cubicBezTo>
                    <a:pt x="11495" y="828"/>
                    <a:pt x="10235" y="513"/>
                    <a:pt x="8808" y="454"/>
                  </a:cubicBezTo>
                  <a:cubicBezTo>
                    <a:pt x="8609" y="444"/>
                    <a:pt x="8411" y="440"/>
                    <a:pt x="8215" y="440"/>
                  </a:cubicBezTo>
                  <a:cubicBezTo>
                    <a:pt x="6398" y="440"/>
                    <a:pt x="4680" y="828"/>
                    <a:pt x="3090" y="1192"/>
                  </a:cubicBezTo>
                  <a:cubicBezTo>
                    <a:pt x="2057" y="1438"/>
                    <a:pt x="1033" y="1674"/>
                    <a:pt x="0" y="1920"/>
                  </a:cubicBezTo>
                  <a:lnTo>
                    <a:pt x="0" y="3023"/>
                  </a:lnTo>
                  <a:lnTo>
                    <a:pt x="43163" y="3023"/>
                  </a:lnTo>
                  <a:lnTo>
                    <a:pt x="43163" y="1497"/>
                  </a:lnTo>
                  <a:cubicBezTo>
                    <a:pt x="43005" y="1438"/>
                    <a:pt x="42838" y="1399"/>
                    <a:pt x="42660" y="1359"/>
                  </a:cubicBezTo>
                  <a:cubicBezTo>
                    <a:pt x="42139" y="1265"/>
                    <a:pt x="41572" y="1237"/>
                    <a:pt x="40994" y="1237"/>
                  </a:cubicBezTo>
                  <a:cubicBezTo>
                    <a:pt x="40546" y="1237"/>
                    <a:pt x="40092" y="1254"/>
                    <a:pt x="39649" y="1271"/>
                  </a:cubicBezTo>
                  <a:cubicBezTo>
                    <a:pt x="39205" y="1293"/>
                    <a:pt x="38748" y="1312"/>
                    <a:pt x="38296" y="1312"/>
                  </a:cubicBezTo>
                  <a:cubicBezTo>
                    <a:pt x="37726" y="1312"/>
                    <a:pt x="37164" y="1281"/>
                    <a:pt x="36648" y="1182"/>
                  </a:cubicBezTo>
                  <a:cubicBezTo>
                    <a:pt x="35280" y="926"/>
                    <a:pt x="34473" y="228"/>
                    <a:pt x="32957" y="198"/>
                  </a:cubicBezTo>
                  <a:cubicBezTo>
                    <a:pt x="32921" y="197"/>
                    <a:pt x="32885" y="197"/>
                    <a:pt x="32849" y="197"/>
                  </a:cubicBezTo>
                  <a:cubicBezTo>
                    <a:pt x="31057" y="197"/>
                    <a:pt x="30019" y="1145"/>
                    <a:pt x="28214" y="1241"/>
                  </a:cubicBezTo>
                  <a:cubicBezTo>
                    <a:pt x="28107" y="1247"/>
                    <a:pt x="28000" y="1250"/>
                    <a:pt x="27895" y="1250"/>
                  </a:cubicBezTo>
                  <a:cubicBezTo>
                    <a:pt x="26830" y="1250"/>
                    <a:pt x="25860" y="947"/>
                    <a:pt x="25045" y="661"/>
                  </a:cubicBezTo>
                  <a:cubicBezTo>
                    <a:pt x="24171" y="340"/>
                    <a:pt x="23183" y="1"/>
                    <a:pt x="21994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0"/>
            <p:cNvSpPr/>
            <p:nvPr/>
          </p:nvSpPr>
          <p:spPr>
            <a:xfrm>
              <a:off x="2883275" y="4573961"/>
              <a:ext cx="803961" cy="508858"/>
            </a:xfrm>
            <a:custGeom>
              <a:avLst/>
              <a:gdLst/>
              <a:ahLst/>
              <a:cxnLst/>
              <a:rect l="l" t="t" r="r" b="b"/>
              <a:pathLst>
                <a:path w="3795" h="2402" extrusionOk="0">
                  <a:moveTo>
                    <a:pt x="1516" y="424"/>
                  </a:moveTo>
                  <a:cubicBezTo>
                    <a:pt x="1546" y="512"/>
                    <a:pt x="1575" y="601"/>
                    <a:pt x="1615" y="689"/>
                  </a:cubicBezTo>
                  <a:cubicBezTo>
                    <a:pt x="1615" y="729"/>
                    <a:pt x="1624" y="768"/>
                    <a:pt x="1624" y="798"/>
                  </a:cubicBezTo>
                  <a:cubicBezTo>
                    <a:pt x="1585" y="670"/>
                    <a:pt x="1546" y="542"/>
                    <a:pt x="1516" y="424"/>
                  </a:cubicBezTo>
                  <a:close/>
                  <a:moveTo>
                    <a:pt x="1054" y="837"/>
                  </a:moveTo>
                  <a:lnTo>
                    <a:pt x="1054" y="837"/>
                  </a:lnTo>
                  <a:cubicBezTo>
                    <a:pt x="1064" y="847"/>
                    <a:pt x="1073" y="857"/>
                    <a:pt x="1083" y="877"/>
                  </a:cubicBezTo>
                  <a:cubicBezTo>
                    <a:pt x="1093" y="886"/>
                    <a:pt x="1103" y="906"/>
                    <a:pt x="1113" y="916"/>
                  </a:cubicBezTo>
                  <a:cubicBezTo>
                    <a:pt x="1123" y="936"/>
                    <a:pt x="1123" y="945"/>
                    <a:pt x="1123" y="965"/>
                  </a:cubicBezTo>
                  <a:cubicBezTo>
                    <a:pt x="1103" y="916"/>
                    <a:pt x="1073" y="877"/>
                    <a:pt x="1054" y="837"/>
                  </a:cubicBezTo>
                  <a:close/>
                  <a:moveTo>
                    <a:pt x="1742" y="1083"/>
                  </a:moveTo>
                  <a:lnTo>
                    <a:pt x="1772" y="1172"/>
                  </a:lnTo>
                  <a:lnTo>
                    <a:pt x="1772" y="1290"/>
                  </a:lnTo>
                  <a:cubicBezTo>
                    <a:pt x="1772" y="1260"/>
                    <a:pt x="1762" y="1240"/>
                    <a:pt x="1753" y="1211"/>
                  </a:cubicBezTo>
                  <a:cubicBezTo>
                    <a:pt x="1753" y="1201"/>
                    <a:pt x="1742" y="1192"/>
                    <a:pt x="1742" y="1172"/>
                  </a:cubicBezTo>
                  <a:cubicBezTo>
                    <a:pt x="1742" y="1152"/>
                    <a:pt x="1742" y="1133"/>
                    <a:pt x="1733" y="1103"/>
                  </a:cubicBezTo>
                  <a:cubicBezTo>
                    <a:pt x="1742" y="1093"/>
                    <a:pt x="1742" y="1093"/>
                    <a:pt x="1742" y="1083"/>
                  </a:cubicBezTo>
                  <a:close/>
                  <a:moveTo>
                    <a:pt x="1290" y="995"/>
                  </a:moveTo>
                  <a:lnTo>
                    <a:pt x="1290" y="995"/>
                  </a:lnTo>
                  <a:cubicBezTo>
                    <a:pt x="1290" y="1004"/>
                    <a:pt x="1300" y="1024"/>
                    <a:pt x="1309" y="1034"/>
                  </a:cubicBezTo>
                  <a:cubicBezTo>
                    <a:pt x="1358" y="1139"/>
                    <a:pt x="1415" y="1235"/>
                    <a:pt x="1463" y="1341"/>
                  </a:cubicBezTo>
                  <a:lnTo>
                    <a:pt x="1463" y="1341"/>
                  </a:lnTo>
                  <a:cubicBezTo>
                    <a:pt x="1462" y="1340"/>
                    <a:pt x="1460" y="1339"/>
                    <a:pt x="1457" y="1339"/>
                  </a:cubicBezTo>
                  <a:cubicBezTo>
                    <a:pt x="1408" y="1260"/>
                    <a:pt x="1349" y="1192"/>
                    <a:pt x="1300" y="1113"/>
                  </a:cubicBezTo>
                  <a:cubicBezTo>
                    <a:pt x="1290" y="1074"/>
                    <a:pt x="1290" y="1034"/>
                    <a:pt x="1290" y="995"/>
                  </a:cubicBezTo>
                  <a:close/>
                  <a:moveTo>
                    <a:pt x="2205" y="119"/>
                  </a:moveTo>
                  <a:cubicBezTo>
                    <a:pt x="2156" y="433"/>
                    <a:pt x="2107" y="739"/>
                    <a:pt x="2057" y="1054"/>
                  </a:cubicBezTo>
                  <a:cubicBezTo>
                    <a:pt x="2048" y="1122"/>
                    <a:pt x="2038" y="1192"/>
                    <a:pt x="2018" y="1260"/>
                  </a:cubicBezTo>
                  <a:cubicBezTo>
                    <a:pt x="2008" y="1290"/>
                    <a:pt x="1998" y="1319"/>
                    <a:pt x="1989" y="1359"/>
                  </a:cubicBezTo>
                  <a:cubicBezTo>
                    <a:pt x="2028" y="1004"/>
                    <a:pt x="2077" y="641"/>
                    <a:pt x="2116" y="286"/>
                  </a:cubicBezTo>
                  <a:cubicBezTo>
                    <a:pt x="2146" y="237"/>
                    <a:pt x="2175" y="178"/>
                    <a:pt x="2205" y="119"/>
                  </a:cubicBezTo>
                  <a:close/>
                  <a:moveTo>
                    <a:pt x="3071" y="857"/>
                  </a:moveTo>
                  <a:lnTo>
                    <a:pt x="3071" y="857"/>
                  </a:lnTo>
                  <a:cubicBezTo>
                    <a:pt x="2923" y="1034"/>
                    <a:pt x="2766" y="1211"/>
                    <a:pt x="2608" y="1388"/>
                  </a:cubicBezTo>
                  <a:lnTo>
                    <a:pt x="2875" y="1004"/>
                  </a:lnTo>
                  <a:cubicBezTo>
                    <a:pt x="2943" y="955"/>
                    <a:pt x="3002" y="906"/>
                    <a:pt x="3071" y="857"/>
                  </a:cubicBezTo>
                  <a:close/>
                  <a:moveTo>
                    <a:pt x="2520" y="1251"/>
                  </a:moveTo>
                  <a:cubicBezTo>
                    <a:pt x="2451" y="1349"/>
                    <a:pt x="2382" y="1447"/>
                    <a:pt x="2313" y="1536"/>
                  </a:cubicBezTo>
                  <a:cubicBezTo>
                    <a:pt x="2304" y="1546"/>
                    <a:pt x="2304" y="1546"/>
                    <a:pt x="2293" y="1546"/>
                  </a:cubicBezTo>
                  <a:cubicBezTo>
                    <a:pt x="2333" y="1477"/>
                    <a:pt x="2372" y="1408"/>
                    <a:pt x="2402" y="1339"/>
                  </a:cubicBezTo>
                  <a:lnTo>
                    <a:pt x="2520" y="1251"/>
                  </a:lnTo>
                  <a:close/>
                  <a:moveTo>
                    <a:pt x="3120" y="1231"/>
                  </a:moveTo>
                  <a:lnTo>
                    <a:pt x="3120" y="1231"/>
                  </a:lnTo>
                  <a:cubicBezTo>
                    <a:pt x="2963" y="1339"/>
                    <a:pt x="2815" y="1437"/>
                    <a:pt x="2667" y="1546"/>
                  </a:cubicBezTo>
                  <a:lnTo>
                    <a:pt x="2697" y="1516"/>
                  </a:lnTo>
                  <a:cubicBezTo>
                    <a:pt x="2766" y="1447"/>
                    <a:pt x="2845" y="1378"/>
                    <a:pt x="2923" y="1310"/>
                  </a:cubicBezTo>
                  <a:cubicBezTo>
                    <a:pt x="2993" y="1290"/>
                    <a:pt x="3052" y="1260"/>
                    <a:pt x="3120" y="1231"/>
                  </a:cubicBezTo>
                  <a:close/>
                  <a:moveTo>
                    <a:pt x="876" y="1221"/>
                  </a:moveTo>
                  <a:lnTo>
                    <a:pt x="876" y="1221"/>
                  </a:lnTo>
                  <a:cubicBezTo>
                    <a:pt x="975" y="1310"/>
                    <a:pt x="1073" y="1388"/>
                    <a:pt x="1172" y="1467"/>
                  </a:cubicBezTo>
                  <a:cubicBezTo>
                    <a:pt x="1182" y="1507"/>
                    <a:pt x="1182" y="1536"/>
                    <a:pt x="1191" y="1566"/>
                  </a:cubicBezTo>
                  <a:cubicBezTo>
                    <a:pt x="1113" y="1507"/>
                    <a:pt x="1044" y="1447"/>
                    <a:pt x="965" y="1388"/>
                  </a:cubicBezTo>
                  <a:cubicBezTo>
                    <a:pt x="935" y="1329"/>
                    <a:pt x="906" y="1280"/>
                    <a:pt x="876" y="1221"/>
                  </a:cubicBezTo>
                  <a:close/>
                  <a:moveTo>
                    <a:pt x="2284" y="1428"/>
                  </a:moveTo>
                  <a:cubicBezTo>
                    <a:pt x="2254" y="1477"/>
                    <a:pt x="2225" y="1536"/>
                    <a:pt x="2195" y="1595"/>
                  </a:cubicBezTo>
                  <a:lnTo>
                    <a:pt x="2186" y="1595"/>
                  </a:lnTo>
                  <a:lnTo>
                    <a:pt x="2195" y="1585"/>
                  </a:lnTo>
                  <a:cubicBezTo>
                    <a:pt x="2215" y="1536"/>
                    <a:pt x="2245" y="1487"/>
                    <a:pt x="2264" y="1437"/>
                  </a:cubicBezTo>
                  <a:cubicBezTo>
                    <a:pt x="2274" y="1437"/>
                    <a:pt x="2274" y="1428"/>
                    <a:pt x="2284" y="1428"/>
                  </a:cubicBezTo>
                  <a:close/>
                  <a:moveTo>
                    <a:pt x="1683" y="1231"/>
                  </a:moveTo>
                  <a:cubicBezTo>
                    <a:pt x="1694" y="1349"/>
                    <a:pt x="1713" y="1457"/>
                    <a:pt x="1733" y="1566"/>
                  </a:cubicBezTo>
                  <a:cubicBezTo>
                    <a:pt x="1733" y="1585"/>
                    <a:pt x="1742" y="1605"/>
                    <a:pt x="1742" y="1614"/>
                  </a:cubicBezTo>
                  <a:lnTo>
                    <a:pt x="1654" y="1290"/>
                  </a:lnTo>
                  <a:cubicBezTo>
                    <a:pt x="1654" y="1290"/>
                    <a:pt x="1664" y="1290"/>
                    <a:pt x="1664" y="1280"/>
                  </a:cubicBezTo>
                  <a:cubicBezTo>
                    <a:pt x="1664" y="1270"/>
                    <a:pt x="1674" y="1251"/>
                    <a:pt x="1683" y="1231"/>
                  </a:cubicBezTo>
                  <a:close/>
                  <a:moveTo>
                    <a:pt x="1300" y="1181"/>
                  </a:moveTo>
                  <a:lnTo>
                    <a:pt x="1300" y="1181"/>
                  </a:lnTo>
                  <a:cubicBezTo>
                    <a:pt x="1379" y="1280"/>
                    <a:pt x="1447" y="1369"/>
                    <a:pt x="1516" y="1467"/>
                  </a:cubicBezTo>
                  <a:cubicBezTo>
                    <a:pt x="1497" y="1516"/>
                    <a:pt x="1477" y="1575"/>
                    <a:pt x="1457" y="1625"/>
                  </a:cubicBezTo>
                  <a:cubicBezTo>
                    <a:pt x="1427" y="1585"/>
                    <a:pt x="1408" y="1536"/>
                    <a:pt x="1379" y="1496"/>
                  </a:cubicBezTo>
                  <a:cubicBezTo>
                    <a:pt x="1368" y="1487"/>
                    <a:pt x="1368" y="1467"/>
                    <a:pt x="1359" y="1447"/>
                  </a:cubicBezTo>
                  <a:cubicBezTo>
                    <a:pt x="1349" y="1428"/>
                    <a:pt x="1339" y="1408"/>
                    <a:pt x="1329" y="1378"/>
                  </a:cubicBezTo>
                  <a:cubicBezTo>
                    <a:pt x="1320" y="1319"/>
                    <a:pt x="1309" y="1251"/>
                    <a:pt x="1300" y="1181"/>
                  </a:cubicBezTo>
                  <a:close/>
                  <a:moveTo>
                    <a:pt x="2146" y="1526"/>
                  </a:moveTo>
                  <a:cubicBezTo>
                    <a:pt x="2127" y="1555"/>
                    <a:pt x="2107" y="1595"/>
                    <a:pt x="2097" y="1634"/>
                  </a:cubicBezTo>
                  <a:lnTo>
                    <a:pt x="2008" y="1664"/>
                  </a:lnTo>
                  <a:cubicBezTo>
                    <a:pt x="2008" y="1654"/>
                    <a:pt x="2008" y="1644"/>
                    <a:pt x="1998" y="1634"/>
                  </a:cubicBezTo>
                  <a:cubicBezTo>
                    <a:pt x="2048" y="1595"/>
                    <a:pt x="2097" y="1555"/>
                    <a:pt x="2146" y="1526"/>
                  </a:cubicBezTo>
                  <a:close/>
                  <a:moveTo>
                    <a:pt x="1635" y="1349"/>
                  </a:moveTo>
                  <a:lnTo>
                    <a:pt x="1723" y="1703"/>
                  </a:lnTo>
                  <a:cubicBezTo>
                    <a:pt x="1703" y="1664"/>
                    <a:pt x="1694" y="1625"/>
                    <a:pt x="1674" y="1595"/>
                  </a:cubicBezTo>
                  <a:lnTo>
                    <a:pt x="1595" y="1447"/>
                  </a:lnTo>
                  <a:cubicBezTo>
                    <a:pt x="1605" y="1418"/>
                    <a:pt x="1624" y="1378"/>
                    <a:pt x="1635" y="1349"/>
                  </a:cubicBezTo>
                  <a:close/>
                  <a:moveTo>
                    <a:pt x="2068" y="1673"/>
                  </a:moveTo>
                  <a:lnTo>
                    <a:pt x="2068" y="1673"/>
                  </a:lnTo>
                  <a:cubicBezTo>
                    <a:pt x="2057" y="1693"/>
                    <a:pt x="2048" y="1723"/>
                    <a:pt x="2038" y="1743"/>
                  </a:cubicBezTo>
                  <a:cubicBezTo>
                    <a:pt x="2028" y="1723"/>
                    <a:pt x="2028" y="1713"/>
                    <a:pt x="2018" y="1693"/>
                  </a:cubicBezTo>
                  <a:cubicBezTo>
                    <a:pt x="2038" y="1684"/>
                    <a:pt x="2057" y="1684"/>
                    <a:pt x="2068" y="1673"/>
                  </a:cubicBezTo>
                  <a:close/>
                  <a:moveTo>
                    <a:pt x="1005" y="1457"/>
                  </a:moveTo>
                  <a:lnTo>
                    <a:pt x="1005" y="1457"/>
                  </a:lnTo>
                  <a:cubicBezTo>
                    <a:pt x="1044" y="1487"/>
                    <a:pt x="1073" y="1516"/>
                    <a:pt x="1103" y="1546"/>
                  </a:cubicBezTo>
                  <a:cubicBezTo>
                    <a:pt x="1132" y="1566"/>
                    <a:pt x="1162" y="1595"/>
                    <a:pt x="1191" y="1614"/>
                  </a:cubicBezTo>
                  <a:cubicBezTo>
                    <a:pt x="1202" y="1684"/>
                    <a:pt x="1211" y="1743"/>
                    <a:pt x="1221" y="1802"/>
                  </a:cubicBezTo>
                  <a:cubicBezTo>
                    <a:pt x="1202" y="1782"/>
                    <a:pt x="1172" y="1762"/>
                    <a:pt x="1152" y="1732"/>
                  </a:cubicBezTo>
                  <a:cubicBezTo>
                    <a:pt x="1103" y="1644"/>
                    <a:pt x="1054" y="1555"/>
                    <a:pt x="1005" y="1457"/>
                  </a:cubicBezTo>
                  <a:close/>
                  <a:moveTo>
                    <a:pt x="1565" y="1536"/>
                  </a:moveTo>
                  <a:cubicBezTo>
                    <a:pt x="1565" y="1546"/>
                    <a:pt x="1565" y="1546"/>
                    <a:pt x="1575" y="1555"/>
                  </a:cubicBezTo>
                  <a:lnTo>
                    <a:pt x="1703" y="1792"/>
                  </a:lnTo>
                  <a:cubicBezTo>
                    <a:pt x="1674" y="1802"/>
                    <a:pt x="1654" y="1811"/>
                    <a:pt x="1635" y="1821"/>
                  </a:cubicBezTo>
                  <a:cubicBezTo>
                    <a:pt x="1595" y="1782"/>
                    <a:pt x="1556" y="1752"/>
                    <a:pt x="1516" y="1713"/>
                  </a:cubicBezTo>
                  <a:lnTo>
                    <a:pt x="1506" y="1703"/>
                  </a:lnTo>
                  <a:cubicBezTo>
                    <a:pt x="1526" y="1644"/>
                    <a:pt x="1546" y="1595"/>
                    <a:pt x="1565" y="1536"/>
                  </a:cubicBezTo>
                  <a:close/>
                  <a:moveTo>
                    <a:pt x="1379" y="1792"/>
                  </a:moveTo>
                  <a:cubicBezTo>
                    <a:pt x="1388" y="1792"/>
                    <a:pt x="1388" y="1802"/>
                    <a:pt x="1388" y="1811"/>
                  </a:cubicBezTo>
                  <a:lnTo>
                    <a:pt x="1388" y="1831"/>
                  </a:lnTo>
                  <a:cubicBezTo>
                    <a:pt x="1379" y="1811"/>
                    <a:pt x="1379" y="1802"/>
                    <a:pt x="1379" y="1792"/>
                  </a:cubicBezTo>
                  <a:close/>
                  <a:moveTo>
                    <a:pt x="1565" y="1802"/>
                  </a:moveTo>
                  <a:cubicBezTo>
                    <a:pt x="1576" y="1811"/>
                    <a:pt x="1595" y="1821"/>
                    <a:pt x="1605" y="1831"/>
                  </a:cubicBezTo>
                  <a:cubicBezTo>
                    <a:pt x="1595" y="1841"/>
                    <a:pt x="1595" y="1841"/>
                    <a:pt x="1585" y="1841"/>
                  </a:cubicBezTo>
                  <a:cubicBezTo>
                    <a:pt x="1585" y="1831"/>
                    <a:pt x="1576" y="1811"/>
                    <a:pt x="1565" y="1802"/>
                  </a:cubicBezTo>
                  <a:close/>
                  <a:moveTo>
                    <a:pt x="1979" y="1782"/>
                  </a:moveTo>
                  <a:cubicBezTo>
                    <a:pt x="1979" y="1802"/>
                    <a:pt x="1989" y="1811"/>
                    <a:pt x="1989" y="1831"/>
                  </a:cubicBezTo>
                  <a:cubicBezTo>
                    <a:pt x="1979" y="1841"/>
                    <a:pt x="1979" y="1861"/>
                    <a:pt x="1969" y="1870"/>
                  </a:cubicBezTo>
                  <a:lnTo>
                    <a:pt x="1969" y="1851"/>
                  </a:lnTo>
                  <a:cubicBezTo>
                    <a:pt x="1969" y="1831"/>
                    <a:pt x="1969" y="1802"/>
                    <a:pt x="1979" y="1782"/>
                  </a:cubicBezTo>
                  <a:close/>
                  <a:moveTo>
                    <a:pt x="1635" y="1861"/>
                  </a:moveTo>
                  <a:cubicBezTo>
                    <a:pt x="1635" y="1870"/>
                    <a:pt x="1624" y="1880"/>
                    <a:pt x="1615" y="1880"/>
                  </a:cubicBezTo>
                  <a:lnTo>
                    <a:pt x="1605" y="1870"/>
                  </a:lnTo>
                  <a:cubicBezTo>
                    <a:pt x="1615" y="1861"/>
                    <a:pt x="1624" y="1861"/>
                    <a:pt x="1624" y="1861"/>
                  </a:cubicBezTo>
                  <a:close/>
                  <a:moveTo>
                    <a:pt x="1202" y="1831"/>
                  </a:moveTo>
                  <a:lnTo>
                    <a:pt x="1231" y="1861"/>
                  </a:lnTo>
                  <a:lnTo>
                    <a:pt x="1231" y="1890"/>
                  </a:lnTo>
                  <a:lnTo>
                    <a:pt x="1202" y="1831"/>
                  </a:lnTo>
                  <a:close/>
                  <a:moveTo>
                    <a:pt x="1438" y="1890"/>
                  </a:moveTo>
                  <a:lnTo>
                    <a:pt x="1447" y="1900"/>
                  </a:lnTo>
                  <a:lnTo>
                    <a:pt x="1438" y="1900"/>
                  </a:lnTo>
                  <a:lnTo>
                    <a:pt x="1438" y="1890"/>
                  </a:lnTo>
                  <a:close/>
                  <a:moveTo>
                    <a:pt x="1723" y="1841"/>
                  </a:moveTo>
                  <a:cubicBezTo>
                    <a:pt x="1733" y="1870"/>
                    <a:pt x="1753" y="1890"/>
                    <a:pt x="1762" y="1920"/>
                  </a:cubicBezTo>
                  <a:lnTo>
                    <a:pt x="1762" y="1929"/>
                  </a:lnTo>
                  <a:cubicBezTo>
                    <a:pt x="1733" y="1910"/>
                    <a:pt x="1713" y="1890"/>
                    <a:pt x="1694" y="1870"/>
                  </a:cubicBezTo>
                  <a:lnTo>
                    <a:pt x="1723" y="1841"/>
                  </a:lnTo>
                  <a:close/>
                  <a:moveTo>
                    <a:pt x="1457" y="1929"/>
                  </a:moveTo>
                  <a:cubicBezTo>
                    <a:pt x="1467" y="1940"/>
                    <a:pt x="1477" y="1959"/>
                    <a:pt x="1487" y="1979"/>
                  </a:cubicBezTo>
                  <a:cubicBezTo>
                    <a:pt x="1467" y="1988"/>
                    <a:pt x="1457" y="2008"/>
                    <a:pt x="1438" y="2018"/>
                  </a:cubicBezTo>
                  <a:cubicBezTo>
                    <a:pt x="1427" y="2008"/>
                    <a:pt x="1418" y="1999"/>
                    <a:pt x="1408" y="1999"/>
                  </a:cubicBezTo>
                  <a:lnTo>
                    <a:pt x="1408" y="1979"/>
                  </a:lnTo>
                  <a:cubicBezTo>
                    <a:pt x="1408" y="1969"/>
                    <a:pt x="1418" y="1959"/>
                    <a:pt x="1418" y="1940"/>
                  </a:cubicBezTo>
                  <a:cubicBezTo>
                    <a:pt x="1438" y="1940"/>
                    <a:pt x="1447" y="1929"/>
                    <a:pt x="1457" y="1929"/>
                  </a:cubicBezTo>
                  <a:close/>
                  <a:moveTo>
                    <a:pt x="1664" y="1890"/>
                  </a:moveTo>
                  <a:cubicBezTo>
                    <a:pt x="1674" y="1900"/>
                    <a:pt x="1694" y="1910"/>
                    <a:pt x="1703" y="1920"/>
                  </a:cubicBezTo>
                  <a:cubicBezTo>
                    <a:pt x="1723" y="1940"/>
                    <a:pt x="1742" y="1949"/>
                    <a:pt x="1753" y="1969"/>
                  </a:cubicBezTo>
                  <a:lnTo>
                    <a:pt x="1742" y="2047"/>
                  </a:lnTo>
                  <a:cubicBezTo>
                    <a:pt x="1723" y="2018"/>
                    <a:pt x="1694" y="1999"/>
                    <a:pt x="1664" y="1979"/>
                  </a:cubicBezTo>
                  <a:cubicBezTo>
                    <a:pt x="1654" y="1949"/>
                    <a:pt x="1644" y="1929"/>
                    <a:pt x="1635" y="1910"/>
                  </a:cubicBezTo>
                  <a:cubicBezTo>
                    <a:pt x="1644" y="1900"/>
                    <a:pt x="1654" y="1890"/>
                    <a:pt x="1664" y="1890"/>
                  </a:cubicBezTo>
                  <a:close/>
                  <a:moveTo>
                    <a:pt x="1713" y="2058"/>
                  </a:moveTo>
                  <a:lnTo>
                    <a:pt x="1742" y="2087"/>
                  </a:lnTo>
                  <a:cubicBezTo>
                    <a:pt x="1742" y="2097"/>
                    <a:pt x="1733" y="2097"/>
                    <a:pt x="1733" y="2097"/>
                  </a:cubicBezTo>
                  <a:cubicBezTo>
                    <a:pt x="1723" y="2087"/>
                    <a:pt x="1723" y="2067"/>
                    <a:pt x="1713" y="2058"/>
                  </a:cubicBezTo>
                  <a:close/>
                  <a:moveTo>
                    <a:pt x="1427" y="2058"/>
                  </a:moveTo>
                  <a:lnTo>
                    <a:pt x="1467" y="2097"/>
                  </a:lnTo>
                  <a:lnTo>
                    <a:pt x="1487" y="2117"/>
                  </a:lnTo>
                  <a:lnTo>
                    <a:pt x="1427" y="2087"/>
                  </a:lnTo>
                  <a:cubicBezTo>
                    <a:pt x="1427" y="2087"/>
                    <a:pt x="1427" y="2077"/>
                    <a:pt x="1418" y="2067"/>
                  </a:cubicBezTo>
                  <a:cubicBezTo>
                    <a:pt x="1427" y="2067"/>
                    <a:pt x="1427" y="2067"/>
                    <a:pt x="1427" y="2058"/>
                  </a:cubicBezTo>
                  <a:close/>
                  <a:moveTo>
                    <a:pt x="1506" y="2008"/>
                  </a:moveTo>
                  <a:cubicBezTo>
                    <a:pt x="1516" y="2028"/>
                    <a:pt x="1526" y="2047"/>
                    <a:pt x="1546" y="2067"/>
                  </a:cubicBezTo>
                  <a:lnTo>
                    <a:pt x="1575" y="2156"/>
                  </a:lnTo>
                  <a:lnTo>
                    <a:pt x="1575" y="2156"/>
                  </a:lnTo>
                  <a:lnTo>
                    <a:pt x="1565" y="2146"/>
                  </a:lnTo>
                  <a:cubicBezTo>
                    <a:pt x="1526" y="2117"/>
                    <a:pt x="1497" y="2077"/>
                    <a:pt x="1457" y="2038"/>
                  </a:cubicBezTo>
                  <a:cubicBezTo>
                    <a:pt x="1477" y="2028"/>
                    <a:pt x="1487" y="2018"/>
                    <a:pt x="1506" y="2008"/>
                  </a:cubicBezTo>
                  <a:close/>
                  <a:moveTo>
                    <a:pt x="2864" y="1920"/>
                  </a:moveTo>
                  <a:cubicBezTo>
                    <a:pt x="2786" y="1949"/>
                    <a:pt x="2697" y="1988"/>
                    <a:pt x="2608" y="2028"/>
                  </a:cubicBezTo>
                  <a:cubicBezTo>
                    <a:pt x="2490" y="2077"/>
                    <a:pt x="2382" y="2126"/>
                    <a:pt x="2264" y="2176"/>
                  </a:cubicBezTo>
                  <a:cubicBezTo>
                    <a:pt x="2402" y="2106"/>
                    <a:pt x="2549" y="2028"/>
                    <a:pt x="2687" y="1959"/>
                  </a:cubicBezTo>
                  <a:cubicBezTo>
                    <a:pt x="2746" y="1940"/>
                    <a:pt x="2805" y="1929"/>
                    <a:pt x="2864" y="1920"/>
                  </a:cubicBezTo>
                  <a:close/>
                  <a:moveTo>
                    <a:pt x="1516" y="2289"/>
                  </a:moveTo>
                  <a:lnTo>
                    <a:pt x="1467" y="2313"/>
                  </a:lnTo>
                  <a:lnTo>
                    <a:pt x="1457" y="2303"/>
                  </a:lnTo>
                  <a:cubicBezTo>
                    <a:pt x="1482" y="2303"/>
                    <a:pt x="1499" y="2297"/>
                    <a:pt x="1516" y="2289"/>
                  </a:cubicBezTo>
                  <a:close/>
                  <a:moveTo>
                    <a:pt x="2087" y="2284"/>
                  </a:moveTo>
                  <a:cubicBezTo>
                    <a:pt x="2087" y="2303"/>
                    <a:pt x="2077" y="2313"/>
                    <a:pt x="2068" y="2333"/>
                  </a:cubicBezTo>
                  <a:cubicBezTo>
                    <a:pt x="2057" y="2323"/>
                    <a:pt x="2057" y="2313"/>
                    <a:pt x="2048" y="2303"/>
                  </a:cubicBezTo>
                  <a:cubicBezTo>
                    <a:pt x="2057" y="2303"/>
                    <a:pt x="2077" y="2294"/>
                    <a:pt x="2087" y="2284"/>
                  </a:cubicBezTo>
                  <a:close/>
                  <a:moveTo>
                    <a:pt x="778" y="1969"/>
                  </a:moveTo>
                  <a:lnTo>
                    <a:pt x="778" y="1969"/>
                  </a:lnTo>
                  <a:cubicBezTo>
                    <a:pt x="857" y="1999"/>
                    <a:pt x="926" y="2038"/>
                    <a:pt x="1005" y="2067"/>
                  </a:cubicBezTo>
                  <a:cubicBezTo>
                    <a:pt x="1103" y="2156"/>
                    <a:pt x="1191" y="2254"/>
                    <a:pt x="1290" y="2343"/>
                  </a:cubicBezTo>
                  <a:cubicBezTo>
                    <a:pt x="1280" y="2343"/>
                    <a:pt x="1270" y="2353"/>
                    <a:pt x="1270" y="2353"/>
                  </a:cubicBezTo>
                  <a:cubicBezTo>
                    <a:pt x="1261" y="2353"/>
                    <a:pt x="1250" y="2343"/>
                    <a:pt x="1241" y="2343"/>
                  </a:cubicBezTo>
                  <a:cubicBezTo>
                    <a:pt x="1132" y="2264"/>
                    <a:pt x="1024" y="2176"/>
                    <a:pt x="916" y="2087"/>
                  </a:cubicBezTo>
                  <a:cubicBezTo>
                    <a:pt x="867" y="2047"/>
                    <a:pt x="828" y="2008"/>
                    <a:pt x="778" y="1969"/>
                  </a:cubicBezTo>
                  <a:close/>
                  <a:moveTo>
                    <a:pt x="2363" y="2323"/>
                  </a:moveTo>
                  <a:lnTo>
                    <a:pt x="2363" y="2323"/>
                  </a:lnTo>
                  <a:cubicBezTo>
                    <a:pt x="2343" y="2333"/>
                    <a:pt x="2313" y="2343"/>
                    <a:pt x="2284" y="2353"/>
                  </a:cubicBezTo>
                  <a:cubicBezTo>
                    <a:pt x="2274" y="2362"/>
                    <a:pt x="2254" y="2362"/>
                    <a:pt x="2245" y="2362"/>
                  </a:cubicBezTo>
                  <a:cubicBezTo>
                    <a:pt x="2284" y="2353"/>
                    <a:pt x="2323" y="2333"/>
                    <a:pt x="2363" y="2323"/>
                  </a:cubicBezTo>
                  <a:close/>
                  <a:moveTo>
                    <a:pt x="2127" y="2303"/>
                  </a:moveTo>
                  <a:cubicBezTo>
                    <a:pt x="2127" y="2303"/>
                    <a:pt x="2136" y="2303"/>
                    <a:pt x="2136" y="2313"/>
                  </a:cubicBezTo>
                  <a:cubicBezTo>
                    <a:pt x="2136" y="2323"/>
                    <a:pt x="2146" y="2343"/>
                    <a:pt x="2146" y="2362"/>
                  </a:cubicBezTo>
                  <a:cubicBezTo>
                    <a:pt x="2136" y="2362"/>
                    <a:pt x="2127" y="2362"/>
                    <a:pt x="2116" y="2373"/>
                  </a:cubicBezTo>
                  <a:lnTo>
                    <a:pt x="2097" y="2353"/>
                  </a:lnTo>
                  <a:cubicBezTo>
                    <a:pt x="2107" y="2333"/>
                    <a:pt x="2116" y="2313"/>
                    <a:pt x="2127" y="2303"/>
                  </a:cubicBezTo>
                  <a:close/>
                  <a:moveTo>
                    <a:pt x="1890" y="0"/>
                  </a:moveTo>
                  <a:cubicBezTo>
                    <a:pt x="1851" y="0"/>
                    <a:pt x="1812" y="0"/>
                    <a:pt x="1772" y="11"/>
                  </a:cubicBezTo>
                  <a:lnTo>
                    <a:pt x="1772" y="837"/>
                  </a:lnTo>
                  <a:cubicBezTo>
                    <a:pt x="1772" y="857"/>
                    <a:pt x="1762" y="866"/>
                    <a:pt x="1753" y="886"/>
                  </a:cubicBezTo>
                  <a:cubicBezTo>
                    <a:pt x="1733" y="818"/>
                    <a:pt x="1703" y="748"/>
                    <a:pt x="1683" y="680"/>
                  </a:cubicBezTo>
                  <a:cubicBezTo>
                    <a:pt x="1664" y="552"/>
                    <a:pt x="1654" y="424"/>
                    <a:pt x="1644" y="296"/>
                  </a:cubicBezTo>
                  <a:cubicBezTo>
                    <a:pt x="1635" y="208"/>
                    <a:pt x="1624" y="119"/>
                    <a:pt x="1615" y="20"/>
                  </a:cubicBezTo>
                  <a:cubicBezTo>
                    <a:pt x="1595" y="20"/>
                    <a:pt x="1575" y="30"/>
                    <a:pt x="1546" y="30"/>
                  </a:cubicBezTo>
                  <a:cubicBezTo>
                    <a:pt x="1555" y="144"/>
                    <a:pt x="1565" y="267"/>
                    <a:pt x="1574" y="381"/>
                  </a:cubicBezTo>
                  <a:lnTo>
                    <a:pt x="1574" y="381"/>
                  </a:lnTo>
                  <a:cubicBezTo>
                    <a:pt x="1535" y="265"/>
                    <a:pt x="1496" y="157"/>
                    <a:pt x="1457" y="50"/>
                  </a:cubicBezTo>
                  <a:cubicBezTo>
                    <a:pt x="1418" y="59"/>
                    <a:pt x="1379" y="70"/>
                    <a:pt x="1349" y="79"/>
                  </a:cubicBezTo>
                  <a:cubicBezTo>
                    <a:pt x="1398" y="286"/>
                    <a:pt x="1457" y="493"/>
                    <a:pt x="1516" y="700"/>
                  </a:cubicBezTo>
                  <a:cubicBezTo>
                    <a:pt x="1565" y="837"/>
                    <a:pt x="1605" y="985"/>
                    <a:pt x="1654" y="1122"/>
                  </a:cubicBezTo>
                  <a:lnTo>
                    <a:pt x="1624" y="1181"/>
                  </a:lnTo>
                  <a:cubicBezTo>
                    <a:pt x="1565" y="945"/>
                    <a:pt x="1497" y="709"/>
                    <a:pt x="1427" y="483"/>
                  </a:cubicBezTo>
                  <a:cubicBezTo>
                    <a:pt x="1388" y="345"/>
                    <a:pt x="1349" y="217"/>
                    <a:pt x="1309" y="89"/>
                  </a:cubicBezTo>
                  <a:cubicBezTo>
                    <a:pt x="1300" y="89"/>
                    <a:pt x="1290" y="99"/>
                    <a:pt x="1280" y="99"/>
                  </a:cubicBezTo>
                  <a:cubicBezTo>
                    <a:pt x="1368" y="404"/>
                    <a:pt x="1457" y="709"/>
                    <a:pt x="1546" y="1024"/>
                  </a:cubicBezTo>
                  <a:cubicBezTo>
                    <a:pt x="1565" y="1093"/>
                    <a:pt x="1585" y="1162"/>
                    <a:pt x="1605" y="1240"/>
                  </a:cubicBezTo>
                  <a:cubicBezTo>
                    <a:pt x="1585" y="1280"/>
                    <a:pt x="1575" y="1319"/>
                    <a:pt x="1556" y="1369"/>
                  </a:cubicBezTo>
                  <a:cubicBezTo>
                    <a:pt x="1457" y="1181"/>
                    <a:pt x="1368" y="995"/>
                    <a:pt x="1270" y="818"/>
                  </a:cubicBezTo>
                  <a:cubicBezTo>
                    <a:pt x="1250" y="581"/>
                    <a:pt x="1231" y="345"/>
                    <a:pt x="1221" y="119"/>
                  </a:cubicBezTo>
                  <a:cubicBezTo>
                    <a:pt x="1172" y="138"/>
                    <a:pt x="1123" y="158"/>
                    <a:pt x="1064" y="178"/>
                  </a:cubicBezTo>
                  <a:cubicBezTo>
                    <a:pt x="1073" y="267"/>
                    <a:pt x="1073" y="355"/>
                    <a:pt x="1083" y="453"/>
                  </a:cubicBezTo>
                  <a:cubicBezTo>
                    <a:pt x="1044" y="374"/>
                    <a:pt x="1005" y="306"/>
                    <a:pt x="965" y="227"/>
                  </a:cubicBezTo>
                  <a:lnTo>
                    <a:pt x="906" y="256"/>
                  </a:lnTo>
                  <a:cubicBezTo>
                    <a:pt x="965" y="385"/>
                    <a:pt x="1034" y="503"/>
                    <a:pt x="1093" y="621"/>
                  </a:cubicBezTo>
                  <a:cubicBezTo>
                    <a:pt x="1103" y="700"/>
                    <a:pt x="1103" y="778"/>
                    <a:pt x="1113" y="857"/>
                  </a:cubicBezTo>
                  <a:cubicBezTo>
                    <a:pt x="1054" y="768"/>
                    <a:pt x="994" y="689"/>
                    <a:pt x="935" y="601"/>
                  </a:cubicBezTo>
                  <a:cubicBezTo>
                    <a:pt x="887" y="512"/>
                    <a:pt x="828" y="424"/>
                    <a:pt x="778" y="335"/>
                  </a:cubicBezTo>
                  <a:cubicBezTo>
                    <a:pt x="758" y="355"/>
                    <a:pt x="739" y="365"/>
                    <a:pt x="719" y="374"/>
                  </a:cubicBezTo>
                  <a:cubicBezTo>
                    <a:pt x="847" y="581"/>
                    <a:pt x="955" y="798"/>
                    <a:pt x="1064" y="1004"/>
                  </a:cubicBezTo>
                  <a:cubicBezTo>
                    <a:pt x="1083" y="1044"/>
                    <a:pt x="1103" y="1074"/>
                    <a:pt x="1123" y="1113"/>
                  </a:cubicBezTo>
                  <a:cubicBezTo>
                    <a:pt x="965" y="886"/>
                    <a:pt x="798" y="670"/>
                    <a:pt x="621" y="453"/>
                  </a:cubicBezTo>
                  <a:lnTo>
                    <a:pt x="513" y="562"/>
                  </a:lnTo>
                  <a:cubicBezTo>
                    <a:pt x="729" y="827"/>
                    <a:pt x="935" y="1103"/>
                    <a:pt x="1123" y="1378"/>
                  </a:cubicBezTo>
                  <a:cubicBezTo>
                    <a:pt x="1024" y="1299"/>
                    <a:pt x="935" y="1231"/>
                    <a:pt x="837" y="1152"/>
                  </a:cubicBezTo>
                  <a:cubicBezTo>
                    <a:pt x="798" y="1074"/>
                    <a:pt x="749" y="995"/>
                    <a:pt x="709" y="916"/>
                  </a:cubicBezTo>
                  <a:lnTo>
                    <a:pt x="502" y="562"/>
                  </a:lnTo>
                  <a:cubicBezTo>
                    <a:pt x="493" y="581"/>
                    <a:pt x="473" y="601"/>
                    <a:pt x="454" y="611"/>
                  </a:cubicBezTo>
                  <a:cubicBezTo>
                    <a:pt x="542" y="759"/>
                    <a:pt x="621" y="896"/>
                    <a:pt x="699" y="1034"/>
                  </a:cubicBezTo>
                  <a:lnTo>
                    <a:pt x="463" y="857"/>
                  </a:lnTo>
                  <a:cubicBezTo>
                    <a:pt x="424" y="818"/>
                    <a:pt x="384" y="788"/>
                    <a:pt x="336" y="759"/>
                  </a:cubicBezTo>
                  <a:cubicBezTo>
                    <a:pt x="336" y="768"/>
                    <a:pt x="325" y="778"/>
                    <a:pt x="316" y="788"/>
                  </a:cubicBezTo>
                  <a:cubicBezTo>
                    <a:pt x="463" y="896"/>
                    <a:pt x="601" y="1004"/>
                    <a:pt x="739" y="1113"/>
                  </a:cubicBezTo>
                  <a:cubicBezTo>
                    <a:pt x="769" y="1172"/>
                    <a:pt x="798" y="1221"/>
                    <a:pt x="828" y="1280"/>
                  </a:cubicBezTo>
                  <a:cubicBezTo>
                    <a:pt x="808" y="1260"/>
                    <a:pt x="778" y="1240"/>
                    <a:pt x="758" y="1221"/>
                  </a:cubicBezTo>
                  <a:cubicBezTo>
                    <a:pt x="601" y="1093"/>
                    <a:pt x="443" y="965"/>
                    <a:pt x="276" y="847"/>
                  </a:cubicBezTo>
                  <a:cubicBezTo>
                    <a:pt x="276" y="847"/>
                    <a:pt x="266" y="857"/>
                    <a:pt x="266" y="866"/>
                  </a:cubicBezTo>
                  <a:cubicBezTo>
                    <a:pt x="463" y="1024"/>
                    <a:pt x="670" y="1192"/>
                    <a:pt x="867" y="1349"/>
                  </a:cubicBezTo>
                  <a:cubicBezTo>
                    <a:pt x="876" y="1359"/>
                    <a:pt x="876" y="1359"/>
                    <a:pt x="876" y="1369"/>
                  </a:cubicBezTo>
                  <a:lnTo>
                    <a:pt x="994" y="1575"/>
                  </a:lnTo>
                  <a:cubicBezTo>
                    <a:pt x="867" y="1447"/>
                    <a:pt x="739" y="1329"/>
                    <a:pt x="601" y="1201"/>
                  </a:cubicBezTo>
                  <a:cubicBezTo>
                    <a:pt x="493" y="1093"/>
                    <a:pt x="375" y="985"/>
                    <a:pt x="257" y="866"/>
                  </a:cubicBezTo>
                  <a:cubicBezTo>
                    <a:pt x="257" y="877"/>
                    <a:pt x="247" y="886"/>
                    <a:pt x="247" y="896"/>
                  </a:cubicBezTo>
                  <a:cubicBezTo>
                    <a:pt x="443" y="1093"/>
                    <a:pt x="650" y="1290"/>
                    <a:pt x="857" y="1487"/>
                  </a:cubicBezTo>
                  <a:lnTo>
                    <a:pt x="1044" y="1673"/>
                  </a:lnTo>
                  <a:cubicBezTo>
                    <a:pt x="1093" y="1782"/>
                    <a:pt x="1152" y="1890"/>
                    <a:pt x="1211" y="1999"/>
                  </a:cubicBezTo>
                  <a:cubicBezTo>
                    <a:pt x="1172" y="1988"/>
                    <a:pt x="1142" y="1979"/>
                    <a:pt x="1113" y="1959"/>
                  </a:cubicBezTo>
                  <a:cubicBezTo>
                    <a:pt x="798" y="1644"/>
                    <a:pt x="483" y="1329"/>
                    <a:pt x="178" y="1014"/>
                  </a:cubicBezTo>
                  <a:cubicBezTo>
                    <a:pt x="158" y="1063"/>
                    <a:pt x="128" y="1113"/>
                    <a:pt x="119" y="1162"/>
                  </a:cubicBezTo>
                  <a:cubicBezTo>
                    <a:pt x="325" y="1378"/>
                    <a:pt x="542" y="1595"/>
                    <a:pt x="758" y="1811"/>
                  </a:cubicBezTo>
                  <a:cubicBezTo>
                    <a:pt x="660" y="1772"/>
                    <a:pt x="561" y="1732"/>
                    <a:pt x="473" y="1693"/>
                  </a:cubicBezTo>
                  <a:cubicBezTo>
                    <a:pt x="345" y="1585"/>
                    <a:pt x="217" y="1467"/>
                    <a:pt x="99" y="1349"/>
                  </a:cubicBezTo>
                  <a:cubicBezTo>
                    <a:pt x="89" y="1339"/>
                    <a:pt x="80" y="1319"/>
                    <a:pt x="60" y="1310"/>
                  </a:cubicBezTo>
                  <a:cubicBezTo>
                    <a:pt x="60" y="1319"/>
                    <a:pt x="60" y="1339"/>
                    <a:pt x="50" y="1349"/>
                  </a:cubicBezTo>
                  <a:cubicBezTo>
                    <a:pt x="158" y="1457"/>
                    <a:pt x="276" y="1555"/>
                    <a:pt x="384" y="1664"/>
                  </a:cubicBezTo>
                  <a:cubicBezTo>
                    <a:pt x="266" y="1614"/>
                    <a:pt x="139" y="1566"/>
                    <a:pt x="21" y="1507"/>
                  </a:cubicBezTo>
                  <a:cubicBezTo>
                    <a:pt x="10" y="1555"/>
                    <a:pt x="10" y="1605"/>
                    <a:pt x="1" y="1654"/>
                  </a:cubicBezTo>
                  <a:cubicBezTo>
                    <a:pt x="227" y="1743"/>
                    <a:pt x="454" y="1841"/>
                    <a:pt x="680" y="1929"/>
                  </a:cubicBezTo>
                  <a:cubicBezTo>
                    <a:pt x="837" y="2067"/>
                    <a:pt x="994" y="2195"/>
                    <a:pt x="1152" y="2313"/>
                  </a:cubicBezTo>
                  <a:lnTo>
                    <a:pt x="1034" y="2284"/>
                  </a:lnTo>
                  <a:cubicBezTo>
                    <a:pt x="994" y="2274"/>
                    <a:pt x="955" y="2254"/>
                    <a:pt x="906" y="2244"/>
                  </a:cubicBezTo>
                  <a:cubicBezTo>
                    <a:pt x="601" y="2117"/>
                    <a:pt x="296" y="1979"/>
                    <a:pt x="1" y="1831"/>
                  </a:cubicBezTo>
                  <a:lnTo>
                    <a:pt x="1" y="1831"/>
                  </a:lnTo>
                  <a:cubicBezTo>
                    <a:pt x="1" y="1890"/>
                    <a:pt x="10" y="1940"/>
                    <a:pt x="21" y="1988"/>
                  </a:cubicBezTo>
                  <a:cubicBezTo>
                    <a:pt x="325" y="2136"/>
                    <a:pt x="631" y="2274"/>
                    <a:pt x="946" y="2402"/>
                  </a:cubicBezTo>
                  <a:lnTo>
                    <a:pt x="2697" y="2402"/>
                  </a:lnTo>
                  <a:cubicBezTo>
                    <a:pt x="2825" y="2392"/>
                    <a:pt x="2943" y="2382"/>
                    <a:pt x="3061" y="2373"/>
                  </a:cubicBezTo>
                  <a:cubicBezTo>
                    <a:pt x="3219" y="2362"/>
                    <a:pt x="3367" y="2343"/>
                    <a:pt x="3524" y="2333"/>
                  </a:cubicBezTo>
                  <a:cubicBezTo>
                    <a:pt x="3541" y="2324"/>
                    <a:pt x="3543" y="2301"/>
                    <a:pt x="3531" y="2301"/>
                  </a:cubicBezTo>
                  <a:cubicBezTo>
                    <a:pt x="3529" y="2301"/>
                    <a:pt x="3527" y="2302"/>
                    <a:pt x="3524" y="2303"/>
                  </a:cubicBezTo>
                  <a:cubicBezTo>
                    <a:pt x="3209" y="2333"/>
                    <a:pt x="2884" y="2362"/>
                    <a:pt x="2569" y="2392"/>
                  </a:cubicBezTo>
                  <a:cubicBezTo>
                    <a:pt x="2608" y="2373"/>
                    <a:pt x="2648" y="2353"/>
                    <a:pt x="2687" y="2343"/>
                  </a:cubicBezTo>
                  <a:cubicBezTo>
                    <a:pt x="2835" y="2323"/>
                    <a:pt x="2982" y="2313"/>
                    <a:pt x="3130" y="2294"/>
                  </a:cubicBezTo>
                  <a:cubicBezTo>
                    <a:pt x="3317" y="2274"/>
                    <a:pt x="3514" y="2254"/>
                    <a:pt x="3711" y="2235"/>
                  </a:cubicBezTo>
                  <a:cubicBezTo>
                    <a:pt x="3711" y="2225"/>
                    <a:pt x="3711" y="2215"/>
                    <a:pt x="3721" y="2205"/>
                  </a:cubicBezTo>
                  <a:lnTo>
                    <a:pt x="3721" y="2205"/>
                  </a:lnTo>
                  <a:cubicBezTo>
                    <a:pt x="3406" y="2235"/>
                    <a:pt x="3091" y="2264"/>
                    <a:pt x="2776" y="2303"/>
                  </a:cubicBezTo>
                  <a:cubicBezTo>
                    <a:pt x="2973" y="2225"/>
                    <a:pt x="3170" y="2136"/>
                    <a:pt x="3356" y="2058"/>
                  </a:cubicBezTo>
                  <a:cubicBezTo>
                    <a:pt x="3494" y="2028"/>
                    <a:pt x="3632" y="1988"/>
                    <a:pt x="3770" y="1959"/>
                  </a:cubicBezTo>
                  <a:lnTo>
                    <a:pt x="3770" y="1929"/>
                  </a:lnTo>
                  <a:cubicBezTo>
                    <a:pt x="3681" y="1949"/>
                    <a:pt x="3603" y="1969"/>
                    <a:pt x="3514" y="1988"/>
                  </a:cubicBezTo>
                  <a:cubicBezTo>
                    <a:pt x="3583" y="1959"/>
                    <a:pt x="3652" y="1929"/>
                    <a:pt x="3711" y="1900"/>
                  </a:cubicBezTo>
                  <a:cubicBezTo>
                    <a:pt x="3794" y="1867"/>
                    <a:pt x="3743" y="1783"/>
                    <a:pt x="3671" y="1783"/>
                  </a:cubicBezTo>
                  <a:cubicBezTo>
                    <a:pt x="3658" y="1783"/>
                    <a:pt x="3645" y="1786"/>
                    <a:pt x="3632" y="1792"/>
                  </a:cubicBezTo>
                  <a:cubicBezTo>
                    <a:pt x="3297" y="1940"/>
                    <a:pt x="2953" y="2087"/>
                    <a:pt x="2619" y="2225"/>
                  </a:cubicBezTo>
                  <a:cubicBezTo>
                    <a:pt x="2481" y="2264"/>
                    <a:pt x="2353" y="2303"/>
                    <a:pt x="2215" y="2343"/>
                  </a:cubicBezTo>
                  <a:cubicBezTo>
                    <a:pt x="2205" y="2303"/>
                    <a:pt x="2195" y="2274"/>
                    <a:pt x="2186" y="2244"/>
                  </a:cubicBezTo>
                  <a:cubicBezTo>
                    <a:pt x="2471" y="2126"/>
                    <a:pt x="2746" y="1999"/>
                    <a:pt x="3022" y="1880"/>
                  </a:cubicBezTo>
                  <a:lnTo>
                    <a:pt x="3288" y="1821"/>
                  </a:lnTo>
                  <a:cubicBezTo>
                    <a:pt x="3445" y="1782"/>
                    <a:pt x="3612" y="1732"/>
                    <a:pt x="3780" y="1693"/>
                  </a:cubicBezTo>
                  <a:lnTo>
                    <a:pt x="3780" y="1664"/>
                  </a:lnTo>
                  <a:cubicBezTo>
                    <a:pt x="3573" y="1713"/>
                    <a:pt x="3367" y="1762"/>
                    <a:pt x="3170" y="1811"/>
                  </a:cubicBezTo>
                  <a:cubicBezTo>
                    <a:pt x="3347" y="1732"/>
                    <a:pt x="3533" y="1644"/>
                    <a:pt x="3721" y="1566"/>
                  </a:cubicBezTo>
                  <a:cubicBezTo>
                    <a:pt x="3738" y="1557"/>
                    <a:pt x="3725" y="1534"/>
                    <a:pt x="3709" y="1534"/>
                  </a:cubicBezTo>
                  <a:cubicBezTo>
                    <a:pt x="3707" y="1534"/>
                    <a:pt x="3704" y="1534"/>
                    <a:pt x="3701" y="1536"/>
                  </a:cubicBezTo>
                  <a:cubicBezTo>
                    <a:pt x="3474" y="1644"/>
                    <a:pt x="3238" y="1752"/>
                    <a:pt x="3012" y="1851"/>
                  </a:cubicBezTo>
                  <a:cubicBezTo>
                    <a:pt x="2934" y="1870"/>
                    <a:pt x="2864" y="1890"/>
                    <a:pt x="2786" y="1900"/>
                  </a:cubicBezTo>
                  <a:cubicBezTo>
                    <a:pt x="3111" y="1732"/>
                    <a:pt x="3426" y="1575"/>
                    <a:pt x="3741" y="1408"/>
                  </a:cubicBezTo>
                  <a:cubicBezTo>
                    <a:pt x="3730" y="1359"/>
                    <a:pt x="3721" y="1310"/>
                    <a:pt x="3701" y="1270"/>
                  </a:cubicBezTo>
                  <a:cubicBezTo>
                    <a:pt x="3219" y="1526"/>
                    <a:pt x="2737" y="1772"/>
                    <a:pt x="2254" y="2028"/>
                  </a:cubicBezTo>
                  <a:cubicBezTo>
                    <a:pt x="2254" y="2018"/>
                    <a:pt x="2264" y="1999"/>
                    <a:pt x="2274" y="1988"/>
                  </a:cubicBezTo>
                  <a:cubicBezTo>
                    <a:pt x="2422" y="1890"/>
                    <a:pt x="2560" y="1792"/>
                    <a:pt x="2707" y="1693"/>
                  </a:cubicBezTo>
                  <a:cubicBezTo>
                    <a:pt x="2855" y="1605"/>
                    <a:pt x="3002" y="1526"/>
                    <a:pt x="3140" y="1447"/>
                  </a:cubicBezTo>
                  <a:cubicBezTo>
                    <a:pt x="3317" y="1349"/>
                    <a:pt x="3485" y="1251"/>
                    <a:pt x="3662" y="1152"/>
                  </a:cubicBezTo>
                  <a:cubicBezTo>
                    <a:pt x="3652" y="1142"/>
                    <a:pt x="3652" y="1133"/>
                    <a:pt x="3652" y="1122"/>
                  </a:cubicBezTo>
                  <a:cubicBezTo>
                    <a:pt x="3426" y="1251"/>
                    <a:pt x="3189" y="1378"/>
                    <a:pt x="2963" y="1516"/>
                  </a:cubicBezTo>
                  <a:lnTo>
                    <a:pt x="3612" y="1044"/>
                  </a:lnTo>
                  <a:lnTo>
                    <a:pt x="3553" y="926"/>
                  </a:lnTo>
                  <a:cubicBezTo>
                    <a:pt x="3445" y="995"/>
                    <a:pt x="3337" y="1074"/>
                    <a:pt x="3238" y="1152"/>
                  </a:cubicBezTo>
                  <a:cubicBezTo>
                    <a:pt x="3150" y="1181"/>
                    <a:pt x="3071" y="1221"/>
                    <a:pt x="2993" y="1251"/>
                  </a:cubicBezTo>
                  <a:cubicBezTo>
                    <a:pt x="3032" y="1211"/>
                    <a:pt x="3081" y="1172"/>
                    <a:pt x="3130" y="1122"/>
                  </a:cubicBezTo>
                  <a:cubicBezTo>
                    <a:pt x="3238" y="1014"/>
                    <a:pt x="3356" y="906"/>
                    <a:pt x="3465" y="788"/>
                  </a:cubicBezTo>
                  <a:cubicBezTo>
                    <a:pt x="3455" y="778"/>
                    <a:pt x="3445" y="768"/>
                    <a:pt x="3445" y="759"/>
                  </a:cubicBezTo>
                  <a:cubicBezTo>
                    <a:pt x="3268" y="945"/>
                    <a:pt x="3091" y="1122"/>
                    <a:pt x="2904" y="1290"/>
                  </a:cubicBezTo>
                  <a:cubicBezTo>
                    <a:pt x="2894" y="1290"/>
                    <a:pt x="2894" y="1290"/>
                    <a:pt x="2884" y="1299"/>
                  </a:cubicBezTo>
                  <a:cubicBezTo>
                    <a:pt x="3061" y="1103"/>
                    <a:pt x="3229" y="906"/>
                    <a:pt x="3396" y="700"/>
                  </a:cubicBezTo>
                  <a:cubicBezTo>
                    <a:pt x="3367" y="670"/>
                    <a:pt x="3337" y="630"/>
                    <a:pt x="3297" y="591"/>
                  </a:cubicBezTo>
                  <a:cubicBezTo>
                    <a:pt x="3248" y="650"/>
                    <a:pt x="3209" y="700"/>
                    <a:pt x="3159" y="759"/>
                  </a:cubicBezTo>
                  <a:cubicBezTo>
                    <a:pt x="3071" y="818"/>
                    <a:pt x="2993" y="877"/>
                    <a:pt x="2914" y="926"/>
                  </a:cubicBezTo>
                  <a:cubicBezTo>
                    <a:pt x="3002" y="778"/>
                    <a:pt x="3091" y="630"/>
                    <a:pt x="3179" y="473"/>
                  </a:cubicBezTo>
                  <a:cubicBezTo>
                    <a:pt x="3130" y="433"/>
                    <a:pt x="3081" y="394"/>
                    <a:pt x="3022" y="355"/>
                  </a:cubicBezTo>
                  <a:cubicBezTo>
                    <a:pt x="2934" y="542"/>
                    <a:pt x="2835" y="719"/>
                    <a:pt x="2737" y="906"/>
                  </a:cubicBezTo>
                  <a:cubicBezTo>
                    <a:pt x="2786" y="788"/>
                    <a:pt x="2835" y="670"/>
                    <a:pt x="2875" y="552"/>
                  </a:cubicBezTo>
                  <a:lnTo>
                    <a:pt x="2963" y="315"/>
                  </a:lnTo>
                  <a:cubicBezTo>
                    <a:pt x="2953" y="306"/>
                    <a:pt x="2943" y="306"/>
                    <a:pt x="2934" y="296"/>
                  </a:cubicBezTo>
                  <a:cubicBezTo>
                    <a:pt x="2845" y="552"/>
                    <a:pt x="2746" y="807"/>
                    <a:pt x="2638" y="1054"/>
                  </a:cubicBezTo>
                  <a:cubicBezTo>
                    <a:pt x="2628" y="1074"/>
                    <a:pt x="2628" y="1093"/>
                    <a:pt x="2619" y="1103"/>
                  </a:cubicBezTo>
                  <a:cubicBezTo>
                    <a:pt x="2608" y="1133"/>
                    <a:pt x="2589" y="1152"/>
                    <a:pt x="2579" y="1172"/>
                  </a:cubicBezTo>
                  <a:cubicBezTo>
                    <a:pt x="2530" y="1211"/>
                    <a:pt x="2481" y="1240"/>
                    <a:pt x="2431" y="1270"/>
                  </a:cubicBezTo>
                  <a:cubicBezTo>
                    <a:pt x="2540" y="1063"/>
                    <a:pt x="2648" y="847"/>
                    <a:pt x="2746" y="621"/>
                  </a:cubicBezTo>
                  <a:cubicBezTo>
                    <a:pt x="2796" y="512"/>
                    <a:pt x="2845" y="394"/>
                    <a:pt x="2894" y="276"/>
                  </a:cubicBezTo>
                  <a:cubicBezTo>
                    <a:pt x="2875" y="256"/>
                    <a:pt x="2855" y="247"/>
                    <a:pt x="2835" y="237"/>
                  </a:cubicBezTo>
                  <a:cubicBezTo>
                    <a:pt x="2726" y="503"/>
                    <a:pt x="2608" y="768"/>
                    <a:pt x="2481" y="1024"/>
                  </a:cubicBezTo>
                  <a:cubicBezTo>
                    <a:pt x="2422" y="1142"/>
                    <a:pt x="2372" y="1251"/>
                    <a:pt x="2313" y="1359"/>
                  </a:cubicBezTo>
                  <a:lnTo>
                    <a:pt x="2293" y="1378"/>
                  </a:lnTo>
                  <a:cubicBezTo>
                    <a:pt x="2431" y="1074"/>
                    <a:pt x="2549" y="768"/>
                    <a:pt x="2667" y="463"/>
                  </a:cubicBezTo>
                  <a:cubicBezTo>
                    <a:pt x="2697" y="374"/>
                    <a:pt x="2726" y="286"/>
                    <a:pt x="2776" y="208"/>
                  </a:cubicBezTo>
                  <a:lnTo>
                    <a:pt x="2717" y="178"/>
                  </a:lnTo>
                  <a:cubicBezTo>
                    <a:pt x="2678" y="237"/>
                    <a:pt x="2648" y="296"/>
                    <a:pt x="2628" y="365"/>
                  </a:cubicBezTo>
                  <a:cubicBezTo>
                    <a:pt x="2589" y="453"/>
                    <a:pt x="2560" y="542"/>
                    <a:pt x="2530" y="630"/>
                  </a:cubicBezTo>
                  <a:cubicBezTo>
                    <a:pt x="2490" y="719"/>
                    <a:pt x="2461" y="818"/>
                    <a:pt x="2422" y="916"/>
                  </a:cubicBezTo>
                  <a:cubicBezTo>
                    <a:pt x="2343" y="1093"/>
                    <a:pt x="2264" y="1280"/>
                    <a:pt x="2175" y="1467"/>
                  </a:cubicBezTo>
                  <a:cubicBezTo>
                    <a:pt x="2116" y="1507"/>
                    <a:pt x="2057" y="1546"/>
                    <a:pt x="2008" y="1585"/>
                  </a:cubicBezTo>
                  <a:cubicBezTo>
                    <a:pt x="2008" y="1555"/>
                    <a:pt x="2018" y="1516"/>
                    <a:pt x="2028" y="1477"/>
                  </a:cubicBezTo>
                  <a:cubicBezTo>
                    <a:pt x="2127" y="1162"/>
                    <a:pt x="2234" y="857"/>
                    <a:pt x="2363" y="542"/>
                  </a:cubicBezTo>
                  <a:cubicBezTo>
                    <a:pt x="2422" y="404"/>
                    <a:pt x="2481" y="256"/>
                    <a:pt x="2540" y="109"/>
                  </a:cubicBezTo>
                  <a:cubicBezTo>
                    <a:pt x="2510" y="99"/>
                    <a:pt x="2490" y="99"/>
                    <a:pt x="2471" y="89"/>
                  </a:cubicBezTo>
                  <a:cubicBezTo>
                    <a:pt x="2343" y="385"/>
                    <a:pt x="2225" y="689"/>
                    <a:pt x="2116" y="985"/>
                  </a:cubicBezTo>
                  <a:lnTo>
                    <a:pt x="2087" y="1074"/>
                  </a:lnTo>
                  <a:cubicBezTo>
                    <a:pt x="2116" y="906"/>
                    <a:pt x="2146" y="748"/>
                    <a:pt x="2166" y="581"/>
                  </a:cubicBezTo>
                  <a:cubicBezTo>
                    <a:pt x="2195" y="404"/>
                    <a:pt x="2225" y="217"/>
                    <a:pt x="2254" y="40"/>
                  </a:cubicBezTo>
                  <a:cubicBezTo>
                    <a:pt x="2234" y="30"/>
                    <a:pt x="2205" y="30"/>
                    <a:pt x="2186" y="20"/>
                  </a:cubicBezTo>
                  <a:cubicBezTo>
                    <a:pt x="2166" y="50"/>
                    <a:pt x="2156" y="79"/>
                    <a:pt x="2136" y="99"/>
                  </a:cubicBezTo>
                  <a:cubicBezTo>
                    <a:pt x="2146" y="70"/>
                    <a:pt x="2146" y="50"/>
                    <a:pt x="2146" y="20"/>
                  </a:cubicBezTo>
                  <a:cubicBezTo>
                    <a:pt x="2097" y="11"/>
                    <a:pt x="2048" y="11"/>
                    <a:pt x="1989" y="11"/>
                  </a:cubicBezTo>
                  <a:lnTo>
                    <a:pt x="1930" y="512"/>
                  </a:lnTo>
                  <a:cubicBezTo>
                    <a:pt x="1920" y="522"/>
                    <a:pt x="1920" y="542"/>
                    <a:pt x="1910" y="552"/>
                  </a:cubicBezTo>
                  <a:lnTo>
                    <a:pt x="1910" y="414"/>
                  </a:lnTo>
                  <a:cubicBezTo>
                    <a:pt x="1920" y="276"/>
                    <a:pt x="1920" y="138"/>
                    <a:pt x="1920" y="0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0"/>
            <p:cNvSpPr/>
            <p:nvPr/>
          </p:nvSpPr>
          <p:spPr>
            <a:xfrm>
              <a:off x="5034604" y="5070107"/>
              <a:ext cx="73299" cy="12711"/>
            </a:xfrm>
            <a:custGeom>
              <a:avLst/>
              <a:gdLst/>
              <a:ahLst/>
              <a:cxnLst/>
              <a:rect l="l" t="t" r="r" b="b"/>
              <a:pathLst>
                <a:path w="346" h="60" extrusionOk="0">
                  <a:moveTo>
                    <a:pt x="1" y="1"/>
                  </a:moveTo>
                  <a:cubicBezTo>
                    <a:pt x="1" y="11"/>
                    <a:pt x="11" y="20"/>
                    <a:pt x="11" y="31"/>
                  </a:cubicBezTo>
                  <a:lnTo>
                    <a:pt x="188" y="60"/>
                  </a:lnTo>
                  <a:lnTo>
                    <a:pt x="346" y="60"/>
                  </a:lnTo>
                  <a:cubicBezTo>
                    <a:pt x="306" y="60"/>
                    <a:pt x="267" y="50"/>
                    <a:pt x="228" y="40"/>
                  </a:cubicBezTo>
                  <a:cubicBezTo>
                    <a:pt x="149" y="31"/>
                    <a:pt x="80" y="11"/>
                    <a:pt x="1" y="1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0"/>
            <p:cNvSpPr/>
            <p:nvPr/>
          </p:nvSpPr>
          <p:spPr>
            <a:xfrm>
              <a:off x="8094943" y="4573961"/>
              <a:ext cx="802055" cy="508858"/>
            </a:xfrm>
            <a:custGeom>
              <a:avLst/>
              <a:gdLst/>
              <a:ahLst/>
              <a:cxnLst/>
              <a:rect l="l" t="t" r="r" b="b"/>
              <a:pathLst>
                <a:path w="3786" h="2402" extrusionOk="0">
                  <a:moveTo>
                    <a:pt x="1506" y="424"/>
                  </a:moveTo>
                  <a:cubicBezTo>
                    <a:pt x="1545" y="512"/>
                    <a:pt x="1575" y="601"/>
                    <a:pt x="1604" y="689"/>
                  </a:cubicBezTo>
                  <a:cubicBezTo>
                    <a:pt x="1614" y="728"/>
                    <a:pt x="1615" y="766"/>
                    <a:pt x="1623" y="796"/>
                  </a:cubicBezTo>
                  <a:lnTo>
                    <a:pt x="1623" y="796"/>
                  </a:lnTo>
                  <a:cubicBezTo>
                    <a:pt x="1584" y="668"/>
                    <a:pt x="1545" y="541"/>
                    <a:pt x="1506" y="424"/>
                  </a:cubicBezTo>
                  <a:close/>
                  <a:moveTo>
                    <a:pt x="1053" y="837"/>
                  </a:moveTo>
                  <a:cubicBezTo>
                    <a:pt x="1063" y="847"/>
                    <a:pt x="1073" y="857"/>
                    <a:pt x="1083" y="877"/>
                  </a:cubicBezTo>
                  <a:cubicBezTo>
                    <a:pt x="1093" y="886"/>
                    <a:pt x="1103" y="906"/>
                    <a:pt x="1112" y="916"/>
                  </a:cubicBezTo>
                  <a:cubicBezTo>
                    <a:pt x="1112" y="936"/>
                    <a:pt x="1112" y="945"/>
                    <a:pt x="1122" y="965"/>
                  </a:cubicBezTo>
                  <a:cubicBezTo>
                    <a:pt x="1093" y="916"/>
                    <a:pt x="1073" y="877"/>
                    <a:pt x="1053" y="837"/>
                  </a:cubicBezTo>
                  <a:close/>
                  <a:moveTo>
                    <a:pt x="1742" y="1083"/>
                  </a:moveTo>
                  <a:lnTo>
                    <a:pt x="1772" y="1172"/>
                  </a:lnTo>
                  <a:lnTo>
                    <a:pt x="1772" y="1290"/>
                  </a:lnTo>
                  <a:cubicBezTo>
                    <a:pt x="1762" y="1260"/>
                    <a:pt x="1752" y="1240"/>
                    <a:pt x="1742" y="1211"/>
                  </a:cubicBezTo>
                  <a:lnTo>
                    <a:pt x="1742" y="1172"/>
                  </a:lnTo>
                  <a:cubicBezTo>
                    <a:pt x="1742" y="1152"/>
                    <a:pt x="1733" y="1133"/>
                    <a:pt x="1733" y="1103"/>
                  </a:cubicBezTo>
                  <a:cubicBezTo>
                    <a:pt x="1733" y="1093"/>
                    <a:pt x="1742" y="1093"/>
                    <a:pt x="1742" y="1083"/>
                  </a:cubicBezTo>
                  <a:close/>
                  <a:moveTo>
                    <a:pt x="1280" y="995"/>
                  </a:moveTo>
                  <a:cubicBezTo>
                    <a:pt x="1289" y="1004"/>
                    <a:pt x="1300" y="1024"/>
                    <a:pt x="1300" y="1034"/>
                  </a:cubicBezTo>
                  <a:cubicBezTo>
                    <a:pt x="1359" y="1142"/>
                    <a:pt x="1407" y="1240"/>
                    <a:pt x="1466" y="1349"/>
                  </a:cubicBezTo>
                  <a:lnTo>
                    <a:pt x="1457" y="1339"/>
                  </a:lnTo>
                  <a:cubicBezTo>
                    <a:pt x="1398" y="1260"/>
                    <a:pt x="1348" y="1192"/>
                    <a:pt x="1289" y="1113"/>
                  </a:cubicBezTo>
                  <a:cubicBezTo>
                    <a:pt x="1289" y="1074"/>
                    <a:pt x="1289" y="1034"/>
                    <a:pt x="1280" y="995"/>
                  </a:cubicBezTo>
                  <a:close/>
                  <a:moveTo>
                    <a:pt x="2205" y="119"/>
                  </a:moveTo>
                  <a:lnTo>
                    <a:pt x="2205" y="119"/>
                  </a:lnTo>
                  <a:cubicBezTo>
                    <a:pt x="2155" y="433"/>
                    <a:pt x="2107" y="739"/>
                    <a:pt x="2057" y="1054"/>
                  </a:cubicBezTo>
                  <a:cubicBezTo>
                    <a:pt x="2037" y="1122"/>
                    <a:pt x="2028" y="1192"/>
                    <a:pt x="2018" y="1260"/>
                  </a:cubicBezTo>
                  <a:cubicBezTo>
                    <a:pt x="2008" y="1290"/>
                    <a:pt x="1998" y="1319"/>
                    <a:pt x="1988" y="1359"/>
                  </a:cubicBezTo>
                  <a:cubicBezTo>
                    <a:pt x="2028" y="1004"/>
                    <a:pt x="2067" y="641"/>
                    <a:pt x="2116" y="286"/>
                  </a:cubicBezTo>
                  <a:cubicBezTo>
                    <a:pt x="2146" y="237"/>
                    <a:pt x="2175" y="178"/>
                    <a:pt x="2205" y="119"/>
                  </a:cubicBezTo>
                  <a:close/>
                  <a:moveTo>
                    <a:pt x="3071" y="857"/>
                  </a:moveTo>
                  <a:cubicBezTo>
                    <a:pt x="2914" y="1034"/>
                    <a:pt x="2766" y="1211"/>
                    <a:pt x="2599" y="1388"/>
                  </a:cubicBezTo>
                  <a:cubicBezTo>
                    <a:pt x="2697" y="1260"/>
                    <a:pt x="2785" y="1133"/>
                    <a:pt x="2864" y="1004"/>
                  </a:cubicBezTo>
                  <a:lnTo>
                    <a:pt x="3071" y="857"/>
                  </a:lnTo>
                  <a:close/>
                  <a:moveTo>
                    <a:pt x="2520" y="1251"/>
                  </a:moveTo>
                  <a:lnTo>
                    <a:pt x="2520" y="1251"/>
                  </a:lnTo>
                  <a:cubicBezTo>
                    <a:pt x="2451" y="1349"/>
                    <a:pt x="2382" y="1447"/>
                    <a:pt x="2313" y="1536"/>
                  </a:cubicBezTo>
                  <a:cubicBezTo>
                    <a:pt x="2303" y="1546"/>
                    <a:pt x="2293" y="1546"/>
                    <a:pt x="2293" y="1546"/>
                  </a:cubicBezTo>
                  <a:cubicBezTo>
                    <a:pt x="2323" y="1477"/>
                    <a:pt x="2362" y="1408"/>
                    <a:pt x="2402" y="1339"/>
                  </a:cubicBezTo>
                  <a:lnTo>
                    <a:pt x="2520" y="1251"/>
                  </a:lnTo>
                  <a:close/>
                  <a:moveTo>
                    <a:pt x="3110" y="1231"/>
                  </a:moveTo>
                  <a:lnTo>
                    <a:pt x="3110" y="1231"/>
                  </a:lnTo>
                  <a:cubicBezTo>
                    <a:pt x="2962" y="1339"/>
                    <a:pt x="2815" y="1437"/>
                    <a:pt x="2667" y="1546"/>
                  </a:cubicBezTo>
                  <a:cubicBezTo>
                    <a:pt x="2677" y="1536"/>
                    <a:pt x="2677" y="1526"/>
                    <a:pt x="2687" y="1516"/>
                  </a:cubicBezTo>
                  <a:lnTo>
                    <a:pt x="2923" y="1310"/>
                  </a:lnTo>
                  <a:cubicBezTo>
                    <a:pt x="2982" y="1290"/>
                    <a:pt x="3051" y="1260"/>
                    <a:pt x="3110" y="1231"/>
                  </a:cubicBezTo>
                  <a:close/>
                  <a:moveTo>
                    <a:pt x="876" y="1221"/>
                  </a:moveTo>
                  <a:lnTo>
                    <a:pt x="876" y="1221"/>
                  </a:lnTo>
                  <a:cubicBezTo>
                    <a:pt x="974" y="1310"/>
                    <a:pt x="1073" y="1388"/>
                    <a:pt x="1171" y="1467"/>
                  </a:cubicBezTo>
                  <a:cubicBezTo>
                    <a:pt x="1182" y="1507"/>
                    <a:pt x="1182" y="1536"/>
                    <a:pt x="1182" y="1566"/>
                  </a:cubicBezTo>
                  <a:cubicBezTo>
                    <a:pt x="1112" y="1507"/>
                    <a:pt x="1044" y="1447"/>
                    <a:pt x="965" y="1388"/>
                  </a:cubicBezTo>
                  <a:cubicBezTo>
                    <a:pt x="935" y="1329"/>
                    <a:pt x="906" y="1280"/>
                    <a:pt x="876" y="1221"/>
                  </a:cubicBezTo>
                  <a:close/>
                  <a:moveTo>
                    <a:pt x="256" y="866"/>
                  </a:moveTo>
                  <a:lnTo>
                    <a:pt x="256" y="866"/>
                  </a:lnTo>
                  <a:cubicBezTo>
                    <a:pt x="463" y="1024"/>
                    <a:pt x="670" y="1192"/>
                    <a:pt x="867" y="1349"/>
                  </a:cubicBezTo>
                  <a:cubicBezTo>
                    <a:pt x="867" y="1359"/>
                    <a:pt x="876" y="1359"/>
                    <a:pt x="876" y="1369"/>
                  </a:cubicBezTo>
                  <a:cubicBezTo>
                    <a:pt x="915" y="1437"/>
                    <a:pt x="945" y="1507"/>
                    <a:pt x="985" y="1575"/>
                  </a:cubicBezTo>
                  <a:cubicBezTo>
                    <a:pt x="856" y="1447"/>
                    <a:pt x="729" y="1329"/>
                    <a:pt x="600" y="1201"/>
                  </a:cubicBezTo>
                  <a:cubicBezTo>
                    <a:pt x="493" y="1093"/>
                    <a:pt x="375" y="985"/>
                    <a:pt x="256" y="866"/>
                  </a:cubicBezTo>
                  <a:close/>
                  <a:moveTo>
                    <a:pt x="1683" y="1231"/>
                  </a:moveTo>
                  <a:cubicBezTo>
                    <a:pt x="1693" y="1349"/>
                    <a:pt x="1713" y="1457"/>
                    <a:pt x="1733" y="1566"/>
                  </a:cubicBezTo>
                  <a:cubicBezTo>
                    <a:pt x="1733" y="1570"/>
                    <a:pt x="1733" y="1575"/>
                    <a:pt x="1733" y="1580"/>
                  </a:cubicBezTo>
                  <a:lnTo>
                    <a:pt x="1733" y="1580"/>
                  </a:lnTo>
                  <a:lnTo>
                    <a:pt x="1654" y="1290"/>
                  </a:lnTo>
                  <a:lnTo>
                    <a:pt x="1654" y="1280"/>
                  </a:lnTo>
                  <a:cubicBezTo>
                    <a:pt x="1663" y="1270"/>
                    <a:pt x="1674" y="1251"/>
                    <a:pt x="1683" y="1231"/>
                  </a:cubicBezTo>
                  <a:close/>
                  <a:moveTo>
                    <a:pt x="2273" y="1428"/>
                  </a:moveTo>
                  <a:cubicBezTo>
                    <a:pt x="2244" y="1477"/>
                    <a:pt x="2214" y="1536"/>
                    <a:pt x="2195" y="1595"/>
                  </a:cubicBezTo>
                  <a:lnTo>
                    <a:pt x="2185" y="1595"/>
                  </a:lnTo>
                  <a:cubicBezTo>
                    <a:pt x="2185" y="1585"/>
                    <a:pt x="2195" y="1585"/>
                    <a:pt x="2195" y="1585"/>
                  </a:cubicBezTo>
                  <a:cubicBezTo>
                    <a:pt x="2214" y="1536"/>
                    <a:pt x="2234" y="1487"/>
                    <a:pt x="2264" y="1437"/>
                  </a:cubicBezTo>
                  <a:lnTo>
                    <a:pt x="2273" y="1428"/>
                  </a:lnTo>
                  <a:close/>
                  <a:moveTo>
                    <a:pt x="1300" y="1181"/>
                  </a:moveTo>
                  <a:lnTo>
                    <a:pt x="1300" y="1181"/>
                  </a:lnTo>
                  <a:cubicBezTo>
                    <a:pt x="1368" y="1280"/>
                    <a:pt x="1437" y="1369"/>
                    <a:pt x="1506" y="1467"/>
                  </a:cubicBezTo>
                  <a:cubicBezTo>
                    <a:pt x="1486" y="1516"/>
                    <a:pt x="1477" y="1575"/>
                    <a:pt x="1457" y="1625"/>
                  </a:cubicBezTo>
                  <a:cubicBezTo>
                    <a:pt x="1427" y="1585"/>
                    <a:pt x="1398" y="1536"/>
                    <a:pt x="1378" y="1496"/>
                  </a:cubicBezTo>
                  <a:cubicBezTo>
                    <a:pt x="1368" y="1487"/>
                    <a:pt x="1359" y="1467"/>
                    <a:pt x="1359" y="1447"/>
                  </a:cubicBezTo>
                  <a:cubicBezTo>
                    <a:pt x="1348" y="1428"/>
                    <a:pt x="1329" y="1408"/>
                    <a:pt x="1319" y="1378"/>
                  </a:cubicBezTo>
                  <a:cubicBezTo>
                    <a:pt x="1319" y="1319"/>
                    <a:pt x="1309" y="1251"/>
                    <a:pt x="1300" y="1181"/>
                  </a:cubicBezTo>
                  <a:close/>
                  <a:moveTo>
                    <a:pt x="2146" y="1526"/>
                  </a:moveTo>
                  <a:cubicBezTo>
                    <a:pt x="2126" y="1555"/>
                    <a:pt x="2107" y="1595"/>
                    <a:pt x="2087" y="1634"/>
                  </a:cubicBezTo>
                  <a:cubicBezTo>
                    <a:pt x="2067" y="1644"/>
                    <a:pt x="2037" y="1654"/>
                    <a:pt x="2008" y="1664"/>
                  </a:cubicBezTo>
                  <a:cubicBezTo>
                    <a:pt x="2008" y="1654"/>
                    <a:pt x="1998" y="1644"/>
                    <a:pt x="1998" y="1634"/>
                  </a:cubicBezTo>
                  <a:cubicBezTo>
                    <a:pt x="2048" y="1595"/>
                    <a:pt x="2096" y="1555"/>
                    <a:pt x="2146" y="1526"/>
                  </a:cubicBezTo>
                  <a:close/>
                  <a:moveTo>
                    <a:pt x="1634" y="1349"/>
                  </a:moveTo>
                  <a:lnTo>
                    <a:pt x="1722" y="1703"/>
                  </a:lnTo>
                  <a:cubicBezTo>
                    <a:pt x="1703" y="1664"/>
                    <a:pt x="1683" y="1625"/>
                    <a:pt x="1663" y="1595"/>
                  </a:cubicBezTo>
                  <a:lnTo>
                    <a:pt x="1595" y="1447"/>
                  </a:lnTo>
                  <a:cubicBezTo>
                    <a:pt x="1604" y="1418"/>
                    <a:pt x="1615" y="1378"/>
                    <a:pt x="1634" y="1349"/>
                  </a:cubicBezTo>
                  <a:close/>
                  <a:moveTo>
                    <a:pt x="2067" y="1673"/>
                  </a:moveTo>
                  <a:lnTo>
                    <a:pt x="2067" y="1673"/>
                  </a:lnTo>
                  <a:cubicBezTo>
                    <a:pt x="2057" y="1693"/>
                    <a:pt x="2048" y="1723"/>
                    <a:pt x="2037" y="1743"/>
                  </a:cubicBezTo>
                  <a:cubicBezTo>
                    <a:pt x="2028" y="1723"/>
                    <a:pt x="2018" y="1713"/>
                    <a:pt x="2018" y="1693"/>
                  </a:cubicBezTo>
                  <a:cubicBezTo>
                    <a:pt x="2037" y="1684"/>
                    <a:pt x="2048" y="1684"/>
                    <a:pt x="2067" y="1673"/>
                  </a:cubicBezTo>
                  <a:close/>
                  <a:moveTo>
                    <a:pt x="1004" y="1457"/>
                  </a:moveTo>
                  <a:cubicBezTo>
                    <a:pt x="1033" y="1487"/>
                    <a:pt x="1073" y="1516"/>
                    <a:pt x="1103" y="1546"/>
                  </a:cubicBezTo>
                  <a:cubicBezTo>
                    <a:pt x="1132" y="1566"/>
                    <a:pt x="1162" y="1595"/>
                    <a:pt x="1191" y="1614"/>
                  </a:cubicBezTo>
                  <a:cubicBezTo>
                    <a:pt x="1201" y="1684"/>
                    <a:pt x="1211" y="1743"/>
                    <a:pt x="1221" y="1802"/>
                  </a:cubicBezTo>
                  <a:cubicBezTo>
                    <a:pt x="1191" y="1782"/>
                    <a:pt x="1171" y="1762"/>
                    <a:pt x="1142" y="1732"/>
                  </a:cubicBezTo>
                  <a:cubicBezTo>
                    <a:pt x="1103" y="1644"/>
                    <a:pt x="1053" y="1555"/>
                    <a:pt x="1004" y="1457"/>
                  </a:cubicBezTo>
                  <a:close/>
                  <a:moveTo>
                    <a:pt x="1555" y="1536"/>
                  </a:moveTo>
                  <a:cubicBezTo>
                    <a:pt x="1565" y="1546"/>
                    <a:pt x="1565" y="1546"/>
                    <a:pt x="1565" y="1555"/>
                  </a:cubicBezTo>
                  <a:lnTo>
                    <a:pt x="1693" y="1792"/>
                  </a:lnTo>
                  <a:lnTo>
                    <a:pt x="1634" y="1821"/>
                  </a:lnTo>
                  <a:cubicBezTo>
                    <a:pt x="1595" y="1782"/>
                    <a:pt x="1555" y="1752"/>
                    <a:pt x="1506" y="1713"/>
                  </a:cubicBezTo>
                  <a:cubicBezTo>
                    <a:pt x="1506" y="1703"/>
                    <a:pt x="1506" y="1703"/>
                    <a:pt x="1496" y="1703"/>
                  </a:cubicBezTo>
                  <a:cubicBezTo>
                    <a:pt x="1516" y="1644"/>
                    <a:pt x="1536" y="1595"/>
                    <a:pt x="1555" y="1536"/>
                  </a:cubicBezTo>
                  <a:close/>
                  <a:moveTo>
                    <a:pt x="1378" y="1792"/>
                  </a:moveTo>
                  <a:cubicBezTo>
                    <a:pt x="1378" y="1792"/>
                    <a:pt x="1388" y="1802"/>
                    <a:pt x="1388" y="1811"/>
                  </a:cubicBezTo>
                  <a:cubicBezTo>
                    <a:pt x="1388" y="1811"/>
                    <a:pt x="1388" y="1821"/>
                    <a:pt x="1378" y="1831"/>
                  </a:cubicBezTo>
                  <a:lnTo>
                    <a:pt x="1378" y="1792"/>
                  </a:lnTo>
                  <a:close/>
                  <a:moveTo>
                    <a:pt x="1565" y="1802"/>
                  </a:moveTo>
                  <a:cubicBezTo>
                    <a:pt x="1575" y="1811"/>
                    <a:pt x="1585" y="1821"/>
                    <a:pt x="1604" y="1831"/>
                  </a:cubicBezTo>
                  <a:cubicBezTo>
                    <a:pt x="1595" y="1841"/>
                    <a:pt x="1595" y="1841"/>
                    <a:pt x="1585" y="1841"/>
                  </a:cubicBezTo>
                  <a:cubicBezTo>
                    <a:pt x="1575" y="1831"/>
                    <a:pt x="1565" y="1811"/>
                    <a:pt x="1565" y="1802"/>
                  </a:cubicBezTo>
                  <a:close/>
                  <a:moveTo>
                    <a:pt x="1969" y="1782"/>
                  </a:moveTo>
                  <a:cubicBezTo>
                    <a:pt x="1978" y="1802"/>
                    <a:pt x="1978" y="1811"/>
                    <a:pt x="1988" y="1831"/>
                  </a:cubicBezTo>
                  <a:cubicBezTo>
                    <a:pt x="1978" y="1841"/>
                    <a:pt x="1978" y="1861"/>
                    <a:pt x="1969" y="1870"/>
                  </a:cubicBezTo>
                  <a:cubicBezTo>
                    <a:pt x="1969" y="1861"/>
                    <a:pt x="1959" y="1851"/>
                    <a:pt x="1959" y="1851"/>
                  </a:cubicBezTo>
                  <a:cubicBezTo>
                    <a:pt x="1969" y="1831"/>
                    <a:pt x="1969" y="1802"/>
                    <a:pt x="1969" y="1782"/>
                  </a:cubicBezTo>
                  <a:close/>
                  <a:moveTo>
                    <a:pt x="1634" y="1861"/>
                  </a:moveTo>
                  <a:lnTo>
                    <a:pt x="1615" y="1880"/>
                  </a:lnTo>
                  <a:cubicBezTo>
                    <a:pt x="1604" y="1880"/>
                    <a:pt x="1604" y="1870"/>
                    <a:pt x="1604" y="1870"/>
                  </a:cubicBezTo>
                  <a:cubicBezTo>
                    <a:pt x="1604" y="1861"/>
                    <a:pt x="1615" y="1861"/>
                    <a:pt x="1624" y="1861"/>
                  </a:cubicBezTo>
                  <a:close/>
                  <a:moveTo>
                    <a:pt x="1191" y="1831"/>
                  </a:moveTo>
                  <a:lnTo>
                    <a:pt x="1221" y="1861"/>
                  </a:lnTo>
                  <a:cubicBezTo>
                    <a:pt x="1228" y="1868"/>
                    <a:pt x="1230" y="1877"/>
                    <a:pt x="1230" y="1890"/>
                  </a:cubicBezTo>
                  <a:lnTo>
                    <a:pt x="1230" y="1890"/>
                  </a:lnTo>
                  <a:cubicBezTo>
                    <a:pt x="1221" y="1870"/>
                    <a:pt x="1201" y="1851"/>
                    <a:pt x="1191" y="1831"/>
                  </a:cubicBezTo>
                  <a:close/>
                  <a:moveTo>
                    <a:pt x="1437" y="1890"/>
                  </a:moveTo>
                  <a:cubicBezTo>
                    <a:pt x="1437" y="1890"/>
                    <a:pt x="1437" y="1900"/>
                    <a:pt x="1447" y="1900"/>
                  </a:cubicBezTo>
                  <a:lnTo>
                    <a:pt x="1427" y="1900"/>
                  </a:lnTo>
                  <a:lnTo>
                    <a:pt x="1437" y="1890"/>
                  </a:lnTo>
                  <a:close/>
                  <a:moveTo>
                    <a:pt x="1722" y="1841"/>
                  </a:moveTo>
                  <a:cubicBezTo>
                    <a:pt x="1733" y="1870"/>
                    <a:pt x="1742" y="1890"/>
                    <a:pt x="1762" y="1920"/>
                  </a:cubicBezTo>
                  <a:lnTo>
                    <a:pt x="1762" y="1929"/>
                  </a:lnTo>
                  <a:cubicBezTo>
                    <a:pt x="1733" y="1910"/>
                    <a:pt x="1713" y="1890"/>
                    <a:pt x="1683" y="1870"/>
                  </a:cubicBezTo>
                  <a:cubicBezTo>
                    <a:pt x="1693" y="1861"/>
                    <a:pt x="1703" y="1851"/>
                    <a:pt x="1722" y="1841"/>
                  </a:cubicBezTo>
                  <a:close/>
                  <a:moveTo>
                    <a:pt x="1457" y="1929"/>
                  </a:moveTo>
                  <a:cubicBezTo>
                    <a:pt x="1466" y="1940"/>
                    <a:pt x="1477" y="1959"/>
                    <a:pt x="1486" y="1979"/>
                  </a:cubicBezTo>
                  <a:cubicBezTo>
                    <a:pt x="1466" y="1988"/>
                    <a:pt x="1447" y="2008"/>
                    <a:pt x="1427" y="2018"/>
                  </a:cubicBezTo>
                  <a:cubicBezTo>
                    <a:pt x="1427" y="2008"/>
                    <a:pt x="1418" y="1999"/>
                    <a:pt x="1407" y="1999"/>
                  </a:cubicBezTo>
                  <a:lnTo>
                    <a:pt x="1407" y="1979"/>
                  </a:lnTo>
                  <a:cubicBezTo>
                    <a:pt x="1407" y="1969"/>
                    <a:pt x="1418" y="1959"/>
                    <a:pt x="1418" y="1940"/>
                  </a:cubicBezTo>
                  <a:cubicBezTo>
                    <a:pt x="1427" y="1940"/>
                    <a:pt x="1447" y="1929"/>
                    <a:pt x="1457" y="1929"/>
                  </a:cubicBezTo>
                  <a:close/>
                  <a:moveTo>
                    <a:pt x="1663" y="1890"/>
                  </a:moveTo>
                  <a:cubicBezTo>
                    <a:pt x="1674" y="1900"/>
                    <a:pt x="1683" y="1910"/>
                    <a:pt x="1703" y="1920"/>
                  </a:cubicBezTo>
                  <a:cubicBezTo>
                    <a:pt x="1713" y="1940"/>
                    <a:pt x="1733" y="1949"/>
                    <a:pt x="1752" y="1969"/>
                  </a:cubicBezTo>
                  <a:lnTo>
                    <a:pt x="1742" y="2047"/>
                  </a:lnTo>
                  <a:cubicBezTo>
                    <a:pt x="1713" y="2018"/>
                    <a:pt x="1693" y="1999"/>
                    <a:pt x="1663" y="1979"/>
                  </a:cubicBezTo>
                  <a:cubicBezTo>
                    <a:pt x="1654" y="1949"/>
                    <a:pt x="1634" y="1929"/>
                    <a:pt x="1624" y="1910"/>
                  </a:cubicBezTo>
                  <a:cubicBezTo>
                    <a:pt x="1634" y="1900"/>
                    <a:pt x="1644" y="1890"/>
                    <a:pt x="1663" y="1890"/>
                  </a:cubicBezTo>
                  <a:close/>
                  <a:moveTo>
                    <a:pt x="1713" y="2058"/>
                  </a:moveTo>
                  <a:lnTo>
                    <a:pt x="1742" y="2087"/>
                  </a:lnTo>
                  <a:lnTo>
                    <a:pt x="1733" y="2097"/>
                  </a:lnTo>
                  <a:cubicBezTo>
                    <a:pt x="1722" y="2087"/>
                    <a:pt x="1713" y="2067"/>
                    <a:pt x="1713" y="2058"/>
                  </a:cubicBezTo>
                  <a:close/>
                  <a:moveTo>
                    <a:pt x="1427" y="2058"/>
                  </a:moveTo>
                  <a:cubicBezTo>
                    <a:pt x="1437" y="2077"/>
                    <a:pt x="1457" y="2087"/>
                    <a:pt x="1466" y="2097"/>
                  </a:cubicBezTo>
                  <a:cubicBezTo>
                    <a:pt x="1466" y="2106"/>
                    <a:pt x="1477" y="2106"/>
                    <a:pt x="1486" y="2117"/>
                  </a:cubicBezTo>
                  <a:cubicBezTo>
                    <a:pt x="1466" y="2106"/>
                    <a:pt x="1447" y="2097"/>
                    <a:pt x="1418" y="2087"/>
                  </a:cubicBezTo>
                  <a:lnTo>
                    <a:pt x="1418" y="2067"/>
                  </a:lnTo>
                  <a:cubicBezTo>
                    <a:pt x="1418" y="2067"/>
                    <a:pt x="1427" y="2067"/>
                    <a:pt x="1427" y="2058"/>
                  </a:cubicBezTo>
                  <a:close/>
                  <a:moveTo>
                    <a:pt x="1506" y="2008"/>
                  </a:moveTo>
                  <a:lnTo>
                    <a:pt x="1536" y="2067"/>
                  </a:lnTo>
                  <a:cubicBezTo>
                    <a:pt x="1545" y="2097"/>
                    <a:pt x="1565" y="2126"/>
                    <a:pt x="1575" y="2156"/>
                  </a:cubicBezTo>
                  <a:cubicBezTo>
                    <a:pt x="1565" y="2156"/>
                    <a:pt x="1565" y="2146"/>
                    <a:pt x="1555" y="2146"/>
                  </a:cubicBezTo>
                  <a:cubicBezTo>
                    <a:pt x="1526" y="2117"/>
                    <a:pt x="1486" y="2077"/>
                    <a:pt x="1457" y="2038"/>
                  </a:cubicBezTo>
                  <a:cubicBezTo>
                    <a:pt x="1466" y="2028"/>
                    <a:pt x="1486" y="2018"/>
                    <a:pt x="1506" y="2008"/>
                  </a:cubicBezTo>
                  <a:close/>
                  <a:moveTo>
                    <a:pt x="2864" y="1920"/>
                  </a:moveTo>
                  <a:lnTo>
                    <a:pt x="2864" y="1920"/>
                  </a:lnTo>
                  <a:cubicBezTo>
                    <a:pt x="2776" y="1949"/>
                    <a:pt x="2697" y="1988"/>
                    <a:pt x="2608" y="2028"/>
                  </a:cubicBezTo>
                  <a:cubicBezTo>
                    <a:pt x="2490" y="2077"/>
                    <a:pt x="2372" y="2126"/>
                    <a:pt x="2264" y="2176"/>
                  </a:cubicBezTo>
                  <a:cubicBezTo>
                    <a:pt x="2402" y="2106"/>
                    <a:pt x="2540" y="2028"/>
                    <a:pt x="2677" y="1959"/>
                  </a:cubicBezTo>
                  <a:cubicBezTo>
                    <a:pt x="2746" y="1940"/>
                    <a:pt x="2805" y="1929"/>
                    <a:pt x="2864" y="1920"/>
                  </a:cubicBezTo>
                  <a:close/>
                  <a:moveTo>
                    <a:pt x="1515" y="2289"/>
                  </a:moveTo>
                  <a:lnTo>
                    <a:pt x="1466" y="2313"/>
                  </a:lnTo>
                  <a:lnTo>
                    <a:pt x="1457" y="2313"/>
                  </a:lnTo>
                  <a:lnTo>
                    <a:pt x="1457" y="2303"/>
                  </a:lnTo>
                  <a:cubicBezTo>
                    <a:pt x="1481" y="2303"/>
                    <a:pt x="1499" y="2297"/>
                    <a:pt x="1515" y="2289"/>
                  </a:cubicBezTo>
                  <a:close/>
                  <a:moveTo>
                    <a:pt x="2087" y="2284"/>
                  </a:moveTo>
                  <a:lnTo>
                    <a:pt x="2087" y="2284"/>
                  </a:lnTo>
                  <a:cubicBezTo>
                    <a:pt x="2077" y="2303"/>
                    <a:pt x="2077" y="2313"/>
                    <a:pt x="2067" y="2333"/>
                  </a:cubicBezTo>
                  <a:lnTo>
                    <a:pt x="2037" y="2303"/>
                  </a:lnTo>
                  <a:cubicBezTo>
                    <a:pt x="2057" y="2303"/>
                    <a:pt x="2077" y="2294"/>
                    <a:pt x="2087" y="2284"/>
                  </a:cubicBezTo>
                  <a:close/>
                  <a:moveTo>
                    <a:pt x="778" y="1969"/>
                  </a:moveTo>
                  <a:lnTo>
                    <a:pt x="778" y="1969"/>
                  </a:lnTo>
                  <a:cubicBezTo>
                    <a:pt x="847" y="1999"/>
                    <a:pt x="926" y="2038"/>
                    <a:pt x="1004" y="2067"/>
                  </a:cubicBezTo>
                  <a:lnTo>
                    <a:pt x="1280" y="2343"/>
                  </a:lnTo>
                  <a:cubicBezTo>
                    <a:pt x="1280" y="2343"/>
                    <a:pt x="1270" y="2353"/>
                    <a:pt x="1260" y="2353"/>
                  </a:cubicBezTo>
                  <a:cubicBezTo>
                    <a:pt x="1250" y="2353"/>
                    <a:pt x="1241" y="2343"/>
                    <a:pt x="1241" y="2343"/>
                  </a:cubicBezTo>
                  <a:cubicBezTo>
                    <a:pt x="1122" y="2264"/>
                    <a:pt x="1014" y="2176"/>
                    <a:pt x="915" y="2087"/>
                  </a:cubicBezTo>
                  <a:cubicBezTo>
                    <a:pt x="867" y="2047"/>
                    <a:pt x="817" y="2008"/>
                    <a:pt x="778" y="1969"/>
                  </a:cubicBezTo>
                  <a:close/>
                  <a:moveTo>
                    <a:pt x="2362" y="2323"/>
                  </a:moveTo>
                  <a:lnTo>
                    <a:pt x="2362" y="2323"/>
                  </a:lnTo>
                  <a:cubicBezTo>
                    <a:pt x="2333" y="2333"/>
                    <a:pt x="2313" y="2343"/>
                    <a:pt x="2284" y="2353"/>
                  </a:cubicBezTo>
                  <a:cubicBezTo>
                    <a:pt x="2273" y="2362"/>
                    <a:pt x="2254" y="2362"/>
                    <a:pt x="2234" y="2362"/>
                  </a:cubicBezTo>
                  <a:cubicBezTo>
                    <a:pt x="2284" y="2353"/>
                    <a:pt x="2323" y="2333"/>
                    <a:pt x="2362" y="2323"/>
                  </a:cubicBezTo>
                  <a:close/>
                  <a:moveTo>
                    <a:pt x="2116" y="2303"/>
                  </a:moveTo>
                  <a:cubicBezTo>
                    <a:pt x="2126" y="2303"/>
                    <a:pt x="2126" y="2303"/>
                    <a:pt x="2136" y="2313"/>
                  </a:cubicBezTo>
                  <a:cubicBezTo>
                    <a:pt x="2136" y="2323"/>
                    <a:pt x="2146" y="2343"/>
                    <a:pt x="2146" y="2362"/>
                  </a:cubicBezTo>
                  <a:cubicBezTo>
                    <a:pt x="2136" y="2362"/>
                    <a:pt x="2126" y="2362"/>
                    <a:pt x="2116" y="2373"/>
                  </a:cubicBezTo>
                  <a:cubicBezTo>
                    <a:pt x="2107" y="2362"/>
                    <a:pt x="2096" y="2362"/>
                    <a:pt x="2096" y="2353"/>
                  </a:cubicBezTo>
                  <a:cubicBezTo>
                    <a:pt x="2107" y="2333"/>
                    <a:pt x="2116" y="2313"/>
                    <a:pt x="2116" y="2303"/>
                  </a:cubicBezTo>
                  <a:close/>
                  <a:moveTo>
                    <a:pt x="1890" y="0"/>
                  </a:moveTo>
                  <a:cubicBezTo>
                    <a:pt x="1851" y="0"/>
                    <a:pt x="1811" y="0"/>
                    <a:pt x="1772" y="11"/>
                  </a:cubicBezTo>
                  <a:lnTo>
                    <a:pt x="1772" y="837"/>
                  </a:lnTo>
                  <a:cubicBezTo>
                    <a:pt x="1762" y="857"/>
                    <a:pt x="1762" y="866"/>
                    <a:pt x="1752" y="886"/>
                  </a:cubicBezTo>
                  <a:cubicBezTo>
                    <a:pt x="1722" y="818"/>
                    <a:pt x="1703" y="748"/>
                    <a:pt x="1674" y="680"/>
                  </a:cubicBezTo>
                  <a:cubicBezTo>
                    <a:pt x="1663" y="552"/>
                    <a:pt x="1654" y="424"/>
                    <a:pt x="1634" y="296"/>
                  </a:cubicBezTo>
                  <a:cubicBezTo>
                    <a:pt x="1634" y="208"/>
                    <a:pt x="1624" y="119"/>
                    <a:pt x="1615" y="20"/>
                  </a:cubicBezTo>
                  <a:cubicBezTo>
                    <a:pt x="1595" y="20"/>
                    <a:pt x="1565" y="30"/>
                    <a:pt x="1545" y="30"/>
                  </a:cubicBezTo>
                  <a:cubicBezTo>
                    <a:pt x="1555" y="144"/>
                    <a:pt x="1564" y="267"/>
                    <a:pt x="1574" y="381"/>
                  </a:cubicBezTo>
                  <a:lnTo>
                    <a:pt x="1574" y="381"/>
                  </a:lnTo>
                  <a:cubicBezTo>
                    <a:pt x="1535" y="265"/>
                    <a:pt x="1496" y="157"/>
                    <a:pt x="1447" y="50"/>
                  </a:cubicBezTo>
                  <a:cubicBezTo>
                    <a:pt x="1418" y="59"/>
                    <a:pt x="1378" y="70"/>
                    <a:pt x="1348" y="79"/>
                  </a:cubicBezTo>
                  <a:cubicBezTo>
                    <a:pt x="1398" y="286"/>
                    <a:pt x="1457" y="493"/>
                    <a:pt x="1516" y="700"/>
                  </a:cubicBezTo>
                  <a:cubicBezTo>
                    <a:pt x="1555" y="837"/>
                    <a:pt x="1604" y="985"/>
                    <a:pt x="1644" y="1122"/>
                  </a:cubicBezTo>
                  <a:cubicBezTo>
                    <a:pt x="1644" y="1142"/>
                    <a:pt x="1634" y="1162"/>
                    <a:pt x="1624" y="1181"/>
                  </a:cubicBezTo>
                  <a:cubicBezTo>
                    <a:pt x="1555" y="945"/>
                    <a:pt x="1496" y="709"/>
                    <a:pt x="1427" y="483"/>
                  </a:cubicBezTo>
                  <a:cubicBezTo>
                    <a:pt x="1388" y="345"/>
                    <a:pt x="1348" y="217"/>
                    <a:pt x="1309" y="89"/>
                  </a:cubicBezTo>
                  <a:cubicBezTo>
                    <a:pt x="1300" y="89"/>
                    <a:pt x="1289" y="99"/>
                    <a:pt x="1270" y="99"/>
                  </a:cubicBezTo>
                  <a:cubicBezTo>
                    <a:pt x="1368" y="404"/>
                    <a:pt x="1457" y="709"/>
                    <a:pt x="1545" y="1024"/>
                  </a:cubicBezTo>
                  <a:cubicBezTo>
                    <a:pt x="1565" y="1093"/>
                    <a:pt x="1585" y="1162"/>
                    <a:pt x="1604" y="1240"/>
                  </a:cubicBezTo>
                  <a:cubicBezTo>
                    <a:pt x="1585" y="1280"/>
                    <a:pt x="1565" y="1319"/>
                    <a:pt x="1555" y="1369"/>
                  </a:cubicBezTo>
                  <a:cubicBezTo>
                    <a:pt x="1457" y="1181"/>
                    <a:pt x="1359" y="995"/>
                    <a:pt x="1270" y="818"/>
                  </a:cubicBezTo>
                  <a:cubicBezTo>
                    <a:pt x="1250" y="581"/>
                    <a:pt x="1230" y="345"/>
                    <a:pt x="1221" y="119"/>
                  </a:cubicBezTo>
                  <a:cubicBezTo>
                    <a:pt x="1171" y="138"/>
                    <a:pt x="1112" y="158"/>
                    <a:pt x="1063" y="178"/>
                  </a:cubicBezTo>
                  <a:cubicBezTo>
                    <a:pt x="1063" y="267"/>
                    <a:pt x="1073" y="355"/>
                    <a:pt x="1083" y="453"/>
                  </a:cubicBezTo>
                  <a:cubicBezTo>
                    <a:pt x="1044" y="374"/>
                    <a:pt x="1004" y="306"/>
                    <a:pt x="965" y="227"/>
                  </a:cubicBezTo>
                  <a:lnTo>
                    <a:pt x="906" y="256"/>
                  </a:lnTo>
                  <a:cubicBezTo>
                    <a:pt x="965" y="385"/>
                    <a:pt x="1024" y="503"/>
                    <a:pt x="1093" y="621"/>
                  </a:cubicBezTo>
                  <a:cubicBezTo>
                    <a:pt x="1093" y="700"/>
                    <a:pt x="1103" y="778"/>
                    <a:pt x="1112" y="857"/>
                  </a:cubicBezTo>
                  <a:cubicBezTo>
                    <a:pt x="1044" y="768"/>
                    <a:pt x="985" y="689"/>
                    <a:pt x="926" y="601"/>
                  </a:cubicBezTo>
                  <a:lnTo>
                    <a:pt x="778" y="335"/>
                  </a:lnTo>
                  <a:cubicBezTo>
                    <a:pt x="758" y="355"/>
                    <a:pt x="738" y="365"/>
                    <a:pt x="719" y="374"/>
                  </a:cubicBezTo>
                  <a:cubicBezTo>
                    <a:pt x="837" y="581"/>
                    <a:pt x="955" y="798"/>
                    <a:pt x="1063" y="1004"/>
                  </a:cubicBezTo>
                  <a:cubicBezTo>
                    <a:pt x="1083" y="1044"/>
                    <a:pt x="1103" y="1074"/>
                    <a:pt x="1112" y="1113"/>
                  </a:cubicBezTo>
                  <a:cubicBezTo>
                    <a:pt x="955" y="886"/>
                    <a:pt x="797" y="670"/>
                    <a:pt x="620" y="453"/>
                  </a:cubicBezTo>
                  <a:cubicBezTo>
                    <a:pt x="581" y="493"/>
                    <a:pt x="541" y="522"/>
                    <a:pt x="512" y="562"/>
                  </a:cubicBezTo>
                  <a:cubicBezTo>
                    <a:pt x="729" y="827"/>
                    <a:pt x="926" y="1103"/>
                    <a:pt x="1112" y="1378"/>
                  </a:cubicBezTo>
                  <a:cubicBezTo>
                    <a:pt x="1024" y="1299"/>
                    <a:pt x="926" y="1231"/>
                    <a:pt x="837" y="1152"/>
                  </a:cubicBezTo>
                  <a:cubicBezTo>
                    <a:pt x="797" y="1074"/>
                    <a:pt x="749" y="995"/>
                    <a:pt x="709" y="916"/>
                  </a:cubicBezTo>
                  <a:lnTo>
                    <a:pt x="502" y="562"/>
                  </a:lnTo>
                  <a:cubicBezTo>
                    <a:pt x="482" y="581"/>
                    <a:pt x="473" y="601"/>
                    <a:pt x="453" y="611"/>
                  </a:cubicBezTo>
                  <a:cubicBezTo>
                    <a:pt x="532" y="759"/>
                    <a:pt x="620" y="896"/>
                    <a:pt x="699" y="1034"/>
                  </a:cubicBezTo>
                  <a:lnTo>
                    <a:pt x="463" y="857"/>
                  </a:lnTo>
                  <a:cubicBezTo>
                    <a:pt x="423" y="818"/>
                    <a:pt x="375" y="788"/>
                    <a:pt x="335" y="759"/>
                  </a:cubicBezTo>
                  <a:cubicBezTo>
                    <a:pt x="325" y="768"/>
                    <a:pt x="325" y="778"/>
                    <a:pt x="316" y="788"/>
                  </a:cubicBezTo>
                  <a:cubicBezTo>
                    <a:pt x="453" y="896"/>
                    <a:pt x="600" y="1004"/>
                    <a:pt x="738" y="1113"/>
                  </a:cubicBezTo>
                  <a:cubicBezTo>
                    <a:pt x="768" y="1172"/>
                    <a:pt x="797" y="1221"/>
                    <a:pt x="827" y="1280"/>
                  </a:cubicBezTo>
                  <a:cubicBezTo>
                    <a:pt x="797" y="1260"/>
                    <a:pt x="778" y="1240"/>
                    <a:pt x="749" y="1221"/>
                  </a:cubicBezTo>
                  <a:cubicBezTo>
                    <a:pt x="591" y="1093"/>
                    <a:pt x="434" y="965"/>
                    <a:pt x="276" y="847"/>
                  </a:cubicBezTo>
                  <a:cubicBezTo>
                    <a:pt x="266" y="847"/>
                    <a:pt x="266" y="857"/>
                    <a:pt x="256" y="866"/>
                  </a:cubicBezTo>
                  <a:cubicBezTo>
                    <a:pt x="246" y="877"/>
                    <a:pt x="246" y="886"/>
                    <a:pt x="237" y="896"/>
                  </a:cubicBezTo>
                  <a:cubicBezTo>
                    <a:pt x="443" y="1093"/>
                    <a:pt x="650" y="1290"/>
                    <a:pt x="847" y="1487"/>
                  </a:cubicBezTo>
                  <a:cubicBezTo>
                    <a:pt x="915" y="1546"/>
                    <a:pt x="974" y="1605"/>
                    <a:pt x="1033" y="1673"/>
                  </a:cubicBezTo>
                  <a:lnTo>
                    <a:pt x="1211" y="1999"/>
                  </a:lnTo>
                  <a:cubicBezTo>
                    <a:pt x="1171" y="1988"/>
                    <a:pt x="1142" y="1979"/>
                    <a:pt x="1103" y="1959"/>
                  </a:cubicBezTo>
                  <a:cubicBezTo>
                    <a:pt x="788" y="1644"/>
                    <a:pt x="482" y="1329"/>
                    <a:pt x="178" y="1014"/>
                  </a:cubicBezTo>
                  <a:cubicBezTo>
                    <a:pt x="148" y="1063"/>
                    <a:pt x="128" y="1113"/>
                    <a:pt x="108" y="1162"/>
                  </a:cubicBezTo>
                  <a:lnTo>
                    <a:pt x="758" y="1811"/>
                  </a:lnTo>
                  <a:lnTo>
                    <a:pt x="463" y="1693"/>
                  </a:lnTo>
                  <a:cubicBezTo>
                    <a:pt x="335" y="1585"/>
                    <a:pt x="217" y="1467"/>
                    <a:pt x="99" y="1349"/>
                  </a:cubicBezTo>
                  <a:cubicBezTo>
                    <a:pt x="79" y="1339"/>
                    <a:pt x="69" y="1319"/>
                    <a:pt x="60" y="1310"/>
                  </a:cubicBezTo>
                  <a:cubicBezTo>
                    <a:pt x="60" y="1319"/>
                    <a:pt x="49" y="1339"/>
                    <a:pt x="49" y="1349"/>
                  </a:cubicBezTo>
                  <a:cubicBezTo>
                    <a:pt x="158" y="1457"/>
                    <a:pt x="266" y="1555"/>
                    <a:pt x="384" y="1664"/>
                  </a:cubicBezTo>
                  <a:cubicBezTo>
                    <a:pt x="256" y="1614"/>
                    <a:pt x="138" y="1566"/>
                    <a:pt x="20" y="1507"/>
                  </a:cubicBezTo>
                  <a:cubicBezTo>
                    <a:pt x="10" y="1555"/>
                    <a:pt x="1" y="1605"/>
                    <a:pt x="1" y="1654"/>
                  </a:cubicBezTo>
                  <a:cubicBezTo>
                    <a:pt x="227" y="1743"/>
                    <a:pt x="453" y="1841"/>
                    <a:pt x="679" y="1929"/>
                  </a:cubicBezTo>
                  <a:cubicBezTo>
                    <a:pt x="837" y="2067"/>
                    <a:pt x="994" y="2195"/>
                    <a:pt x="1152" y="2313"/>
                  </a:cubicBezTo>
                  <a:lnTo>
                    <a:pt x="1033" y="2284"/>
                  </a:lnTo>
                  <a:cubicBezTo>
                    <a:pt x="994" y="2274"/>
                    <a:pt x="945" y="2254"/>
                    <a:pt x="906" y="2244"/>
                  </a:cubicBezTo>
                  <a:cubicBezTo>
                    <a:pt x="600" y="2117"/>
                    <a:pt x="296" y="1979"/>
                    <a:pt x="1" y="1831"/>
                  </a:cubicBezTo>
                  <a:lnTo>
                    <a:pt x="1" y="1831"/>
                  </a:lnTo>
                  <a:cubicBezTo>
                    <a:pt x="1" y="1890"/>
                    <a:pt x="10" y="1940"/>
                    <a:pt x="10" y="1988"/>
                  </a:cubicBezTo>
                  <a:cubicBezTo>
                    <a:pt x="316" y="2136"/>
                    <a:pt x="630" y="2274"/>
                    <a:pt x="945" y="2402"/>
                  </a:cubicBezTo>
                  <a:lnTo>
                    <a:pt x="2697" y="2402"/>
                  </a:lnTo>
                  <a:cubicBezTo>
                    <a:pt x="2815" y="2392"/>
                    <a:pt x="2943" y="2382"/>
                    <a:pt x="3061" y="2373"/>
                  </a:cubicBezTo>
                  <a:cubicBezTo>
                    <a:pt x="3218" y="2362"/>
                    <a:pt x="3366" y="2343"/>
                    <a:pt x="3524" y="2333"/>
                  </a:cubicBezTo>
                  <a:cubicBezTo>
                    <a:pt x="3541" y="2324"/>
                    <a:pt x="3543" y="2301"/>
                    <a:pt x="3531" y="2301"/>
                  </a:cubicBezTo>
                  <a:cubicBezTo>
                    <a:pt x="3529" y="2301"/>
                    <a:pt x="3526" y="2302"/>
                    <a:pt x="3524" y="2303"/>
                  </a:cubicBezTo>
                  <a:cubicBezTo>
                    <a:pt x="3199" y="2333"/>
                    <a:pt x="2884" y="2362"/>
                    <a:pt x="2569" y="2392"/>
                  </a:cubicBezTo>
                  <a:cubicBezTo>
                    <a:pt x="2608" y="2373"/>
                    <a:pt x="2647" y="2353"/>
                    <a:pt x="2677" y="2343"/>
                  </a:cubicBezTo>
                  <a:cubicBezTo>
                    <a:pt x="2825" y="2323"/>
                    <a:pt x="2973" y="2313"/>
                    <a:pt x="3120" y="2294"/>
                  </a:cubicBezTo>
                  <a:cubicBezTo>
                    <a:pt x="3317" y="2274"/>
                    <a:pt x="3513" y="2254"/>
                    <a:pt x="3701" y="2235"/>
                  </a:cubicBezTo>
                  <a:cubicBezTo>
                    <a:pt x="3710" y="2225"/>
                    <a:pt x="3710" y="2215"/>
                    <a:pt x="3710" y="2205"/>
                  </a:cubicBezTo>
                  <a:lnTo>
                    <a:pt x="3710" y="2205"/>
                  </a:lnTo>
                  <a:cubicBezTo>
                    <a:pt x="3406" y="2235"/>
                    <a:pt x="3091" y="2264"/>
                    <a:pt x="2776" y="2303"/>
                  </a:cubicBezTo>
                  <a:cubicBezTo>
                    <a:pt x="2973" y="2225"/>
                    <a:pt x="3159" y="2136"/>
                    <a:pt x="3356" y="2058"/>
                  </a:cubicBezTo>
                  <a:cubicBezTo>
                    <a:pt x="3494" y="2028"/>
                    <a:pt x="3622" y="1988"/>
                    <a:pt x="3760" y="1959"/>
                  </a:cubicBezTo>
                  <a:cubicBezTo>
                    <a:pt x="3760" y="1949"/>
                    <a:pt x="3769" y="1940"/>
                    <a:pt x="3769" y="1929"/>
                  </a:cubicBezTo>
                  <a:lnTo>
                    <a:pt x="3769" y="1929"/>
                  </a:lnTo>
                  <a:cubicBezTo>
                    <a:pt x="3681" y="1949"/>
                    <a:pt x="3602" y="1969"/>
                    <a:pt x="3513" y="1988"/>
                  </a:cubicBezTo>
                  <a:cubicBezTo>
                    <a:pt x="3583" y="1959"/>
                    <a:pt x="3651" y="1929"/>
                    <a:pt x="3710" y="1900"/>
                  </a:cubicBezTo>
                  <a:cubicBezTo>
                    <a:pt x="3786" y="1867"/>
                    <a:pt x="3740" y="1783"/>
                    <a:pt x="3670" y="1783"/>
                  </a:cubicBezTo>
                  <a:cubicBezTo>
                    <a:pt x="3658" y="1783"/>
                    <a:pt x="3645" y="1786"/>
                    <a:pt x="3632" y="1792"/>
                  </a:cubicBezTo>
                  <a:cubicBezTo>
                    <a:pt x="3297" y="1940"/>
                    <a:pt x="2953" y="2087"/>
                    <a:pt x="2608" y="2225"/>
                  </a:cubicBezTo>
                  <a:cubicBezTo>
                    <a:pt x="2481" y="2264"/>
                    <a:pt x="2343" y="2303"/>
                    <a:pt x="2214" y="2343"/>
                  </a:cubicBezTo>
                  <a:cubicBezTo>
                    <a:pt x="2205" y="2303"/>
                    <a:pt x="2195" y="2274"/>
                    <a:pt x="2185" y="2244"/>
                  </a:cubicBezTo>
                  <a:cubicBezTo>
                    <a:pt x="2470" y="2126"/>
                    <a:pt x="2746" y="1999"/>
                    <a:pt x="3021" y="1880"/>
                  </a:cubicBezTo>
                  <a:cubicBezTo>
                    <a:pt x="3110" y="1861"/>
                    <a:pt x="3199" y="1841"/>
                    <a:pt x="3277" y="1821"/>
                  </a:cubicBezTo>
                  <a:cubicBezTo>
                    <a:pt x="3445" y="1782"/>
                    <a:pt x="3612" y="1732"/>
                    <a:pt x="3769" y="1693"/>
                  </a:cubicBezTo>
                  <a:lnTo>
                    <a:pt x="3769" y="1664"/>
                  </a:lnTo>
                  <a:cubicBezTo>
                    <a:pt x="3572" y="1713"/>
                    <a:pt x="3366" y="1762"/>
                    <a:pt x="3159" y="1811"/>
                  </a:cubicBezTo>
                  <a:cubicBezTo>
                    <a:pt x="3347" y="1732"/>
                    <a:pt x="3533" y="1644"/>
                    <a:pt x="3710" y="1566"/>
                  </a:cubicBezTo>
                  <a:cubicBezTo>
                    <a:pt x="3727" y="1557"/>
                    <a:pt x="3715" y="1534"/>
                    <a:pt x="3699" y="1534"/>
                  </a:cubicBezTo>
                  <a:cubicBezTo>
                    <a:pt x="3696" y="1534"/>
                    <a:pt x="3693" y="1534"/>
                    <a:pt x="3691" y="1536"/>
                  </a:cubicBezTo>
                  <a:cubicBezTo>
                    <a:pt x="3465" y="1644"/>
                    <a:pt x="3238" y="1752"/>
                    <a:pt x="3002" y="1851"/>
                  </a:cubicBezTo>
                  <a:cubicBezTo>
                    <a:pt x="2933" y="1870"/>
                    <a:pt x="2864" y="1890"/>
                    <a:pt x="2785" y="1900"/>
                  </a:cubicBezTo>
                  <a:cubicBezTo>
                    <a:pt x="3100" y="1732"/>
                    <a:pt x="3415" y="1575"/>
                    <a:pt x="3740" y="1408"/>
                  </a:cubicBezTo>
                  <a:cubicBezTo>
                    <a:pt x="3730" y="1359"/>
                    <a:pt x="3710" y="1310"/>
                    <a:pt x="3701" y="1270"/>
                  </a:cubicBezTo>
                  <a:cubicBezTo>
                    <a:pt x="3218" y="1526"/>
                    <a:pt x="2736" y="1772"/>
                    <a:pt x="2244" y="2028"/>
                  </a:cubicBezTo>
                  <a:cubicBezTo>
                    <a:pt x="2254" y="2018"/>
                    <a:pt x="2264" y="1999"/>
                    <a:pt x="2264" y="1988"/>
                  </a:cubicBezTo>
                  <a:lnTo>
                    <a:pt x="2706" y="1693"/>
                  </a:lnTo>
                  <a:cubicBezTo>
                    <a:pt x="2854" y="1605"/>
                    <a:pt x="2992" y="1526"/>
                    <a:pt x="3139" y="1447"/>
                  </a:cubicBezTo>
                  <a:cubicBezTo>
                    <a:pt x="3317" y="1349"/>
                    <a:pt x="3484" y="1251"/>
                    <a:pt x="3651" y="1152"/>
                  </a:cubicBezTo>
                  <a:cubicBezTo>
                    <a:pt x="3651" y="1142"/>
                    <a:pt x="3651" y="1133"/>
                    <a:pt x="3642" y="1122"/>
                  </a:cubicBezTo>
                  <a:cubicBezTo>
                    <a:pt x="3415" y="1251"/>
                    <a:pt x="3189" y="1378"/>
                    <a:pt x="2962" y="1516"/>
                  </a:cubicBezTo>
                  <a:lnTo>
                    <a:pt x="3612" y="1044"/>
                  </a:lnTo>
                  <a:cubicBezTo>
                    <a:pt x="3592" y="1004"/>
                    <a:pt x="3572" y="965"/>
                    <a:pt x="3543" y="926"/>
                  </a:cubicBezTo>
                  <a:cubicBezTo>
                    <a:pt x="3445" y="995"/>
                    <a:pt x="3336" y="1074"/>
                    <a:pt x="3228" y="1152"/>
                  </a:cubicBezTo>
                  <a:cubicBezTo>
                    <a:pt x="3150" y="1181"/>
                    <a:pt x="3071" y="1221"/>
                    <a:pt x="2982" y="1251"/>
                  </a:cubicBezTo>
                  <a:cubicBezTo>
                    <a:pt x="3032" y="1211"/>
                    <a:pt x="3080" y="1172"/>
                    <a:pt x="3120" y="1122"/>
                  </a:cubicBezTo>
                  <a:cubicBezTo>
                    <a:pt x="3238" y="1014"/>
                    <a:pt x="3347" y="906"/>
                    <a:pt x="3454" y="788"/>
                  </a:cubicBezTo>
                  <a:cubicBezTo>
                    <a:pt x="3454" y="778"/>
                    <a:pt x="3445" y="768"/>
                    <a:pt x="3435" y="759"/>
                  </a:cubicBezTo>
                  <a:cubicBezTo>
                    <a:pt x="3268" y="945"/>
                    <a:pt x="3091" y="1122"/>
                    <a:pt x="2894" y="1290"/>
                  </a:cubicBezTo>
                  <a:lnTo>
                    <a:pt x="2884" y="1299"/>
                  </a:lnTo>
                  <a:cubicBezTo>
                    <a:pt x="3061" y="1103"/>
                    <a:pt x="3228" y="906"/>
                    <a:pt x="3395" y="700"/>
                  </a:cubicBezTo>
                  <a:cubicBezTo>
                    <a:pt x="3366" y="670"/>
                    <a:pt x="3327" y="630"/>
                    <a:pt x="3297" y="591"/>
                  </a:cubicBezTo>
                  <a:cubicBezTo>
                    <a:pt x="3248" y="650"/>
                    <a:pt x="3199" y="700"/>
                    <a:pt x="3150" y="759"/>
                  </a:cubicBezTo>
                  <a:cubicBezTo>
                    <a:pt x="3071" y="818"/>
                    <a:pt x="2992" y="877"/>
                    <a:pt x="2914" y="926"/>
                  </a:cubicBezTo>
                  <a:cubicBezTo>
                    <a:pt x="3002" y="778"/>
                    <a:pt x="3091" y="630"/>
                    <a:pt x="3179" y="473"/>
                  </a:cubicBezTo>
                  <a:cubicBezTo>
                    <a:pt x="3130" y="433"/>
                    <a:pt x="3071" y="394"/>
                    <a:pt x="3021" y="355"/>
                  </a:cubicBezTo>
                  <a:cubicBezTo>
                    <a:pt x="2923" y="542"/>
                    <a:pt x="2835" y="719"/>
                    <a:pt x="2736" y="906"/>
                  </a:cubicBezTo>
                  <a:cubicBezTo>
                    <a:pt x="2785" y="788"/>
                    <a:pt x="2825" y="670"/>
                    <a:pt x="2874" y="552"/>
                  </a:cubicBezTo>
                  <a:lnTo>
                    <a:pt x="2962" y="315"/>
                  </a:lnTo>
                  <a:cubicBezTo>
                    <a:pt x="2953" y="306"/>
                    <a:pt x="2943" y="306"/>
                    <a:pt x="2933" y="296"/>
                  </a:cubicBezTo>
                  <a:cubicBezTo>
                    <a:pt x="2835" y="552"/>
                    <a:pt x="2736" y="807"/>
                    <a:pt x="2638" y="1054"/>
                  </a:cubicBezTo>
                  <a:cubicBezTo>
                    <a:pt x="2628" y="1074"/>
                    <a:pt x="2618" y="1093"/>
                    <a:pt x="2618" y="1103"/>
                  </a:cubicBezTo>
                  <a:cubicBezTo>
                    <a:pt x="2599" y="1133"/>
                    <a:pt x="2588" y="1152"/>
                    <a:pt x="2569" y="1172"/>
                  </a:cubicBezTo>
                  <a:cubicBezTo>
                    <a:pt x="2520" y="1211"/>
                    <a:pt x="2481" y="1240"/>
                    <a:pt x="2431" y="1270"/>
                  </a:cubicBezTo>
                  <a:cubicBezTo>
                    <a:pt x="2540" y="1063"/>
                    <a:pt x="2638" y="847"/>
                    <a:pt x="2736" y="621"/>
                  </a:cubicBezTo>
                  <a:cubicBezTo>
                    <a:pt x="2795" y="512"/>
                    <a:pt x="2844" y="394"/>
                    <a:pt x="2894" y="276"/>
                  </a:cubicBezTo>
                  <a:cubicBezTo>
                    <a:pt x="2874" y="256"/>
                    <a:pt x="2854" y="247"/>
                    <a:pt x="2835" y="237"/>
                  </a:cubicBezTo>
                  <a:cubicBezTo>
                    <a:pt x="2717" y="503"/>
                    <a:pt x="2599" y="768"/>
                    <a:pt x="2481" y="1024"/>
                  </a:cubicBezTo>
                  <a:cubicBezTo>
                    <a:pt x="2421" y="1142"/>
                    <a:pt x="2362" y="1251"/>
                    <a:pt x="2313" y="1359"/>
                  </a:cubicBezTo>
                  <a:cubicBezTo>
                    <a:pt x="2307" y="1365"/>
                    <a:pt x="2300" y="1367"/>
                    <a:pt x="2296" y="1371"/>
                  </a:cubicBezTo>
                  <a:lnTo>
                    <a:pt x="2296" y="1371"/>
                  </a:lnTo>
                  <a:cubicBezTo>
                    <a:pt x="2433" y="1069"/>
                    <a:pt x="2550" y="766"/>
                    <a:pt x="2658" y="463"/>
                  </a:cubicBezTo>
                  <a:cubicBezTo>
                    <a:pt x="2697" y="374"/>
                    <a:pt x="2726" y="286"/>
                    <a:pt x="2776" y="208"/>
                  </a:cubicBezTo>
                  <a:cubicBezTo>
                    <a:pt x="2746" y="197"/>
                    <a:pt x="2726" y="188"/>
                    <a:pt x="2706" y="178"/>
                  </a:cubicBezTo>
                  <a:cubicBezTo>
                    <a:pt x="2677" y="237"/>
                    <a:pt x="2647" y="296"/>
                    <a:pt x="2618" y="365"/>
                  </a:cubicBezTo>
                  <a:lnTo>
                    <a:pt x="2529" y="630"/>
                  </a:lnTo>
                  <a:cubicBezTo>
                    <a:pt x="2490" y="719"/>
                    <a:pt x="2451" y="818"/>
                    <a:pt x="2421" y="916"/>
                  </a:cubicBezTo>
                  <a:cubicBezTo>
                    <a:pt x="2343" y="1093"/>
                    <a:pt x="2264" y="1280"/>
                    <a:pt x="2175" y="1467"/>
                  </a:cubicBezTo>
                  <a:lnTo>
                    <a:pt x="1998" y="1585"/>
                  </a:lnTo>
                  <a:cubicBezTo>
                    <a:pt x="2008" y="1555"/>
                    <a:pt x="2018" y="1516"/>
                    <a:pt x="2018" y="1477"/>
                  </a:cubicBezTo>
                  <a:cubicBezTo>
                    <a:pt x="2126" y="1162"/>
                    <a:pt x="2234" y="857"/>
                    <a:pt x="2352" y="542"/>
                  </a:cubicBezTo>
                  <a:cubicBezTo>
                    <a:pt x="2411" y="404"/>
                    <a:pt x="2470" y="256"/>
                    <a:pt x="2529" y="109"/>
                  </a:cubicBezTo>
                  <a:cubicBezTo>
                    <a:pt x="2510" y="99"/>
                    <a:pt x="2490" y="99"/>
                    <a:pt x="2470" y="89"/>
                  </a:cubicBezTo>
                  <a:cubicBezTo>
                    <a:pt x="2343" y="385"/>
                    <a:pt x="2225" y="689"/>
                    <a:pt x="2116" y="985"/>
                  </a:cubicBezTo>
                  <a:lnTo>
                    <a:pt x="2087" y="1074"/>
                  </a:lnTo>
                  <a:cubicBezTo>
                    <a:pt x="2116" y="906"/>
                    <a:pt x="2136" y="748"/>
                    <a:pt x="2166" y="581"/>
                  </a:cubicBezTo>
                  <a:cubicBezTo>
                    <a:pt x="2195" y="404"/>
                    <a:pt x="2225" y="217"/>
                    <a:pt x="2254" y="40"/>
                  </a:cubicBezTo>
                  <a:cubicBezTo>
                    <a:pt x="2225" y="30"/>
                    <a:pt x="2205" y="30"/>
                    <a:pt x="2175" y="20"/>
                  </a:cubicBezTo>
                  <a:cubicBezTo>
                    <a:pt x="2166" y="50"/>
                    <a:pt x="2146" y="79"/>
                    <a:pt x="2136" y="99"/>
                  </a:cubicBezTo>
                  <a:cubicBezTo>
                    <a:pt x="2136" y="70"/>
                    <a:pt x="2146" y="50"/>
                    <a:pt x="2146" y="20"/>
                  </a:cubicBezTo>
                  <a:cubicBezTo>
                    <a:pt x="2096" y="11"/>
                    <a:pt x="2037" y="11"/>
                    <a:pt x="1988" y="11"/>
                  </a:cubicBezTo>
                  <a:lnTo>
                    <a:pt x="1929" y="512"/>
                  </a:lnTo>
                  <a:cubicBezTo>
                    <a:pt x="1919" y="522"/>
                    <a:pt x="1910" y="542"/>
                    <a:pt x="1910" y="552"/>
                  </a:cubicBezTo>
                  <a:lnTo>
                    <a:pt x="1910" y="414"/>
                  </a:lnTo>
                  <a:cubicBezTo>
                    <a:pt x="1910" y="276"/>
                    <a:pt x="1919" y="138"/>
                    <a:pt x="1919" y="0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0"/>
            <p:cNvSpPr/>
            <p:nvPr/>
          </p:nvSpPr>
          <p:spPr>
            <a:xfrm>
              <a:off x="97922" y="5070107"/>
              <a:ext cx="73299" cy="12711"/>
            </a:xfrm>
            <a:custGeom>
              <a:avLst/>
              <a:gdLst/>
              <a:ahLst/>
              <a:cxnLst/>
              <a:rect l="l" t="t" r="r" b="b"/>
              <a:pathLst>
                <a:path w="346" h="60" extrusionOk="0">
                  <a:moveTo>
                    <a:pt x="0" y="1"/>
                  </a:moveTo>
                  <a:cubicBezTo>
                    <a:pt x="0" y="11"/>
                    <a:pt x="0" y="20"/>
                    <a:pt x="11" y="31"/>
                  </a:cubicBezTo>
                  <a:lnTo>
                    <a:pt x="188" y="60"/>
                  </a:lnTo>
                  <a:lnTo>
                    <a:pt x="345" y="60"/>
                  </a:lnTo>
                  <a:cubicBezTo>
                    <a:pt x="306" y="60"/>
                    <a:pt x="267" y="50"/>
                    <a:pt x="227" y="40"/>
                  </a:cubicBezTo>
                  <a:cubicBezTo>
                    <a:pt x="148" y="31"/>
                    <a:pt x="70" y="11"/>
                    <a:pt x="0" y="1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0"/>
            <p:cNvSpPr/>
            <p:nvPr/>
          </p:nvSpPr>
          <p:spPr>
            <a:xfrm>
              <a:off x="49" y="5082606"/>
              <a:ext cx="9143974" cy="123295"/>
            </a:xfrm>
            <a:custGeom>
              <a:avLst/>
              <a:gdLst/>
              <a:ahLst/>
              <a:cxnLst/>
              <a:rect l="l" t="t" r="r" b="b"/>
              <a:pathLst>
                <a:path w="43163" h="582" extrusionOk="0">
                  <a:moveTo>
                    <a:pt x="0" y="1"/>
                  </a:moveTo>
                  <a:lnTo>
                    <a:pt x="0" y="582"/>
                  </a:lnTo>
                  <a:lnTo>
                    <a:pt x="43163" y="582"/>
                  </a:lnTo>
                  <a:lnTo>
                    <a:pt x="43163" y="1"/>
                  </a:ln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0"/>
            <p:cNvSpPr/>
            <p:nvPr/>
          </p:nvSpPr>
          <p:spPr>
            <a:xfrm>
              <a:off x="458932" y="4559343"/>
              <a:ext cx="823875" cy="523475"/>
            </a:xfrm>
            <a:custGeom>
              <a:avLst/>
              <a:gdLst/>
              <a:ahLst/>
              <a:cxnLst/>
              <a:rect l="l" t="t" r="r" b="b"/>
              <a:pathLst>
                <a:path w="3889" h="2471" extrusionOk="0">
                  <a:moveTo>
                    <a:pt x="1999" y="1"/>
                  </a:moveTo>
                  <a:cubicBezTo>
                    <a:pt x="1890" y="1"/>
                    <a:pt x="1782" y="60"/>
                    <a:pt x="1713" y="148"/>
                  </a:cubicBezTo>
                  <a:cubicBezTo>
                    <a:pt x="1634" y="247"/>
                    <a:pt x="1605" y="375"/>
                    <a:pt x="1585" y="493"/>
                  </a:cubicBezTo>
                  <a:cubicBezTo>
                    <a:pt x="1546" y="749"/>
                    <a:pt x="1536" y="1005"/>
                    <a:pt x="1566" y="1250"/>
                  </a:cubicBezTo>
                  <a:cubicBezTo>
                    <a:pt x="1477" y="1005"/>
                    <a:pt x="1319" y="778"/>
                    <a:pt x="1133" y="601"/>
                  </a:cubicBezTo>
                  <a:cubicBezTo>
                    <a:pt x="1054" y="532"/>
                    <a:pt x="965" y="463"/>
                    <a:pt x="866" y="434"/>
                  </a:cubicBezTo>
                  <a:cubicBezTo>
                    <a:pt x="832" y="422"/>
                    <a:pt x="797" y="417"/>
                    <a:pt x="763" y="417"/>
                  </a:cubicBezTo>
                  <a:cubicBezTo>
                    <a:pt x="711" y="417"/>
                    <a:pt x="662" y="430"/>
                    <a:pt x="621" y="454"/>
                  </a:cubicBezTo>
                  <a:cubicBezTo>
                    <a:pt x="601" y="463"/>
                    <a:pt x="581" y="473"/>
                    <a:pt x="571" y="483"/>
                  </a:cubicBezTo>
                  <a:lnTo>
                    <a:pt x="562" y="483"/>
                  </a:lnTo>
                  <a:cubicBezTo>
                    <a:pt x="453" y="591"/>
                    <a:pt x="463" y="769"/>
                    <a:pt x="503" y="926"/>
                  </a:cubicBezTo>
                  <a:cubicBezTo>
                    <a:pt x="571" y="1270"/>
                    <a:pt x="739" y="1595"/>
                    <a:pt x="945" y="1880"/>
                  </a:cubicBezTo>
                  <a:cubicBezTo>
                    <a:pt x="798" y="1683"/>
                    <a:pt x="611" y="1526"/>
                    <a:pt x="404" y="1398"/>
                  </a:cubicBezTo>
                  <a:cubicBezTo>
                    <a:pt x="341" y="1363"/>
                    <a:pt x="269" y="1329"/>
                    <a:pt x="197" y="1329"/>
                  </a:cubicBezTo>
                  <a:cubicBezTo>
                    <a:pt x="167" y="1329"/>
                    <a:pt x="138" y="1335"/>
                    <a:pt x="109" y="1349"/>
                  </a:cubicBezTo>
                  <a:cubicBezTo>
                    <a:pt x="89" y="1359"/>
                    <a:pt x="70" y="1379"/>
                    <a:pt x="50" y="1398"/>
                  </a:cubicBezTo>
                  <a:cubicBezTo>
                    <a:pt x="40" y="1408"/>
                    <a:pt x="30" y="1428"/>
                    <a:pt x="20" y="1447"/>
                  </a:cubicBezTo>
                  <a:cubicBezTo>
                    <a:pt x="11" y="1477"/>
                    <a:pt x="11" y="1506"/>
                    <a:pt x="0" y="1536"/>
                  </a:cubicBezTo>
                  <a:cubicBezTo>
                    <a:pt x="0" y="1605"/>
                    <a:pt x="20" y="1683"/>
                    <a:pt x="50" y="1753"/>
                  </a:cubicBezTo>
                  <a:cubicBezTo>
                    <a:pt x="148" y="2028"/>
                    <a:pt x="326" y="2284"/>
                    <a:pt x="562" y="2471"/>
                  </a:cubicBezTo>
                  <a:lnTo>
                    <a:pt x="3298" y="2471"/>
                  </a:lnTo>
                  <a:cubicBezTo>
                    <a:pt x="3435" y="2382"/>
                    <a:pt x="3563" y="2284"/>
                    <a:pt x="3672" y="2175"/>
                  </a:cubicBezTo>
                  <a:cubicBezTo>
                    <a:pt x="3750" y="2087"/>
                    <a:pt x="3829" y="1998"/>
                    <a:pt x="3858" y="1890"/>
                  </a:cubicBezTo>
                  <a:cubicBezTo>
                    <a:pt x="3888" y="1782"/>
                    <a:pt x="3858" y="1644"/>
                    <a:pt x="3760" y="1585"/>
                  </a:cubicBezTo>
                  <a:cubicBezTo>
                    <a:pt x="3740" y="1576"/>
                    <a:pt x="3720" y="1565"/>
                    <a:pt x="3701" y="1565"/>
                  </a:cubicBezTo>
                  <a:cubicBezTo>
                    <a:pt x="3683" y="1561"/>
                    <a:pt x="3666" y="1559"/>
                    <a:pt x="3649" y="1559"/>
                  </a:cubicBezTo>
                  <a:cubicBezTo>
                    <a:pt x="3546" y="1559"/>
                    <a:pt x="3441" y="1626"/>
                    <a:pt x="3357" y="1694"/>
                  </a:cubicBezTo>
                  <a:cubicBezTo>
                    <a:pt x="3287" y="1742"/>
                    <a:pt x="3228" y="1801"/>
                    <a:pt x="3179" y="1861"/>
                  </a:cubicBezTo>
                  <a:cubicBezTo>
                    <a:pt x="3346" y="1546"/>
                    <a:pt x="3396" y="1162"/>
                    <a:pt x="3307" y="817"/>
                  </a:cubicBezTo>
                  <a:cubicBezTo>
                    <a:pt x="3278" y="710"/>
                    <a:pt x="3228" y="601"/>
                    <a:pt x="3150" y="552"/>
                  </a:cubicBezTo>
                  <a:cubicBezTo>
                    <a:pt x="3130" y="542"/>
                    <a:pt x="3120" y="532"/>
                    <a:pt x="3101" y="522"/>
                  </a:cubicBezTo>
                  <a:lnTo>
                    <a:pt x="3091" y="522"/>
                  </a:lnTo>
                  <a:cubicBezTo>
                    <a:pt x="3068" y="514"/>
                    <a:pt x="3045" y="510"/>
                    <a:pt x="3022" y="510"/>
                  </a:cubicBezTo>
                  <a:cubicBezTo>
                    <a:pt x="2963" y="510"/>
                    <a:pt x="2904" y="533"/>
                    <a:pt x="2854" y="562"/>
                  </a:cubicBezTo>
                  <a:cubicBezTo>
                    <a:pt x="2786" y="611"/>
                    <a:pt x="2736" y="680"/>
                    <a:pt x="2687" y="749"/>
                  </a:cubicBezTo>
                  <a:cubicBezTo>
                    <a:pt x="2559" y="946"/>
                    <a:pt x="2451" y="1143"/>
                    <a:pt x="2392" y="1359"/>
                  </a:cubicBezTo>
                  <a:cubicBezTo>
                    <a:pt x="2421" y="1034"/>
                    <a:pt x="2402" y="719"/>
                    <a:pt x="2323" y="404"/>
                  </a:cubicBezTo>
                  <a:cubicBezTo>
                    <a:pt x="2284" y="247"/>
                    <a:pt x="2205" y="60"/>
                    <a:pt x="2047" y="10"/>
                  </a:cubicBezTo>
                  <a:lnTo>
                    <a:pt x="2038" y="10"/>
                  </a:lnTo>
                  <a:cubicBezTo>
                    <a:pt x="2018" y="1"/>
                    <a:pt x="2008" y="1"/>
                    <a:pt x="1999" y="1"/>
                  </a:cubicBez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0"/>
            <p:cNvSpPr/>
            <p:nvPr/>
          </p:nvSpPr>
          <p:spPr>
            <a:xfrm>
              <a:off x="463169" y="4855506"/>
              <a:ext cx="194052" cy="227312"/>
            </a:xfrm>
            <a:custGeom>
              <a:avLst/>
              <a:gdLst/>
              <a:ahLst/>
              <a:cxnLst/>
              <a:rect l="l" t="t" r="r" b="b"/>
              <a:pathLst>
                <a:path w="916" h="1073" extrusionOk="0">
                  <a:moveTo>
                    <a:pt x="30" y="0"/>
                  </a:moveTo>
                  <a:cubicBezTo>
                    <a:pt x="20" y="10"/>
                    <a:pt x="10" y="30"/>
                    <a:pt x="0" y="49"/>
                  </a:cubicBezTo>
                  <a:cubicBezTo>
                    <a:pt x="306" y="374"/>
                    <a:pt x="591" y="718"/>
                    <a:pt x="846" y="1073"/>
                  </a:cubicBezTo>
                  <a:lnTo>
                    <a:pt x="916" y="1073"/>
                  </a:lnTo>
                  <a:cubicBezTo>
                    <a:pt x="689" y="758"/>
                    <a:pt x="443" y="443"/>
                    <a:pt x="177" y="158"/>
                  </a:cubicBezTo>
                  <a:cubicBezTo>
                    <a:pt x="128" y="99"/>
                    <a:pt x="79" y="49"/>
                    <a:pt x="3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0"/>
            <p:cNvSpPr/>
            <p:nvPr/>
          </p:nvSpPr>
          <p:spPr>
            <a:xfrm>
              <a:off x="579897" y="4655310"/>
              <a:ext cx="223287" cy="427508"/>
            </a:xfrm>
            <a:custGeom>
              <a:avLst/>
              <a:gdLst/>
              <a:ahLst/>
              <a:cxnLst/>
              <a:rect l="l" t="t" r="r" b="b"/>
              <a:pathLst>
                <a:path w="1054" h="2018" extrusionOk="0">
                  <a:moveTo>
                    <a:pt x="50" y="1"/>
                  </a:moveTo>
                  <a:cubicBezTo>
                    <a:pt x="30" y="10"/>
                    <a:pt x="10" y="20"/>
                    <a:pt x="0" y="30"/>
                  </a:cubicBezTo>
                  <a:cubicBezTo>
                    <a:pt x="384" y="640"/>
                    <a:pt x="709" y="1280"/>
                    <a:pt x="965" y="1949"/>
                  </a:cubicBezTo>
                  <a:cubicBezTo>
                    <a:pt x="975" y="1978"/>
                    <a:pt x="984" y="1998"/>
                    <a:pt x="995" y="2018"/>
                  </a:cubicBezTo>
                  <a:lnTo>
                    <a:pt x="1054" y="2018"/>
                  </a:lnTo>
                  <a:cubicBezTo>
                    <a:pt x="837" y="1447"/>
                    <a:pt x="571" y="876"/>
                    <a:pt x="256" y="345"/>
                  </a:cubicBezTo>
                  <a:cubicBezTo>
                    <a:pt x="188" y="227"/>
                    <a:pt x="118" y="109"/>
                    <a:pt x="50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0"/>
            <p:cNvSpPr/>
            <p:nvPr/>
          </p:nvSpPr>
          <p:spPr>
            <a:xfrm>
              <a:off x="861442" y="4559343"/>
              <a:ext cx="31353" cy="523475"/>
            </a:xfrm>
            <a:custGeom>
              <a:avLst/>
              <a:gdLst/>
              <a:ahLst/>
              <a:cxnLst/>
              <a:rect l="l" t="t" r="r" b="b"/>
              <a:pathLst>
                <a:path w="148" h="2471" extrusionOk="0">
                  <a:moveTo>
                    <a:pt x="99" y="1"/>
                  </a:moveTo>
                  <a:cubicBezTo>
                    <a:pt x="88" y="699"/>
                    <a:pt x="69" y="1388"/>
                    <a:pt x="20" y="2077"/>
                  </a:cubicBezTo>
                  <a:cubicBezTo>
                    <a:pt x="10" y="2215"/>
                    <a:pt x="10" y="2343"/>
                    <a:pt x="0" y="2471"/>
                  </a:cubicBezTo>
                  <a:lnTo>
                    <a:pt x="49" y="2471"/>
                  </a:lnTo>
                  <a:cubicBezTo>
                    <a:pt x="108" y="1703"/>
                    <a:pt x="138" y="926"/>
                    <a:pt x="147" y="148"/>
                  </a:cubicBezTo>
                  <a:lnTo>
                    <a:pt x="147" y="10"/>
                  </a:lnTo>
                  <a:lnTo>
                    <a:pt x="138" y="10"/>
                  </a:lnTo>
                  <a:cubicBezTo>
                    <a:pt x="118" y="1"/>
                    <a:pt x="108" y="1"/>
                    <a:pt x="99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0"/>
            <p:cNvSpPr/>
            <p:nvPr/>
          </p:nvSpPr>
          <p:spPr>
            <a:xfrm>
              <a:off x="969696" y="4669927"/>
              <a:ext cx="156555" cy="412891"/>
            </a:xfrm>
            <a:custGeom>
              <a:avLst/>
              <a:gdLst/>
              <a:ahLst/>
              <a:cxnLst/>
              <a:rect l="l" t="t" r="r" b="b"/>
              <a:pathLst>
                <a:path w="739" h="1949" extrusionOk="0">
                  <a:moveTo>
                    <a:pt x="690" y="0"/>
                  </a:moveTo>
                  <a:cubicBezTo>
                    <a:pt x="650" y="99"/>
                    <a:pt x="611" y="207"/>
                    <a:pt x="572" y="306"/>
                  </a:cubicBezTo>
                  <a:cubicBezTo>
                    <a:pt x="404" y="758"/>
                    <a:pt x="247" y="1220"/>
                    <a:pt x="89" y="1683"/>
                  </a:cubicBezTo>
                  <a:lnTo>
                    <a:pt x="1" y="1949"/>
                  </a:lnTo>
                  <a:lnTo>
                    <a:pt x="60" y="1949"/>
                  </a:lnTo>
                  <a:cubicBezTo>
                    <a:pt x="148" y="1673"/>
                    <a:pt x="247" y="1388"/>
                    <a:pt x="345" y="1102"/>
                  </a:cubicBezTo>
                  <a:cubicBezTo>
                    <a:pt x="424" y="876"/>
                    <a:pt x="513" y="640"/>
                    <a:pt x="591" y="413"/>
                  </a:cubicBezTo>
                  <a:lnTo>
                    <a:pt x="739" y="30"/>
                  </a:lnTo>
                  <a:cubicBezTo>
                    <a:pt x="719" y="20"/>
                    <a:pt x="709" y="10"/>
                    <a:pt x="69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0"/>
            <p:cNvSpPr/>
            <p:nvPr/>
          </p:nvSpPr>
          <p:spPr>
            <a:xfrm>
              <a:off x="1101042" y="4890884"/>
              <a:ext cx="154437" cy="191934"/>
            </a:xfrm>
            <a:custGeom>
              <a:avLst/>
              <a:gdLst/>
              <a:ahLst/>
              <a:cxnLst/>
              <a:rect l="l" t="t" r="r" b="b"/>
              <a:pathLst>
                <a:path w="729" h="906" extrusionOk="0">
                  <a:moveTo>
                    <a:pt x="670" y="0"/>
                  </a:moveTo>
                  <a:cubicBezTo>
                    <a:pt x="571" y="118"/>
                    <a:pt x="483" y="247"/>
                    <a:pt x="385" y="374"/>
                  </a:cubicBezTo>
                  <a:lnTo>
                    <a:pt x="0" y="906"/>
                  </a:lnTo>
                  <a:lnTo>
                    <a:pt x="70" y="906"/>
                  </a:lnTo>
                  <a:cubicBezTo>
                    <a:pt x="79" y="896"/>
                    <a:pt x="89" y="886"/>
                    <a:pt x="89" y="877"/>
                  </a:cubicBezTo>
                  <a:cubicBezTo>
                    <a:pt x="286" y="610"/>
                    <a:pt x="473" y="345"/>
                    <a:pt x="670" y="89"/>
                  </a:cubicBezTo>
                  <a:cubicBezTo>
                    <a:pt x="689" y="70"/>
                    <a:pt x="709" y="40"/>
                    <a:pt x="729" y="20"/>
                  </a:cubicBezTo>
                  <a:cubicBezTo>
                    <a:pt x="709" y="11"/>
                    <a:pt x="689" y="0"/>
                    <a:pt x="67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0"/>
            <p:cNvSpPr/>
            <p:nvPr/>
          </p:nvSpPr>
          <p:spPr>
            <a:xfrm>
              <a:off x="6744265" y="4559343"/>
              <a:ext cx="825782" cy="523475"/>
            </a:xfrm>
            <a:custGeom>
              <a:avLst/>
              <a:gdLst/>
              <a:ahLst/>
              <a:cxnLst/>
              <a:rect l="l" t="t" r="r" b="b"/>
              <a:pathLst>
                <a:path w="3898" h="2471" extrusionOk="0">
                  <a:moveTo>
                    <a:pt x="1997" y="1"/>
                  </a:moveTo>
                  <a:cubicBezTo>
                    <a:pt x="1889" y="1"/>
                    <a:pt x="1781" y="60"/>
                    <a:pt x="1712" y="148"/>
                  </a:cubicBezTo>
                  <a:cubicBezTo>
                    <a:pt x="1643" y="247"/>
                    <a:pt x="1614" y="375"/>
                    <a:pt x="1594" y="493"/>
                  </a:cubicBezTo>
                  <a:cubicBezTo>
                    <a:pt x="1545" y="749"/>
                    <a:pt x="1545" y="1005"/>
                    <a:pt x="1575" y="1250"/>
                  </a:cubicBezTo>
                  <a:cubicBezTo>
                    <a:pt x="1476" y="1005"/>
                    <a:pt x="1328" y="778"/>
                    <a:pt x="1131" y="601"/>
                  </a:cubicBezTo>
                  <a:cubicBezTo>
                    <a:pt x="1053" y="532"/>
                    <a:pt x="964" y="463"/>
                    <a:pt x="866" y="434"/>
                  </a:cubicBezTo>
                  <a:cubicBezTo>
                    <a:pt x="835" y="422"/>
                    <a:pt x="801" y="417"/>
                    <a:pt x="767" y="417"/>
                  </a:cubicBezTo>
                  <a:cubicBezTo>
                    <a:pt x="714" y="417"/>
                    <a:pt x="662" y="430"/>
                    <a:pt x="620" y="454"/>
                  </a:cubicBezTo>
                  <a:cubicBezTo>
                    <a:pt x="600" y="463"/>
                    <a:pt x="590" y="473"/>
                    <a:pt x="571" y="483"/>
                  </a:cubicBezTo>
                  <a:cubicBezTo>
                    <a:pt x="453" y="591"/>
                    <a:pt x="462" y="769"/>
                    <a:pt x="502" y="926"/>
                  </a:cubicBezTo>
                  <a:cubicBezTo>
                    <a:pt x="580" y="1270"/>
                    <a:pt x="738" y="1595"/>
                    <a:pt x="945" y="1880"/>
                  </a:cubicBezTo>
                  <a:cubicBezTo>
                    <a:pt x="797" y="1683"/>
                    <a:pt x="620" y="1526"/>
                    <a:pt x="413" y="1398"/>
                  </a:cubicBezTo>
                  <a:cubicBezTo>
                    <a:pt x="344" y="1363"/>
                    <a:pt x="269" y="1329"/>
                    <a:pt x="200" y="1329"/>
                  </a:cubicBezTo>
                  <a:cubicBezTo>
                    <a:pt x="171" y="1329"/>
                    <a:pt x="144" y="1335"/>
                    <a:pt x="118" y="1349"/>
                  </a:cubicBezTo>
                  <a:cubicBezTo>
                    <a:pt x="88" y="1359"/>
                    <a:pt x="69" y="1379"/>
                    <a:pt x="59" y="1398"/>
                  </a:cubicBezTo>
                  <a:cubicBezTo>
                    <a:pt x="49" y="1408"/>
                    <a:pt x="39" y="1428"/>
                    <a:pt x="29" y="1447"/>
                  </a:cubicBezTo>
                  <a:cubicBezTo>
                    <a:pt x="20" y="1477"/>
                    <a:pt x="9" y="1506"/>
                    <a:pt x="9" y="1536"/>
                  </a:cubicBezTo>
                  <a:cubicBezTo>
                    <a:pt x="0" y="1605"/>
                    <a:pt x="20" y="1683"/>
                    <a:pt x="49" y="1753"/>
                  </a:cubicBezTo>
                  <a:cubicBezTo>
                    <a:pt x="147" y="2028"/>
                    <a:pt x="335" y="2284"/>
                    <a:pt x="561" y="2471"/>
                  </a:cubicBezTo>
                  <a:lnTo>
                    <a:pt x="3296" y="2471"/>
                  </a:lnTo>
                  <a:cubicBezTo>
                    <a:pt x="3434" y="2382"/>
                    <a:pt x="3562" y="2284"/>
                    <a:pt x="3670" y="2175"/>
                  </a:cubicBezTo>
                  <a:cubicBezTo>
                    <a:pt x="3759" y="2087"/>
                    <a:pt x="3838" y="1998"/>
                    <a:pt x="3867" y="1890"/>
                  </a:cubicBezTo>
                  <a:cubicBezTo>
                    <a:pt x="3897" y="1782"/>
                    <a:pt x="3858" y="1644"/>
                    <a:pt x="3759" y="1585"/>
                  </a:cubicBezTo>
                  <a:cubicBezTo>
                    <a:pt x="3740" y="1576"/>
                    <a:pt x="3729" y="1565"/>
                    <a:pt x="3710" y="1565"/>
                  </a:cubicBezTo>
                  <a:cubicBezTo>
                    <a:pt x="3692" y="1561"/>
                    <a:pt x="3675" y="1559"/>
                    <a:pt x="3657" y="1559"/>
                  </a:cubicBezTo>
                  <a:cubicBezTo>
                    <a:pt x="3552" y="1559"/>
                    <a:pt x="3439" y="1626"/>
                    <a:pt x="3355" y="1694"/>
                  </a:cubicBezTo>
                  <a:cubicBezTo>
                    <a:pt x="3296" y="1742"/>
                    <a:pt x="3237" y="1801"/>
                    <a:pt x="3178" y="1861"/>
                  </a:cubicBezTo>
                  <a:cubicBezTo>
                    <a:pt x="3346" y="1546"/>
                    <a:pt x="3395" y="1162"/>
                    <a:pt x="3307" y="817"/>
                  </a:cubicBezTo>
                  <a:cubicBezTo>
                    <a:pt x="3287" y="710"/>
                    <a:pt x="3237" y="601"/>
                    <a:pt x="3149" y="552"/>
                  </a:cubicBezTo>
                  <a:cubicBezTo>
                    <a:pt x="3139" y="542"/>
                    <a:pt x="3119" y="532"/>
                    <a:pt x="3100" y="522"/>
                  </a:cubicBezTo>
                  <a:lnTo>
                    <a:pt x="3090" y="522"/>
                  </a:lnTo>
                  <a:cubicBezTo>
                    <a:pt x="3068" y="514"/>
                    <a:pt x="3045" y="510"/>
                    <a:pt x="3021" y="510"/>
                  </a:cubicBezTo>
                  <a:cubicBezTo>
                    <a:pt x="2963" y="510"/>
                    <a:pt x="2903" y="533"/>
                    <a:pt x="2854" y="562"/>
                  </a:cubicBezTo>
                  <a:cubicBezTo>
                    <a:pt x="2795" y="611"/>
                    <a:pt x="2736" y="680"/>
                    <a:pt x="2696" y="749"/>
                  </a:cubicBezTo>
                  <a:cubicBezTo>
                    <a:pt x="2559" y="946"/>
                    <a:pt x="2450" y="1143"/>
                    <a:pt x="2391" y="1359"/>
                  </a:cubicBezTo>
                  <a:cubicBezTo>
                    <a:pt x="2421" y="1034"/>
                    <a:pt x="2401" y="719"/>
                    <a:pt x="2322" y="404"/>
                  </a:cubicBezTo>
                  <a:cubicBezTo>
                    <a:pt x="2283" y="247"/>
                    <a:pt x="2214" y="60"/>
                    <a:pt x="2056" y="10"/>
                  </a:cubicBezTo>
                  <a:lnTo>
                    <a:pt x="2037" y="10"/>
                  </a:lnTo>
                  <a:cubicBezTo>
                    <a:pt x="2027" y="1"/>
                    <a:pt x="2008" y="1"/>
                    <a:pt x="1997" y="1"/>
                  </a:cubicBez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0"/>
            <p:cNvSpPr/>
            <p:nvPr/>
          </p:nvSpPr>
          <p:spPr>
            <a:xfrm>
              <a:off x="6750408" y="4855506"/>
              <a:ext cx="191934" cy="227312"/>
            </a:xfrm>
            <a:custGeom>
              <a:avLst/>
              <a:gdLst/>
              <a:ahLst/>
              <a:cxnLst/>
              <a:rect l="l" t="t" r="r" b="b"/>
              <a:pathLst>
                <a:path w="906" h="1073" extrusionOk="0">
                  <a:moveTo>
                    <a:pt x="30" y="0"/>
                  </a:moveTo>
                  <a:cubicBezTo>
                    <a:pt x="20" y="10"/>
                    <a:pt x="10" y="30"/>
                    <a:pt x="0" y="49"/>
                  </a:cubicBezTo>
                  <a:cubicBezTo>
                    <a:pt x="306" y="374"/>
                    <a:pt x="581" y="718"/>
                    <a:pt x="837" y="1073"/>
                  </a:cubicBezTo>
                  <a:lnTo>
                    <a:pt x="906" y="1073"/>
                  </a:lnTo>
                  <a:cubicBezTo>
                    <a:pt x="680" y="758"/>
                    <a:pt x="433" y="443"/>
                    <a:pt x="168" y="158"/>
                  </a:cubicBezTo>
                  <a:cubicBezTo>
                    <a:pt x="118" y="99"/>
                    <a:pt x="79" y="49"/>
                    <a:pt x="3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0"/>
            <p:cNvSpPr/>
            <p:nvPr/>
          </p:nvSpPr>
          <p:spPr>
            <a:xfrm>
              <a:off x="6865018" y="4655310"/>
              <a:ext cx="223287" cy="427508"/>
            </a:xfrm>
            <a:custGeom>
              <a:avLst/>
              <a:gdLst/>
              <a:ahLst/>
              <a:cxnLst/>
              <a:rect l="l" t="t" r="r" b="b"/>
              <a:pathLst>
                <a:path w="1054" h="2018" extrusionOk="0">
                  <a:moveTo>
                    <a:pt x="50" y="1"/>
                  </a:moveTo>
                  <a:cubicBezTo>
                    <a:pt x="30" y="10"/>
                    <a:pt x="20" y="20"/>
                    <a:pt x="1" y="30"/>
                  </a:cubicBezTo>
                  <a:cubicBezTo>
                    <a:pt x="394" y="640"/>
                    <a:pt x="719" y="1280"/>
                    <a:pt x="975" y="1959"/>
                  </a:cubicBezTo>
                  <a:cubicBezTo>
                    <a:pt x="975" y="1978"/>
                    <a:pt x="985" y="1998"/>
                    <a:pt x="994" y="2018"/>
                  </a:cubicBezTo>
                  <a:lnTo>
                    <a:pt x="1053" y="2018"/>
                  </a:lnTo>
                  <a:cubicBezTo>
                    <a:pt x="837" y="1447"/>
                    <a:pt x="572" y="876"/>
                    <a:pt x="266" y="345"/>
                  </a:cubicBezTo>
                  <a:cubicBezTo>
                    <a:pt x="198" y="227"/>
                    <a:pt x="119" y="119"/>
                    <a:pt x="50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0"/>
            <p:cNvSpPr/>
            <p:nvPr/>
          </p:nvSpPr>
          <p:spPr>
            <a:xfrm>
              <a:off x="7146351" y="4559343"/>
              <a:ext cx="33684" cy="523475"/>
            </a:xfrm>
            <a:custGeom>
              <a:avLst/>
              <a:gdLst/>
              <a:ahLst/>
              <a:cxnLst/>
              <a:rect l="l" t="t" r="r" b="b"/>
              <a:pathLst>
                <a:path w="159" h="2471" extrusionOk="0">
                  <a:moveTo>
                    <a:pt x="99" y="1"/>
                  </a:moveTo>
                  <a:cubicBezTo>
                    <a:pt x="90" y="699"/>
                    <a:pt x="70" y="1388"/>
                    <a:pt x="31" y="2077"/>
                  </a:cubicBezTo>
                  <a:cubicBezTo>
                    <a:pt x="21" y="2215"/>
                    <a:pt x="11" y="2343"/>
                    <a:pt x="1" y="2471"/>
                  </a:cubicBezTo>
                  <a:lnTo>
                    <a:pt x="60" y="2471"/>
                  </a:lnTo>
                  <a:cubicBezTo>
                    <a:pt x="110" y="1703"/>
                    <a:pt x="149" y="926"/>
                    <a:pt x="149" y="148"/>
                  </a:cubicBezTo>
                  <a:cubicBezTo>
                    <a:pt x="149" y="109"/>
                    <a:pt x="158" y="60"/>
                    <a:pt x="158" y="10"/>
                  </a:cubicBezTo>
                  <a:lnTo>
                    <a:pt x="139" y="10"/>
                  </a:lnTo>
                  <a:cubicBezTo>
                    <a:pt x="129" y="1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0"/>
            <p:cNvSpPr/>
            <p:nvPr/>
          </p:nvSpPr>
          <p:spPr>
            <a:xfrm>
              <a:off x="7254817" y="4669927"/>
              <a:ext cx="156767" cy="412891"/>
            </a:xfrm>
            <a:custGeom>
              <a:avLst/>
              <a:gdLst/>
              <a:ahLst/>
              <a:cxnLst/>
              <a:rect l="l" t="t" r="r" b="b"/>
              <a:pathLst>
                <a:path w="740" h="1949" extrusionOk="0">
                  <a:moveTo>
                    <a:pt x="690" y="0"/>
                  </a:moveTo>
                  <a:cubicBezTo>
                    <a:pt x="650" y="99"/>
                    <a:pt x="611" y="207"/>
                    <a:pt x="582" y="306"/>
                  </a:cubicBezTo>
                  <a:cubicBezTo>
                    <a:pt x="405" y="758"/>
                    <a:pt x="247" y="1220"/>
                    <a:pt x="90" y="1683"/>
                  </a:cubicBezTo>
                  <a:lnTo>
                    <a:pt x="1" y="1949"/>
                  </a:lnTo>
                  <a:lnTo>
                    <a:pt x="60" y="1949"/>
                  </a:lnTo>
                  <a:cubicBezTo>
                    <a:pt x="158" y="1673"/>
                    <a:pt x="247" y="1388"/>
                    <a:pt x="345" y="1102"/>
                  </a:cubicBezTo>
                  <a:cubicBezTo>
                    <a:pt x="434" y="876"/>
                    <a:pt x="512" y="650"/>
                    <a:pt x="591" y="413"/>
                  </a:cubicBezTo>
                  <a:lnTo>
                    <a:pt x="739" y="30"/>
                  </a:lnTo>
                  <a:cubicBezTo>
                    <a:pt x="729" y="20"/>
                    <a:pt x="709" y="10"/>
                    <a:pt x="69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0"/>
            <p:cNvSpPr/>
            <p:nvPr/>
          </p:nvSpPr>
          <p:spPr>
            <a:xfrm>
              <a:off x="7386375" y="4890884"/>
              <a:ext cx="154437" cy="191934"/>
            </a:xfrm>
            <a:custGeom>
              <a:avLst/>
              <a:gdLst/>
              <a:ahLst/>
              <a:cxnLst/>
              <a:rect l="l" t="t" r="r" b="b"/>
              <a:pathLst>
                <a:path w="729" h="906" extrusionOk="0">
                  <a:moveTo>
                    <a:pt x="679" y="0"/>
                  </a:moveTo>
                  <a:cubicBezTo>
                    <a:pt x="580" y="118"/>
                    <a:pt x="482" y="247"/>
                    <a:pt x="394" y="374"/>
                  </a:cubicBezTo>
                  <a:cubicBezTo>
                    <a:pt x="265" y="551"/>
                    <a:pt x="128" y="729"/>
                    <a:pt x="0" y="906"/>
                  </a:cubicBezTo>
                  <a:lnTo>
                    <a:pt x="69" y="906"/>
                  </a:lnTo>
                  <a:lnTo>
                    <a:pt x="98" y="877"/>
                  </a:lnTo>
                  <a:cubicBezTo>
                    <a:pt x="285" y="610"/>
                    <a:pt x="472" y="345"/>
                    <a:pt x="679" y="89"/>
                  </a:cubicBezTo>
                  <a:cubicBezTo>
                    <a:pt x="698" y="70"/>
                    <a:pt x="709" y="40"/>
                    <a:pt x="728" y="20"/>
                  </a:cubicBezTo>
                  <a:cubicBezTo>
                    <a:pt x="709" y="11"/>
                    <a:pt x="698" y="0"/>
                    <a:pt x="679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0"/>
            <p:cNvSpPr/>
            <p:nvPr/>
          </p:nvSpPr>
          <p:spPr>
            <a:xfrm>
              <a:off x="49" y="5030704"/>
              <a:ext cx="9143974" cy="52114"/>
            </a:xfrm>
            <a:custGeom>
              <a:avLst/>
              <a:gdLst/>
              <a:ahLst/>
              <a:cxnLst/>
              <a:rect l="l" t="t" r="r" b="b"/>
              <a:pathLst>
                <a:path w="43163" h="246" extrusionOk="0">
                  <a:moveTo>
                    <a:pt x="0" y="0"/>
                  </a:moveTo>
                  <a:lnTo>
                    <a:pt x="0" y="246"/>
                  </a:lnTo>
                  <a:lnTo>
                    <a:pt x="43163" y="246"/>
                  </a:lnTo>
                  <a:lnTo>
                    <a:pt x="43163" y="0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0"/>
            <p:cNvSpPr/>
            <p:nvPr/>
          </p:nvSpPr>
          <p:spPr>
            <a:xfrm>
              <a:off x="719998" y="288406"/>
              <a:ext cx="697197" cy="238378"/>
            </a:xfrm>
            <a:custGeom>
              <a:avLst/>
              <a:gdLst/>
              <a:ahLst/>
              <a:cxnLst/>
              <a:rect l="l" t="t" r="r" b="b"/>
              <a:pathLst>
                <a:path w="4548" h="1555" extrusionOk="0">
                  <a:moveTo>
                    <a:pt x="2323" y="1"/>
                  </a:moveTo>
                  <a:cubicBezTo>
                    <a:pt x="1980" y="1"/>
                    <a:pt x="1703" y="281"/>
                    <a:pt x="1703" y="629"/>
                  </a:cubicBezTo>
                  <a:cubicBezTo>
                    <a:pt x="1427" y="658"/>
                    <a:pt x="1191" y="816"/>
                    <a:pt x="1064" y="1032"/>
                  </a:cubicBezTo>
                  <a:cubicBezTo>
                    <a:pt x="946" y="925"/>
                    <a:pt x="798" y="855"/>
                    <a:pt x="620" y="855"/>
                  </a:cubicBezTo>
                  <a:cubicBezTo>
                    <a:pt x="276" y="855"/>
                    <a:pt x="1" y="1131"/>
                    <a:pt x="1" y="1476"/>
                  </a:cubicBezTo>
                  <a:cubicBezTo>
                    <a:pt x="1" y="1505"/>
                    <a:pt x="1" y="1535"/>
                    <a:pt x="10" y="1554"/>
                  </a:cubicBezTo>
                  <a:lnTo>
                    <a:pt x="4547" y="1554"/>
                  </a:lnTo>
                  <a:lnTo>
                    <a:pt x="4547" y="1485"/>
                  </a:lnTo>
                  <a:cubicBezTo>
                    <a:pt x="4547" y="1141"/>
                    <a:pt x="4272" y="866"/>
                    <a:pt x="3927" y="866"/>
                  </a:cubicBezTo>
                  <a:cubicBezTo>
                    <a:pt x="3710" y="866"/>
                    <a:pt x="3524" y="973"/>
                    <a:pt x="3415" y="1141"/>
                  </a:cubicBezTo>
                  <a:cubicBezTo>
                    <a:pt x="3307" y="973"/>
                    <a:pt x="3120" y="855"/>
                    <a:pt x="2903" y="855"/>
                  </a:cubicBezTo>
                  <a:cubicBezTo>
                    <a:pt x="2982" y="658"/>
                    <a:pt x="2963" y="403"/>
                    <a:pt x="2766" y="157"/>
                  </a:cubicBezTo>
                  <a:cubicBezTo>
                    <a:pt x="2617" y="48"/>
                    <a:pt x="2464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0"/>
            <p:cNvSpPr/>
            <p:nvPr/>
          </p:nvSpPr>
          <p:spPr>
            <a:xfrm>
              <a:off x="166987" y="671727"/>
              <a:ext cx="1040123" cy="356324"/>
            </a:xfrm>
            <a:custGeom>
              <a:avLst/>
              <a:gdLst/>
              <a:ahLst/>
              <a:cxnLst/>
              <a:rect l="l" t="t" r="r" b="b"/>
              <a:pathLst>
                <a:path w="5295" h="1814" extrusionOk="0">
                  <a:moveTo>
                    <a:pt x="2589" y="0"/>
                  </a:moveTo>
                  <a:cubicBezTo>
                    <a:pt x="2425" y="0"/>
                    <a:pt x="2248" y="55"/>
                    <a:pt x="2076" y="180"/>
                  </a:cubicBezTo>
                  <a:cubicBezTo>
                    <a:pt x="1840" y="466"/>
                    <a:pt x="1821" y="761"/>
                    <a:pt x="1919" y="998"/>
                  </a:cubicBezTo>
                  <a:cubicBezTo>
                    <a:pt x="1663" y="998"/>
                    <a:pt x="1447" y="1125"/>
                    <a:pt x="1319" y="1322"/>
                  </a:cubicBezTo>
                  <a:cubicBezTo>
                    <a:pt x="1191" y="1135"/>
                    <a:pt x="974" y="1007"/>
                    <a:pt x="718" y="1007"/>
                  </a:cubicBezTo>
                  <a:cubicBezTo>
                    <a:pt x="325" y="1007"/>
                    <a:pt x="0" y="1332"/>
                    <a:pt x="0" y="1726"/>
                  </a:cubicBezTo>
                  <a:lnTo>
                    <a:pt x="0" y="1814"/>
                  </a:lnTo>
                  <a:lnTo>
                    <a:pt x="5295" y="1814"/>
                  </a:lnTo>
                  <a:lnTo>
                    <a:pt x="5295" y="1716"/>
                  </a:lnTo>
                  <a:cubicBezTo>
                    <a:pt x="5295" y="1312"/>
                    <a:pt x="4970" y="987"/>
                    <a:pt x="4576" y="987"/>
                  </a:cubicBezTo>
                  <a:cubicBezTo>
                    <a:pt x="4370" y="987"/>
                    <a:pt x="4193" y="1076"/>
                    <a:pt x="4064" y="1204"/>
                  </a:cubicBezTo>
                  <a:cubicBezTo>
                    <a:pt x="3907" y="948"/>
                    <a:pt x="3631" y="761"/>
                    <a:pt x="3316" y="731"/>
                  </a:cubicBezTo>
                  <a:lnTo>
                    <a:pt x="3316" y="722"/>
                  </a:lnTo>
                  <a:cubicBezTo>
                    <a:pt x="3316" y="324"/>
                    <a:pt x="2990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0"/>
            <p:cNvSpPr/>
            <p:nvPr/>
          </p:nvSpPr>
          <p:spPr>
            <a:xfrm flipH="1">
              <a:off x="7761987" y="288406"/>
              <a:ext cx="697197" cy="238378"/>
            </a:xfrm>
            <a:custGeom>
              <a:avLst/>
              <a:gdLst/>
              <a:ahLst/>
              <a:cxnLst/>
              <a:rect l="l" t="t" r="r" b="b"/>
              <a:pathLst>
                <a:path w="4548" h="1555" extrusionOk="0">
                  <a:moveTo>
                    <a:pt x="2323" y="1"/>
                  </a:moveTo>
                  <a:cubicBezTo>
                    <a:pt x="1980" y="1"/>
                    <a:pt x="1703" y="281"/>
                    <a:pt x="1703" y="629"/>
                  </a:cubicBezTo>
                  <a:cubicBezTo>
                    <a:pt x="1427" y="658"/>
                    <a:pt x="1191" y="816"/>
                    <a:pt x="1064" y="1032"/>
                  </a:cubicBezTo>
                  <a:cubicBezTo>
                    <a:pt x="946" y="925"/>
                    <a:pt x="798" y="855"/>
                    <a:pt x="620" y="855"/>
                  </a:cubicBezTo>
                  <a:cubicBezTo>
                    <a:pt x="276" y="855"/>
                    <a:pt x="1" y="1131"/>
                    <a:pt x="1" y="1476"/>
                  </a:cubicBezTo>
                  <a:cubicBezTo>
                    <a:pt x="1" y="1505"/>
                    <a:pt x="1" y="1535"/>
                    <a:pt x="10" y="1554"/>
                  </a:cubicBezTo>
                  <a:lnTo>
                    <a:pt x="4547" y="1554"/>
                  </a:lnTo>
                  <a:lnTo>
                    <a:pt x="4547" y="1485"/>
                  </a:lnTo>
                  <a:cubicBezTo>
                    <a:pt x="4547" y="1141"/>
                    <a:pt x="4272" y="866"/>
                    <a:pt x="3927" y="866"/>
                  </a:cubicBezTo>
                  <a:cubicBezTo>
                    <a:pt x="3710" y="866"/>
                    <a:pt x="3524" y="973"/>
                    <a:pt x="3415" y="1141"/>
                  </a:cubicBezTo>
                  <a:cubicBezTo>
                    <a:pt x="3307" y="973"/>
                    <a:pt x="3120" y="855"/>
                    <a:pt x="2903" y="855"/>
                  </a:cubicBezTo>
                  <a:cubicBezTo>
                    <a:pt x="2982" y="658"/>
                    <a:pt x="2963" y="403"/>
                    <a:pt x="2766" y="157"/>
                  </a:cubicBezTo>
                  <a:cubicBezTo>
                    <a:pt x="2617" y="48"/>
                    <a:pt x="2464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0"/>
            <p:cNvSpPr/>
            <p:nvPr/>
          </p:nvSpPr>
          <p:spPr>
            <a:xfrm flipH="1">
              <a:off x="7972072" y="671727"/>
              <a:ext cx="1040123" cy="356324"/>
            </a:xfrm>
            <a:custGeom>
              <a:avLst/>
              <a:gdLst/>
              <a:ahLst/>
              <a:cxnLst/>
              <a:rect l="l" t="t" r="r" b="b"/>
              <a:pathLst>
                <a:path w="5295" h="1814" extrusionOk="0">
                  <a:moveTo>
                    <a:pt x="2589" y="0"/>
                  </a:moveTo>
                  <a:cubicBezTo>
                    <a:pt x="2425" y="0"/>
                    <a:pt x="2248" y="55"/>
                    <a:pt x="2076" y="180"/>
                  </a:cubicBezTo>
                  <a:cubicBezTo>
                    <a:pt x="1840" y="466"/>
                    <a:pt x="1821" y="761"/>
                    <a:pt x="1919" y="998"/>
                  </a:cubicBezTo>
                  <a:cubicBezTo>
                    <a:pt x="1663" y="998"/>
                    <a:pt x="1447" y="1125"/>
                    <a:pt x="1319" y="1322"/>
                  </a:cubicBezTo>
                  <a:cubicBezTo>
                    <a:pt x="1191" y="1135"/>
                    <a:pt x="974" y="1007"/>
                    <a:pt x="718" y="1007"/>
                  </a:cubicBezTo>
                  <a:cubicBezTo>
                    <a:pt x="325" y="1007"/>
                    <a:pt x="0" y="1332"/>
                    <a:pt x="0" y="1726"/>
                  </a:cubicBezTo>
                  <a:lnTo>
                    <a:pt x="0" y="1814"/>
                  </a:lnTo>
                  <a:lnTo>
                    <a:pt x="5295" y="1814"/>
                  </a:lnTo>
                  <a:lnTo>
                    <a:pt x="5295" y="1716"/>
                  </a:lnTo>
                  <a:cubicBezTo>
                    <a:pt x="5295" y="1312"/>
                    <a:pt x="4970" y="987"/>
                    <a:pt x="4576" y="987"/>
                  </a:cubicBezTo>
                  <a:cubicBezTo>
                    <a:pt x="4370" y="987"/>
                    <a:pt x="4193" y="1076"/>
                    <a:pt x="4064" y="1204"/>
                  </a:cubicBezTo>
                  <a:cubicBezTo>
                    <a:pt x="3907" y="948"/>
                    <a:pt x="3631" y="761"/>
                    <a:pt x="3316" y="731"/>
                  </a:cubicBezTo>
                  <a:lnTo>
                    <a:pt x="3316" y="722"/>
                  </a:lnTo>
                  <a:cubicBezTo>
                    <a:pt x="3316" y="324"/>
                    <a:pt x="2990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2" name="Google Shape;3582;p20"/>
          <p:cNvGrpSpPr/>
          <p:nvPr/>
        </p:nvGrpSpPr>
        <p:grpSpPr>
          <a:xfrm>
            <a:off x="87382" y="2833210"/>
            <a:ext cx="775786" cy="2249609"/>
            <a:chOff x="8274682" y="2833210"/>
            <a:chExt cx="775786" cy="2249609"/>
          </a:xfrm>
        </p:grpSpPr>
        <p:sp>
          <p:nvSpPr>
            <p:cNvPr id="3583" name="Google Shape;3583;p20"/>
            <p:cNvSpPr/>
            <p:nvPr/>
          </p:nvSpPr>
          <p:spPr>
            <a:xfrm>
              <a:off x="8643720" y="2833210"/>
              <a:ext cx="37709" cy="2249609"/>
            </a:xfrm>
            <a:custGeom>
              <a:avLst/>
              <a:gdLst/>
              <a:ahLst/>
              <a:cxnLst/>
              <a:rect l="l" t="t" r="r" b="b"/>
              <a:pathLst>
                <a:path w="178" h="10619" extrusionOk="0">
                  <a:moveTo>
                    <a:pt x="0" y="1"/>
                  </a:moveTo>
                  <a:lnTo>
                    <a:pt x="0" y="10619"/>
                  </a:lnTo>
                  <a:lnTo>
                    <a:pt x="177" y="1061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584" name="Google Shape;3584;p20"/>
            <p:cNvSpPr/>
            <p:nvPr/>
          </p:nvSpPr>
          <p:spPr>
            <a:xfrm>
              <a:off x="8278919" y="2927058"/>
              <a:ext cx="767312" cy="256547"/>
            </a:xfrm>
            <a:custGeom>
              <a:avLst/>
              <a:gdLst/>
              <a:ahLst/>
              <a:cxnLst/>
              <a:rect l="l" t="t" r="r" b="b"/>
              <a:pathLst>
                <a:path w="3622" h="1211" extrusionOk="0">
                  <a:moveTo>
                    <a:pt x="0" y="0"/>
                  </a:moveTo>
                  <a:lnTo>
                    <a:pt x="0" y="1211"/>
                  </a:lnTo>
                  <a:lnTo>
                    <a:pt x="3149" y="1211"/>
                  </a:lnTo>
                  <a:lnTo>
                    <a:pt x="3622" y="59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585" name="Google Shape;3585;p20"/>
            <p:cNvSpPr/>
            <p:nvPr/>
          </p:nvSpPr>
          <p:spPr>
            <a:xfrm>
              <a:off x="8274682" y="3179368"/>
              <a:ext cx="775786" cy="406535"/>
            </a:xfrm>
            <a:custGeom>
              <a:avLst/>
              <a:gdLst/>
              <a:ahLst/>
              <a:cxnLst/>
              <a:rect l="l" t="t" r="r" b="b"/>
              <a:pathLst>
                <a:path w="3662" h="1919" extrusionOk="0">
                  <a:moveTo>
                    <a:pt x="591" y="0"/>
                  </a:moveTo>
                  <a:lnTo>
                    <a:pt x="1" y="462"/>
                  </a:lnTo>
                  <a:lnTo>
                    <a:pt x="305" y="1171"/>
                  </a:lnTo>
                  <a:lnTo>
                    <a:pt x="3376" y="1919"/>
                  </a:lnTo>
                  <a:lnTo>
                    <a:pt x="3661" y="738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1_1_1">
    <p:spTree>
      <p:nvGrpSpPr>
        <p:cNvPr id="1" name="Shape 3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7" name="Google Shape;3587;p21"/>
          <p:cNvGrpSpPr/>
          <p:nvPr/>
        </p:nvGrpSpPr>
        <p:grpSpPr>
          <a:xfrm>
            <a:off x="49" y="288402"/>
            <a:ext cx="9143974" cy="4917500"/>
            <a:chOff x="49" y="288402"/>
            <a:chExt cx="9143974" cy="4917500"/>
          </a:xfrm>
        </p:grpSpPr>
        <p:grpSp>
          <p:nvGrpSpPr>
            <p:cNvPr id="3588" name="Google Shape;3588;p21"/>
            <p:cNvGrpSpPr/>
            <p:nvPr/>
          </p:nvGrpSpPr>
          <p:grpSpPr>
            <a:xfrm>
              <a:off x="7248623" y="4329065"/>
              <a:ext cx="250404" cy="549532"/>
              <a:chOff x="7248623" y="4329065"/>
              <a:chExt cx="250404" cy="549532"/>
            </a:xfrm>
          </p:grpSpPr>
          <p:sp>
            <p:nvSpPr>
              <p:cNvPr id="3589" name="Google Shape;3589;p21"/>
              <p:cNvSpPr/>
              <p:nvPr/>
            </p:nvSpPr>
            <p:spPr>
              <a:xfrm>
                <a:off x="7403059" y="4365503"/>
                <a:ext cx="54233" cy="223287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054" extrusionOk="0">
                    <a:moveTo>
                      <a:pt x="256" y="0"/>
                    </a:moveTo>
                    <a:cubicBezTo>
                      <a:pt x="148" y="11"/>
                      <a:pt x="158" y="168"/>
                      <a:pt x="158" y="453"/>
                    </a:cubicBezTo>
                    <a:cubicBezTo>
                      <a:pt x="158" y="877"/>
                      <a:pt x="187" y="1004"/>
                      <a:pt x="0" y="1014"/>
                    </a:cubicBezTo>
                    <a:lnTo>
                      <a:pt x="0" y="1054"/>
                    </a:lnTo>
                    <a:cubicBezTo>
                      <a:pt x="59" y="1054"/>
                      <a:pt x="148" y="1034"/>
                      <a:pt x="187" y="1004"/>
                    </a:cubicBezTo>
                    <a:cubicBezTo>
                      <a:pt x="236" y="955"/>
                      <a:pt x="217" y="237"/>
                      <a:pt x="217" y="138"/>
                    </a:cubicBezTo>
                    <a:cubicBezTo>
                      <a:pt x="217" y="59"/>
                      <a:pt x="247" y="20"/>
                      <a:pt x="25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590" name="Google Shape;3590;p21"/>
              <p:cNvSpPr/>
              <p:nvPr/>
            </p:nvSpPr>
            <p:spPr>
              <a:xfrm>
                <a:off x="7403059" y="4367621"/>
                <a:ext cx="83468" cy="24828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172" extrusionOk="0">
                    <a:moveTo>
                      <a:pt x="306" y="1"/>
                    </a:moveTo>
                    <a:cubicBezTo>
                      <a:pt x="325" y="20"/>
                      <a:pt x="345" y="99"/>
                      <a:pt x="335" y="315"/>
                    </a:cubicBezTo>
                    <a:cubicBezTo>
                      <a:pt x="295" y="699"/>
                      <a:pt x="345" y="1033"/>
                      <a:pt x="187" y="1073"/>
                    </a:cubicBezTo>
                    <a:lnTo>
                      <a:pt x="0" y="1112"/>
                    </a:lnTo>
                    <a:lnTo>
                      <a:pt x="0" y="1171"/>
                    </a:lnTo>
                    <a:cubicBezTo>
                      <a:pt x="315" y="1162"/>
                      <a:pt x="394" y="1014"/>
                      <a:pt x="394" y="404"/>
                    </a:cubicBezTo>
                    <a:cubicBezTo>
                      <a:pt x="394" y="108"/>
                      <a:pt x="374" y="20"/>
                      <a:pt x="30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591" name="Google Shape;3591;p21"/>
              <p:cNvSpPr/>
              <p:nvPr/>
            </p:nvSpPr>
            <p:spPr>
              <a:xfrm>
                <a:off x="7403059" y="4365503"/>
                <a:ext cx="79443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123" extrusionOk="0">
                    <a:moveTo>
                      <a:pt x="276" y="0"/>
                    </a:moveTo>
                    <a:cubicBezTo>
                      <a:pt x="266" y="0"/>
                      <a:pt x="256" y="30"/>
                      <a:pt x="247" y="50"/>
                    </a:cubicBezTo>
                    <a:cubicBezTo>
                      <a:pt x="236" y="70"/>
                      <a:pt x="227" y="109"/>
                      <a:pt x="227" y="138"/>
                    </a:cubicBezTo>
                    <a:cubicBezTo>
                      <a:pt x="227" y="237"/>
                      <a:pt x="247" y="955"/>
                      <a:pt x="197" y="1004"/>
                    </a:cubicBezTo>
                    <a:cubicBezTo>
                      <a:pt x="158" y="1034"/>
                      <a:pt x="59" y="1054"/>
                      <a:pt x="0" y="1063"/>
                    </a:cubicBezTo>
                    <a:lnTo>
                      <a:pt x="0" y="1122"/>
                    </a:lnTo>
                    <a:lnTo>
                      <a:pt x="197" y="1083"/>
                    </a:lnTo>
                    <a:cubicBezTo>
                      <a:pt x="374" y="1043"/>
                      <a:pt x="315" y="709"/>
                      <a:pt x="354" y="325"/>
                    </a:cubicBezTo>
                    <a:cubicBezTo>
                      <a:pt x="354" y="237"/>
                      <a:pt x="365" y="148"/>
                      <a:pt x="345" y="70"/>
                    </a:cubicBezTo>
                    <a:cubicBezTo>
                      <a:pt x="345" y="50"/>
                      <a:pt x="335" y="11"/>
                      <a:pt x="31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592" name="Google Shape;3592;p21"/>
              <p:cNvSpPr/>
              <p:nvPr/>
            </p:nvSpPr>
            <p:spPr>
              <a:xfrm>
                <a:off x="7403059" y="4365503"/>
                <a:ext cx="70969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123" extrusionOk="0">
                    <a:moveTo>
                      <a:pt x="247" y="0"/>
                    </a:moveTo>
                    <a:cubicBezTo>
                      <a:pt x="227" y="0"/>
                      <a:pt x="217" y="30"/>
                      <a:pt x="217" y="50"/>
                    </a:cubicBezTo>
                    <a:cubicBezTo>
                      <a:pt x="207" y="70"/>
                      <a:pt x="197" y="109"/>
                      <a:pt x="197" y="138"/>
                    </a:cubicBezTo>
                    <a:cubicBezTo>
                      <a:pt x="197" y="237"/>
                      <a:pt x="217" y="955"/>
                      <a:pt x="168" y="1004"/>
                    </a:cubicBezTo>
                    <a:cubicBezTo>
                      <a:pt x="138" y="1034"/>
                      <a:pt x="59" y="1054"/>
                      <a:pt x="0" y="1054"/>
                    </a:cubicBezTo>
                    <a:lnTo>
                      <a:pt x="0" y="1122"/>
                    </a:lnTo>
                    <a:lnTo>
                      <a:pt x="168" y="1083"/>
                    </a:lnTo>
                    <a:cubicBezTo>
                      <a:pt x="335" y="1043"/>
                      <a:pt x="286" y="709"/>
                      <a:pt x="315" y="325"/>
                    </a:cubicBezTo>
                    <a:cubicBezTo>
                      <a:pt x="315" y="237"/>
                      <a:pt x="325" y="148"/>
                      <a:pt x="306" y="70"/>
                    </a:cubicBezTo>
                    <a:cubicBezTo>
                      <a:pt x="306" y="50"/>
                      <a:pt x="295" y="11"/>
                      <a:pt x="27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593" name="Google Shape;3593;p21"/>
              <p:cNvSpPr/>
              <p:nvPr/>
            </p:nvSpPr>
            <p:spPr>
              <a:xfrm>
                <a:off x="7403059" y="4365503"/>
                <a:ext cx="73087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123" extrusionOk="0">
                    <a:moveTo>
                      <a:pt x="266" y="0"/>
                    </a:moveTo>
                    <a:cubicBezTo>
                      <a:pt x="247" y="0"/>
                      <a:pt x="236" y="30"/>
                      <a:pt x="236" y="50"/>
                    </a:cubicBezTo>
                    <a:cubicBezTo>
                      <a:pt x="217" y="70"/>
                      <a:pt x="217" y="109"/>
                      <a:pt x="217" y="138"/>
                    </a:cubicBezTo>
                    <a:cubicBezTo>
                      <a:pt x="217" y="237"/>
                      <a:pt x="236" y="955"/>
                      <a:pt x="187" y="1004"/>
                    </a:cubicBezTo>
                    <a:cubicBezTo>
                      <a:pt x="148" y="1034"/>
                      <a:pt x="59" y="1054"/>
                      <a:pt x="0" y="1054"/>
                    </a:cubicBezTo>
                    <a:lnTo>
                      <a:pt x="0" y="1122"/>
                    </a:lnTo>
                    <a:lnTo>
                      <a:pt x="187" y="1083"/>
                    </a:lnTo>
                    <a:cubicBezTo>
                      <a:pt x="345" y="1043"/>
                      <a:pt x="295" y="709"/>
                      <a:pt x="335" y="325"/>
                    </a:cubicBezTo>
                    <a:cubicBezTo>
                      <a:pt x="335" y="237"/>
                      <a:pt x="345" y="148"/>
                      <a:pt x="325" y="70"/>
                    </a:cubicBezTo>
                    <a:cubicBezTo>
                      <a:pt x="325" y="50"/>
                      <a:pt x="315" y="11"/>
                      <a:pt x="29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594" name="Google Shape;3594;p21"/>
              <p:cNvSpPr/>
              <p:nvPr/>
            </p:nvSpPr>
            <p:spPr>
              <a:xfrm>
                <a:off x="7399882" y="4365503"/>
                <a:ext cx="76265" cy="23811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124" extrusionOk="0">
                    <a:moveTo>
                      <a:pt x="232" y="109"/>
                    </a:moveTo>
                    <a:cubicBezTo>
                      <a:pt x="222" y="138"/>
                      <a:pt x="232" y="158"/>
                      <a:pt x="232" y="188"/>
                    </a:cubicBezTo>
                    <a:lnTo>
                      <a:pt x="232" y="109"/>
                    </a:lnTo>
                    <a:close/>
                    <a:moveTo>
                      <a:pt x="232" y="266"/>
                    </a:moveTo>
                    <a:lnTo>
                      <a:pt x="232" y="581"/>
                    </a:lnTo>
                    <a:cubicBezTo>
                      <a:pt x="242" y="473"/>
                      <a:pt x="242" y="374"/>
                      <a:pt x="232" y="266"/>
                    </a:cubicBezTo>
                    <a:close/>
                    <a:moveTo>
                      <a:pt x="212" y="965"/>
                    </a:moveTo>
                    <a:lnTo>
                      <a:pt x="212" y="965"/>
                    </a:lnTo>
                    <a:cubicBezTo>
                      <a:pt x="202" y="975"/>
                      <a:pt x="202" y="995"/>
                      <a:pt x="192" y="1004"/>
                    </a:cubicBezTo>
                    <a:cubicBezTo>
                      <a:pt x="202" y="995"/>
                      <a:pt x="212" y="975"/>
                      <a:pt x="212" y="965"/>
                    </a:cubicBezTo>
                    <a:close/>
                    <a:moveTo>
                      <a:pt x="271" y="0"/>
                    </a:moveTo>
                    <a:cubicBezTo>
                      <a:pt x="262" y="0"/>
                      <a:pt x="262" y="11"/>
                      <a:pt x="262" y="11"/>
                    </a:cubicBezTo>
                    <a:cubicBezTo>
                      <a:pt x="251" y="20"/>
                      <a:pt x="251" y="30"/>
                      <a:pt x="251" y="30"/>
                    </a:cubicBezTo>
                    <a:cubicBezTo>
                      <a:pt x="232" y="59"/>
                      <a:pt x="232" y="79"/>
                      <a:pt x="232" y="109"/>
                    </a:cubicBezTo>
                    <a:cubicBezTo>
                      <a:pt x="242" y="79"/>
                      <a:pt x="242" y="59"/>
                      <a:pt x="251" y="40"/>
                    </a:cubicBezTo>
                    <a:cubicBezTo>
                      <a:pt x="262" y="30"/>
                      <a:pt x="262" y="20"/>
                      <a:pt x="262" y="20"/>
                    </a:cubicBezTo>
                    <a:lnTo>
                      <a:pt x="271" y="11"/>
                    </a:lnTo>
                    <a:lnTo>
                      <a:pt x="310" y="11"/>
                    </a:lnTo>
                    <a:cubicBezTo>
                      <a:pt x="321" y="11"/>
                      <a:pt x="330" y="30"/>
                      <a:pt x="330" y="40"/>
                    </a:cubicBezTo>
                    <a:cubicBezTo>
                      <a:pt x="330" y="50"/>
                      <a:pt x="340" y="59"/>
                      <a:pt x="340" y="79"/>
                    </a:cubicBezTo>
                    <a:cubicBezTo>
                      <a:pt x="340" y="99"/>
                      <a:pt x="350" y="129"/>
                      <a:pt x="350" y="148"/>
                    </a:cubicBezTo>
                    <a:cubicBezTo>
                      <a:pt x="350" y="207"/>
                      <a:pt x="350" y="256"/>
                      <a:pt x="340" y="306"/>
                    </a:cubicBezTo>
                    <a:cubicBezTo>
                      <a:pt x="330" y="414"/>
                      <a:pt x="330" y="512"/>
                      <a:pt x="330" y="621"/>
                    </a:cubicBezTo>
                    <a:cubicBezTo>
                      <a:pt x="330" y="670"/>
                      <a:pt x="321" y="729"/>
                      <a:pt x="321" y="778"/>
                    </a:cubicBezTo>
                    <a:cubicBezTo>
                      <a:pt x="321" y="827"/>
                      <a:pt x="310" y="877"/>
                      <a:pt x="301" y="936"/>
                    </a:cubicBezTo>
                    <a:cubicBezTo>
                      <a:pt x="301" y="955"/>
                      <a:pt x="291" y="984"/>
                      <a:pt x="281" y="1004"/>
                    </a:cubicBezTo>
                    <a:cubicBezTo>
                      <a:pt x="271" y="1024"/>
                      <a:pt x="251" y="1054"/>
                      <a:pt x="232" y="1063"/>
                    </a:cubicBezTo>
                    <a:cubicBezTo>
                      <a:pt x="232" y="1063"/>
                      <a:pt x="222" y="1063"/>
                      <a:pt x="222" y="1073"/>
                    </a:cubicBezTo>
                    <a:lnTo>
                      <a:pt x="202" y="1073"/>
                    </a:lnTo>
                    <a:lnTo>
                      <a:pt x="163" y="1083"/>
                    </a:lnTo>
                    <a:lnTo>
                      <a:pt x="84" y="1103"/>
                    </a:lnTo>
                    <a:cubicBezTo>
                      <a:pt x="23" y="1115"/>
                      <a:pt x="0" y="1123"/>
                      <a:pt x="15" y="1123"/>
                    </a:cubicBezTo>
                    <a:cubicBezTo>
                      <a:pt x="24" y="1123"/>
                      <a:pt x="47" y="1120"/>
                      <a:pt x="84" y="1113"/>
                    </a:cubicBezTo>
                    <a:lnTo>
                      <a:pt x="163" y="1093"/>
                    </a:lnTo>
                    <a:lnTo>
                      <a:pt x="202" y="1083"/>
                    </a:lnTo>
                    <a:lnTo>
                      <a:pt x="222" y="1083"/>
                    </a:lnTo>
                    <a:cubicBezTo>
                      <a:pt x="232" y="1073"/>
                      <a:pt x="232" y="1073"/>
                      <a:pt x="242" y="1073"/>
                    </a:cubicBezTo>
                    <a:cubicBezTo>
                      <a:pt x="262" y="1054"/>
                      <a:pt x="281" y="1034"/>
                      <a:pt x="291" y="1014"/>
                    </a:cubicBezTo>
                    <a:cubicBezTo>
                      <a:pt x="301" y="984"/>
                      <a:pt x="310" y="955"/>
                      <a:pt x="310" y="936"/>
                    </a:cubicBezTo>
                    <a:cubicBezTo>
                      <a:pt x="330" y="886"/>
                      <a:pt x="330" y="827"/>
                      <a:pt x="330" y="778"/>
                    </a:cubicBezTo>
                    <a:cubicBezTo>
                      <a:pt x="340" y="729"/>
                      <a:pt x="340" y="670"/>
                      <a:pt x="340" y="621"/>
                    </a:cubicBezTo>
                    <a:cubicBezTo>
                      <a:pt x="340" y="522"/>
                      <a:pt x="340" y="414"/>
                      <a:pt x="350" y="306"/>
                    </a:cubicBezTo>
                    <a:cubicBezTo>
                      <a:pt x="360" y="256"/>
                      <a:pt x="360" y="207"/>
                      <a:pt x="360" y="148"/>
                    </a:cubicBezTo>
                    <a:cubicBezTo>
                      <a:pt x="360" y="129"/>
                      <a:pt x="350" y="99"/>
                      <a:pt x="350" y="79"/>
                    </a:cubicBezTo>
                    <a:cubicBezTo>
                      <a:pt x="350" y="59"/>
                      <a:pt x="340" y="50"/>
                      <a:pt x="340" y="40"/>
                    </a:cubicBezTo>
                    <a:cubicBezTo>
                      <a:pt x="340" y="30"/>
                      <a:pt x="330" y="20"/>
                      <a:pt x="330" y="20"/>
                    </a:cubicBezTo>
                    <a:cubicBezTo>
                      <a:pt x="330" y="11"/>
                      <a:pt x="321" y="0"/>
                      <a:pt x="32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595" name="Google Shape;3595;p21"/>
              <p:cNvSpPr/>
              <p:nvPr/>
            </p:nvSpPr>
            <p:spPr>
              <a:xfrm>
                <a:off x="7294594" y="4561462"/>
                <a:ext cx="54445" cy="223287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0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11"/>
                      <a:pt x="40" y="50"/>
                      <a:pt x="40" y="129"/>
                    </a:cubicBezTo>
                    <a:cubicBezTo>
                      <a:pt x="40" y="237"/>
                      <a:pt x="20" y="945"/>
                      <a:pt x="70" y="1004"/>
                    </a:cubicBezTo>
                    <a:cubicBezTo>
                      <a:pt x="109" y="1034"/>
                      <a:pt x="197" y="1054"/>
                      <a:pt x="256" y="1054"/>
                    </a:cubicBezTo>
                    <a:lnTo>
                      <a:pt x="256" y="1014"/>
                    </a:lnTo>
                    <a:cubicBezTo>
                      <a:pt x="70" y="1004"/>
                      <a:pt x="99" y="866"/>
                      <a:pt x="99" y="453"/>
                    </a:cubicBezTo>
                    <a:cubicBezTo>
                      <a:pt x="99" y="158"/>
                      <a:pt x="109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596" name="Google Shape;3596;p21"/>
              <p:cNvSpPr/>
              <p:nvPr/>
            </p:nvSpPr>
            <p:spPr>
              <a:xfrm>
                <a:off x="7263452" y="4561462"/>
                <a:ext cx="85586" cy="25040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182" extrusionOk="0">
                    <a:moveTo>
                      <a:pt x="99" y="0"/>
                    </a:moveTo>
                    <a:lnTo>
                      <a:pt x="99" y="0"/>
                    </a:lnTo>
                    <a:cubicBezTo>
                      <a:pt x="20" y="20"/>
                      <a:pt x="0" y="118"/>
                      <a:pt x="0" y="414"/>
                    </a:cubicBezTo>
                    <a:cubicBezTo>
                      <a:pt x="0" y="1024"/>
                      <a:pt x="79" y="1172"/>
                      <a:pt x="403" y="1181"/>
                    </a:cubicBezTo>
                    <a:lnTo>
                      <a:pt x="403" y="1122"/>
                    </a:lnTo>
                    <a:lnTo>
                      <a:pt x="206" y="1073"/>
                    </a:lnTo>
                    <a:cubicBezTo>
                      <a:pt x="49" y="1044"/>
                      <a:pt x="99" y="709"/>
                      <a:pt x="69" y="326"/>
                    </a:cubicBezTo>
                    <a:cubicBezTo>
                      <a:pt x="49" y="109"/>
                      <a:pt x="79" y="3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597" name="Google Shape;3597;p21"/>
              <p:cNvSpPr/>
              <p:nvPr/>
            </p:nvSpPr>
            <p:spPr>
              <a:xfrm>
                <a:off x="7269595" y="4561462"/>
                <a:ext cx="79443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123" extrusionOk="0">
                    <a:moveTo>
                      <a:pt x="59" y="0"/>
                    </a:moveTo>
                    <a:cubicBezTo>
                      <a:pt x="40" y="11"/>
                      <a:pt x="30" y="50"/>
                      <a:pt x="30" y="59"/>
                    </a:cubicBezTo>
                    <a:cubicBezTo>
                      <a:pt x="11" y="148"/>
                      <a:pt x="11" y="237"/>
                      <a:pt x="20" y="326"/>
                    </a:cubicBezTo>
                    <a:cubicBezTo>
                      <a:pt x="50" y="709"/>
                      <a:pt x="0" y="1044"/>
                      <a:pt x="168" y="1073"/>
                    </a:cubicBezTo>
                    <a:lnTo>
                      <a:pt x="374" y="1122"/>
                    </a:lnTo>
                    <a:lnTo>
                      <a:pt x="374" y="1054"/>
                    </a:lnTo>
                    <a:cubicBezTo>
                      <a:pt x="306" y="1054"/>
                      <a:pt x="217" y="1034"/>
                      <a:pt x="177" y="1004"/>
                    </a:cubicBezTo>
                    <a:cubicBezTo>
                      <a:pt x="118" y="945"/>
                      <a:pt x="138" y="237"/>
                      <a:pt x="138" y="129"/>
                    </a:cubicBezTo>
                    <a:cubicBezTo>
                      <a:pt x="138" y="99"/>
                      <a:pt x="138" y="70"/>
                      <a:pt x="129" y="40"/>
                    </a:cubicBezTo>
                    <a:cubicBezTo>
                      <a:pt x="118" y="30"/>
                      <a:pt x="109" y="0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598" name="Google Shape;3598;p21"/>
              <p:cNvSpPr/>
              <p:nvPr/>
            </p:nvSpPr>
            <p:spPr>
              <a:xfrm>
                <a:off x="7277858" y="4561462"/>
                <a:ext cx="71181" cy="23578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13" extrusionOk="0">
                    <a:moveTo>
                      <a:pt x="50" y="0"/>
                    </a:moveTo>
                    <a:cubicBezTo>
                      <a:pt x="40" y="11"/>
                      <a:pt x="31" y="50"/>
                      <a:pt x="20" y="59"/>
                    </a:cubicBezTo>
                    <a:cubicBezTo>
                      <a:pt x="11" y="148"/>
                      <a:pt x="11" y="237"/>
                      <a:pt x="20" y="326"/>
                    </a:cubicBezTo>
                    <a:cubicBezTo>
                      <a:pt x="50" y="709"/>
                      <a:pt x="1" y="1044"/>
                      <a:pt x="158" y="1073"/>
                    </a:cubicBezTo>
                    <a:lnTo>
                      <a:pt x="335" y="1113"/>
                    </a:lnTo>
                    <a:lnTo>
                      <a:pt x="335" y="1054"/>
                    </a:lnTo>
                    <a:cubicBezTo>
                      <a:pt x="276" y="1044"/>
                      <a:pt x="197" y="1034"/>
                      <a:pt x="168" y="1004"/>
                    </a:cubicBezTo>
                    <a:cubicBezTo>
                      <a:pt x="119" y="945"/>
                      <a:pt x="129" y="237"/>
                      <a:pt x="129" y="129"/>
                    </a:cubicBezTo>
                    <a:cubicBezTo>
                      <a:pt x="129" y="99"/>
                      <a:pt x="129" y="70"/>
                      <a:pt x="119" y="40"/>
                    </a:cubicBezTo>
                    <a:cubicBezTo>
                      <a:pt x="109" y="3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599" name="Google Shape;3599;p21"/>
              <p:cNvSpPr/>
              <p:nvPr/>
            </p:nvSpPr>
            <p:spPr>
              <a:xfrm>
                <a:off x="7273621" y="4561462"/>
                <a:ext cx="75418" cy="237905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123" extrusionOk="0">
                    <a:moveTo>
                      <a:pt x="60" y="0"/>
                    </a:moveTo>
                    <a:cubicBezTo>
                      <a:pt x="40" y="11"/>
                      <a:pt x="31" y="50"/>
                      <a:pt x="31" y="59"/>
                    </a:cubicBezTo>
                    <a:cubicBezTo>
                      <a:pt x="11" y="148"/>
                      <a:pt x="11" y="237"/>
                      <a:pt x="21" y="326"/>
                    </a:cubicBezTo>
                    <a:cubicBezTo>
                      <a:pt x="51" y="709"/>
                      <a:pt x="1" y="1044"/>
                      <a:pt x="158" y="1073"/>
                    </a:cubicBezTo>
                    <a:lnTo>
                      <a:pt x="355" y="1122"/>
                    </a:lnTo>
                    <a:lnTo>
                      <a:pt x="355" y="1054"/>
                    </a:lnTo>
                    <a:cubicBezTo>
                      <a:pt x="296" y="1054"/>
                      <a:pt x="208" y="1034"/>
                      <a:pt x="169" y="1004"/>
                    </a:cubicBezTo>
                    <a:cubicBezTo>
                      <a:pt x="119" y="945"/>
                      <a:pt x="139" y="237"/>
                      <a:pt x="139" y="129"/>
                    </a:cubicBezTo>
                    <a:cubicBezTo>
                      <a:pt x="139" y="99"/>
                      <a:pt x="129" y="70"/>
                      <a:pt x="119" y="40"/>
                    </a:cubicBezTo>
                    <a:cubicBezTo>
                      <a:pt x="119" y="30"/>
                      <a:pt x="110" y="0"/>
                      <a:pt x="9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00" name="Google Shape;3600;p21"/>
              <p:cNvSpPr/>
              <p:nvPr/>
            </p:nvSpPr>
            <p:spPr>
              <a:xfrm>
                <a:off x="7275951" y="4561462"/>
                <a:ext cx="76477" cy="238117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124" extrusionOk="0">
                    <a:moveTo>
                      <a:pt x="118" y="581"/>
                    </a:moveTo>
                    <a:cubicBezTo>
                      <a:pt x="118" y="680"/>
                      <a:pt x="118" y="788"/>
                      <a:pt x="128" y="886"/>
                    </a:cubicBezTo>
                    <a:cubicBezTo>
                      <a:pt x="138" y="916"/>
                      <a:pt x="138" y="945"/>
                      <a:pt x="138" y="965"/>
                    </a:cubicBezTo>
                    <a:cubicBezTo>
                      <a:pt x="147" y="975"/>
                      <a:pt x="147" y="995"/>
                      <a:pt x="158" y="1004"/>
                    </a:cubicBezTo>
                    <a:cubicBezTo>
                      <a:pt x="147" y="995"/>
                      <a:pt x="147" y="975"/>
                      <a:pt x="147" y="965"/>
                    </a:cubicBezTo>
                    <a:cubicBezTo>
                      <a:pt x="138" y="936"/>
                      <a:pt x="138" y="916"/>
                      <a:pt x="138" y="886"/>
                    </a:cubicBezTo>
                    <a:cubicBezTo>
                      <a:pt x="128" y="788"/>
                      <a:pt x="128" y="680"/>
                      <a:pt x="118" y="581"/>
                    </a:cubicBezTo>
                    <a:close/>
                    <a:moveTo>
                      <a:pt x="158" y="1004"/>
                    </a:moveTo>
                    <a:cubicBezTo>
                      <a:pt x="167" y="1014"/>
                      <a:pt x="177" y="1024"/>
                      <a:pt x="187" y="1024"/>
                    </a:cubicBezTo>
                    <a:cubicBezTo>
                      <a:pt x="177" y="1014"/>
                      <a:pt x="167" y="1014"/>
                      <a:pt x="158" y="1004"/>
                    </a:cubicBezTo>
                    <a:close/>
                    <a:moveTo>
                      <a:pt x="40" y="0"/>
                    </a:moveTo>
                    <a:cubicBezTo>
                      <a:pt x="40" y="0"/>
                      <a:pt x="29" y="11"/>
                      <a:pt x="29" y="20"/>
                    </a:cubicBezTo>
                    <a:cubicBezTo>
                      <a:pt x="20" y="20"/>
                      <a:pt x="20" y="30"/>
                      <a:pt x="20" y="30"/>
                    </a:cubicBezTo>
                    <a:cubicBezTo>
                      <a:pt x="20" y="50"/>
                      <a:pt x="10" y="59"/>
                      <a:pt x="10" y="70"/>
                    </a:cubicBezTo>
                    <a:cubicBezTo>
                      <a:pt x="0" y="99"/>
                      <a:pt x="0" y="129"/>
                      <a:pt x="0" y="148"/>
                    </a:cubicBezTo>
                    <a:cubicBezTo>
                      <a:pt x="0" y="207"/>
                      <a:pt x="0" y="256"/>
                      <a:pt x="10" y="306"/>
                    </a:cubicBezTo>
                    <a:cubicBezTo>
                      <a:pt x="10" y="414"/>
                      <a:pt x="20" y="512"/>
                      <a:pt x="20" y="621"/>
                    </a:cubicBezTo>
                    <a:lnTo>
                      <a:pt x="20" y="778"/>
                    </a:lnTo>
                    <a:cubicBezTo>
                      <a:pt x="29" y="827"/>
                      <a:pt x="29" y="877"/>
                      <a:pt x="40" y="936"/>
                    </a:cubicBezTo>
                    <a:cubicBezTo>
                      <a:pt x="49" y="955"/>
                      <a:pt x="49" y="985"/>
                      <a:pt x="69" y="1004"/>
                    </a:cubicBezTo>
                    <a:cubicBezTo>
                      <a:pt x="79" y="1034"/>
                      <a:pt x="88" y="1054"/>
                      <a:pt x="118" y="1073"/>
                    </a:cubicBezTo>
                    <a:cubicBezTo>
                      <a:pt x="118" y="1073"/>
                      <a:pt x="128" y="1073"/>
                      <a:pt x="138" y="1083"/>
                    </a:cubicBezTo>
                    <a:lnTo>
                      <a:pt x="158" y="1083"/>
                    </a:lnTo>
                    <a:lnTo>
                      <a:pt x="197" y="1093"/>
                    </a:lnTo>
                    <a:lnTo>
                      <a:pt x="266" y="1113"/>
                    </a:lnTo>
                    <a:cubicBezTo>
                      <a:pt x="307" y="1120"/>
                      <a:pt x="332" y="1123"/>
                      <a:pt x="343" y="1123"/>
                    </a:cubicBezTo>
                    <a:cubicBezTo>
                      <a:pt x="360" y="1123"/>
                      <a:pt x="337" y="1115"/>
                      <a:pt x="276" y="1103"/>
                    </a:cubicBezTo>
                    <a:lnTo>
                      <a:pt x="197" y="1083"/>
                    </a:lnTo>
                    <a:lnTo>
                      <a:pt x="158" y="1073"/>
                    </a:lnTo>
                    <a:lnTo>
                      <a:pt x="138" y="1073"/>
                    </a:lnTo>
                    <a:cubicBezTo>
                      <a:pt x="138" y="1063"/>
                      <a:pt x="128" y="1063"/>
                      <a:pt x="118" y="1063"/>
                    </a:cubicBezTo>
                    <a:cubicBezTo>
                      <a:pt x="99" y="1044"/>
                      <a:pt x="88" y="1024"/>
                      <a:pt x="79" y="1004"/>
                    </a:cubicBezTo>
                    <a:cubicBezTo>
                      <a:pt x="69" y="985"/>
                      <a:pt x="59" y="955"/>
                      <a:pt x="49" y="925"/>
                    </a:cubicBezTo>
                    <a:cubicBezTo>
                      <a:pt x="40" y="877"/>
                      <a:pt x="40" y="827"/>
                      <a:pt x="40" y="778"/>
                    </a:cubicBezTo>
                    <a:cubicBezTo>
                      <a:pt x="29" y="719"/>
                      <a:pt x="29" y="670"/>
                      <a:pt x="29" y="621"/>
                    </a:cubicBezTo>
                    <a:cubicBezTo>
                      <a:pt x="29" y="512"/>
                      <a:pt x="20" y="414"/>
                      <a:pt x="20" y="306"/>
                    </a:cubicBezTo>
                    <a:cubicBezTo>
                      <a:pt x="10" y="256"/>
                      <a:pt x="10" y="207"/>
                      <a:pt x="10" y="148"/>
                    </a:cubicBezTo>
                    <a:cubicBezTo>
                      <a:pt x="10" y="129"/>
                      <a:pt x="10" y="99"/>
                      <a:pt x="20" y="79"/>
                    </a:cubicBezTo>
                    <a:cubicBezTo>
                      <a:pt x="20" y="59"/>
                      <a:pt x="20" y="50"/>
                      <a:pt x="29" y="40"/>
                    </a:cubicBezTo>
                    <a:cubicBezTo>
                      <a:pt x="29" y="30"/>
                      <a:pt x="40" y="11"/>
                      <a:pt x="49" y="11"/>
                    </a:cubicBezTo>
                    <a:lnTo>
                      <a:pt x="79" y="11"/>
                    </a:lnTo>
                    <a:cubicBezTo>
                      <a:pt x="88" y="11"/>
                      <a:pt x="88" y="11"/>
                      <a:pt x="88" y="20"/>
                    </a:cubicBezTo>
                    <a:cubicBezTo>
                      <a:pt x="99" y="20"/>
                      <a:pt x="99" y="30"/>
                      <a:pt x="99" y="30"/>
                    </a:cubicBezTo>
                    <a:cubicBezTo>
                      <a:pt x="108" y="59"/>
                      <a:pt x="118" y="79"/>
                      <a:pt x="118" y="109"/>
                    </a:cubicBezTo>
                    <a:lnTo>
                      <a:pt x="118" y="188"/>
                    </a:lnTo>
                    <a:lnTo>
                      <a:pt x="118" y="267"/>
                    </a:lnTo>
                    <a:lnTo>
                      <a:pt x="118" y="581"/>
                    </a:lnTo>
                    <a:cubicBezTo>
                      <a:pt x="118" y="473"/>
                      <a:pt x="128" y="365"/>
                      <a:pt x="128" y="267"/>
                    </a:cubicBezTo>
                    <a:lnTo>
                      <a:pt x="128" y="188"/>
                    </a:lnTo>
                    <a:lnTo>
                      <a:pt x="128" y="109"/>
                    </a:lnTo>
                    <a:cubicBezTo>
                      <a:pt x="128" y="79"/>
                      <a:pt x="118" y="59"/>
                      <a:pt x="108" y="30"/>
                    </a:cubicBezTo>
                    <a:cubicBezTo>
                      <a:pt x="108" y="20"/>
                      <a:pt x="99" y="20"/>
                      <a:pt x="99" y="11"/>
                    </a:cubicBezTo>
                    <a:cubicBezTo>
                      <a:pt x="99" y="11"/>
                      <a:pt x="88" y="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01" name="Google Shape;3601;p21"/>
              <p:cNvSpPr/>
              <p:nvPr/>
            </p:nvSpPr>
            <p:spPr>
              <a:xfrm>
                <a:off x="7342683" y="4330124"/>
                <a:ext cx="70969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89" extrusionOk="0">
                    <a:moveTo>
                      <a:pt x="167" y="0"/>
                    </a:moveTo>
                    <a:cubicBezTo>
                      <a:pt x="0" y="0"/>
                      <a:pt x="20" y="217"/>
                      <a:pt x="20" y="482"/>
                    </a:cubicBezTo>
                    <a:lnTo>
                      <a:pt x="20" y="2588"/>
                    </a:lnTo>
                    <a:lnTo>
                      <a:pt x="324" y="2588"/>
                    </a:lnTo>
                    <a:lnTo>
                      <a:pt x="324" y="482"/>
                    </a:lnTo>
                    <a:cubicBezTo>
                      <a:pt x="324" y="217"/>
                      <a:pt x="335" y="0"/>
                      <a:pt x="16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02" name="Google Shape;3602;p21"/>
              <p:cNvSpPr/>
              <p:nvPr/>
            </p:nvSpPr>
            <p:spPr>
              <a:xfrm>
                <a:off x="7352852" y="4330124"/>
                <a:ext cx="50420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238" h="2589" extrusionOk="0">
                    <a:moveTo>
                      <a:pt x="119" y="0"/>
                    </a:moveTo>
                    <a:cubicBezTo>
                      <a:pt x="1" y="0"/>
                      <a:pt x="11" y="325"/>
                      <a:pt x="21" y="689"/>
                    </a:cubicBezTo>
                    <a:cubicBezTo>
                      <a:pt x="31" y="1014"/>
                      <a:pt x="51" y="2588"/>
                      <a:pt x="51" y="2588"/>
                    </a:cubicBezTo>
                    <a:lnTo>
                      <a:pt x="188" y="2588"/>
                    </a:lnTo>
                    <a:cubicBezTo>
                      <a:pt x="188" y="2588"/>
                      <a:pt x="217" y="1014"/>
                      <a:pt x="217" y="689"/>
                    </a:cubicBezTo>
                    <a:cubicBezTo>
                      <a:pt x="228" y="325"/>
                      <a:pt x="237" y="0"/>
                      <a:pt x="11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03" name="Google Shape;3603;p21"/>
              <p:cNvSpPr/>
              <p:nvPr/>
            </p:nvSpPr>
            <p:spPr>
              <a:xfrm>
                <a:off x="7361325" y="4330124"/>
                <a:ext cx="33472" cy="54847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589" extrusionOk="0">
                    <a:moveTo>
                      <a:pt x="79" y="0"/>
                    </a:moveTo>
                    <a:cubicBezTo>
                      <a:pt x="0" y="0"/>
                      <a:pt x="11" y="217"/>
                      <a:pt x="11" y="482"/>
                    </a:cubicBezTo>
                    <a:lnTo>
                      <a:pt x="11" y="2588"/>
                    </a:lnTo>
                    <a:lnTo>
                      <a:pt x="148" y="2588"/>
                    </a:lnTo>
                    <a:lnTo>
                      <a:pt x="148" y="482"/>
                    </a:lnTo>
                    <a:cubicBezTo>
                      <a:pt x="148" y="217"/>
                      <a:pt x="158" y="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04" name="Google Shape;3604;p21"/>
              <p:cNvSpPr/>
              <p:nvPr/>
            </p:nvSpPr>
            <p:spPr>
              <a:xfrm>
                <a:off x="7361325" y="4329065"/>
                <a:ext cx="19066" cy="547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2584" extrusionOk="0">
                    <a:moveTo>
                      <a:pt x="76" y="1"/>
                    </a:moveTo>
                    <a:cubicBezTo>
                      <a:pt x="71" y="1"/>
                      <a:pt x="66" y="2"/>
                      <a:pt x="59" y="5"/>
                    </a:cubicBezTo>
                    <a:lnTo>
                      <a:pt x="40" y="25"/>
                    </a:lnTo>
                    <a:cubicBezTo>
                      <a:pt x="40" y="35"/>
                      <a:pt x="30" y="45"/>
                      <a:pt x="30" y="54"/>
                    </a:cubicBezTo>
                    <a:cubicBezTo>
                      <a:pt x="20" y="84"/>
                      <a:pt x="11" y="104"/>
                      <a:pt x="11" y="133"/>
                    </a:cubicBezTo>
                    <a:cubicBezTo>
                      <a:pt x="11" y="163"/>
                      <a:pt x="11" y="183"/>
                      <a:pt x="0" y="212"/>
                    </a:cubicBezTo>
                    <a:lnTo>
                      <a:pt x="0" y="369"/>
                    </a:lnTo>
                    <a:lnTo>
                      <a:pt x="0" y="684"/>
                    </a:lnTo>
                    <a:lnTo>
                      <a:pt x="0" y="1324"/>
                    </a:lnTo>
                    <a:cubicBezTo>
                      <a:pt x="0" y="1747"/>
                      <a:pt x="0" y="2160"/>
                      <a:pt x="11" y="2584"/>
                    </a:cubicBezTo>
                    <a:lnTo>
                      <a:pt x="11" y="1324"/>
                    </a:lnTo>
                    <a:lnTo>
                      <a:pt x="11" y="684"/>
                    </a:lnTo>
                    <a:lnTo>
                      <a:pt x="11" y="369"/>
                    </a:lnTo>
                    <a:cubicBezTo>
                      <a:pt x="11" y="320"/>
                      <a:pt x="11" y="261"/>
                      <a:pt x="20" y="212"/>
                    </a:cubicBezTo>
                    <a:lnTo>
                      <a:pt x="20" y="133"/>
                    </a:lnTo>
                    <a:cubicBezTo>
                      <a:pt x="30" y="104"/>
                      <a:pt x="30" y="84"/>
                      <a:pt x="40" y="54"/>
                    </a:cubicBezTo>
                    <a:cubicBezTo>
                      <a:pt x="40" y="45"/>
                      <a:pt x="50" y="35"/>
                      <a:pt x="50" y="25"/>
                    </a:cubicBezTo>
                    <a:cubicBezTo>
                      <a:pt x="59" y="25"/>
                      <a:pt x="59" y="15"/>
                      <a:pt x="70" y="15"/>
                    </a:cubicBezTo>
                    <a:cubicBezTo>
                      <a:pt x="79" y="5"/>
                      <a:pt x="89" y="5"/>
                      <a:pt x="89" y="5"/>
                    </a:cubicBezTo>
                    <a:cubicBezTo>
                      <a:pt x="89" y="5"/>
                      <a:pt x="85" y="1"/>
                      <a:pt x="7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05" name="Google Shape;3605;p21"/>
              <p:cNvSpPr/>
              <p:nvPr/>
            </p:nvSpPr>
            <p:spPr>
              <a:xfrm>
                <a:off x="7378061" y="4329065"/>
                <a:ext cx="16736" cy="547414"/>
              </a:xfrm>
              <a:custGeom>
                <a:avLst/>
                <a:gdLst/>
                <a:ahLst/>
                <a:cxnLst/>
                <a:rect l="l" t="t" r="r" b="b"/>
                <a:pathLst>
                  <a:path w="79" h="2584" extrusionOk="0">
                    <a:moveTo>
                      <a:pt x="6" y="1"/>
                    </a:moveTo>
                    <a:cubicBezTo>
                      <a:pt x="0" y="1"/>
                      <a:pt x="0" y="5"/>
                      <a:pt x="0" y="5"/>
                    </a:cubicBezTo>
                    <a:lnTo>
                      <a:pt x="10" y="15"/>
                    </a:lnTo>
                    <a:cubicBezTo>
                      <a:pt x="20" y="15"/>
                      <a:pt x="30" y="25"/>
                      <a:pt x="30" y="25"/>
                    </a:cubicBezTo>
                    <a:cubicBezTo>
                      <a:pt x="39" y="35"/>
                      <a:pt x="39" y="45"/>
                      <a:pt x="39" y="54"/>
                    </a:cubicBezTo>
                    <a:cubicBezTo>
                      <a:pt x="50" y="84"/>
                      <a:pt x="59" y="104"/>
                      <a:pt x="59" y="133"/>
                    </a:cubicBezTo>
                    <a:cubicBezTo>
                      <a:pt x="59" y="163"/>
                      <a:pt x="59" y="183"/>
                      <a:pt x="69" y="212"/>
                    </a:cubicBezTo>
                    <a:lnTo>
                      <a:pt x="69" y="369"/>
                    </a:lnTo>
                    <a:lnTo>
                      <a:pt x="69" y="684"/>
                    </a:lnTo>
                    <a:lnTo>
                      <a:pt x="69" y="1324"/>
                    </a:lnTo>
                    <a:lnTo>
                      <a:pt x="69" y="2584"/>
                    </a:lnTo>
                    <a:cubicBezTo>
                      <a:pt x="69" y="2160"/>
                      <a:pt x="79" y="1747"/>
                      <a:pt x="79" y="1324"/>
                    </a:cubicBezTo>
                    <a:lnTo>
                      <a:pt x="79" y="684"/>
                    </a:lnTo>
                    <a:lnTo>
                      <a:pt x="79" y="369"/>
                    </a:lnTo>
                    <a:lnTo>
                      <a:pt x="79" y="212"/>
                    </a:lnTo>
                    <a:cubicBezTo>
                      <a:pt x="79" y="183"/>
                      <a:pt x="69" y="163"/>
                      <a:pt x="69" y="133"/>
                    </a:cubicBezTo>
                    <a:cubicBezTo>
                      <a:pt x="69" y="104"/>
                      <a:pt x="59" y="84"/>
                      <a:pt x="59" y="54"/>
                    </a:cubicBezTo>
                    <a:cubicBezTo>
                      <a:pt x="50" y="45"/>
                      <a:pt x="50" y="35"/>
                      <a:pt x="39" y="25"/>
                    </a:cubicBezTo>
                    <a:lnTo>
                      <a:pt x="20" y="5"/>
                    </a:lnTo>
                    <a:cubicBezTo>
                      <a:pt x="13" y="2"/>
                      <a:pt x="9" y="1"/>
                      <a:pt x="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06" name="Google Shape;3606;p21"/>
              <p:cNvSpPr/>
              <p:nvPr/>
            </p:nvSpPr>
            <p:spPr>
              <a:xfrm>
                <a:off x="7400941" y="4703188"/>
                <a:ext cx="18854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" extrusionOk="0">
                    <a:moveTo>
                      <a:pt x="89" y="1"/>
                    </a:moveTo>
                    <a:cubicBezTo>
                      <a:pt x="60" y="1"/>
                      <a:pt x="30" y="1"/>
                      <a:pt x="10" y="11"/>
                    </a:cubicBezTo>
                    <a:cubicBezTo>
                      <a:pt x="1" y="11"/>
                      <a:pt x="10" y="20"/>
                      <a:pt x="10" y="20"/>
                    </a:cubicBezTo>
                    <a:cubicBezTo>
                      <a:pt x="40" y="20"/>
                      <a:pt x="60" y="11"/>
                      <a:pt x="8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07" name="Google Shape;3607;p21"/>
              <p:cNvSpPr/>
              <p:nvPr/>
            </p:nvSpPr>
            <p:spPr>
              <a:xfrm>
                <a:off x="7336327" y="4759539"/>
                <a:ext cx="16736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79" h="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30"/>
                      <a:pt x="40" y="60"/>
                      <a:pt x="59" y="79"/>
                    </a:cubicBezTo>
                    <a:cubicBezTo>
                      <a:pt x="69" y="79"/>
                      <a:pt x="79" y="79"/>
                      <a:pt x="69" y="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08" name="Google Shape;3608;p21"/>
              <p:cNvSpPr/>
              <p:nvPr/>
            </p:nvSpPr>
            <p:spPr>
              <a:xfrm>
                <a:off x="7336327" y="4724160"/>
                <a:ext cx="19066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0" y="0"/>
                    </a:moveTo>
                    <a:cubicBezTo>
                      <a:pt x="30" y="30"/>
                      <a:pt x="50" y="59"/>
                      <a:pt x="79" y="89"/>
                    </a:cubicBezTo>
                    <a:cubicBezTo>
                      <a:pt x="89" y="89"/>
                      <a:pt x="89" y="89"/>
                      <a:pt x="89" y="79"/>
                    </a:cubicBezTo>
                    <a:cubicBezTo>
                      <a:pt x="59" y="50"/>
                      <a:pt x="30" y="3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09" name="Google Shape;3609;p21"/>
              <p:cNvSpPr/>
              <p:nvPr/>
            </p:nvSpPr>
            <p:spPr>
              <a:xfrm>
                <a:off x="7248623" y="4659547"/>
                <a:ext cx="21185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29"/>
                      <a:pt x="60" y="59"/>
                      <a:pt x="90" y="79"/>
                    </a:cubicBezTo>
                    <a:cubicBezTo>
                      <a:pt x="99" y="79"/>
                      <a:pt x="99" y="69"/>
                      <a:pt x="99" y="69"/>
                    </a:cubicBezTo>
                    <a:cubicBezTo>
                      <a:pt x="70" y="40"/>
                      <a:pt x="31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10" name="Google Shape;3610;p21"/>
              <p:cNvSpPr/>
              <p:nvPr/>
            </p:nvSpPr>
            <p:spPr>
              <a:xfrm>
                <a:off x="7254978" y="4628194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0"/>
                      <a:pt x="30" y="40"/>
                      <a:pt x="50" y="50"/>
                    </a:cubicBezTo>
                    <a:cubicBezTo>
                      <a:pt x="50" y="50"/>
                      <a:pt x="60" y="40"/>
                      <a:pt x="50" y="40"/>
                    </a:cubicBezTo>
                    <a:cubicBezTo>
                      <a:pt x="40" y="30"/>
                      <a:pt x="20" y="11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11" name="Google Shape;3611;p21"/>
              <p:cNvSpPr/>
              <p:nvPr/>
            </p:nvSpPr>
            <p:spPr>
              <a:xfrm>
                <a:off x="7257096" y="4592815"/>
                <a:ext cx="10592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50" h="69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20" y="20"/>
                      <a:pt x="30" y="49"/>
                      <a:pt x="40" y="69"/>
                    </a:cubicBezTo>
                    <a:lnTo>
                      <a:pt x="50" y="69"/>
                    </a:lnTo>
                    <a:cubicBezTo>
                      <a:pt x="40" y="40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12" name="Google Shape;3612;p21"/>
              <p:cNvSpPr/>
              <p:nvPr/>
            </p:nvSpPr>
            <p:spPr>
              <a:xfrm>
                <a:off x="7267477" y="4557225"/>
                <a:ext cx="8686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1" h="60" extrusionOk="0">
                    <a:moveTo>
                      <a:pt x="1" y="1"/>
                    </a:moveTo>
                    <a:lnTo>
                      <a:pt x="30" y="60"/>
                    </a:lnTo>
                    <a:lnTo>
                      <a:pt x="40" y="50"/>
                    </a:lnTo>
                    <a:cubicBezTo>
                      <a:pt x="30" y="31"/>
                      <a:pt x="2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13" name="Google Shape;3613;p21"/>
              <p:cNvSpPr/>
              <p:nvPr/>
            </p:nvSpPr>
            <p:spPr>
              <a:xfrm>
                <a:off x="7302856" y="4553200"/>
                <a:ext cx="10804" cy="23939"/>
              </a:xfrm>
              <a:custGeom>
                <a:avLst/>
                <a:gdLst/>
                <a:ahLst/>
                <a:cxnLst/>
                <a:rect l="l" t="t" r="r" b="b"/>
                <a:pathLst>
                  <a:path w="51" h="113" extrusionOk="0">
                    <a:moveTo>
                      <a:pt x="50" y="0"/>
                    </a:moveTo>
                    <a:cubicBezTo>
                      <a:pt x="31" y="39"/>
                      <a:pt x="11" y="69"/>
                      <a:pt x="1" y="109"/>
                    </a:cubicBezTo>
                    <a:cubicBezTo>
                      <a:pt x="1" y="109"/>
                      <a:pt x="5" y="113"/>
                      <a:pt x="8" y="113"/>
                    </a:cubicBezTo>
                    <a:cubicBezTo>
                      <a:pt x="10" y="113"/>
                      <a:pt x="11" y="112"/>
                      <a:pt x="11" y="109"/>
                    </a:cubicBezTo>
                    <a:cubicBezTo>
                      <a:pt x="31" y="79"/>
                      <a:pt x="40" y="39"/>
                      <a:pt x="50" y="10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14" name="Google Shape;3614;p21"/>
              <p:cNvSpPr/>
              <p:nvPr/>
            </p:nvSpPr>
            <p:spPr>
              <a:xfrm>
                <a:off x="7340353" y="4521846"/>
                <a:ext cx="12075" cy="11652"/>
              </a:xfrm>
              <a:custGeom>
                <a:avLst/>
                <a:gdLst/>
                <a:ahLst/>
                <a:cxnLst/>
                <a:rect l="l" t="t" r="r" b="b"/>
                <a:pathLst>
                  <a:path w="57" h="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21"/>
                      <a:pt x="31" y="40"/>
                      <a:pt x="50" y="50"/>
                    </a:cubicBezTo>
                    <a:cubicBezTo>
                      <a:pt x="40" y="30"/>
                      <a:pt x="21" y="10"/>
                      <a:pt x="1" y="1"/>
                    </a:cubicBezTo>
                    <a:close/>
                    <a:moveTo>
                      <a:pt x="50" y="50"/>
                    </a:moveTo>
                    <a:cubicBezTo>
                      <a:pt x="50" y="53"/>
                      <a:pt x="52" y="54"/>
                      <a:pt x="53" y="54"/>
                    </a:cubicBezTo>
                    <a:cubicBezTo>
                      <a:pt x="55" y="54"/>
                      <a:pt x="57" y="50"/>
                      <a:pt x="50" y="5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15" name="Google Shape;3615;p21"/>
              <p:cNvSpPr/>
              <p:nvPr/>
            </p:nvSpPr>
            <p:spPr>
              <a:xfrm>
                <a:off x="7325947" y="4469732"/>
                <a:ext cx="18854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89" h="8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" y="30"/>
                      <a:pt x="49" y="59"/>
                      <a:pt x="79" y="79"/>
                    </a:cubicBezTo>
                    <a:cubicBezTo>
                      <a:pt x="89" y="79"/>
                      <a:pt x="89" y="79"/>
                      <a:pt x="89" y="70"/>
                    </a:cubicBezTo>
                    <a:cubicBezTo>
                      <a:pt x="59" y="50"/>
                      <a:pt x="3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16" name="Google Shape;3616;p21"/>
              <p:cNvSpPr/>
              <p:nvPr/>
            </p:nvSpPr>
            <p:spPr>
              <a:xfrm>
                <a:off x="7400941" y="4448971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0" y="20"/>
                      <a:pt x="20" y="30"/>
                      <a:pt x="1" y="50"/>
                    </a:cubicBezTo>
                    <a:lnTo>
                      <a:pt x="10" y="59"/>
                    </a:lnTo>
                    <a:cubicBezTo>
                      <a:pt x="30" y="39"/>
                      <a:pt x="40" y="20"/>
                      <a:pt x="6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17" name="Google Shape;3617;p21"/>
              <p:cNvSpPr/>
              <p:nvPr/>
            </p:nvSpPr>
            <p:spPr>
              <a:xfrm>
                <a:off x="7376578" y="4482231"/>
                <a:ext cx="7838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45" extrusionOk="0">
                    <a:moveTo>
                      <a:pt x="37" y="0"/>
                    </a:moveTo>
                    <a:cubicBezTo>
                      <a:pt x="27" y="11"/>
                      <a:pt x="7" y="20"/>
                      <a:pt x="7" y="40"/>
                    </a:cubicBezTo>
                    <a:cubicBezTo>
                      <a:pt x="1" y="40"/>
                      <a:pt x="3" y="44"/>
                      <a:pt x="8" y="44"/>
                    </a:cubicBezTo>
                    <a:cubicBezTo>
                      <a:pt x="11" y="44"/>
                      <a:pt x="14" y="43"/>
                      <a:pt x="17" y="40"/>
                    </a:cubicBezTo>
                    <a:cubicBezTo>
                      <a:pt x="27" y="30"/>
                      <a:pt x="27" y="20"/>
                      <a:pt x="3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18" name="Google Shape;3618;p21"/>
              <p:cNvSpPr/>
              <p:nvPr/>
            </p:nvSpPr>
            <p:spPr>
              <a:xfrm>
                <a:off x="7382087" y="4534345"/>
                <a:ext cx="8686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41" h="30" extrusionOk="0">
                    <a:moveTo>
                      <a:pt x="40" y="1"/>
                    </a:moveTo>
                    <a:cubicBezTo>
                      <a:pt x="31" y="1"/>
                      <a:pt x="11" y="10"/>
                      <a:pt x="1" y="21"/>
                    </a:cubicBezTo>
                    <a:lnTo>
                      <a:pt x="11" y="30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19" name="Google Shape;3619;p21"/>
              <p:cNvSpPr/>
              <p:nvPr/>
            </p:nvSpPr>
            <p:spPr>
              <a:xfrm>
                <a:off x="7398822" y="456569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40" y="20"/>
                      <a:pt x="20" y="30"/>
                      <a:pt x="11" y="50"/>
                    </a:cubicBezTo>
                    <a:cubicBezTo>
                      <a:pt x="0" y="50"/>
                      <a:pt x="11" y="59"/>
                      <a:pt x="11" y="59"/>
                    </a:cubicBezTo>
                    <a:cubicBezTo>
                      <a:pt x="30" y="39"/>
                      <a:pt x="5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20" name="Google Shape;3620;p21"/>
              <p:cNvSpPr/>
              <p:nvPr/>
            </p:nvSpPr>
            <p:spPr>
              <a:xfrm>
                <a:off x="7336327" y="4613576"/>
                <a:ext cx="16736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79" h="41" extrusionOk="0">
                    <a:moveTo>
                      <a:pt x="0" y="1"/>
                    </a:moveTo>
                    <a:cubicBezTo>
                      <a:pt x="30" y="10"/>
                      <a:pt x="50" y="30"/>
                      <a:pt x="69" y="40"/>
                    </a:cubicBezTo>
                    <a:cubicBezTo>
                      <a:pt x="69" y="40"/>
                      <a:pt x="79" y="40"/>
                      <a:pt x="69" y="30"/>
                    </a:cubicBezTo>
                    <a:cubicBezTo>
                      <a:pt x="50" y="21"/>
                      <a:pt x="3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21" name="Google Shape;3621;p21"/>
              <p:cNvSpPr/>
              <p:nvPr/>
            </p:nvSpPr>
            <p:spPr>
              <a:xfrm>
                <a:off x="7407085" y="4655310"/>
                <a:ext cx="15041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71" h="40" extrusionOk="0">
                    <a:moveTo>
                      <a:pt x="70" y="1"/>
                    </a:moveTo>
                    <a:cubicBezTo>
                      <a:pt x="50" y="10"/>
                      <a:pt x="20" y="20"/>
                      <a:pt x="1" y="30"/>
                    </a:cubicBezTo>
                    <a:lnTo>
                      <a:pt x="11" y="40"/>
                    </a:lnTo>
                    <a:cubicBezTo>
                      <a:pt x="31" y="30"/>
                      <a:pt x="50" y="10"/>
                      <a:pt x="7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22" name="Google Shape;3622;p21"/>
              <p:cNvSpPr/>
              <p:nvPr/>
            </p:nvSpPr>
            <p:spPr>
              <a:xfrm>
                <a:off x="7405178" y="4776275"/>
                <a:ext cx="8474" cy="211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0" y="0"/>
                    </a:moveTo>
                    <a:lnTo>
                      <a:pt x="10" y="10"/>
                    </a:lnTo>
                    <a:cubicBezTo>
                      <a:pt x="20" y="10"/>
                      <a:pt x="29" y="1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23" name="Google Shape;3623;p21"/>
              <p:cNvSpPr/>
              <p:nvPr/>
            </p:nvSpPr>
            <p:spPr>
              <a:xfrm>
                <a:off x="7403059" y="4819916"/>
                <a:ext cx="20973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99" h="51" extrusionOk="0">
                    <a:moveTo>
                      <a:pt x="98" y="1"/>
                    </a:moveTo>
                    <a:lnTo>
                      <a:pt x="98" y="1"/>
                    </a:lnTo>
                    <a:cubicBezTo>
                      <a:pt x="69" y="11"/>
                      <a:pt x="30" y="20"/>
                      <a:pt x="10" y="40"/>
                    </a:cubicBezTo>
                    <a:cubicBezTo>
                      <a:pt x="0" y="40"/>
                      <a:pt x="10" y="50"/>
                      <a:pt x="10" y="50"/>
                    </a:cubicBezTo>
                    <a:cubicBezTo>
                      <a:pt x="39" y="31"/>
                      <a:pt x="69" y="11"/>
                      <a:pt x="9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24" name="Google Shape;3624;p21"/>
              <p:cNvSpPr/>
              <p:nvPr/>
            </p:nvSpPr>
            <p:spPr>
              <a:xfrm>
                <a:off x="7319592" y="4843007"/>
                <a:ext cx="29447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139" h="6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" y="20"/>
                      <a:pt x="79" y="49"/>
                      <a:pt x="129" y="69"/>
                    </a:cubicBezTo>
                    <a:cubicBezTo>
                      <a:pt x="129" y="69"/>
                      <a:pt x="138" y="59"/>
                      <a:pt x="129" y="59"/>
                    </a:cubicBezTo>
                    <a:cubicBezTo>
                      <a:pt x="89" y="40"/>
                      <a:pt x="40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25" name="Google Shape;3625;p21"/>
              <p:cNvSpPr/>
              <p:nvPr/>
            </p:nvSpPr>
            <p:spPr>
              <a:xfrm>
                <a:off x="7332091" y="4822034"/>
                <a:ext cx="20973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1" y="1"/>
                    </a:moveTo>
                    <a:lnTo>
                      <a:pt x="89" y="60"/>
                    </a:lnTo>
                    <a:cubicBezTo>
                      <a:pt x="89" y="60"/>
                      <a:pt x="99" y="50"/>
                      <a:pt x="89" y="50"/>
                    </a:cubicBezTo>
                    <a:cubicBezTo>
                      <a:pt x="60" y="30"/>
                      <a:pt x="30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26" name="Google Shape;3626;p21"/>
              <p:cNvSpPr/>
              <p:nvPr/>
            </p:nvSpPr>
            <p:spPr>
              <a:xfrm>
                <a:off x="7263452" y="4751277"/>
                <a:ext cx="14617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69" h="40" extrusionOk="0">
                    <a:moveTo>
                      <a:pt x="0" y="0"/>
                    </a:moveTo>
                    <a:cubicBezTo>
                      <a:pt x="20" y="10"/>
                      <a:pt x="40" y="29"/>
                      <a:pt x="69" y="40"/>
                    </a:cubicBezTo>
                    <a:lnTo>
                      <a:pt x="69" y="29"/>
                    </a:lnTo>
                    <a:cubicBezTo>
                      <a:pt x="49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27" name="Google Shape;3627;p21"/>
              <p:cNvSpPr/>
              <p:nvPr/>
            </p:nvSpPr>
            <p:spPr>
              <a:xfrm>
                <a:off x="7307093" y="4698951"/>
                <a:ext cx="6567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31" h="31" extrusionOk="0">
                    <a:moveTo>
                      <a:pt x="30" y="1"/>
                    </a:moveTo>
                    <a:cubicBezTo>
                      <a:pt x="20" y="11"/>
                      <a:pt x="11" y="11"/>
                      <a:pt x="0" y="21"/>
                    </a:cubicBezTo>
                    <a:lnTo>
                      <a:pt x="11" y="31"/>
                    </a:lnTo>
                    <a:cubicBezTo>
                      <a:pt x="20" y="21"/>
                      <a:pt x="30" y="11"/>
                      <a:pt x="3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28" name="Google Shape;3628;p21"/>
              <p:cNvSpPr/>
              <p:nvPr/>
            </p:nvSpPr>
            <p:spPr>
              <a:xfrm>
                <a:off x="7342683" y="4426091"/>
                <a:ext cx="10381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9" h="4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10"/>
                      <a:pt x="29" y="29"/>
                      <a:pt x="39" y="49"/>
                    </a:cubicBezTo>
                    <a:lnTo>
                      <a:pt x="49" y="39"/>
                    </a:lnTo>
                    <a:cubicBezTo>
                      <a:pt x="39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29" name="Google Shape;3629;p21"/>
              <p:cNvSpPr/>
              <p:nvPr/>
            </p:nvSpPr>
            <p:spPr>
              <a:xfrm>
                <a:off x="7388442" y="4409355"/>
                <a:ext cx="10592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50" h="30" extrusionOk="0">
                    <a:moveTo>
                      <a:pt x="49" y="0"/>
                    </a:moveTo>
                    <a:cubicBezTo>
                      <a:pt x="30" y="10"/>
                      <a:pt x="10" y="10"/>
                      <a:pt x="1" y="20"/>
                    </a:cubicBezTo>
                    <a:cubicBezTo>
                      <a:pt x="1" y="30"/>
                      <a:pt x="1" y="30"/>
                      <a:pt x="10" y="30"/>
                    </a:cubicBezTo>
                    <a:cubicBezTo>
                      <a:pt x="20" y="20"/>
                      <a:pt x="30" y="10"/>
                      <a:pt x="4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30" name="Google Shape;3630;p21"/>
              <p:cNvSpPr/>
              <p:nvPr/>
            </p:nvSpPr>
            <p:spPr>
              <a:xfrm>
                <a:off x="7388442" y="4355122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69" y="1"/>
                    </a:moveTo>
                    <a:cubicBezTo>
                      <a:pt x="49" y="20"/>
                      <a:pt x="20" y="30"/>
                      <a:pt x="10" y="49"/>
                    </a:cubicBezTo>
                    <a:cubicBezTo>
                      <a:pt x="1" y="49"/>
                      <a:pt x="10" y="60"/>
                      <a:pt x="10" y="60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31" name="Google Shape;3631;p21"/>
              <p:cNvSpPr/>
              <p:nvPr/>
            </p:nvSpPr>
            <p:spPr>
              <a:xfrm>
                <a:off x="7403695" y="4373765"/>
                <a:ext cx="22456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4" extrusionOk="0">
                    <a:moveTo>
                      <a:pt x="106" y="1"/>
                    </a:moveTo>
                    <a:cubicBezTo>
                      <a:pt x="66" y="20"/>
                      <a:pt x="36" y="40"/>
                      <a:pt x="7" y="60"/>
                    </a:cubicBezTo>
                    <a:cubicBezTo>
                      <a:pt x="0" y="67"/>
                      <a:pt x="3" y="74"/>
                      <a:pt x="6" y="74"/>
                    </a:cubicBezTo>
                    <a:cubicBezTo>
                      <a:pt x="6" y="74"/>
                      <a:pt x="7" y="73"/>
                      <a:pt x="7" y="70"/>
                    </a:cubicBezTo>
                    <a:cubicBezTo>
                      <a:pt x="47" y="50"/>
                      <a:pt x="76" y="31"/>
                      <a:pt x="10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32" name="Google Shape;3632;p21"/>
              <p:cNvSpPr/>
              <p:nvPr/>
            </p:nvSpPr>
            <p:spPr>
              <a:xfrm>
                <a:off x="7327854" y="4369740"/>
                <a:ext cx="21185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100" h="74" extrusionOk="0">
                    <a:moveTo>
                      <a:pt x="1" y="0"/>
                    </a:moveTo>
                    <a:cubicBezTo>
                      <a:pt x="31" y="20"/>
                      <a:pt x="60" y="50"/>
                      <a:pt x="90" y="69"/>
                    </a:cubicBezTo>
                    <a:cubicBezTo>
                      <a:pt x="93" y="72"/>
                      <a:pt x="94" y="73"/>
                      <a:pt x="96" y="73"/>
                    </a:cubicBezTo>
                    <a:cubicBezTo>
                      <a:pt x="99" y="73"/>
                      <a:pt x="99" y="66"/>
                      <a:pt x="99" y="59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33" name="Google Shape;3633;p21"/>
              <p:cNvSpPr/>
              <p:nvPr/>
            </p:nvSpPr>
            <p:spPr>
              <a:xfrm>
                <a:off x="7350945" y="4334361"/>
                <a:ext cx="6355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30" h="69" extrusionOk="0">
                    <a:moveTo>
                      <a:pt x="0" y="0"/>
                    </a:moveTo>
                    <a:cubicBezTo>
                      <a:pt x="0" y="20"/>
                      <a:pt x="10" y="49"/>
                      <a:pt x="20" y="69"/>
                    </a:cubicBezTo>
                    <a:cubicBezTo>
                      <a:pt x="20" y="69"/>
                      <a:pt x="30" y="69"/>
                      <a:pt x="30" y="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34" name="Google Shape;3634;p21"/>
              <p:cNvSpPr/>
              <p:nvPr/>
            </p:nvSpPr>
            <p:spPr>
              <a:xfrm>
                <a:off x="7369588" y="4659547"/>
                <a:ext cx="8686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41" h="50" extrusionOk="0">
                    <a:moveTo>
                      <a:pt x="1" y="0"/>
                    </a:moveTo>
                    <a:cubicBezTo>
                      <a:pt x="20" y="20"/>
                      <a:pt x="20" y="29"/>
                      <a:pt x="31" y="49"/>
                    </a:cubicBezTo>
                    <a:lnTo>
                      <a:pt x="40" y="49"/>
                    </a:lnTo>
                    <a:cubicBezTo>
                      <a:pt x="40" y="29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35" name="Google Shape;3635;p21"/>
              <p:cNvSpPr/>
              <p:nvPr/>
            </p:nvSpPr>
            <p:spPr>
              <a:xfrm>
                <a:off x="7378061" y="4609551"/>
                <a:ext cx="14829" cy="14617"/>
              </a:xfrm>
              <a:custGeom>
                <a:avLst/>
                <a:gdLst/>
                <a:ahLst/>
                <a:cxnLst/>
                <a:rect l="l" t="t" r="r" b="b"/>
                <a:pathLst>
                  <a:path w="70" h="69" extrusionOk="0">
                    <a:moveTo>
                      <a:pt x="69" y="0"/>
                    </a:moveTo>
                    <a:cubicBezTo>
                      <a:pt x="50" y="20"/>
                      <a:pt x="20" y="40"/>
                      <a:pt x="0" y="59"/>
                    </a:cubicBezTo>
                    <a:lnTo>
                      <a:pt x="10" y="69"/>
                    </a:lnTo>
                    <a:lnTo>
                      <a:pt x="69" y="1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36" name="Google Shape;3636;p21"/>
              <p:cNvSpPr/>
              <p:nvPr/>
            </p:nvSpPr>
            <p:spPr>
              <a:xfrm>
                <a:off x="7367681" y="4576079"/>
                <a:ext cx="12711" cy="13558"/>
              </a:xfrm>
              <a:custGeom>
                <a:avLst/>
                <a:gdLst/>
                <a:ahLst/>
                <a:cxnLst/>
                <a:rect l="l" t="t" r="r" b="b"/>
                <a:pathLst>
                  <a:path w="60" h="64" extrusionOk="0">
                    <a:moveTo>
                      <a:pt x="0" y="1"/>
                    </a:moveTo>
                    <a:cubicBezTo>
                      <a:pt x="20" y="20"/>
                      <a:pt x="29" y="50"/>
                      <a:pt x="49" y="60"/>
                    </a:cubicBezTo>
                    <a:cubicBezTo>
                      <a:pt x="49" y="63"/>
                      <a:pt x="50" y="64"/>
                      <a:pt x="52" y="64"/>
                    </a:cubicBezTo>
                    <a:cubicBezTo>
                      <a:pt x="55" y="64"/>
                      <a:pt x="59" y="60"/>
                      <a:pt x="59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37" name="Google Shape;3637;p21"/>
              <p:cNvSpPr/>
              <p:nvPr/>
            </p:nvSpPr>
            <p:spPr>
              <a:xfrm>
                <a:off x="7371706" y="4423761"/>
                <a:ext cx="10592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0" h="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21"/>
                      <a:pt x="21" y="40"/>
                      <a:pt x="40" y="60"/>
                    </a:cubicBezTo>
                    <a:lnTo>
                      <a:pt x="50" y="50"/>
                    </a:lnTo>
                    <a:cubicBezTo>
                      <a:pt x="30" y="31"/>
                      <a:pt x="1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38" name="Google Shape;3638;p21"/>
              <p:cNvSpPr/>
              <p:nvPr/>
            </p:nvSpPr>
            <p:spPr>
              <a:xfrm>
                <a:off x="7334209" y="4672046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1" y="0"/>
                    </a:moveTo>
                    <a:cubicBezTo>
                      <a:pt x="20" y="10"/>
                      <a:pt x="30" y="30"/>
                      <a:pt x="50" y="49"/>
                    </a:cubicBezTo>
                    <a:lnTo>
                      <a:pt x="60" y="40"/>
                    </a:lnTo>
                    <a:cubicBezTo>
                      <a:pt x="40" y="20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39" name="Google Shape;3639;p21"/>
              <p:cNvSpPr/>
              <p:nvPr/>
            </p:nvSpPr>
            <p:spPr>
              <a:xfrm>
                <a:off x="7378061" y="4728186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59" y="1"/>
                    </a:moveTo>
                    <a:cubicBezTo>
                      <a:pt x="39" y="1"/>
                      <a:pt x="20" y="11"/>
                      <a:pt x="0" y="31"/>
                    </a:cubicBezTo>
                    <a:lnTo>
                      <a:pt x="10" y="40"/>
                    </a:lnTo>
                    <a:cubicBezTo>
                      <a:pt x="30" y="20"/>
                      <a:pt x="39" y="1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40" name="Google Shape;3640;p21"/>
              <p:cNvSpPr/>
              <p:nvPr/>
            </p:nvSpPr>
            <p:spPr>
              <a:xfrm>
                <a:off x="7369588" y="4768013"/>
                <a:ext cx="8686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10"/>
                      <a:pt x="20" y="20"/>
                      <a:pt x="20" y="29"/>
                    </a:cubicBezTo>
                    <a:cubicBezTo>
                      <a:pt x="20" y="29"/>
                      <a:pt x="31" y="39"/>
                      <a:pt x="31" y="49"/>
                    </a:cubicBezTo>
                    <a:lnTo>
                      <a:pt x="40" y="49"/>
                    </a:lnTo>
                    <a:cubicBezTo>
                      <a:pt x="40" y="29"/>
                      <a:pt x="2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41" name="Google Shape;3641;p21"/>
              <p:cNvSpPr/>
              <p:nvPr/>
            </p:nvSpPr>
            <p:spPr>
              <a:xfrm>
                <a:off x="7378061" y="4834533"/>
                <a:ext cx="14829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5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39" y="10"/>
                      <a:pt x="20" y="30"/>
                      <a:pt x="0" y="60"/>
                    </a:cubicBezTo>
                    <a:cubicBezTo>
                      <a:pt x="0" y="60"/>
                      <a:pt x="5" y="64"/>
                      <a:pt x="8" y="64"/>
                    </a:cubicBezTo>
                    <a:cubicBezTo>
                      <a:pt x="9" y="64"/>
                      <a:pt x="10" y="63"/>
                      <a:pt x="10" y="60"/>
                    </a:cubicBezTo>
                    <a:cubicBezTo>
                      <a:pt x="30" y="40"/>
                      <a:pt x="39" y="21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42" name="Google Shape;3642;p21"/>
              <p:cNvSpPr/>
              <p:nvPr/>
            </p:nvSpPr>
            <p:spPr>
              <a:xfrm>
                <a:off x="7407085" y="4855506"/>
                <a:ext cx="1504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71" h="50" extrusionOk="0">
                    <a:moveTo>
                      <a:pt x="70" y="0"/>
                    </a:moveTo>
                    <a:lnTo>
                      <a:pt x="70" y="0"/>
                    </a:lnTo>
                    <a:cubicBezTo>
                      <a:pt x="50" y="10"/>
                      <a:pt x="20" y="20"/>
                      <a:pt x="1" y="40"/>
                    </a:cubicBezTo>
                    <a:cubicBezTo>
                      <a:pt x="1" y="40"/>
                      <a:pt x="1" y="49"/>
                      <a:pt x="11" y="49"/>
                    </a:cubicBezTo>
                    <a:cubicBezTo>
                      <a:pt x="31" y="30"/>
                      <a:pt x="50" y="20"/>
                      <a:pt x="7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43" name="Google Shape;3643;p21"/>
              <p:cNvSpPr/>
              <p:nvPr/>
            </p:nvSpPr>
            <p:spPr>
              <a:xfrm>
                <a:off x="7290357" y="4623957"/>
                <a:ext cx="868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41" h="40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20" y="11"/>
                      <a:pt x="11" y="20"/>
                      <a:pt x="1" y="31"/>
                    </a:cubicBezTo>
                    <a:lnTo>
                      <a:pt x="11" y="40"/>
                    </a:lnTo>
                    <a:cubicBezTo>
                      <a:pt x="20" y="31"/>
                      <a:pt x="31" y="11"/>
                      <a:pt x="4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44" name="Google Shape;3644;p21"/>
              <p:cNvSpPr/>
              <p:nvPr/>
            </p:nvSpPr>
            <p:spPr>
              <a:xfrm>
                <a:off x="7282094" y="4584553"/>
                <a:ext cx="8474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40" h="7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" y="29"/>
                      <a:pt x="20" y="49"/>
                      <a:pt x="30" y="79"/>
                    </a:cubicBezTo>
                    <a:cubicBezTo>
                      <a:pt x="30" y="79"/>
                      <a:pt x="40" y="79"/>
                      <a:pt x="40" y="69"/>
                    </a:cubicBezTo>
                    <a:cubicBezTo>
                      <a:pt x="30" y="4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45" name="Google Shape;3645;p21"/>
              <p:cNvSpPr/>
              <p:nvPr/>
            </p:nvSpPr>
            <p:spPr>
              <a:xfrm>
                <a:off x="7304974" y="4605314"/>
                <a:ext cx="14829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0" extrusionOk="0">
                    <a:moveTo>
                      <a:pt x="69" y="0"/>
                    </a:moveTo>
                    <a:cubicBezTo>
                      <a:pt x="50" y="10"/>
                      <a:pt x="21" y="20"/>
                      <a:pt x="1" y="40"/>
                    </a:cubicBezTo>
                    <a:cubicBezTo>
                      <a:pt x="1" y="49"/>
                      <a:pt x="10" y="49"/>
                      <a:pt x="10" y="49"/>
                    </a:cubicBezTo>
                    <a:cubicBezTo>
                      <a:pt x="30" y="40"/>
                      <a:pt x="50" y="20"/>
                      <a:pt x="69" y="10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46" name="Google Shape;3646;p21"/>
              <p:cNvSpPr/>
              <p:nvPr/>
            </p:nvSpPr>
            <p:spPr>
              <a:xfrm>
                <a:off x="7311329" y="4648955"/>
                <a:ext cx="10592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50" h="45" extrusionOk="0">
                    <a:moveTo>
                      <a:pt x="50" y="1"/>
                    </a:moveTo>
                    <a:cubicBezTo>
                      <a:pt x="30" y="11"/>
                      <a:pt x="10" y="20"/>
                      <a:pt x="0" y="40"/>
                    </a:cubicBezTo>
                    <a:cubicBezTo>
                      <a:pt x="0" y="40"/>
                      <a:pt x="5" y="45"/>
                      <a:pt x="8" y="45"/>
                    </a:cubicBezTo>
                    <a:cubicBezTo>
                      <a:pt x="9" y="45"/>
                      <a:pt x="10" y="44"/>
                      <a:pt x="10" y="40"/>
                    </a:cubicBezTo>
                    <a:cubicBezTo>
                      <a:pt x="20" y="31"/>
                      <a:pt x="30" y="11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47" name="Google Shape;3647;p21"/>
              <p:cNvSpPr/>
              <p:nvPr/>
            </p:nvSpPr>
            <p:spPr>
              <a:xfrm>
                <a:off x="7288450" y="4705306"/>
                <a:ext cx="4237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20" h="21" extrusionOk="0">
                    <a:moveTo>
                      <a:pt x="0" y="1"/>
                    </a:moveTo>
                    <a:cubicBezTo>
                      <a:pt x="10" y="1"/>
                      <a:pt x="10" y="21"/>
                      <a:pt x="20" y="21"/>
                    </a:cubicBezTo>
                    <a:lnTo>
                      <a:pt x="20" y="10"/>
                    </a:lnTo>
                    <a:cubicBezTo>
                      <a:pt x="20" y="10"/>
                      <a:pt x="1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48" name="Google Shape;3648;p21"/>
              <p:cNvSpPr/>
              <p:nvPr/>
            </p:nvSpPr>
            <p:spPr>
              <a:xfrm>
                <a:off x="7257096" y="4707425"/>
                <a:ext cx="19066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0" h="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" y="20"/>
                      <a:pt x="59" y="40"/>
                      <a:pt x="79" y="59"/>
                    </a:cubicBezTo>
                    <a:lnTo>
                      <a:pt x="89" y="50"/>
                    </a:lnTo>
                    <a:cubicBezTo>
                      <a:pt x="59" y="30"/>
                      <a:pt x="3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49" name="Google Shape;3649;p21"/>
              <p:cNvSpPr/>
              <p:nvPr/>
            </p:nvSpPr>
            <p:spPr>
              <a:xfrm>
                <a:off x="7298830" y="4751277"/>
                <a:ext cx="10592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0" y="10"/>
                      <a:pt x="10" y="20"/>
                      <a:pt x="0" y="40"/>
                    </a:cubicBezTo>
                    <a:lnTo>
                      <a:pt x="10" y="49"/>
                    </a:lnTo>
                    <a:cubicBezTo>
                      <a:pt x="20" y="29"/>
                      <a:pt x="39" y="1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50" name="Google Shape;3650;p21"/>
              <p:cNvSpPr/>
              <p:nvPr/>
            </p:nvSpPr>
            <p:spPr>
              <a:xfrm>
                <a:off x="7309211" y="4730304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60" y="1"/>
                    </a:moveTo>
                    <a:cubicBezTo>
                      <a:pt x="59" y="1"/>
                      <a:pt x="59" y="1"/>
                      <a:pt x="59" y="1"/>
                    </a:cubicBezTo>
                    <a:lnTo>
                      <a:pt x="59" y="1"/>
                    </a:lnTo>
                    <a:lnTo>
                      <a:pt x="60" y="1"/>
                    </a:lnTo>
                    <a:close/>
                    <a:moveTo>
                      <a:pt x="59" y="1"/>
                    </a:moveTo>
                    <a:lnTo>
                      <a:pt x="1" y="30"/>
                    </a:lnTo>
                    <a:cubicBezTo>
                      <a:pt x="1" y="40"/>
                      <a:pt x="10" y="40"/>
                      <a:pt x="10" y="40"/>
                    </a:cubicBezTo>
                    <a:cubicBezTo>
                      <a:pt x="29" y="30"/>
                      <a:pt x="40" y="1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51" name="Google Shape;3651;p21"/>
              <p:cNvSpPr/>
              <p:nvPr/>
            </p:nvSpPr>
            <p:spPr>
              <a:xfrm>
                <a:off x="7321710" y="4761657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10"/>
                      <a:pt x="10" y="30"/>
                      <a:pt x="1" y="50"/>
                    </a:cubicBezTo>
                    <a:cubicBezTo>
                      <a:pt x="1" y="59"/>
                      <a:pt x="10" y="59"/>
                      <a:pt x="10" y="59"/>
                    </a:cubicBezTo>
                    <a:cubicBezTo>
                      <a:pt x="20" y="40"/>
                      <a:pt x="40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52" name="Google Shape;3652;p21"/>
              <p:cNvSpPr/>
              <p:nvPr/>
            </p:nvSpPr>
            <p:spPr>
              <a:xfrm>
                <a:off x="7296712" y="4780512"/>
                <a:ext cx="12711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60" h="20" extrusionOk="0">
                    <a:moveTo>
                      <a:pt x="1" y="0"/>
                    </a:moveTo>
                    <a:cubicBezTo>
                      <a:pt x="20" y="0"/>
                      <a:pt x="40" y="10"/>
                      <a:pt x="49" y="20"/>
                    </a:cubicBezTo>
                    <a:cubicBezTo>
                      <a:pt x="60" y="20"/>
                      <a:pt x="60" y="10"/>
                      <a:pt x="60" y="10"/>
                    </a:cubicBezTo>
                    <a:cubicBezTo>
                      <a:pt x="40" y="0"/>
                      <a:pt x="20" y="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53" name="Google Shape;3653;p21"/>
              <p:cNvSpPr/>
              <p:nvPr/>
            </p:nvSpPr>
            <p:spPr>
              <a:xfrm>
                <a:off x="7436319" y="4526083"/>
                <a:ext cx="847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0" h="60" extrusionOk="0">
                    <a:moveTo>
                      <a:pt x="1" y="1"/>
                    </a:moveTo>
                    <a:lnTo>
                      <a:pt x="1" y="10"/>
                    </a:lnTo>
                    <a:cubicBezTo>
                      <a:pt x="11" y="20"/>
                      <a:pt x="20" y="49"/>
                      <a:pt x="30" y="60"/>
                    </a:cubicBezTo>
                    <a:cubicBezTo>
                      <a:pt x="40" y="60"/>
                      <a:pt x="40" y="60"/>
                      <a:pt x="40" y="49"/>
                    </a:cubicBezTo>
                    <a:cubicBezTo>
                      <a:pt x="30" y="40"/>
                      <a:pt x="1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54" name="Google Shape;3654;p21"/>
              <p:cNvSpPr/>
              <p:nvPr/>
            </p:nvSpPr>
            <p:spPr>
              <a:xfrm>
                <a:off x="7430176" y="4482231"/>
                <a:ext cx="10592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0" h="60" extrusionOk="0">
                    <a:moveTo>
                      <a:pt x="0" y="0"/>
                    </a:moveTo>
                    <a:cubicBezTo>
                      <a:pt x="10" y="20"/>
                      <a:pt x="20" y="40"/>
                      <a:pt x="40" y="59"/>
                    </a:cubicBezTo>
                    <a:lnTo>
                      <a:pt x="49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55" name="Google Shape;3655;p21"/>
              <p:cNvSpPr/>
              <p:nvPr/>
            </p:nvSpPr>
            <p:spPr>
              <a:xfrm>
                <a:off x="7459411" y="4459351"/>
                <a:ext cx="14617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9" h="60" extrusionOk="0">
                    <a:moveTo>
                      <a:pt x="69" y="1"/>
                    </a:moveTo>
                    <a:cubicBezTo>
                      <a:pt x="49" y="20"/>
                      <a:pt x="20" y="30"/>
                      <a:pt x="0" y="49"/>
                    </a:cubicBezTo>
                    <a:cubicBezTo>
                      <a:pt x="0" y="49"/>
                      <a:pt x="0" y="60"/>
                      <a:pt x="10" y="60"/>
                    </a:cubicBezTo>
                    <a:cubicBezTo>
                      <a:pt x="29" y="49"/>
                      <a:pt x="49" y="20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7440556" y="4434353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0" y="0"/>
                    </a:moveTo>
                    <a:lnTo>
                      <a:pt x="59" y="60"/>
                    </a:lnTo>
                    <a:lnTo>
                      <a:pt x="70" y="49"/>
                    </a:lnTo>
                    <a:cubicBezTo>
                      <a:pt x="50" y="30"/>
                      <a:pt x="3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7461317" y="4409355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0"/>
                    </a:moveTo>
                    <a:lnTo>
                      <a:pt x="1" y="49"/>
                    </a:lnTo>
                    <a:cubicBezTo>
                      <a:pt x="1" y="59"/>
                      <a:pt x="11" y="59"/>
                      <a:pt x="11" y="59"/>
                    </a:cubicBezTo>
                    <a:cubicBezTo>
                      <a:pt x="20" y="40"/>
                      <a:pt x="40" y="2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7444582" y="439261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20"/>
                      <a:pt x="31" y="40"/>
                      <a:pt x="51" y="60"/>
                    </a:cubicBezTo>
                    <a:cubicBezTo>
                      <a:pt x="51" y="60"/>
                      <a:pt x="60" y="60"/>
                      <a:pt x="60" y="49"/>
                    </a:cubicBezTo>
                    <a:cubicBezTo>
                      <a:pt x="40" y="30"/>
                      <a:pt x="2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7459411" y="4369740"/>
                <a:ext cx="14617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20"/>
                      <a:pt x="20" y="39"/>
                      <a:pt x="0" y="59"/>
                    </a:cubicBezTo>
                    <a:lnTo>
                      <a:pt x="10" y="69"/>
                    </a:lnTo>
                    <a:cubicBezTo>
                      <a:pt x="29" y="50"/>
                      <a:pt x="49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7482290" y="4392619"/>
                <a:ext cx="14829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70" h="41" extrusionOk="0">
                    <a:moveTo>
                      <a:pt x="69" y="1"/>
                    </a:moveTo>
                    <a:cubicBezTo>
                      <a:pt x="50" y="10"/>
                      <a:pt x="20" y="20"/>
                      <a:pt x="0" y="30"/>
                    </a:cubicBezTo>
                    <a:lnTo>
                      <a:pt x="10" y="40"/>
                    </a:lnTo>
                    <a:cubicBezTo>
                      <a:pt x="30" y="30"/>
                      <a:pt x="50" y="10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7484409" y="4434353"/>
                <a:ext cx="14617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5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40" y="10"/>
                      <a:pt x="20" y="20"/>
                      <a:pt x="0" y="40"/>
                    </a:cubicBezTo>
                    <a:cubicBezTo>
                      <a:pt x="0" y="40"/>
                      <a:pt x="0" y="44"/>
                      <a:pt x="3" y="44"/>
                    </a:cubicBezTo>
                    <a:cubicBezTo>
                      <a:pt x="5" y="44"/>
                      <a:pt x="7" y="43"/>
                      <a:pt x="10" y="40"/>
                    </a:cubicBezTo>
                    <a:cubicBezTo>
                      <a:pt x="29" y="30"/>
                      <a:pt x="49" y="20"/>
                      <a:pt x="6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7478053" y="4469732"/>
                <a:ext cx="1906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90" h="40" extrusionOk="0">
                    <a:moveTo>
                      <a:pt x="89" y="0"/>
                    </a:moveTo>
                    <a:cubicBezTo>
                      <a:pt x="59" y="0"/>
                      <a:pt x="30" y="11"/>
                      <a:pt x="11" y="30"/>
                    </a:cubicBezTo>
                    <a:cubicBezTo>
                      <a:pt x="0" y="30"/>
                      <a:pt x="11" y="40"/>
                      <a:pt x="11" y="40"/>
                    </a:cubicBezTo>
                    <a:cubicBezTo>
                      <a:pt x="40" y="20"/>
                      <a:pt x="59" y="11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7482290" y="4501085"/>
                <a:ext cx="16736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79" h="40" extrusionOk="0">
                    <a:moveTo>
                      <a:pt x="79" y="0"/>
                    </a:moveTo>
                    <a:cubicBezTo>
                      <a:pt x="50" y="10"/>
                      <a:pt x="30" y="20"/>
                      <a:pt x="0" y="30"/>
                    </a:cubicBezTo>
                    <a:lnTo>
                      <a:pt x="0" y="40"/>
                    </a:lnTo>
                    <a:cubicBezTo>
                      <a:pt x="30" y="30"/>
                      <a:pt x="59" y="1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7480172" y="4538582"/>
                <a:ext cx="10592" cy="2118"/>
              </a:xfrm>
              <a:custGeom>
                <a:avLst/>
                <a:gdLst/>
                <a:ahLst/>
                <a:cxnLst/>
                <a:rect l="l" t="t" r="r" b="b"/>
                <a:pathLst>
                  <a:path w="50" h="10" extrusionOk="0">
                    <a:moveTo>
                      <a:pt x="1" y="1"/>
                    </a:moveTo>
                    <a:lnTo>
                      <a:pt x="1" y="10"/>
                    </a:lnTo>
                    <a:cubicBezTo>
                      <a:pt x="20" y="10"/>
                      <a:pt x="40" y="1"/>
                      <a:pt x="4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7467673" y="4567817"/>
                <a:ext cx="16948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80" h="30" extrusionOk="0">
                    <a:moveTo>
                      <a:pt x="79" y="0"/>
                    </a:moveTo>
                    <a:lnTo>
                      <a:pt x="79" y="0"/>
                    </a:lnTo>
                    <a:cubicBezTo>
                      <a:pt x="49" y="10"/>
                      <a:pt x="20" y="10"/>
                      <a:pt x="1" y="20"/>
                    </a:cubicBezTo>
                    <a:lnTo>
                      <a:pt x="1" y="29"/>
                    </a:lnTo>
                    <a:cubicBezTo>
                      <a:pt x="30" y="20"/>
                      <a:pt x="49" y="10"/>
                      <a:pt x="7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7448818" y="4597052"/>
                <a:ext cx="21185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0" extrusionOk="0">
                    <a:moveTo>
                      <a:pt x="99" y="0"/>
                    </a:moveTo>
                    <a:cubicBezTo>
                      <a:pt x="70" y="0"/>
                      <a:pt x="31" y="0"/>
                      <a:pt x="11" y="20"/>
                    </a:cubicBezTo>
                    <a:cubicBezTo>
                      <a:pt x="1" y="20"/>
                      <a:pt x="11" y="29"/>
                      <a:pt x="11" y="29"/>
                    </a:cubicBezTo>
                    <a:cubicBezTo>
                      <a:pt x="40" y="10"/>
                      <a:pt x="70" y="1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7419584" y="4553200"/>
                <a:ext cx="10804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30"/>
                      <a:pt x="21" y="69"/>
                      <a:pt x="40" y="89"/>
                    </a:cubicBezTo>
                    <a:cubicBezTo>
                      <a:pt x="40" y="92"/>
                      <a:pt x="41" y="93"/>
                      <a:pt x="43" y="93"/>
                    </a:cubicBezTo>
                    <a:cubicBezTo>
                      <a:pt x="46" y="93"/>
                      <a:pt x="50" y="89"/>
                      <a:pt x="50" y="89"/>
                    </a:cubicBezTo>
                    <a:cubicBezTo>
                      <a:pt x="40" y="59"/>
                      <a:pt x="21" y="3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68" name="Google Shape;3668;p21"/>
              <p:cNvSpPr/>
              <p:nvPr/>
            </p:nvSpPr>
            <p:spPr>
              <a:xfrm>
                <a:off x="7438438" y="4357029"/>
                <a:ext cx="10592" cy="18007"/>
              </a:xfrm>
              <a:custGeom>
                <a:avLst/>
                <a:gdLst/>
                <a:ahLst/>
                <a:cxnLst/>
                <a:rect l="l" t="t" r="r" b="b"/>
                <a:pathLst>
                  <a:path w="50" h="85" extrusionOk="0">
                    <a:moveTo>
                      <a:pt x="1" y="1"/>
                    </a:moveTo>
                    <a:cubicBezTo>
                      <a:pt x="20" y="31"/>
                      <a:pt x="30" y="60"/>
                      <a:pt x="40" y="80"/>
                    </a:cubicBezTo>
                    <a:cubicBezTo>
                      <a:pt x="40" y="83"/>
                      <a:pt x="41" y="84"/>
                      <a:pt x="43" y="84"/>
                    </a:cubicBezTo>
                    <a:cubicBezTo>
                      <a:pt x="45" y="84"/>
                      <a:pt x="50" y="80"/>
                      <a:pt x="50" y="80"/>
                    </a:cubicBezTo>
                    <a:cubicBezTo>
                      <a:pt x="40" y="51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69" name="Google Shape;3669;p21"/>
              <p:cNvSpPr/>
              <p:nvPr/>
            </p:nvSpPr>
            <p:spPr>
              <a:xfrm>
                <a:off x="7428057" y="4403000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40"/>
                      <a:pt x="50" y="60"/>
                    </a:cubicBezTo>
                    <a:cubicBezTo>
                      <a:pt x="50" y="60"/>
                      <a:pt x="59" y="60"/>
                      <a:pt x="59" y="50"/>
                    </a:cubicBezTo>
                    <a:cubicBezTo>
                      <a:pt x="50" y="30"/>
                      <a:pt x="2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70" name="Google Shape;3670;p21"/>
              <p:cNvSpPr/>
              <p:nvPr/>
            </p:nvSpPr>
            <p:spPr>
              <a:xfrm>
                <a:off x="7425939" y="4444734"/>
                <a:ext cx="14829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70" h="90" extrusionOk="0">
                    <a:moveTo>
                      <a:pt x="1" y="0"/>
                    </a:moveTo>
                    <a:lnTo>
                      <a:pt x="60" y="89"/>
                    </a:lnTo>
                    <a:cubicBezTo>
                      <a:pt x="60" y="89"/>
                      <a:pt x="69" y="89"/>
                      <a:pt x="69" y="79"/>
                    </a:cubicBezTo>
                    <a:cubicBezTo>
                      <a:pt x="50" y="50"/>
                      <a:pt x="30" y="3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71" name="Google Shape;3671;p21"/>
              <p:cNvSpPr/>
              <p:nvPr/>
            </p:nvSpPr>
            <p:spPr>
              <a:xfrm>
                <a:off x="7394586" y="4334361"/>
                <a:ext cx="4449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21" h="30" extrusionOk="0">
                    <a:moveTo>
                      <a:pt x="20" y="0"/>
                    </a:moveTo>
                    <a:lnTo>
                      <a:pt x="20" y="0"/>
                    </a:lnTo>
                    <a:cubicBezTo>
                      <a:pt x="20" y="10"/>
                      <a:pt x="1" y="20"/>
                      <a:pt x="1" y="29"/>
                    </a:cubicBezTo>
                    <a:lnTo>
                      <a:pt x="11" y="29"/>
                    </a:lnTo>
                    <a:cubicBezTo>
                      <a:pt x="20" y="20"/>
                      <a:pt x="20" y="10"/>
                      <a:pt x="2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</p:grpSp>
        <p:grpSp>
          <p:nvGrpSpPr>
            <p:cNvPr id="3672" name="Google Shape;3672;p21"/>
            <p:cNvGrpSpPr/>
            <p:nvPr/>
          </p:nvGrpSpPr>
          <p:grpSpPr>
            <a:xfrm>
              <a:off x="963107" y="4183314"/>
              <a:ext cx="275402" cy="601435"/>
              <a:chOff x="963107" y="4183314"/>
              <a:chExt cx="275402" cy="601435"/>
            </a:xfrm>
          </p:grpSpPr>
          <p:sp>
            <p:nvSpPr>
              <p:cNvPr id="3673" name="Google Shape;3673;p21"/>
              <p:cNvSpPr/>
              <p:nvPr/>
            </p:nvSpPr>
            <p:spPr>
              <a:xfrm>
                <a:off x="1009078" y="4223777"/>
                <a:ext cx="60588" cy="24404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152" extrusionOk="0">
                    <a:moveTo>
                      <a:pt x="0" y="0"/>
                    </a:moveTo>
                    <a:cubicBezTo>
                      <a:pt x="10" y="10"/>
                      <a:pt x="49" y="59"/>
                      <a:pt x="49" y="148"/>
                    </a:cubicBezTo>
                    <a:cubicBezTo>
                      <a:pt x="49" y="256"/>
                      <a:pt x="29" y="1034"/>
                      <a:pt x="79" y="1093"/>
                    </a:cubicBezTo>
                    <a:cubicBezTo>
                      <a:pt x="118" y="1132"/>
                      <a:pt x="217" y="1152"/>
                      <a:pt x="285" y="1152"/>
                    </a:cubicBezTo>
                    <a:lnTo>
                      <a:pt x="285" y="1102"/>
                    </a:lnTo>
                    <a:cubicBezTo>
                      <a:pt x="79" y="1102"/>
                      <a:pt x="118" y="955"/>
                      <a:pt x="118" y="492"/>
                    </a:cubicBezTo>
                    <a:cubicBezTo>
                      <a:pt x="118" y="177"/>
                      <a:pt x="128" y="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74" name="Google Shape;3674;p21"/>
              <p:cNvSpPr/>
              <p:nvPr/>
            </p:nvSpPr>
            <p:spPr>
              <a:xfrm>
                <a:off x="975606" y="4223777"/>
                <a:ext cx="94060" cy="273283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290" extrusionOk="0">
                    <a:moveTo>
                      <a:pt x="109" y="0"/>
                    </a:moveTo>
                    <a:lnTo>
                      <a:pt x="109" y="0"/>
                    </a:lnTo>
                    <a:cubicBezTo>
                      <a:pt x="30" y="20"/>
                      <a:pt x="1" y="128"/>
                      <a:pt x="1" y="453"/>
                    </a:cubicBezTo>
                    <a:cubicBezTo>
                      <a:pt x="1" y="1122"/>
                      <a:pt x="89" y="1279"/>
                      <a:pt x="443" y="1290"/>
                    </a:cubicBezTo>
                    <a:lnTo>
                      <a:pt x="443" y="1231"/>
                    </a:lnTo>
                    <a:lnTo>
                      <a:pt x="237" y="1181"/>
                    </a:lnTo>
                    <a:cubicBezTo>
                      <a:pt x="60" y="1142"/>
                      <a:pt x="109" y="768"/>
                      <a:pt x="80" y="354"/>
                    </a:cubicBezTo>
                    <a:cubicBezTo>
                      <a:pt x="60" y="118"/>
                      <a:pt x="89" y="30"/>
                      <a:pt x="10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75" name="Google Shape;3675;p21"/>
              <p:cNvSpPr/>
              <p:nvPr/>
            </p:nvSpPr>
            <p:spPr>
              <a:xfrm>
                <a:off x="984080" y="4223777"/>
                <a:ext cx="85586" cy="26078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231" extrusionOk="0">
                    <a:moveTo>
                      <a:pt x="59" y="0"/>
                    </a:moveTo>
                    <a:cubicBezTo>
                      <a:pt x="40" y="10"/>
                      <a:pt x="29" y="50"/>
                      <a:pt x="20" y="69"/>
                    </a:cubicBezTo>
                    <a:cubicBezTo>
                      <a:pt x="0" y="158"/>
                      <a:pt x="10" y="256"/>
                      <a:pt x="20" y="354"/>
                    </a:cubicBezTo>
                    <a:cubicBezTo>
                      <a:pt x="49" y="768"/>
                      <a:pt x="0" y="1142"/>
                      <a:pt x="177" y="1181"/>
                    </a:cubicBezTo>
                    <a:lnTo>
                      <a:pt x="403" y="1231"/>
                    </a:lnTo>
                    <a:lnTo>
                      <a:pt x="403" y="1152"/>
                    </a:lnTo>
                    <a:cubicBezTo>
                      <a:pt x="335" y="1152"/>
                      <a:pt x="226" y="1132"/>
                      <a:pt x="187" y="1093"/>
                    </a:cubicBezTo>
                    <a:cubicBezTo>
                      <a:pt x="128" y="1034"/>
                      <a:pt x="147" y="256"/>
                      <a:pt x="147" y="148"/>
                    </a:cubicBezTo>
                    <a:cubicBezTo>
                      <a:pt x="147" y="109"/>
                      <a:pt x="147" y="79"/>
                      <a:pt x="128" y="50"/>
                    </a:cubicBezTo>
                    <a:cubicBezTo>
                      <a:pt x="128" y="3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76" name="Google Shape;3676;p21"/>
              <p:cNvSpPr/>
              <p:nvPr/>
            </p:nvSpPr>
            <p:spPr>
              <a:xfrm>
                <a:off x="992342" y="4223777"/>
                <a:ext cx="77324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221" extrusionOk="0">
                    <a:moveTo>
                      <a:pt x="60" y="0"/>
                    </a:moveTo>
                    <a:cubicBezTo>
                      <a:pt x="40" y="10"/>
                      <a:pt x="30" y="50"/>
                      <a:pt x="20" y="69"/>
                    </a:cubicBezTo>
                    <a:cubicBezTo>
                      <a:pt x="1" y="158"/>
                      <a:pt x="10" y="256"/>
                      <a:pt x="20" y="354"/>
                    </a:cubicBezTo>
                    <a:cubicBezTo>
                      <a:pt x="49" y="768"/>
                      <a:pt x="1" y="1142"/>
                      <a:pt x="178" y="1181"/>
                    </a:cubicBezTo>
                    <a:lnTo>
                      <a:pt x="364" y="1220"/>
                    </a:lnTo>
                    <a:lnTo>
                      <a:pt x="364" y="1152"/>
                    </a:lnTo>
                    <a:cubicBezTo>
                      <a:pt x="296" y="1142"/>
                      <a:pt x="217" y="1132"/>
                      <a:pt x="178" y="1093"/>
                    </a:cubicBezTo>
                    <a:cubicBezTo>
                      <a:pt x="128" y="1034"/>
                      <a:pt x="148" y="256"/>
                      <a:pt x="148" y="148"/>
                    </a:cubicBezTo>
                    <a:cubicBezTo>
                      <a:pt x="148" y="109"/>
                      <a:pt x="138" y="79"/>
                      <a:pt x="128" y="50"/>
                    </a:cubicBezTo>
                    <a:cubicBezTo>
                      <a:pt x="119" y="3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77" name="Google Shape;3677;p21"/>
              <p:cNvSpPr/>
              <p:nvPr/>
            </p:nvSpPr>
            <p:spPr>
              <a:xfrm>
                <a:off x="988105" y="4223777"/>
                <a:ext cx="81561" cy="26078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31" extrusionOk="0">
                    <a:moveTo>
                      <a:pt x="60" y="0"/>
                    </a:moveTo>
                    <a:cubicBezTo>
                      <a:pt x="40" y="10"/>
                      <a:pt x="30" y="50"/>
                      <a:pt x="21" y="69"/>
                    </a:cubicBezTo>
                    <a:cubicBezTo>
                      <a:pt x="1" y="158"/>
                      <a:pt x="10" y="256"/>
                      <a:pt x="21" y="354"/>
                    </a:cubicBezTo>
                    <a:cubicBezTo>
                      <a:pt x="50" y="768"/>
                      <a:pt x="1" y="1142"/>
                      <a:pt x="178" y="1181"/>
                    </a:cubicBezTo>
                    <a:lnTo>
                      <a:pt x="384" y="1231"/>
                    </a:lnTo>
                    <a:lnTo>
                      <a:pt x="384" y="1152"/>
                    </a:lnTo>
                    <a:cubicBezTo>
                      <a:pt x="316" y="1152"/>
                      <a:pt x="217" y="1132"/>
                      <a:pt x="178" y="1093"/>
                    </a:cubicBezTo>
                    <a:cubicBezTo>
                      <a:pt x="128" y="1034"/>
                      <a:pt x="148" y="256"/>
                      <a:pt x="148" y="148"/>
                    </a:cubicBezTo>
                    <a:cubicBezTo>
                      <a:pt x="148" y="109"/>
                      <a:pt x="139" y="79"/>
                      <a:pt x="128" y="50"/>
                    </a:cubicBezTo>
                    <a:cubicBezTo>
                      <a:pt x="119" y="30"/>
                      <a:pt x="109" y="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78" name="Google Shape;3678;p21"/>
              <p:cNvSpPr/>
              <p:nvPr/>
            </p:nvSpPr>
            <p:spPr>
              <a:xfrm>
                <a:off x="988105" y="4221658"/>
                <a:ext cx="83892" cy="262479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239" extrusionOk="0">
                    <a:moveTo>
                      <a:pt x="158" y="985"/>
                    </a:moveTo>
                    <a:cubicBezTo>
                      <a:pt x="158" y="1014"/>
                      <a:pt x="158" y="1034"/>
                      <a:pt x="168" y="1064"/>
                    </a:cubicBezTo>
                    <a:cubicBezTo>
                      <a:pt x="168" y="1034"/>
                      <a:pt x="158" y="1014"/>
                      <a:pt x="158" y="985"/>
                    </a:cubicBezTo>
                    <a:close/>
                    <a:moveTo>
                      <a:pt x="168" y="1064"/>
                    </a:moveTo>
                    <a:cubicBezTo>
                      <a:pt x="168" y="1083"/>
                      <a:pt x="178" y="1093"/>
                      <a:pt x="178" y="1103"/>
                    </a:cubicBezTo>
                    <a:cubicBezTo>
                      <a:pt x="188" y="1112"/>
                      <a:pt x="207" y="1123"/>
                      <a:pt x="217" y="1132"/>
                    </a:cubicBezTo>
                    <a:cubicBezTo>
                      <a:pt x="246" y="1142"/>
                      <a:pt x="276" y="1142"/>
                      <a:pt x="296" y="1152"/>
                    </a:cubicBezTo>
                    <a:lnTo>
                      <a:pt x="296" y="1152"/>
                    </a:lnTo>
                    <a:cubicBezTo>
                      <a:pt x="276" y="1142"/>
                      <a:pt x="246" y="1142"/>
                      <a:pt x="217" y="1123"/>
                    </a:cubicBezTo>
                    <a:cubicBezTo>
                      <a:pt x="207" y="1123"/>
                      <a:pt x="198" y="1112"/>
                      <a:pt x="188" y="1103"/>
                    </a:cubicBezTo>
                    <a:cubicBezTo>
                      <a:pt x="178" y="1093"/>
                      <a:pt x="178" y="1083"/>
                      <a:pt x="168" y="1064"/>
                    </a:cubicBezTo>
                    <a:close/>
                    <a:moveTo>
                      <a:pt x="296" y="1152"/>
                    </a:moveTo>
                    <a:cubicBezTo>
                      <a:pt x="325" y="1162"/>
                      <a:pt x="355" y="1162"/>
                      <a:pt x="384" y="1162"/>
                    </a:cubicBezTo>
                    <a:cubicBezTo>
                      <a:pt x="355" y="1162"/>
                      <a:pt x="325" y="1152"/>
                      <a:pt x="296" y="1152"/>
                    </a:cubicBezTo>
                    <a:close/>
                    <a:moveTo>
                      <a:pt x="80" y="1"/>
                    </a:moveTo>
                    <a:cubicBezTo>
                      <a:pt x="69" y="1"/>
                      <a:pt x="60" y="1"/>
                      <a:pt x="50" y="10"/>
                    </a:cubicBezTo>
                    <a:cubicBezTo>
                      <a:pt x="40" y="10"/>
                      <a:pt x="40" y="20"/>
                      <a:pt x="40" y="20"/>
                    </a:cubicBezTo>
                    <a:cubicBezTo>
                      <a:pt x="30" y="30"/>
                      <a:pt x="30" y="40"/>
                      <a:pt x="30" y="40"/>
                    </a:cubicBezTo>
                    <a:cubicBezTo>
                      <a:pt x="21" y="60"/>
                      <a:pt x="21" y="69"/>
                      <a:pt x="21" y="89"/>
                    </a:cubicBezTo>
                    <a:cubicBezTo>
                      <a:pt x="10" y="119"/>
                      <a:pt x="10" y="148"/>
                      <a:pt x="10" y="178"/>
                    </a:cubicBezTo>
                    <a:cubicBezTo>
                      <a:pt x="1" y="227"/>
                      <a:pt x="10" y="286"/>
                      <a:pt x="10" y="345"/>
                    </a:cubicBezTo>
                    <a:cubicBezTo>
                      <a:pt x="21" y="463"/>
                      <a:pt x="21" y="571"/>
                      <a:pt x="30" y="690"/>
                    </a:cubicBezTo>
                    <a:lnTo>
                      <a:pt x="30" y="856"/>
                    </a:lnTo>
                    <a:cubicBezTo>
                      <a:pt x="40" y="916"/>
                      <a:pt x="40" y="975"/>
                      <a:pt x="50" y="1034"/>
                    </a:cubicBezTo>
                    <a:cubicBezTo>
                      <a:pt x="60" y="1053"/>
                      <a:pt x="69" y="1083"/>
                      <a:pt x="80" y="1112"/>
                    </a:cubicBezTo>
                    <a:cubicBezTo>
                      <a:pt x="89" y="1142"/>
                      <a:pt x="109" y="1162"/>
                      <a:pt x="139" y="1182"/>
                    </a:cubicBezTo>
                    <a:cubicBezTo>
                      <a:pt x="139" y="1182"/>
                      <a:pt x="148" y="1191"/>
                      <a:pt x="158" y="1191"/>
                    </a:cubicBezTo>
                    <a:cubicBezTo>
                      <a:pt x="158" y="1191"/>
                      <a:pt x="168" y="1191"/>
                      <a:pt x="178" y="1201"/>
                    </a:cubicBezTo>
                    <a:lnTo>
                      <a:pt x="217" y="1201"/>
                    </a:lnTo>
                    <a:lnTo>
                      <a:pt x="306" y="1221"/>
                    </a:lnTo>
                    <a:cubicBezTo>
                      <a:pt x="351" y="1233"/>
                      <a:pt x="378" y="1239"/>
                      <a:pt x="385" y="1239"/>
                    </a:cubicBezTo>
                    <a:cubicBezTo>
                      <a:pt x="395" y="1239"/>
                      <a:pt x="369" y="1228"/>
                      <a:pt x="306" y="1211"/>
                    </a:cubicBezTo>
                    <a:lnTo>
                      <a:pt x="217" y="1191"/>
                    </a:lnTo>
                    <a:lnTo>
                      <a:pt x="178" y="1182"/>
                    </a:lnTo>
                    <a:lnTo>
                      <a:pt x="158" y="1182"/>
                    </a:lnTo>
                    <a:cubicBezTo>
                      <a:pt x="158" y="1171"/>
                      <a:pt x="148" y="1171"/>
                      <a:pt x="139" y="1171"/>
                    </a:cubicBezTo>
                    <a:cubicBezTo>
                      <a:pt x="119" y="1152"/>
                      <a:pt x="99" y="1132"/>
                      <a:pt x="89" y="1103"/>
                    </a:cubicBezTo>
                    <a:cubicBezTo>
                      <a:pt x="80" y="1083"/>
                      <a:pt x="69" y="1053"/>
                      <a:pt x="69" y="1024"/>
                    </a:cubicBezTo>
                    <a:cubicBezTo>
                      <a:pt x="50" y="975"/>
                      <a:pt x="50" y="916"/>
                      <a:pt x="50" y="856"/>
                    </a:cubicBezTo>
                    <a:cubicBezTo>
                      <a:pt x="40" y="797"/>
                      <a:pt x="40" y="749"/>
                      <a:pt x="40" y="690"/>
                    </a:cubicBezTo>
                    <a:cubicBezTo>
                      <a:pt x="40" y="571"/>
                      <a:pt x="30" y="453"/>
                      <a:pt x="21" y="345"/>
                    </a:cubicBezTo>
                    <a:cubicBezTo>
                      <a:pt x="21" y="286"/>
                      <a:pt x="10" y="227"/>
                      <a:pt x="21" y="178"/>
                    </a:cubicBezTo>
                    <a:cubicBezTo>
                      <a:pt x="21" y="148"/>
                      <a:pt x="21" y="119"/>
                      <a:pt x="30" y="89"/>
                    </a:cubicBezTo>
                    <a:cubicBezTo>
                      <a:pt x="30" y="79"/>
                      <a:pt x="30" y="60"/>
                      <a:pt x="40" y="50"/>
                    </a:cubicBezTo>
                    <a:cubicBezTo>
                      <a:pt x="40" y="30"/>
                      <a:pt x="50" y="20"/>
                      <a:pt x="60" y="10"/>
                    </a:cubicBezTo>
                    <a:lnTo>
                      <a:pt x="99" y="10"/>
                    </a:lnTo>
                    <a:cubicBezTo>
                      <a:pt x="99" y="10"/>
                      <a:pt x="109" y="20"/>
                      <a:pt x="109" y="30"/>
                    </a:cubicBezTo>
                    <a:lnTo>
                      <a:pt x="119" y="40"/>
                    </a:lnTo>
                    <a:cubicBezTo>
                      <a:pt x="128" y="69"/>
                      <a:pt x="139" y="99"/>
                      <a:pt x="139" y="128"/>
                    </a:cubicBezTo>
                    <a:lnTo>
                      <a:pt x="139" y="207"/>
                    </a:lnTo>
                    <a:lnTo>
                      <a:pt x="139" y="296"/>
                    </a:lnTo>
                    <a:lnTo>
                      <a:pt x="139" y="640"/>
                    </a:lnTo>
                    <a:cubicBezTo>
                      <a:pt x="139" y="758"/>
                      <a:pt x="148" y="867"/>
                      <a:pt x="158" y="985"/>
                    </a:cubicBezTo>
                    <a:cubicBezTo>
                      <a:pt x="148" y="867"/>
                      <a:pt x="148" y="758"/>
                      <a:pt x="148" y="640"/>
                    </a:cubicBezTo>
                    <a:lnTo>
                      <a:pt x="148" y="296"/>
                    </a:lnTo>
                    <a:lnTo>
                      <a:pt x="148" y="207"/>
                    </a:lnTo>
                    <a:lnTo>
                      <a:pt x="148" y="128"/>
                    </a:lnTo>
                    <a:cubicBezTo>
                      <a:pt x="148" y="99"/>
                      <a:pt x="139" y="69"/>
                      <a:pt x="128" y="40"/>
                    </a:cubicBezTo>
                    <a:cubicBezTo>
                      <a:pt x="128" y="30"/>
                      <a:pt x="119" y="30"/>
                      <a:pt x="119" y="20"/>
                    </a:cubicBez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79" name="Google Shape;3679;p21"/>
              <p:cNvSpPr/>
              <p:nvPr/>
            </p:nvSpPr>
            <p:spPr>
              <a:xfrm>
                <a:off x="1127713" y="4438590"/>
                <a:ext cx="60800" cy="244048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152" extrusionOk="0">
                    <a:moveTo>
                      <a:pt x="287" y="0"/>
                    </a:moveTo>
                    <a:cubicBezTo>
                      <a:pt x="169" y="0"/>
                      <a:pt x="178" y="177"/>
                      <a:pt x="178" y="492"/>
                    </a:cubicBezTo>
                    <a:cubicBezTo>
                      <a:pt x="178" y="954"/>
                      <a:pt x="217" y="1092"/>
                      <a:pt x="1" y="1102"/>
                    </a:cubicBezTo>
                    <a:lnTo>
                      <a:pt x="1" y="1151"/>
                    </a:lnTo>
                    <a:cubicBezTo>
                      <a:pt x="70" y="1151"/>
                      <a:pt x="169" y="1132"/>
                      <a:pt x="208" y="1092"/>
                    </a:cubicBezTo>
                    <a:cubicBezTo>
                      <a:pt x="267" y="1033"/>
                      <a:pt x="247" y="256"/>
                      <a:pt x="247" y="138"/>
                    </a:cubicBezTo>
                    <a:cubicBezTo>
                      <a:pt x="247" y="59"/>
                      <a:pt x="276" y="10"/>
                      <a:pt x="287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80" name="Google Shape;3680;p21"/>
              <p:cNvSpPr/>
              <p:nvPr/>
            </p:nvSpPr>
            <p:spPr>
              <a:xfrm>
                <a:off x="1127713" y="4438590"/>
                <a:ext cx="94272" cy="273071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289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365" y="29"/>
                      <a:pt x="385" y="118"/>
                      <a:pt x="365" y="344"/>
                    </a:cubicBezTo>
                    <a:cubicBezTo>
                      <a:pt x="335" y="768"/>
                      <a:pt x="385" y="1142"/>
                      <a:pt x="217" y="1181"/>
                    </a:cubicBezTo>
                    <a:lnTo>
                      <a:pt x="1" y="1220"/>
                    </a:lnTo>
                    <a:lnTo>
                      <a:pt x="1" y="1289"/>
                    </a:lnTo>
                    <a:cubicBezTo>
                      <a:pt x="355" y="1280"/>
                      <a:pt x="444" y="1122"/>
                      <a:pt x="444" y="453"/>
                    </a:cubicBezTo>
                    <a:cubicBezTo>
                      <a:pt x="444" y="128"/>
                      <a:pt x="424" y="20"/>
                      <a:pt x="33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81" name="Google Shape;3681;p21"/>
              <p:cNvSpPr/>
              <p:nvPr/>
            </p:nvSpPr>
            <p:spPr>
              <a:xfrm>
                <a:off x="1127713" y="4438590"/>
                <a:ext cx="87917" cy="260572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30" extrusionOk="0">
                    <a:moveTo>
                      <a:pt x="316" y="0"/>
                    </a:moveTo>
                    <a:cubicBezTo>
                      <a:pt x="296" y="0"/>
                      <a:pt x="287" y="29"/>
                      <a:pt x="276" y="40"/>
                    </a:cubicBezTo>
                    <a:cubicBezTo>
                      <a:pt x="267" y="79"/>
                      <a:pt x="257" y="108"/>
                      <a:pt x="257" y="138"/>
                    </a:cubicBezTo>
                    <a:cubicBezTo>
                      <a:pt x="257" y="256"/>
                      <a:pt x="276" y="1033"/>
                      <a:pt x="217" y="1092"/>
                    </a:cubicBezTo>
                    <a:cubicBezTo>
                      <a:pt x="178" y="1132"/>
                      <a:pt x="80" y="1151"/>
                      <a:pt x="1" y="1151"/>
                    </a:cubicBezTo>
                    <a:lnTo>
                      <a:pt x="1" y="1230"/>
                    </a:lnTo>
                    <a:lnTo>
                      <a:pt x="228" y="1181"/>
                    </a:lnTo>
                    <a:cubicBezTo>
                      <a:pt x="414" y="1142"/>
                      <a:pt x="355" y="768"/>
                      <a:pt x="395" y="344"/>
                    </a:cubicBezTo>
                    <a:cubicBezTo>
                      <a:pt x="395" y="256"/>
                      <a:pt x="405" y="158"/>
                      <a:pt x="385" y="69"/>
                    </a:cubicBezTo>
                    <a:cubicBezTo>
                      <a:pt x="385" y="49"/>
                      <a:pt x="375" y="10"/>
                      <a:pt x="35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82" name="Google Shape;3682;p21"/>
              <p:cNvSpPr/>
              <p:nvPr/>
            </p:nvSpPr>
            <p:spPr>
              <a:xfrm>
                <a:off x="1127713" y="4438590"/>
                <a:ext cx="77536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221" extrusionOk="0">
                    <a:moveTo>
                      <a:pt x="276" y="0"/>
                    </a:moveTo>
                    <a:cubicBezTo>
                      <a:pt x="257" y="0"/>
                      <a:pt x="247" y="29"/>
                      <a:pt x="237" y="40"/>
                    </a:cubicBezTo>
                    <a:cubicBezTo>
                      <a:pt x="228" y="79"/>
                      <a:pt x="228" y="108"/>
                      <a:pt x="228" y="138"/>
                    </a:cubicBezTo>
                    <a:cubicBezTo>
                      <a:pt x="228" y="256"/>
                      <a:pt x="247" y="1033"/>
                      <a:pt x="188" y="1092"/>
                    </a:cubicBezTo>
                    <a:cubicBezTo>
                      <a:pt x="158" y="1132"/>
                      <a:pt x="70" y="1142"/>
                      <a:pt x="1" y="1151"/>
                    </a:cubicBezTo>
                    <a:lnTo>
                      <a:pt x="1" y="1220"/>
                    </a:lnTo>
                    <a:lnTo>
                      <a:pt x="198" y="1181"/>
                    </a:lnTo>
                    <a:cubicBezTo>
                      <a:pt x="365" y="1142"/>
                      <a:pt x="316" y="768"/>
                      <a:pt x="346" y="344"/>
                    </a:cubicBezTo>
                    <a:cubicBezTo>
                      <a:pt x="355" y="256"/>
                      <a:pt x="365" y="158"/>
                      <a:pt x="346" y="69"/>
                    </a:cubicBezTo>
                    <a:cubicBezTo>
                      <a:pt x="346" y="49"/>
                      <a:pt x="335" y="10"/>
                      <a:pt x="316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83" name="Google Shape;3683;p21"/>
              <p:cNvSpPr/>
              <p:nvPr/>
            </p:nvSpPr>
            <p:spPr>
              <a:xfrm>
                <a:off x="1127713" y="4438590"/>
                <a:ext cx="81773" cy="258666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221" extrusionOk="0">
                    <a:moveTo>
                      <a:pt x="296" y="0"/>
                    </a:moveTo>
                    <a:cubicBezTo>
                      <a:pt x="276" y="0"/>
                      <a:pt x="267" y="29"/>
                      <a:pt x="257" y="40"/>
                    </a:cubicBezTo>
                    <a:cubicBezTo>
                      <a:pt x="247" y="79"/>
                      <a:pt x="247" y="108"/>
                      <a:pt x="247" y="138"/>
                    </a:cubicBezTo>
                    <a:cubicBezTo>
                      <a:pt x="247" y="256"/>
                      <a:pt x="267" y="1033"/>
                      <a:pt x="208" y="1092"/>
                    </a:cubicBezTo>
                    <a:cubicBezTo>
                      <a:pt x="169" y="1132"/>
                      <a:pt x="70" y="1151"/>
                      <a:pt x="1" y="1151"/>
                    </a:cubicBezTo>
                    <a:lnTo>
                      <a:pt x="1" y="1220"/>
                    </a:lnTo>
                    <a:lnTo>
                      <a:pt x="217" y="1181"/>
                    </a:lnTo>
                    <a:cubicBezTo>
                      <a:pt x="385" y="1142"/>
                      <a:pt x="335" y="768"/>
                      <a:pt x="365" y="344"/>
                    </a:cubicBezTo>
                    <a:cubicBezTo>
                      <a:pt x="375" y="256"/>
                      <a:pt x="385" y="158"/>
                      <a:pt x="365" y="69"/>
                    </a:cubicBezTo>
                    <a:cubicBezTo>
                      <a:pt x="365" y="49"/>
                      <a:pt x="355" y="10"/>
                      <a:pt x="335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84" name="Google Shape;3684;p21"/>
              <p:cNvSpPr/>
              <p:nvPr/>
            </p:nvSpPr>
            <p:spPr>
              <a:xfrm>
                <a:off x="1126018" y="4436260"/>
                <a:ext cx="83468" cy="26269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240" extrusionOk="0">
                    <a:moveTo>
                      <a:pt x="295" y="1"/>
                    </a:moveTo>
                    <a:cubicBezTo>
                      <a:pt x="295" y="11"/>
                      <a:pt x="284" y="11"/>
                      <a:pt x="284" y="21"/>
                    </a:cubicBezTo>
                    <a:cubicBezTo>
                      <a:pt x="275" y="31"/>
                      <a:pt x="275" y="31"/>
                      <a:pt x="275" y="40"/>
                    </a:cubicBezTo>
                    <a:cubicBezTo>
                      <a:pt x="255" y="70"/>
                      <a:pt x="255" y="99"/>
                      <a:pt x="255" y="129"/>
                    </a:cubicBezTo>
                    <a:cubicBezTo>
                      <a:pt x="265" y="99"/>
                      <a:pt x="265" y="70"/>
                      <a:pt x="284" y="40"/>
                    </a:cubicBezTo>
                    <a:lnTo>
                      <a:pt x="284" y="31"/>
                    </a:lnTo>
                    <a:cubicBezTo>
                      <a:pt x="295" y="21"/>
                      <a:pt x="295" y="11"/>
                      <a:pt x="304" y="11"/>
                    </a:cubicBezTo>
                    <a:lnTo>
                      <a:pt x="343" y="11"/>
                    </a:lnTo>
                    <a:cubicBezTo>
                      <a:pt x="334" y="1"/>
                      <a:pt x="324" y="1"/>
                      <a:pt x="324" y="1"/>
                    </a:cubicBezTo>
                    <a:close/>
                    <a:moveTo>
                      <a:pt x="255" y="129"/>
                    </a:moveTo>
                    <a:cubicBezTo>
                      <a:pt x="245" y="149"/>
                      <a:pt x="255" y="178"/>
                      <a:pt x="255" y="208"/>
                    </a:cubicBezTo>
                    <a:lnTo>
                      <a:pt x="255" y="129"/>
                    </a:lnTo>
                    <a:close/>
                    <a:moveTo>
                      <a:pt x="255" y="208"/>
                    </a:moveTo>
                    <a:lnTo>
                      <a:pt x="255" y="296"/>
                    </a:lnTo>
                    <a:lnTo>
                      <a:pt x="255" y="641"/>
                    </a:lnTo>
                    <a:cubicBezTo>
                      <a:pt x="255" y="749"/>
                      <a:pt x="255" y="867"/>
                      <a:pt x="245" y="985"/>
                    </a:cubicBezTo>
                    <a:cubicBezTo>
                      <a:pt x="255" y="867"/>
                      <a:pt x="255" y="749"/>
                      <a:pt x="265" y="641"/>
                    </a:cubicBezTo>
                    <a:lnTo>
                      <a:pt x="265" y="296"/>
                    </a:lnTo>
                    <a:lnTo>
                      <a:pt x="255" y="208"/>
                    </a:lnTo>
                    <a:close/>
                    <a:moveTo>
                      <a:pt x="245" y="985"/>
                    </a:moveTo>
                    <a:cubicBezTo>
                      <a:pt x="245" y="1005"/>
                      <a:pt x="236" y="1034"/>
                      <a:pt x="236" y="1063"/>
                    </a:cubicBezTo>
                    <a:lnTo>
                      <a:pt x="236" y="1063"/>
                    </a:lnTo>
                    <a:cubicBezTo>
                      <a:pt x="236" y="1034"/>
                      <a:pt x="245" y="1015"/>
                      <a:pt x="245" y="985"/>
                    </a:cubicBezTo>
                    <a:close/>
                    <a:moveTo>
                      <a:pt x="216" y="1103"/>
                    </a:moveTo>
                    <a:lnTo>
                      <a:pt x="216" y="1103"/>
                    </a:lnTo>
                    <a:cubicBezTo>
                      <a:pt x="206" y="1113"/>
                      <a:pt x="196" y="1123"/>
                      <a:pt x="177" y="1133"/>
                    </a:cubicBezTo>
                    <a:cubicBezTo>
                      <a:pt x="196" y="1123"/>
                      <a:pt x="206" y="1123"/>
                      <a:pt x="216" y="1103"/>
                    </a:cubicBezTo>
                    <a:close/>
                    <a:moveTo>
                      <a:pt x="97" y="1153"/>
                    </a:moveTo>
                    <a:lnTo>
                      <a:pt x="97" y="1153"/>
                    </a:lnTo>
                    <a:cubicBezTo>
                      <a:pt x="68" y="1162"/>
                      <a:pt x="39" y="1162"/>
                      <a:pt x="9" y="1162"/>
                    </a:cubicBezTo>
                    <a:cubicBezTo>
                      <a:pt x="9" y="1172"/>
                      <a:pt x="9" y="1172"/>
                      <a:pt x="19" y="1172"/>
                    </a:cubicBezTo>
                    <a:cubicBezTo>
                      <a:pt x="39" y="1162"/>
                      <a:pt x="68" y="1162"/>
                      <a:pt x="97" y="1153"/>
                    </a:cubicBezTo>
                    <a:close/>
                    <a:moveTo>
                      <a:pt x="343" y="11"/>
                    </a:moveTo>
                    <a:cubicBezTo>
                      <a:pt x="354" y="21"/>
                      <a:pt x="354" y="31"/>
                      <a:pt x="363" y="51"/>
                    </a:cubicBezTo>
                    <a:cubicBezTo>
                      <a:pt x="363" y="60"/>
                      <a:pt x="363" y="70"/>
                      <a:pt x="373" y="90"/>
                    </a:cubicBezTo>
                    <a:cubicBezTo>
                      <a:pt x="373" y="119"/>
                      <a:pt x="373" y="149"/>
                      <a:pt x="383" y="169"/>
                    </a:cubicBezTo>
                    <a:cubicBezTo>
                      <a:pt x="383" y="228"/>
                      <a:pt x="373" y="287"/>
                      <a:pt x="373" y="346"/>
                    </a:cubicBezTo>
                    <a:cubicBezTo>
                      <a:pt x="363" y="454"/>
                      <a:pt x="363" y="572"/>
                      <a:pt x="354" y="690"/>
                    </a:cubicBezTo>
                    <a:lnTo>
                      <a:pt x="354" y="858"/>
                    </a:lnTo>
                    <a:cubicBezTo>
                      <a:pt x="343" y="917"/>
                      <a:pt x="343" y="976"/>
                      <a:pt x="334" y="1024"/>
                    </a:cubicBezTo>
                    <a:cubicBezTo>
                      <a:pt x="324" y="1054"/>
                      <a:pt x="314" y="1083"/>
                      <a:pt x="304" y="1103"/>
                    </a:cubicBezTo>
                    <a:cubicBezTo>
                      <a:pt x="295" y="1133"/>
                      <a:pt x="275" y="1153"/>
                      <a:pt x="255" y="1172"/>
                    </a:cubicBezTo>
                    <a:cubicBezTo>
                      <a:pt x="245" y="1172"/>
                      <a:pt x="245" y="1172"/>
                      <a:pt x="236" y="1182"/>
                    </a:cubicBezTo>
                    <a:lnTo>
                      <a:pt x="216" y="1182"/>
                    </a:lnTo>
                    <a:lnTo>
                      <a:pt x="177" y="1192"/>
                    </a:lnTo>
                    <a:lnTo>
                      <a:pt x="98" y="1212"/>
                    </a:lnTo>
                    <a:cubicBezTo>
                      <a:pt x="29" y="1229"/>
                      <a:pt x="0" y="1239"/>
                      <a:pt x="12" y="1239"/>
                    </a:cubicBezTo>
                    <a:cubicBezTo>
                      <a:pt x="20" y="1239"/>
                      <a:pt x="48" y="1234"/>
                      <a:pt x="98" y="1221"/>
                    </a:cubicBezTo>
                    <a:lnTo>
                      <a:pt x="177" y="1202"/>
                    </a:lnTo>
                    <a:lnTo>
                      <a:pt x="225" y="1192"/>
                    </a:lnTo>
                    <a:lnTo>
                      <a:pt x="245" y="1192"/>
                    </a:lnTo>
                    <a:cubicBezTo>
                      <a:pt x="245" y="1182"/>
                      <a:pt x="255" y="1182"/>
                      <a:pt x="265" y="1182"/>
                    </a:cubicBezTo>
                    <a:cubicBezTo>
                      <a:pt x="284" y="1162"/>
                      <a:pt x="304" y="1143"/>
                      <a:pt x="314" y="1113"/>
                    </a:cubicBezTo>
                    <a:cubicBezTo>
                      <a:pt x="334" y="1083"/>
                      <a:pt x="334" y="1054"/>
                      <a:pt x="343" y="1024"/>
                    </a:cubicBezTo>
                    <a:cubicBezTo>
                      <a:pt x="354" y="976"/>
                      <a:pt x="363" y="917"/>
                      <a:pt x="363" y="858"/>
                    </a:cubicBezTo>
                    <a:cubicBezTo>
                      <a:pt x="363" y="798"/>
                      <a:pt x="363" y="739"/>
                      <a:pt x="373" y="690"/>
                    </a:cubicBezTo>
                    <a:cubicBezTo>
                      <a:pt x="373" y="572"/>
                      <a:pt x="373" y="454"/>
                      <a:pt x="383" y="346"/>
                    </a:cubicBezTo>
                    <a:cubicBezTo>
                      <a:pt x="393" y="287"/>
                      <a:pt x="393" y="228"/>
                      <a:pt x="393" y="169"/>
                    </a:cubicBezTo>
                    <a:cubicBezTo>
                      <a:pt x="383" y="139"/>
                      <a:pt x="383" y="119"/>
                      <a:pt x="383" y="90"/>
                    </a:cubicBezTo>
                    <a:cubicBezTo>
                      <a:pt x="373" y="70"/>
                      <a:pt x="373" y="60"/>
                      <a:pt x="373" y="40"/>
                    </a:cubicBezTo>
                    <a:cubicBezTo>
                      <a:pt x="363" y="40"/>
                      <a:pt x="363" y="31"/>
                      <a:pt x="363" y="21"/>
                    </a:cubicBezTo>
                    <a:cubicBezTo>
                      <a:pt x="354" y="21"/>
                      <a:pt x="354" y="11"/>
                      <a:pt x="343" y="1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85" name="Google Shape;3685;p21"/>
              <p:cNvSpPr/>
              <p:nvPr/>
            </p:nvSpPr>
            <p:spPr>
              <a:xfrm>
                <a:off x="1056956" y="4184161"/>
                <a:ext cx="77324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835" extrusionOk="0">
                    <a:moveTo>
                      <a:pt x="188" y="1"/>
                    </a:moveTo>
                    <a:cubicBezTo>
                      <a:pt x="0" y="1"/>
                      <a:pt x="20" y="237"/>
                      <a:pt x="20" y="522"/>
                    </a:cubicBezTo>
                    <a:lnTo>
                      <a:pt x="20" y="2835"/>
                    </a:lnTo>
                    <a:lnTo>
                      <a:pt x="355" y="2835"/>
                    </a:lnTo>
                    <a:lnTo>
                      <a:pt x="355" y="522"/>
                    </a:lnTo>
                    <a:cubicBezTo>
                      <a:pt x="355" y="237"/>
                      <a:pt x="365" y="1"/>
                      <a:pt x="18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86" name="Google Shape;3686;p21"/>
              <p:cNvSpPr/>
              <p:nvPr/>
            </p:nvSpPr>
            <p:spPr>
              <a:xfrm>
                <a:off x="1069455" y="4184161"/>
                <a:ext cx="54445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835" extrusionOk="0">
                    <a:moveTo>
                      <a:pt x="129" y="1"/>
                    </a:moveTo>
                    <a:cubicBezTo>
                      <a:pt x="0" y="1"/>
                      <a:pt x="11" y="355"/>
                      <a:pt x="20" y="748"/>
                    </a:cubicBezTo>
                    <a:cubicBezTo>
                      <a:pt x="20" y="1103"/>
                      <a:pt x="50" y="2835"/>
                      <a:pt x="50" y="2835"/>
                    </a:cubicBezTo>
                    <a:lnTo>
                      <a:pt x="207" y="2835"/>
                    </a:lnTo>
                    <a:cubicBezTo>
                      <a:pt x="207" y="2835"/>
                      <a:pt x="227" y="1103"/>
                      <a:pt x="237" y="748"/>
                    </a:cubicBezTo>
                    <a:cubicBezTo>
                      <a:pt x="237" y="355"/>
                      <a:pt x="256" y="1"/>
                      <a:pt x="12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87" name="Google Shape;3687;p21"/>
              <p:cNvSpPr/>
              <p:nvPr/>
            </p:nvSpPr>
            <p:spPr>
              <a:xfrm>
                <a:off x="1077717" y="4184161"/>
                <a:ext cx="35802" cy="600588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835" extrusionOk="0">
                    <a:moveTo>
                      <a:pt x="90" y="1"/>
                    </a:moveTo>
                    <a:cubicBezTo>
                      <a:pt x="1" y="1"/>
                      <a:pt x="11" y="237"/>
                      <a:pt x="11" y="522"/>
                    </a:cubicBezTo>
                    <a:lnTo>
                      <a:pt x="11" y="2835"/>
                    </a:lnTo>
                    <a:lnTo>
                      <a:pt x="168" y="2835"/>
                    </a:lnTo>
                    <a:lnTo>
                      <a:pt x="168" y="522"/>
                    </a:lnTo>
                    <a:cubicBezTo>
                      <a:pt x="168" y="237"/>
                      <a:pt x="168" y="1"/>
                      <a:pt x="9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88" name="Google Shape;3688;p21"/>
              <p:cNvSpPr/>
              <p:nvPr/>
            </p:nvSpPr>
            <p:spPr>
              <a:xfrm>
                <a:off x="1094453" y="4183314"/>
                <a:ext cx="19066" cy="599317"/>
              </a:xfrm>
              <a:custGeom>
                <a:avLst/>
                <a:gdLst/>
                <a:ahLst/>
                <a:cxnLst/>
                <a:rect l="l" t="t" r="r" b="b"/>
                <a:pathLst>
                  <a:path w="90" h="2829" extrusionOk="0">
                    <a:moveTo>
                      <a:pt x="14" y="0"/>
                    </a:moveTo>
                    <a:cubicBezTo>
                      <a:pt x="5" y="0"/>
                      <a:pt x="0" y="5"/>
                      <a:pt x="0" y="5"/>
                    </a:cubicBezTo>
                    <a:cubicBezTo>
                      <a:pt x="0" y="5"/>
                      <a:pt x="11" y="5"/>
                      <a:pt x="20" y="14"/>
                    </a:cubicBezTo>
                    <a:cubicBezTo>
                      <a:pt x="30" y="14"/>
                      <a:pt x="30" y="24"/>
                      <a:pt x="40" y="24"/>
                    </a:cubicBezTo>
                    <a:cubicBezTo>
                      <a:pt x="50" y="34"/>
                      <a:pt x="50" y="44"/>
                      <a:pt x="59" y="64"/>
                    </a:cubicBezTo>
                    <a:cubicBezTo>
                      <a:pt x="59" y="93"/>
                      <a:pt x="70" y="112"/>
                      <a:pt x="70" y="142"/>
                    </a:cubicBezTo>
                    <a:cubicBezTo>
                      <a:pt x="79" y="171"/>
                      <a:pt x="79" y="201"/>
                      <a:pt x="79" y="231"/>
                    </a:cubicBezTo>
                    <a:lnTo>
                      <a:pt x="79" y="408"/>
                    </a:lnTo>
                    <a:lnTo>
                      <a:pt x="79" y="752"/>
                    </a:lnTo>
                    <a:lnTo>
                      <a:pt x="79" y="1451"/>
                    </a:lnTo>
                    <a:cubicBezTo>
                      <a:pt x="89" y="1914"/>
                      <a:pt x="89" y="2376"/>
                      <a:pt x="89" y="2829"/>
                    </a:cubicBezTo>
                    <a:lnTo>
                      <a:pt x="89" y="1441"/>
                    </a:lnTo>
                    <a:lnTo>
                      <a:pt x="89" y="752"/>
                    </a:lnTo>
                    <a:lnTo>
                      <a:pt x="89" y="408"/>
                    </a:lnTo>
                    <a:lnTo>
                      <a:pt x="89" y="231"/>
                    </a:lnTo>
                    <a:cubicBezTo>
                      <a:pt x="89" y="201"/>
                      <a:pt x="89" y="171"/>
                      <a:pt x="79" y="142"/>
                    </a:cubicBezTo>
                    <a:cubicBezTo>
                      <a:pt x="79" y="112"/>
                      <a:pt x="79" y="83"/>
                      <a:pt x="70" y="53"/>
                    </a:cubicBezTo>
                    <a:cubicBezTo>
                      <a:pt x="59" y="44"/>
                      <a:pt x="59" y="34"/>
                      <a:pt x="50" y="24"/>
                    </a:cubicBezTo>
                    <a:lnTo>
                      <a:pt x="30" y="5"/>
                    </a:lnTo>
                    <a:cubicBezTo>
                      <a:pt x="24" y="1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89" name="Google Shape;3689;p21"/>
              <p:cNvSpPr/>
              <p:nvPr/>
            </p:nvSpPr>
            <p:spPr>
              <a:xfrm>
                <a:off x="1077717" y="4183314"/>
                <a:ext cx="19066" cy="599317"/>
              </a:xfrm>
              <a:custGeom>
                <a:avLst/>
                <a:gdLst/>
                <a:ahLst/>
                <a:cxnLst/>
                <a:rect l="l" t="t" r="r" b="b"/>
                <a:pathLst>
                  <a:path w="90" h="2829" extrusionOk="0">
                    <a:moveTo>
                      <a:pt x="84" y="0"/>
                    </a:moveTo>
                    <a:cubicBezTo>
                      <a:pt x="81" y="0"/>
                      <a:pt x="77" y="1"/>
                      <a:pt x="70" y="5"/>
                    </a:cubicBezTo>
                    <a:cubicBezTo>
                      <a:pt x="60" y="5"/>
                      <a:pt x="50" y="14"/>
                      <a:pt x="50" y="24"/>
                    </a:cubicBezTo>
                    <a:cubicBezTo>
                      <a:pt x="40" y="34"/>
                      <a:pt x="31" y="44"/>
                      <a:pt x="31" y="53"/>
                    </a:cubicBezTo>
                    <a:cubicBezTo>
                      <a:pt x="20" y="83"/>
                      <a:pt x="11" y="112"/>
                      <a:pt x="11" y="142"/>
                    </a:cubicBezTo>
                    <a:cubicBezTo>
                      <a:pt x="11" y="171"/>
                      <a:pt x="11" y="201"/>
                      <a:pt x="1" y="231"/>
                    </a:cubicBezTo>
                    <a:lnTo>
                      <a:pt x="1" y="408"/>
                    </a:lnTo>
                    <a:lnTo>
                      <a:pt x="1" y="752"/>
                    </a:lnTo>
                    <a:lnTo>
                      <a:pt x="1" y="1451"/>
                    </a:lnTo>
                    <a:cubicBezTo>
                      <a:pt x="11" y="1914"/>
                      <a:pt x="11" y="2376"/>
                      <a:pt x="11" y="2829"/>
                    </a:cubicBezTo>
                    <a:lnTo>
                      <a:pt x="11" y="1441"/>
                    </a:lnTo>
                    <a:lnTo>
                      <a:pt x="11" y="752"/>
                    </a:lnTo>
                    <a:lnTo>
                      <a:pt x="11" y="408"/>
                    </a:lnTo>
                    <a:cubicBezTo>
                      <a:pt x="11" y="349"/>
                      <a:pt x="11" y="290"/>
                      <a:pt x="20" y="231"/>
                    </a:cubicBezTo>
                    <a:lnTo>
                      <a:pt x="20" y="142"/>
                    </a:lnTo>
                    <a:cubicBezTo>
                      <a:pt x="31" y="112"/>
                      <a:pt x="31" y="93"/>
                      <a:pt x="40" y="64"/>
                    </a:cubicBezTo>
                    <a:cubicBezTo>
                      <a:pt x="40" y="44"/>
                      <a:pt x="50" y="34"/>
                      <a:pt x="60" y="24"/>
                    </a:cubicBezTo>
                    <a:lnTo>
                      <a:pt x="70" y="14"/>
                    </a:lnTo>
                    <a:lnTo>
                      <a:pt x="90" y="5"/>
                    </a:lnTo>
                    <a:cubicBezTo>
                      <a:pt x="90" y="5"/>
                      <a:pt x="90" y="0"/>
                      <a:pt x="84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90" name="Google Shape;3690;p21"/>
              <p:cNvSpPr/>
              <p:nvPr/>
            </p:nvSpPr>
            <p:spPr>
              <a:xfrm>
                <a:off x="1050812" y="4592815"/>
                <a:ext cx="18854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0" extrusionOk="0">
                    <a:moveTo>
                      <a:pt x="0" y="0"/>
                    </a:moveTo>
                    <a:lnTo>
                      <a:pt x="88" y="30"/>
                    </a:lnTo>
                    <a:lnTo>
                      <a:pt x="88" y="10"/>
                    </a:lnTo>
                    <a:cubicBezTo>
                      <a:pt x="59" y="10"/>
                      <a:pt x="29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91" name="Google Shape;3691;p21"/>
              <p:cNvSpPr/>
              <p:nvPr/>
            </p:nvSpPr>
            <p:spPr>
              <a:xfrm>
                <a:off x="1125806" y="4655310"/>
                <a:ext cx="16948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80" h="89" extrusionOk="0">
                    <a:moveTo>
                      <a:pt x="79" y="1"/>
                    </a:moveTo>
                    <a:lnTo>
                      <a:pt x="79" y="1"/>
                    </a:lnTo>
                    <a:cubicBezTo>
                      <a:pt x="49" y="20"/>
                      <a:pt x="30" y="49"/>
                      <a:pt x="0" y="79"/>
                    </a:cubicBezTo>
                    <a:cubicBezTo>
                      <a:pt x="0" y="79"/>
                      <a:pt x="0" y="89"/>
                      <a:pt x="10" y="89"/>
                    </a:cubicBezTo>
                    <a:cubicBezTo>
                      <a:pt x="40" y="60"/>
                      <a:pt x="59" y="30"/>
                      <a:pt x="7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92" name="Google Shape;3692;p21"/>
              <p:cNvSpPr/>
              <p:nvPr/>
            </p:nvSpPr>
            <p:spPr>
              <a:xfrm>
                <a:off x="1121569" y="4617813"/>
                <a:ext cx="21185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9" extrusionOk="0">
                    <a:moveTo>
                      <a:pt x="99" y="1"/>
                    </a:moveTo>
                    <a:lnTo>
                      <a:pt x="99" y="1"/>
                    </a:lnTo>
                    <a:cubicBezTo>
                      <a:pt x="60" y="20"/>
                      <a:pt x="30" y="49"/>
                      <a:pt x="1" y="79"/>
                    </a:cubicBezTo>
                    <a:cubicBezTo>
                      <a:pt x="1" y="89"/>
                      <a:pt x="1" y="89"/>
                      <a:pt x="10" y="89"/>
                    </a:cubicBez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93" name="Google Shape;3693;p21"/>
              <p:cNvSpPr/>
              <p:nvPr/>
            </p:nvSpPr>
            <p:spPr>
              <a:xfrm>
                <a:off x="1215418" y="4544726"/>
                <a:ext cx="23091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0" extrusionOk="0">
                    <a:moveTo>
                      <a:pt x="109" y="1"/>
                    </a:moveTo>
                    <a:lnTo>
                      <a:pt x="109" y="1"/>
                    </a:lnTo>
                    <a:cubicBezTo>
                      <a:pt x="69" y="31"/>
                      <a:pt x="40" y="50"/>
                      <a:pt x="0" y="70"/>
                    </a:cubicBezTo>
                    <a:cubicBezTo>
                      <a:pt x="0" y="79"/>
                      <a:pt x="0" y="90"/>
                      <a:pt x="10" y="90"/>
                    </a:cubicBezTo>
                    <a:cubicBezTo>
                      <a:pt x="50" y="60"/>
                      <a:pt x="79" y="31"/>
                      <a:pt x="10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94" name="Google Shape;3694;p21"/>
              <p:cNvSpPr/>
              <p:nvPr/>
            </p:nvSpPr>
            <p:spPr>
              <a:xfrm>
                <a:off x="1219443" y="4511466"/>
                <a:ext cx="12711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60" h="50" extrusionOk="0">
                    <a:moveTo>
                      <a:pt x="60" y="0"/>
                    </a:moveTo>
                    <a:lnTo>
                      <a:pt x="60" y="0"/>
                    </a:lnTo>
                    <a:cubicBezTo>
                      <a:pt x="40" y="10"/>
                      <a:pt x="21" y="30"/>
                      <a:pt x="1" y="40"/>
                    </a:cubicBezTo>
                    <a:cubicBezTo>
                      <a:pt x="1" y="50"/>
                      <a:pt x="1" y="50"/>
                      <a:pt x="11" y="50"/>
                    </a:cubicBezTo>
                    <a:cubicBezTo>
                      <a:pt x="31" y="40"/>
                      <a:pt x="40" y="20"/>
                      <a:pt x="6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95" name="Google Shape;3695;p21"/>
              <p:cNvSpPr/>
              <p:nvPr/>
            </p:nvSpPr>
            <p:spPr>
              <a:xfrm>
                <a:off x="1217536" y="4473969"/>
                <a:ext cx="12711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0" h="7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30" y="10"/>
                      <a:pt x="10" y="39"/>
                      <a:pt x="10" y="59"/>
                    </a:cubicBezTo>
                    <a:cubicBezTo>
                      <a:pt x="0" y="69"/>
                      <a:pt x="20" y="69"/>
                      <a:pt x="20" y="69"/>
                    </a:cubicBezTo>
                    <a:cubicBezTo>
                      <a:pt x="30" y="39"/>
                      <a:pt x="4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96" name="Google Shape;3696;p21"/>
              <p:cNvSpPr/>
              <p:nvPr/>
            </p:nvSpPr>
            <p:spPr>
              <a:xfrm>
                <a:off x="1209274" y="4434353"/>
                <a:ext cx="847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40" h="60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20" y="10"/>
                      <a:pt x="10" y="30"/>
                      <a:pt x="0" y="49"/>
                    </a:cubicBezTo>
                    <a:lnTo>
                      <a:pt x="10" y="6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97" name="Google Shape;3697;p21"/>
              <p:cNvSpPr/>
              <p:nvPr/>
            </p:nvSpPr>
            <p:spPr>
              <a:xfrm>
                <a:off x="1167540" y="4430116"/>
                <a:ext cx="12711" cy="25210"/>
              </a:xfrm>
              <a:custGeom>
                <a:avLst/>
                <a:gdLst/>
                <a:ahLst/>
                <a:cxnLst/>
                <a:rect l="l" t="t" r="r" b="b"/>
                <a:pathLst>
                  <a:path w="60" h="1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40"/>
                      <a:pt x="20" y="80"/>
                      <a:pt x="49" y="119"/>
                    </a:cubicBezTo>
                    <a:lnTo>
                      <a:pt x="59" y="109"/>
                    </a:lnTo>
                    <a:cubicBezTo>
                      <a:pt x="40" y="69"/>
                      <a:pt x="20" y="4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98" name="Google Shape;3698;p21"/>
              <p:cNvSpPr/>
              <p:nvPr/>
            </p:nvSpPr>
            <p:spPr>
              <a:xfrm>
                <a:off x="1125806" y="4394738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59" y="0"/>
                    </a:moveTo>
                    <a:lnTo>
                      <a:pt x="59" y="0"/>
                    </a:lnTo>
                    <a:cubicBezTo>
                      <a:pt x="40" y="10"/>
                      <a:pt x="10" y="30"/>
                      <a:pt x="0" y="50"/>
                    </a:cubicBezTo>
                    <a:cubicBezTo>
                      <a:pt x="0" y="50"/>
                      <a:pt x="0" y="59"/>
                      <a:pt x="10" y="59"/>
                    </a:cubicBezTo>
                    <a:cubicBezTo>
                      <a:pt x="20" y="39"/>
                      <a:pt x="40" y="2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699" name="Google Shape;3699;p21"/>
              <p:cNvSpPr/>
              <p:nvPr/>
            </p:nvSpPr>
            <p:spPr>
              <a:xfrm>
                <a:off x="1132585" y="4336268"/>
                <a:ext cx="20337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96" h="94" extrusionOk="0">
                    <a:moveTo>
                      <a:pt x="96" y="1"/>
                    </a:moveTo>
                    <a:lnTo>
                      <a:pt x="96" y="1"/>
                    </a:lnTo>
                    <a:cubicBezTo>
                      <a:pt x="67" y="31"/>
                      <a:pt x="37" y="50"/>
                      <a:pt x="8" y="79"/>
                    </a:cubicBezTo>
                    <a:cubicBezTo>
                      <a:pt x="1" y="87"/>
                      <a:pt x="4" y="93"/>
                      <a:pt x="6" y="93"/>
                    </a:cubicBezTo>
                    <a:cubicBezTo>
                      <a:pt x="7" y="93"/>
                      <a:pt x="8" y="92"/>
                      <a:pt x="8" y="90"/>
                    </a:cubicBezTo>
                    <a:cubicBezTo>
                      <a:pt x="47" y="70"/>
                      <a:pt x="67" y="31"/>
                      <a:pt x="96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00" name="Google Shape;3700;p21"/>
              <p:cNvSpPr/>
              <p:nvPr/>
            </p:nvSpPr>
            <p:spPr>
              <a:xfrm>
                <a:off x="1056956" y="4313388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30"/>
                      <a:pt x="40" y="50"/>
                      <a:pt x="59" y="69"/>
                    </a:cubicBezTo>
                    <a:lnTo>
                      <a:pt x="70" y="60"/>
                    </a:lnTo>
                    <a:cubicBezTo>
                      <a:pt x="50" y="40"/>
                      <a:pt x="30" y="2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01" name="Google Shape;3701;p21"/>
              <p:cNvSpPr/>
              <p:nvPr/>
            </p:nvSpPr>
            <p:spPr>
              <a:xfrm>
                <a:off x="1090216" y="4350885"/>
                <a:ext cx="6567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31" h="50" extrusionOk="0">
                    <a:moveTo>
                      <a:pt x="1" y="1"/>
                    </a:moveTo>
                    <a:cubicBezTo>
                      <a:pt x="1" y="21"/>
                      <a:pt x="11" y="30"/>
                      <a:pt x="20" y="50"/>
                    </a:cubicBezTo>
                    <a:lnTo>
                      <a:pt x="31" y="40"/>
                    </a:lnTo>
                    <a:cubicBezTo>
                      <a:pt x="31" y="30"/>
                      <a:pt x="1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02" name="Google Shape;3702;p21"/>
              <p:cNvSpPr/>
              <p:nvPr/>
            </p:nvSpPr>
            <p:spPr>
              <a:xfrm>
                <a:off x="1081954" y="4407237"/>
                <a:ext cx="10592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50" h="31" extrusionOk="0">
                    <a:moveTo>
                      <a:pt x="0" y="0"/>
                    </a:moveTo>
                    <a:cubicBezTo>
                      <a:pt x="11" y="10"/>
                      <a:pt x="20" y="30"/>
                      <a:pt x="40" y="30"/>
                    </a:cubicBezTo>
                    <a:cubicBezTo>
                      <a:pt x="40" y="30"/>
                      <a:pt x="50" y="20"/>
                      <a:pt x="40" y="20"/>
                    </a:cubicBezTo>
                    <a:cubicBezTo>
                      <a:pt x="30" y="10"/>
                      <a:pt x="11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03" name="Google Shape;3703;p21"/>
              <p:cNvSpPr/>
              <p:nvPr/>
            </p:nvSpPr>
            <p:spPr>
              <a:xfrm>
                <a:off x="1059074" y="4442615"/>
                <a:ext cx="14829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70" h="60" extrusionOk="0">
                    <a:moveTo>
                      <a:pt x="1" y="1"/>
                    </a:moveTo>
                    <a:cubicBezTo>
                      <a:pt x="20" y="21"/>
                      <a:pt x="40" y="40"/>
                      <a:pt x="49" y="60"/>
                    </a:cubicBezTo>
                    <a:cubicBezTo>
                      <a:pt x="60" y="60"/>
                      <a:pt x="69" y="50"/>
                      <a:pt x="60" y="50"/>
                    </a:cubicBezTo>
                    <a:cubicBezTo>
                      <a:pt x="49" y="30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04" name="Google Shape;3704;p21"/>
              <p:cNvSpPr/>
              <p:nvPr/>
            </p:nvSpPr>
            <p:spPr>
              <a:xfrm>
                <a:off x="1123688" y="4494730"/>
                <a:ext cx="19066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90" h="51" extrusionOk="0">
                    <a:moveTo>
                      <a:pt x="89" y="0"/>
                    </a:moveTo>
                    <a:cubicBezTo>
                      <a:pt x="59" y="0"/>
                      <a:pt x="30" y="20"/>
                      <a:pt x="10" y="40"/>
                    </a:cubicBezTo>
                    <a:cubicBezTo>
                      <a:pt x="0" y="40"/>
                      <a:pt x="10" y="50"/>
                      <a:pt x="10" y="50"/>
                    </a:cubicBezTo>
                    <a:cubicBezTo>
                      <a:pt x="40" y="30"/>
                      <a:pt x="59" y="11"/>
                      <a:pt x="8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05" name="Google Shape;3705;p21"/>
              <p:cNvSpPr/>
              <p:nvPr/>
            </p:nvSpPr>
            <p:spPr>
              <a:xfrm>
                <a:off x="1048482" y="4540489"/>
                <a:ext cx="15041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71" h="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1" y="11"/>
                      <a:pt x="40" y="31"/>
                      <a:pt x="60" y="51"/>
                    </a:cubicBezTo>
                    <a:cubicBezTo>
                      <a:pt x="70" y="51"/>
                      <a:pt x="70" y="40"/>
                      <a:pt x="70" y="40"/>
                    </a:cubicBezTo>
                    <a:cubicBezTo>
                      <a:pt x="51" y="21"/>
                      <a:pt x="31" y="1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06" name="Google Shape;3706;p21"/>
              <p:cNvSpPr/>
              <p:nvPr/>
            </p:nvSpPr>
            <p:spPr>
              <a:xfrm>
                <a:off x="1056956" y="4672046"/>
                <a:ext cx="8474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40" h="21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11" y="10"/>
                      <a:pt x="20" y="20"/>
                      <a:pt x="40" y="20"/>
                    </a:cubicBezTo>
                    <a:lnTo>
                      <a:pt x="40" y="10"/>
                    </a:lnTo>
                    <a:cubicBezTo>
                      <a:pt x="35" y="5"/>
                      <a:pt x="28" y="5"/>
                      <a:pt x="20" y="5"/>
                    </a:cubicBezTo>
                    <a:cubicBezTo>
                      <a:pt x="13" y="5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07" name="Google Shape;3707;p21"/>
              <p:cNvSpPr/>
              <p:nvPr/>
            </p:nvSpPr>
            <p:spPr>
              <a:xfrm>
                <a:off x="1046575" y="4722042"/>
                <a:ext cx="20973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99" h="50" extrusionOk="0">
                    <a:moveTo>
                      <a:pt x="0" y="1"/>
                    </a:moveTo>
                    <a:cubicBezTo>
                      <a:pt x="30" y="10"/>
                      <a:pt x="60" y="30"/>
                      <a:pt x="89" y="49"/>
                    </a:cubicBezTo>
                    <a:cubicBezTo>
                      <a:pt x="99" y="49"/>
                      <a:pt x="99" y="40"/>
                      <a:pt x="99" y="40"/>
                    </a:cubicBezTo>
                    <a:cubicBezTo>
                      <a:pt x="69" y="10"/>
                      <a:pt x="40" y="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08" name="Google Shape;3708;p21"/>
              <p:cNvSpPr/>
              <p:nvPr/>
            </p:nvSpPr>
            <p:spPr>
              <a:xfrm>
                <a:off x="1130043" y="4747040"/>
                <a:ext cx="31353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148" h="70" extrusionOk="0">
                    <a:moveTo>
                      <a:pt x="147" y="1"/>
                    </a:moveTo>
                    <a:lnTo>
                      <a:pt x="0" y="60"/>
                    </a:lnTo>
                    <a:cubicBezTo>
                      <a:pt x="0" y="60"/>
                      <a:pt x="0" y="69"/>
                      <a:pt x="10" y="69"/>
                    </a:cubicBezTo>
                    <a:cubicBezTo>
                      <a:pt x="59" y="49"/>
                      <a:pt x="99" y="20"/>
                      <a:pt x="147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09" name="Google Shape;3709;p21"/>
              <p:cNvSpPr/>
              <p:nvPr/>
            </p:nvSpPr>
            <p:spPr>
              <a:xfrm>
                <a:off x="1125806" y="4724160"/>
                <a:ext cx="20973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99" h="60" extrusionOk="0">
                    <a:moveTo>
                      <a:pt x="99" y="0"/>
                    </a:moveTo>
                    <a:cubicBezTo>
                      <a:pt x="69" y="10"/>
                      <a:pt x="30" y="30"/>
                      <a:pt x="0" y="50"/>
                    </a:cubicBezTo>
                    <a:cubicBezTo>
                      <a:pt x="0" y="50"/>
                      <a:pt x="0" y="59"/>
                      <a:pt x="10" y="59"/>
                    </a:cubicBezTo>
                    <a:cubicBezTo>
                      <a:pt x="40" y="39"/>
                      <a:pt x="69" y="10"/>
                      <a:pt x="9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10" name="Google Shape;3710;p21"/>
              <p:cNvSpPr/>
              <p:nvPr/>
            </p:nvSpPr>
            <p:spPr>
              <a:xfrm>
                <a:off x="1205037" y="4644929"/>
                <a:ext cx="16948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0" extrusionOk="0">
                    <a:moveTo>
                      <a:pt x="79" y="0"/>
                    </a:moveTo>
                    <a:cubicBezTo>
                      <a:pt x="59" y="10"/>
                      <a:pt x="30" y="20"/>
                      <a:pt x="10" y="30"/>
                    </a:cubicBezTo>
                    <a:cubicBezTo>
                      <a:pt x="0" y="39"/>
                      <a:pt x="10" y="50"/>
                      <a:pt x="10" y="50"/>
                    </a:cubicBezTo>
                    <a:cubicBezTo>
                      <a:pt x="40" y="39"/>
                      <a:pt x="59" y="20"/>
                      <a:pt x="79" y="1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11" name="Google Shape;3711;p21"/>
              <p:cNvSpPr/>
              <p:nvPr/>
            </p:nvSpPr>
            <p:spPr>
              <a:xfrm>
                <a:off x="1165422" y="4588578"/>
                <a:ext cx="8474" cy="7415"/>
              </a:xfrm>
              <a:custGeom>
                <a:avLst/>
                <a:gdLst/>
                <a:ahLst/>
                <a:cxnLst/>
                <a:rect l="l" t="t" r="r" b="b"/>
                <a:pathLst>
                  <a:path w="40" h="35" extrusionOk="0">
                    <a:moveTo>
                      <a:pt x="0" y="1"/>
                    </a:moveTo>
                    <a:cubicBezTo>
                      <a:pt x="10" y="20"/>
                      <a:pt x="20" y="30"/>
                      <a:pt x="30" y="30"/>
                    </a:cubicBezTo>
                    <a:cubicBezTo>
                      <a:pt x="30" y="33"/>
                      <a:pt x="31" y="34"/>
                      <a:pt x="32" y="34"/>
                    </a:cubicBezTo>
                    <a:cubicBezTo>
                      <a:pt x="35" y="34"/>
                      <a:pt x="39" y="30"/>
                      <a:pt x="39" y="3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12" name="Google Shape;3712;p21"/>
              <p:cNvSpPr/>
              <p:nvPr/>
            </p:nvSpPr>
            <p:spPr>
              <a:xfrm>
                <a:off x="1123688" y="4290509"/>
                <a:ext cx="12711" cy="9321"/>
              </a:xfrm>
              <a:custGeom>
                <a:avLst/>
                <a:gdLst/>
                <a:ahLst/>
                <a:cxnLst/>
                <a:rect l="l" t="t" r="r" b="b"/>
                <a:pathLst>
                  <a:path w="60" h="44" extrusionOk="0">
                    <a:moveTo>
                      <a:pt x="59" y="0"/>
                    </a:moveTo>
                    <a:cubicBezTo>
                      <a:pt x="30" y="0"/>
                      <a:pt x="10" y="20"/>
                      <a:pt x="0" y="39"/>
                    </a:cubicBezTo>
                    <a:cubicBezTo>
                      <a:pt x="0" y="39"/>
                      <a:pt x="5" y="44"/>
                      <a:pt x="8" y="44"/>
                    </a:cubicBezTo>
                    <a:cubicBezTo>
                      <a:pt x="9" y="44"/>
                      <a:pt x="10" y="43"/>
                      <a:pt x="10" y="39"/>
                    </a:cubicBezTo>
                    <a:cubicBezTo>
                      <a:pt x="20" y="30"/>
                      <a:pt x="40" y="10"/>
                      <a:pt x="59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13" name="Google Shape;3713;p21"/>
              <p:cNvSpPr/>
              <p:nvPr/>
            </p:nvSpPr>
            <p:spPr>
              <a:xfrm>
                <a:off x="1073692" y="4269536"/>
                <a:ext cx="12711" cy="8686"/>
              </a:xfrm>
              <a:custGeom>
                <a:avLst/>
                <a:gdLst/>
                <a:ahLst/>
                <a:cxnLst/>
                <a:rect l="l" t="t" r="r" b="b"/>
                <a:pathLst>
                  <a:path w="60" h="4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20"/>
                      <a:pt x="30" y="31"/>
                      <a:pt x="50" y="40"/>
                    </a:cubicBezTo>
                    <a:cubicBezTo>
                      <a:pt x="50" y="40"/>
                      <a:pt x="59" y="31"/>
                      <a:pt x="50" y="31"/>
                    </a:cubicBezTo>
                    <a:cubicBezTo>
                      <a:pt x="39" y="20"/>
                      <a:pt x="20" y="1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14" name="Google Shape;3714;p21"/>
              <p:cNvSpPr/>
              <p:nvPr/>
            </p:nvSpPr>
            <p:spPr>
              <a:xfrm>
                <a:off x="1069455" y="4211278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0" y="0"/>
                    </a:moveTo>
                    <a:cubicBezTo>
                      <a:pt x="20" y="30"/>
                      <a:pt x="40" y="50"/>
                      <a:pt x="59" y="69"/>
                    </a:cubicBezTo>
                    <a:lnTo>
                      <a:pt x="70" y="59"/>
                    </a:lnTo>
                    <a:cubicBezTo>
                      <a:pt x="50" y="3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15" name="Google Shape;3715;p21"/>
              <p:cNvSpPr/>
              <p:nvPr/>
            </p:nvSpPr>
            <p:spPr>
              <a:xfrm>
                <a:off x="1044457" y="4232039"/>
                <a:ext cx="23091" cy="1694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30"/>
                      <a:pt x="70" y="60"/>
                      <a:pt x="99" y="79"/>
                    </a:cubicBezTo>
                    <a:cubicBezTo>
                      <a:pt x="109" y="79"/>
                      <a:pt x="109" y="70"/>
                      <a:pt x="109" y="70"/>
                    </a:cubicBezTo>
                    <a:cubicBezTo>
                      <a:pt x="79" y="40"/>
                      <a:pt x="40" y="20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16" name="Google Shape;3716;p21"/>
              <p:cNvSpPr/>
              <p:nvPr/>
            </p:nvSpPr>
            <p:spPr>
              <a:xfrm>
                <a:off x="1127713" y="4225895"/>
                <a:ext cx="23303" cy="18854"/>
              </a:xfrm>
              <a:custGeom>
                <a:avLst/>
                <a:gdLst/>
                <a:ahLst/>
                <a:cxnLst/>
                <a:rect l="l" t="t" r="r" b="b"/>
                <a:pathLst>
                  <a:path w="110" h="89" extrusionOk="0">
                    <a:moveTo>
                      <a:pt x="110" y="0"/>
                    </a:moveTo>
                    <a:cubicBezTo>
                      <a:pt x="70" y="30"/>
                      <a:pt x="40" y="49"/>
                      <a:pt x="1" y="79"/>
                    </a:cubicBezTo>
                    <a:lnTo>
                      <a:pt x="11" y="89"/>
                    </a:lnTo>
                    <a:cubicBezTo>
                      <a:pt x="50" y="59"/>
                      <a:pt x="80" y="30"/>
                      <a:pt x="110" y="10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17" name="Google Shape;3717;p21"/>
              <p:cNvSpPr/>
              <p:nvPr/>
            </p:nvSpPr>
            <p:spPr>
              <a:xfrm>
                <a:off x="1119451" y="4188398"/>
                <a:ext cx="8474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40" h="79" extrusionOk="0">
                    <a:moveTo>
                      <a:pt x="30" y="0"/>
                    </a:moveTo>
                    <a:cubicBezTo>
                      <a:pt x="20" y="20"/>
                      <a:pt x="11" y="49"/>
                      <a:pt x="1" y="69"/>
                    </a:cubicBezTo>
                    <a:lnTo>
                      <a:pt x="11" y="79"/>
                    </a:lnTo>
                    <a:cubicBezTo>
                      <a:pt x="20" y="49"/>
                      <a:pt x="30" y="2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18" name="Google Shape;3718;p21"/>
              <p:cNvSpPr/>
              <p:nvPr/>
            </p:nvSpPr>
            <p:spPr>
              <a:xfrm>
                <a:off x="1094453" y="4544726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1"/>
                    </a:moveTo>
                    <a:lnTo>
                      <a:pt x="50" y="1"/>
                    </a:lnTo>
                    <a:cubicBezTo>
                      <a:pt x="30" y="11"/>
                      <a:pt x="11" y="31"/>
                      <a:pt x="11" y="50"/>
                    </a:cubicBezTo>
                    <a:cubicBezTo>
                      <a:pt x="0" y="60"/>
                      <a:pt x="11" y="60"/>
                      <a:pt x="20" y="60"/>
                    </a:cubicBezTo>
                    <a:cubicBezTo>
                      <a:pt x="30" y="40"/>
                      <a:pt x="30" y="20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19" name="Google Shape;3719;p21"/>
              <p:cNvSpPr/>
              <p:nvPr/>
            </p:nvSpPr>
            <p:spPr>
              <a:xfrm>
                <a:off x="1079835" y="4490493"/>
                <a:ext cx="16312" cy="15889"/>
              </a:xfrm>
              <a:custGeom>
                <a:avLst/>
                <a:gdLst/>
                <a:ahLst/>
                <a:cxnLst/>
                <a:rect l="l" t="t" r="r" b="b"/>
                <a:pathLst>
                  <a:path w="77" h="75" extrusionOk="0">
                    <a:moveTo>
                      <a:pt x="1" y="1"/>
                    </a:moveTo>
                    <a:cubicBezTo>
                      <a:pt x="21" y="31"/>
                      <a:pt x="40" y="50"/>
                      <a:pt x="69" y="70"/>
                    </a:cubicBezTo>
                    <a:cubicBezTo>
                      <a:pt x="50" y="40"/>
                      <a:pt x="30" y="20"/>
                      <a:pt x="1" y="1"/>
                    </a:cubicBezTo>
                    <a:close/>
                    <a:moveTo>
                      <a:pt x="69" y="70"/>
                    </a:moveTo>
                    <a:cubicBezTo>
                      <a:pt x="69" y="73"/>
                      <a:pt x="71" y="74"/>
                      <a:pt x="72" y="74"/>
                    </a:cubicBezTo>
                    <a:cubicBezTo>
                      <a:pt x="74" y="74"/>
                      <a:pt x="76" y="70"/>
                      <a:pt x="69" y="7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20" name="Google Shape;3720;p21"/>
              <p:cNvSpPr/>
              <p:nvPr/>
            </p:nvSpPr>
            <p:spPr>
              <a:xfrm>
                <a:off x="1094453" y="4452996"/>
                <a:ext cx="12711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60" h="70" extrusionOk="0">
                    <a:moveTo>
                      <a:pt x="59" y="1"/>
                    </a:moveTo>
                    <a:lnTo>
                      <a:pt x="0" y="60"/>
                    </a:lnTo>
                    <a:cubicBezTo>
                      <a:pt x="0" y="70"/>
                      <a:pt x="11" y="70"/>
                      <a:pt x="11" y="70"/>
                    </a:cubicBezTo>
                    <a:cubicBezTo>
                      <a:pt x="30" y="50"/>
                      <a:pt x="50" y="31"/>
                      <a:pt x="59" y="11"/>
                    </a:cubicBez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21" name="Google Shape;3721;p21"/>
              <p:cNvSpPr/>
              <p:nvPr/>
            </p:nvSpPr>
            <p:spPr>
              <a:xfrm>
                <a:off x="1092334" y="4288390"/>
                <a:ext cx="12923" cy="11440"/>
              </a:xfrm>
              <a:custGeom>
                <a:avLst/>
                <a:gdLst/>
                <a:ahLst/>
                <a:cxnLst/>
                <a:rect l="l" t="t" r="r" b="b"/>
                <a:pathLst>
                  <a:path w="61" h="54" extrusionOk="0">
                    <a:moveTo>
                      <a:pt x="50" y="1"/>
                    </a:moveTo>
                    <a:lnTo>
                      <a:pt x="1" y="49"/>
                    </a:lnTo>
                    <a:cubicBezTo>
                      <a:pt x="1" y="49"/>
                      <a:pt x="5" y="54"/>
                      <a:pt x="8" y="54"/>
                    </a:cubicBezTo>
                    <a:cubicBezTo>
                      <a:pt x="9" y="54"/>
                      <a:pt x="10" y="53"/>
                      <a:pt x="10" y="49"/>
                    </a:cubicBezTo>
                    <a:cubicBezTo>
                      <a:pt x="30" y="40"/>
                      <a:pt x="40" y="20"/>
                      <a:pt x="6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22" name="Google Shape;3722;p21"/>
              <p:cNvSpPr/>
              <p:nvPr/>
            </p:nvSpPr>
            <p:spPr>
              <a:xfrm>
                <a:off x="1131950" y="4557225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40" y="20"/>
                      <a:pt x="20" y="31"/>
                      <a:pt x="1" y="50"/>
                    </a:cubicBezTo>
                    <a:cubicBezTo>
                      <a:pt x="1" y="50"/>
                      <a:pt x="1" y="60"/>
                      <a:pt x="11" y="60"/>
                    </a:cubicBezTo>
                    <a:cubicBezTo>
                      <a:pt x="30" y="40"/>
                      <a:pt x="40" y="20"/>
                      <a:pt x="6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23" name="Google Shape;3723;p21"/>
              <p:cNvSpPr/>
              <p:nvPr/>
            </p:nvSpPr>
            <p:spPr>
              <a:xfrm>
                <a:off x="1084072" y="4619720"/>
                <a:ext cx="12711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60" h="45" extrusionOk="0">
                    <a:moveTo>
                      <a:pt x="1" y="1"/>
                    </a:moveTo>
                    <a:cubicBezTo>
                      <a:pt x="10" y="11"/>
                      <a:pt x="30" y="31"/>
                      <a:pt x="49" y="40"/>
                    </a:cubicBezTo>
                    <a:cubicBezTo>
                      <a:pt x="49" y="44"/>
                      <a:pt x="51" y="45"/>
                      <a:pt x="52" y="45"/>
                    </a:cubicBezTo>
                    <a:cubicBezTo>
                      <a:pt x="55" y="45"/>
                      <a:pt x="60" y="40"/>
                      <a:pt x="60" y="40"/>
                    </a:cubicBezTo>
                    <a:cubicBezTo>
                      <a:pt x="40" y="21"/>
                      <a:pt x="20" y="1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24" name="Google Shape;3724;p21"/>
              <p:cNvSpPr/>
              <p:nvPr/>
            </p:nvSpPr>
            <p:spPr>
              <a:xfrm>
                <a:off x="1096571" y="4665691"/>
                <a:ext cx="8686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41" h="51" extrusionOk="0">
                    <a:moveTo>
                      <a:pt x="40" y="0"/>
                    </a:moveTo>
                    <a:cubicBezTo>
                      <a:pt x="20" y="0"/>
                      <a:pt x="1" y="20"/>
                      <a:pt x="1" y="40"/>
                    </a:cubicBezTo>
                    <a:cubicBezTo>
                      <a:pt x="1" y="50"/>
                      <a:pt x="10" y="50"/>
                      <a:pt x="10" y="50"/>
                    </a:cubicBezTo>
                    <a:cubicBezTo>
                      <a:pt x="20" y="40"/>
                      <a:pt x="20" y="30"/>
                      <a:pt x="20" y="20"/>
                    </a:cubicBezTo>
                    <a:cubicBezTo>
                      <a:pt x="30" y="11"/>
                      <a:pt x="30" y="0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25" name="Google Shape;3725;p21"/>
              <p:cNvSpPr/>
              <p:nvPr/>
            </p:nvSpPr>
            <p:spPr>
              <a:xfrm>
                <a:off x="1081954" y="4736659"/>
                <a:ext cx="14829" cy="15677"/>
              </a:xfrm>
              <a:custGeom>
                <a:avLst/>
                <a:gdLst/>
                <a:ahLst/>
                <a:cxnLst/>
                <a:rect l="l" t="t" r="r" b="b"/>
                <a:pathLst>
                  <a:path w="70" h="74" extrusionOk="0">
                    <a:moveTo>
                      <a:pt x="0" y="0"/>
                    </a:moveTo>
                    <a:lnTo>
                      <a:pt x="0" y="10"/>
                    </a:lnTo>
                    <a:lnTo>
                      <a:pt x="59" y="69"/>
                    </a:lnTo>
                    <a:cubicBezTo>
                      <a:pt x="59" y="72"/>
                      <a:pt x="61" y="74"/>
                      <a:pt x="62" y="74"/>
                    </a:cubicBezTo>
                    <a:cubicBezTo>
                      <a:pt x="65" y="74"/>
                      <a:pt x="70" y="69"/>
                      <a:pt x="70" y="69"/>
                    </a:cubicBezTo>
                    <a:cubicBezTo>
                      <a:pt x="50" y="39"/>
                      <a:pt x="20" y="2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26" name="Google Shape;3726;p21"/>
              <p:cNvSpPr/>
              <p:nvPr/>
            </p:nvSpPr>
            <p:spPr>
              <a:xfrm>
                <a:off x="1048482" y="4759539"/>
                <a:ext cx="16948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80" h="60" extrusionOk="0">
                    <a:moveTo>
                      <a:pt x="1" y="1"/>
                    </a:moveTo>
                    <a:cubicBezTo>
                      <a:pt x="21" y="20"/>
                      <a:pt x="40" y="40"/>
                      <a:pt x="70" y="60"/>
                    </a:cubicBezTo>
                    <a:lnTo>
                      <a:pt x="80" y="50"/>
                    </a:lnTo>
                    <a:cubicBezTo>
                      <a:pt x="51" y="30"/>
                      <a:pt x="21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27" name="Google Shape;3727;p21"/>
              <p:cNvSpPr/>
              <p:nvPr/>
            </p:nvSpPr>
            <p:spPr>
              <a:xfrm>
                <a:off x="1184064" y="4505322"/>
                <a:ext cx="8686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41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" y="20"/>
                      <a:pt x="21" y="29"/>
                      <a:pt x="30" y="49"/>
                    </a:cubicBezTo>
                    <a:lnTo>
                      <a:pt x="40" y="39"/>
                    </a:lnTo>
                    <a:cubicBezTo>
                      <a:pt x="30" y="29"/>
                      <a:pt x="10" y="2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28" name="Google Shape;3728;p21"/>
              <p:cNvSpPr/>
              <p:nvPr/>
            </p:nvSpPr>
            <p:spPr>
              <a:xfrm>
                <a:off x="1192538" y="4463588"/>
                <a:ext cx="8474" cy="17795"/>
              </a:xfrm>
              <a:custGeom>
                <a:avLst/>
                <a:gdLst/>
                <a:ahLst/>
                <a:cxnLst/>
                <a:rect l="l" t="t" r="r" b="b"/>
                <a:pathLst>
                  <a:path w="40" h="84" extrusionOk="0">
                    <a:moveTo>
                      <a:pt x="40" y="0"/>
                    </a:moveTo>
                    <a:cubicBezTo>
                      <a:pt x="29" y="20"/>
                      <a:pt x="10" y="49"/>
                      <a:pt x="0" y="79"/>
                    </a:cubicBezTo>
                    <a:cubicBezTo>
                      <a:pt x="0" y="79"/>
                      <a:pt x="5" y="83"/>
                      <a:pt x="7" y="83"/>
                    </a:cubicBezTo>
                    <a:cubicBezTo>
                      <a:pt x="9" y="83"/>
                      <a:pt x="10" y="82"/>
                      <a:pt x="10" y="79"/>
                    </a:cubicBezTo>
                    <a:cubicBezTo>
                      <a:pt x="20" y="59"/>
                      <a:pt x="29" y="29"/>
                      <a:pt x="4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29" name="Google Shape;3729;p21"/>
              <p:cNvSpPr/>
              <p:nvPr/>
            </p:nvSpPr>
            <p:spPr>
              <a:xfrm>
                <a:off x="1161185" y="4486468"/>
                <a:ext cx="14829" cy="11440"/>
              </a:xfrm>
              <a:custGeom>
                <a:avLst/>
                <a:gdLst/>
                <a:ahLst/>
                <a:cxnLst/>
                <a:rect l="l" t="t" r="r" b="b"/>
                <a:pathLst>
                  <a:path w="70" h="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39"/>
                      <a:pt x="59" y="50"/>
                    </a:cubicBezTo>
                    <a:cubicBezTo>
                      <a:pt x="62" y="52"/>
                      <a:pt x="64" y="54"/>
                      <a:pt x="66" y="54"/>
                    </a:cubicBezTo>
                    <a:cubicBezTo>
                      <a:pt x="70" y="54"/>
                      <a:pt x="70" y="47"/>
                      <a:pt x="70" y="39"/>
                    </a:cubicBezTo>
                    <a:cubicBezTo>
                      <a:pt x="50" y="20"/>
                      <a:pt x="2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30" name="Google Shape;3730;p21"/>
              <p:cNvSpPr/>
              <p:nvPr/>
            </p:nvSpPr>
            <p:spPr>
              <a:xfrm>
                <a:off x="1159066" y="4534345"/>
                <a:ext cx="10592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50" h="5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10"/>
                      <a:pt x="30" y="30"/>
                      <a:pt x="40" y="50"/>
                    </a:cubicBezTo>
                    <a:lnTo>
                      <a:pt x="50" y="40"/>
                    </a:lnTo>
                    <a:cubicBezTo>
                      <a:pt x="40" y="21"/>
                      <a:pt x="21" y="1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31" name="Google Shape;3731;p21"/>
              <p:cNvSpPr/>
              <p:nvPr/>
            </p:nvSpPr>
            <p:spPr>
              <a:xfrm>
                <a:off x="1190420" y="4594722"/>
                <a:ext cx="4237" cy="6567"/>
              </a:xfrm>
              <a:custGeom>
                <a:avLst/>
                <a:gdLst/>
                <a:ahLst/>
                <a:cxnLst/>
                <a:rect l="l" t="t" r="r" b="b"/>
                <a:pathLst>
                  <a:path w="20" h="31" extrusionOk="0">
                    <a:moveTo>
                      <a:pt x="20" y="1"/>
                    </a:moveTo>
                    <a:cubicBezTo>
                      <a:pt x="10" y="1"/>
                      <a:pt x="0" y="11"/>
                      <a:pt x="0" y="21"/>
                    </a:cubicBezTo>
                    <a:lnTo>
                      <a:pt x="0" y="31"/>
                    </a:lnTo>
                    <a:cubicBezTo>
                      <a:pt x="10" y="21"/>
                      <a:pt x="10" y="11"/>
                      <a:pt x="2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32" name="Google Shape;3732;p21"/>
              <p:cNvSpPr/>
              <p:nvPr/>
            </p:nvSpPr>
            <p:spPr>
              <a:xfrm>
                <a:off x="1209274" y="4598959"/>
                <a:ext cx="1885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89" h="60" extrusionOk="0">
                    <a:moveTo>
                      <a:pt x="88" y="1"/>
                    </a:moveTo>
                    <a:cubicBezTo>
                      <a:pt x="59" y="11"/>
                      <a:pt x="29" y="20"/>
                      <a:pt x="0" y="50"/>
                    </a:cubicBezTo>
                    <a:cubicBezTo>
                      <a:pt x="0" y="50"/>
                      <a:pt x="0" y="60"/>
                      <a:pt x="10" y="60"/>
                    </a:cubicBezTo>
                    <a:cubicBezTo>
                      <a:pt x="29" y="40"/>
                      <a:pt x="59" y="11"/>
                      <a:pt x="88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33" name="Google Shape;3733;p21"/>
              <p:cNvSpPr/>
              <p:nvPr/>
            </p:nvSpPr>
            <p:spPr>
              <a:xfrm>
                <a:off x="1171565" y="4644929"/>
                <a:ext cx="12711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0" h="60" extrusionOk="0">
                    <a:moveTo>
                      <a:pt x="1" y="0"/>
                    </a:moveTo>
                    <a:cubicBezTo>
                      <a:pt x="21" y="20"/>
                      <a:pt x="30" y="39"/>
                      <a:pt x="50" y="59"/>
                    </a:cubicBezTo>
                    <a:lnTo>
                      <a:pt x="60" y="50"/>
                    </a:lnTo>
                    <a:cubicBezTo>
                      <a:pt x="40" y="30"/>
                      <a:pt x="21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34" name="Google Shape;3734;p21"/>
              <p:cNvSpPr/>
              <p:nvPr/>
            </p:nvSpPr>
            <p:spPr>
              <a:xfrm>
                <a:off x="1159066" y="4622050"/>
                <a:ext cx="12711" cy="10381"/>
              </a:xfrm>
              <a:custGeom>
                <a:avLst/>
                <a:gdLst/>
                <a:ahLst/>
                <a:cxnLst/>
                <a:rect l="l" t="t" r="r" b="b"/>
                <a:pathLst>
                  <a:path w="60" h="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" y="20"/>
                      <a:pt x="30" y="40"/>
                      <a:pt x="50" y="49"/>
                    </a:cubicBezTo>
                    <a:lnTo>
                      <a:pt x="60" y="40"/>
                    </a:lnTo>
                    <a:cubicBezTo>
                      <a:pt x="40" y="20"/>
                      <a:pt x="21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35" name="Google Shape;3735;p21"/>
              <p:cNvSpPr/>
              <p:nvPr/>
            </p:nvSpPr>
            <p:spPr>
              <a:xfrm>
                <a:off x="1142542" y="4657428"/>
                <a:ext cx="16736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9" h="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9" y="20"/>
                      <a:pt x="49" y="39"/>
                      <a:pt x="59" y="69"/>
                    </a:cubicBezTo>
                    <a:cubicBezTo>
                      <a:pt x="69" y="69"/>
                      <a:pt x="79" y="59"/>
                      <a:pt x="69" y="59"/>
                    </a:cubicBezTo>
                    <a:cubicBezTo>
                      <a:pt x="59" y="30"/>
                      <a:pt x="29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36" name="Google Shape;3736;p21"/>
              <p:cNvSpPr/>
              <p:nvPr/>
            </p:nvSpPr>
            <p:spPr>
              <a:xfrm>
                <a:off x="1171565" y="4678190"/>
                <a:ext cx="14829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70" h="21" extrusionOk="0">
                    <a:moveTo>
                      <a:pt x="69" y="1"/>
                    </a:moveTo>
                    <a:cubicBezTo>
                      <a:pt x="50" y="1"/>
                      <a:pt x="21" y="1"/>
                      <a:pt x="1" y="11"/>
                    </a:cubicBezTo>
                    <a:lnTo>
                      <a:pt x="10" y="20"/>
                    </a:lnTo>
                    <a:cubicBezTo>
                      <a:pt x="30" y="11"/>
                      <a:pt x="50" y="1"/>
                      <a:pt x="6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37" name="Google Shape;3737;p21"/>
              <p:cNvSpPr/>
              <p:nvPr/>
            </p:nvSpPr>
            <p:spPr>
              <a:xfrm>
                <a:off x="1023484" y="4401093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1" y="9"/>
                      <a:pt x="11" y="29"/>
                      <a:pt x="1" y="49"/>
                    </a:cubicBezTo>
                    <a:cubicBezTo>
                      <a:pt x="1" y="49"/>
                      <a:pt x="1" y="59"/>
                      <a:pt x="11" y="59"/>
                    </a:cubicBezTo>
                    <a:cubicBezTo>
                      <a:pt x="21" y="39"/>
                      <a:pt x="40" y="2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38" name="Google Shape;3738;p21"/>
              <p:cNvSpPr/>
              <p:nvPr/>
            </p:nvSpPr>
            <p:spPr>
              <a:xfrm>
                <a:off x="1027721" y="4350885"/>
                <a:ext cx="10804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51" h="60" extrusionOk="0">
                    <a:moveTo>
                      <a:pt x="50" y="1"/>
                    </a:moveTo>
                    <a:cubicBezTo>
                      <a:pt x="30" y="21"/>
                      <a:pt x="20" y="40"/>
                      <a:pt x="1" y="50"/>
                    </a:cubicBezTo>
                    <a:cubicBezTo>
                      <a:pt x="1" y="60"/>
                      <a:pt x="11" y="60"/>
                      <a:pt x="11" y="60"/>
                    </a:cubicBezTo>
                    <a:cubicBezTo>
                      <a:pt x="30" y="50"/>
                      <a:pt x="40" y="21"/>
                      <a:pt x="5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39" name="Google Shape;3739;p21"/>
              <p:cNvSpPr/>
              <p:nvPr/>
            </p:nvSpPr>
            <p:spPr>
              <a:xfrm>
                <a:off x="992342" y="4325887"/>
                <a:ext cx="14829" cy="14829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" y="30"/>
                      <a:pt x="40" y="50"/>
                      <a:pt x="60" y="69"/>
                    </a:cubicBezTo>
                    <a:cubicBezTo>
                      <a:pt x="69" y="69"/>
                      <a:pt x="69" y="60"/>
                      <a:pt x="69" y="60"/>
                    </a:cubicBezTo>
                    <a:cubicBezTo>
                      <a:pt x="49" y="40"/>
                      <a:pt x="20" y="20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40" name="Google Shape;3740;p21"/>
              <p:cNvSpPr/>
              <p:nvPr/>
            </p:nvSpPr>
            <p:spPr>
              <a:xfrm>
                <a:off x="1013315" y="4298771"/>
                <a:ext cx="14617" cy="12711"/>
              </a:xfrm>
              <a:custGeom>
                <a:avLst/>
                <a:gdLst/>
                <a:ahLst/>
                <a:cxnLst/>
                <a:rect l="l" t="t" r="r" b="b"/>
                <a:pathLst>
                  <a:path w="69" h="60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39" y="11"/>
                      <a:pt x="20" y="30"/>
                      <a:pt x="0" y="50"/>
                    </a:cubicBezTo>
                    <a:cubicBezTo>
                      <a:pt x="0" y="59"/>
                      <a:pt x="0" y="59"/>
                      <a:pt x="9" y="59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41" name="Google Shape;3741;p21"/>
              <p:cNvSpPr/>
              <p:nvPr/>
            </p:nvSpPr>
            <p:spPr>
              <a:xfrm>
                <a:off x="994461" y="4271654"/>
                <a:ext cx="10592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50" h="6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" y="21"/>
                      <a:pt x="20" y="40"/>
                      <a:pt x="39" y="60"/>
                    </a:cubicBezTo>
                    <a:cubicBezTo>
                      <a:pt x="39" y="63"/>
                      <a:pt x="41" y="64"/>
                      <a:pt x="42" y="64"/>
                    </a:cubicBezTo>
                    <a:cubicBezTo>
                      <a:pt x="45" y="64"/>
                      <a:pt x="50" y="60"/>
                      <a:pt x="50" y="60"/>
                    </a:cubicBezTo>
                    <a:cubicBezTo>
                      <a:pt x="39" y="30"/>
                      <a:pt x="20" y="2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42" name="Google Shape;3742;p21"/>
              <p:cNvSpPr/>
              <p:nvPr/>
            </p:nvSpPr>
            <p:spPr>
              <a:xfrm>
                <a:off x="1009078" y="4252800"/>
                <a:ext cx="14617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69" h="65" extrusionOk="0">
                    <a:moveTo>
                      <a:pt x="69" y="1"/>
                    </a:moveTo>
                    <a:cubicBezTo>
                      <a:pt x="49" y="11"/>
                      <a:pt x="20" y="31"/>
                      <a:pt x="0" y="60"/>
                    </a:cubicBezTo>
                    <a:cubicBezTo>
                      <a:pt x="0" y="60"/>
                      <a:pt x="5" y="65"/>
                      <a:pt x="7" y="65"/>
                    </a:cubicBezTo>
                    <a:cubicBezTo>
                      <a:pt x="9" y="65"/>
                      <a:pt x="10" y="63"/>
                      <a:pt x="10" y="60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43" name="Google Shape;3743;p21"/>
              <p:cNvSpPr/>
              <p:nvPr/>
            </p:nvSpPr>
            <p:spPr>
              <a:xfrm>
                <a:off x="992342" y="4227802"/>
                <a:ext cx="14829" cy="15041"/>
              </a:xfrm>
              <a:custGeom>
                <a:avLst/>
                <a:gdLst/>
                <a:ahLst/>
                <a:cxnLst/>
                <a:rect l="l" t="t" r="r" b="b"/>
                <a:pathLst>
                  <a:path w="70" h="71" extrusionOk="0">
                    <a:moveTo>
                      <a:pt x="1" y="1"/>
                    </a:moveTo>
                    <a:cubicBezTo>
                      <a:pt x="20" y="21"/>
                      <a:pt x="40" y="50"/>
                      <a:pt x="60" y="70"/>
                    </a:cubicBezTo>
                    <a:lnTo>
                      <a:pt x="69" y="60"/>
                    </a:lnTo>
                    <a:cubicBezTo>
                      <a:pt x="49" y="40"/>
                      <a:pt x="20" y="21"/>
                      <a:pt x="1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44" name="Google Shape;3744;p21"/>
              <p:cNvSpPr/>
              <p:nvPr/>
            </p:nvSpPr>
            <p:spPr>
              <a:xfrm>
                <a:off x="965226" y="4250893"/>
                <a:ext cx="16948" cy="1059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50" y="40"/>
                      <a:pt x="70" y="49"/>
                    </a:cubicBezTo>
                    <a:lnTo>
                      <a:pt x="79" y="40"/>
                    </a:lnTo>
                    <a:cubicBezTo>
                      <a:pt x="50" y="20"/>
                      <a:pt x="30" y="1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45" name="Google Shape;3745;p21"/>
              <p:cNvSpPr/>
              <p:nvPr/>
            </p:nvSpPr>
            <p:spPr>
              <a:xfrm>
                <a:off x="965226" y="4298771"/>
                <a:ext cx="14829" cy="10804"/>
              </a:xfrm>
              <a:custGeom>
                <a:avLst/>
                <a:gdLst/>
                <a:ahLst/>
                <a:cxnLst/>
                <a:rect l="l" t="t" r="r" b="b"/>
                <a:pathLst>
                  <a:path w="70" h="5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20"/>
                      <a:pt x="40" y="30"/>
                      <a:pt x="59" y="50"/>
                    </a:cubicBezTo>
                    <a:cubicBezTo>
                      <a:pt x="70" y="50"/>
                      <a:pt x="70" y="40"/>
                      <a:pt x="70" y="40"/>
                    </a:cubicBezTo>
                    <a:cubicBezTo>
                      <a:pt x="50" y="20"/>
                      <a:pt x="20" y="11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46" name="Google Shape;3746;p21"/>
              <p:cNvSpPr/>
              <p:nvPr/>
            </p:nvSpPr>
            <p:spPr>
              <a:xfrm>
                <a:off x="965226" y="4336268"/>
                <a:ext cx="20973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99" h="4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11"/>
                      <a:pt x="59" y="30"/>
                      <a:pt x="89" y="40"/>
                    </a:cubicBezTo>
                    <a:cubicBezTo>
                      <a:pt x="89" y="43"/>
                      <a:pt x="90" y="44"/>
                      <a:pt x="91" y="44"/>
                    </a:cubicBezTo>
                    <a:cubicBezTo>
                      <a:pt x="94" y="44"/>
                      <a:pt x="99" y="37"/>
                      <a:pt x="99" y="30"/>
                    </a:cubicBezTo>
                    <a:cubicBezTo>
                      <a:pt x="70" y="11"/>
                      <a:pt x="40" y="11"/>
                      <a:pt x="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47" name="Google Shape;3747;p21"/>
              <p:cNvSpPr/>
              <p:nvPr/>
            </p:nvSpPr>
            <p:spPr>
              <a:xfrm>
                <a:off x="963107" y="4371858"/>
                <a:ext cx="21185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40" extrusionOk="0">
                    <a:moveTo>
                      <a:pt x="1" y="0"/>
                    </a:moveTo>
                    <a:cubicBezTo>
                      <a:pt x="30" y="10"/>
                      <a:pt x="60" y="29"/>
                      <a:pt x="89" y="40"/>
                    </a:cubicBezTo>
                    <a:cubicBezTo>
                      <a:pt x="89" y="40"/>
                      <a:pt x="99" y="29"/>
                      <a:pt x="89" y="29"/>
                    </a:cubicBezTo>
                    <a:cubicBezTo>
                      <a:pt x="60" y="10"/>
                      <a:pt x="3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48" name="Google Shape;3748;p21"/>
              <p:cNvSpPr/>
              <p:nvPr/>
            </p:nvSpPr>
            <p:spPr>
              <a:xfrm>
                <a:off x="971581" y="4411262"/>
                <a:ext cx="14617" cy="4449"/>
              </a:xfrm>
              <a:custGeom>
                <a:avLst/>
                <a:gdLst/>
                <a:ahLst/>
                <a:cxnLst/>
                <a:rect l="l" t="t" r="r" b="b"/>
                <a:pathLst>
                  <a:path w="69" h="21" extrusionOk="0">
                    <a:moveTo>
                      <a:pt x="0" y="1"/>
                    </a:moveTo>
                    <a:lnTo>
                      <a:pt x="0" y="11"/>
                    </a:lnTo>
                    <a:cubicBezTo>
                      <a:pt x="20" y="11"/>
                      <a:pt x="40" y="21"/>
                      <a:pt x="59" y="21"/>
                    </a:cubicBezTo>
                    <a:cubicBezTo>
                      <a:pt x="69" y="21"/>
                      <a:pt x="69" y="1"/>
                      <a:pt x="59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49" name="Google Shape;3749;p21"/>
              <p:cNvSpPr/>
              <p:nvPr/>
            </p:nvSpPr>
            <p:spPr>
              <a:xfrm>
                <a:off x="979843" y="4444734"/>
                <a:ext cx="18854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89" h="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" y="11"/>
                      <a:pt x="60" y="30"/>
                      <a:pt x="79" y="40"/>
                    </a:cubicBezTo>
                    <a:cubicBezTo>
                      <a:pt x="89" y="40"/>
                      <a:pt x="89" y="30"/>
                      <a:pt x="89" y="20"/>
                    </a:cubicBezTo>
                    <a:cubicBezTo>
                      <a:pt x="60" y="11"/>
                      <a:pt x="30" y="11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50" name="Google Shape;3750;p21"/>
              <p:cNvSpPr/>
              <p:nvPr/>
            </p:nvSpPr>
            <p:spPr>
              <a:xfrm>
                <a:off x="994461" y="4476087"/>
                <a:ext cx="23091" cy="635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0" extrusionOk="0">
                    <a:moveTo>
                      <a:pt x="0" y="0"/>
                    </a:moveTo>
                    <a:lnTo>
                      <a:pt x="0" y="10"/>
                    </a:lnTo>
                    <a:cubicBezTo>
                      <a:pt x="39" y="10"/>
                      <a:pt x="69" y="20"/>
                      <a:pt x="109" y="29"/>
                    </a:cubicBezTo>
                    <a:lnTo>
                      <a:pt x="109" y="20"/>
                    </a:lnTo>
                    <a:cubicBezTo>
                      <a:pt x="79" y="0"/>
                      <a:pt x="39" y="0"/>
                      <a:pt x="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51" name="Google Shape;3751;p21"/>
              <p:cNvSpPr/>
              <p:nvPr/>
            </p:nvSpPr>
            <p:spPr>
              <a:xfrm>
                <a:off x="1038313" y="4430116"/>
                <a:ext cx="12711" cy="2118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00" extrusionOk="0">
                    <a:moveTo>
                      <a:pt x="59" y="1"/>
                    </a:moveTo>
                    <a:lnTo>
                      <a:pt x="59" y="1"/>
                    </a:lnTo>
                    <a:cubicBezTo>
                      <a:pt x="59" y="1"/>
                      <a:pt x="58" y="2"/>
                      <a:pt x="58" y="2"/>
                    </a:cubicBezTo>
                    <a:lnTo>
                      <a:pt x="58" y="2"/>
                    </a:lnTo>
                    <a:lnTo>
                      <a:pt x="59" y="1"/>
                    </a:lnTo>
                    <a:close/>
                    <a:moveTo>
                      <a:pt x="58" y="2"/>
                    </a:moveTo>
                    <a:lnTo>
                      <a:pt x="0" y="89"/>
                    </a:lnTo>
                    <a:lnTo>
                      <a:pt x="10" y="99"/>
                    </a:lnTo>
                    <a:cubicBezTo>
                      <a:pt x="29" y="61"/>
                      <a:pt x="39" y="31"/>
                      <a:pt x="58" y="2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52" name="Google Shape;3752;p21"/>
              <p:cNvSpPr/>
              <p:nvPr/>
            </p:nvSpPr>
            <p:spPr>
              <a:xfrm>
                <a:off x="1019459" y="4213396"/>
                <a:ext cx="10592" cy="19914"/>
              </a:xfrm>
              <a:custGeom>
                <a:avLst/>
                <a:gdLst/>
                <a:ahLst/>
                <a:cxnLst/>
                <a:rect l="l" t="t" r="r" b="b"/>
                <a:pathLst>
                  <a:path w="50" h="94" extrusionOk="0">
                    <a:moveTo>
                      <a:pt x="50" y="0"/>
                    </a:moveTo>
                    <a:lnTo>
                      <a:pt x="50" y="0"/>
                    </a:lnTo>
                    <a:cubicBezTo>
                      <a:pt x="30" y="30"/>
                      <a:pt x="10" y="59"/>
                      <a:pt x="0" y="89"/>
                    </a:cubicBezTo>
                    <a:cubicBezTo>
                      <a:pt x="0" y="89"/>
                      <a:pt x="5" y="93"/>
                      <a:pt x="8" y="93"/>
                    </a:cubicBezTo>
                    <a:cubicBezTo>
                      <a:pt x="9" y="93"/>
                      <a:pt x="10" y="92"/>
                      <a:pt x="10" y="89"/>
                    </a:cubicBezTo>
                    <a:cubicBezTo>
                      <a:pt x="20" y="59"/>
                      <a:pt x="30" y="30"/>
                      <a:pt x="50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53" name="Google Shape;3753;p21"/>
              <p:cNvSpPr/>
              <p:nvPr/>
            </p:nvSpPr>
            <p:spPr>
              <a:xfrm>
                <a:off x="1027721" y="4265299"/>
                <a:ext cx="14829" cy="12923"/>
              </a:xfrm>
              <a:custGeom>
                <a:avLst/>
                <a:gdLst/>
                <a:ahLst/>
                <a:cxnLst/>
                <a:rect l="l" t="t" r="r" b="b"/>
                <a:pathLst>
                  <a:path w="70" h="61" extrusionOk="0">
                    <a:moveTo>
                      <a:pt x="70" y="1"/>
                    </a:moveTo>
                    <a:cubicBezTo>
                      <a:pt x="40" y="1"/>
                      <a:pt x="20" y="31"/>
                      <a:pt x="1" y="51"/>
                    </a:cubicBezTo>
                    <a:cubicBezTo>
                      <a:pt x="1" y="60"/>
                      <a:pt x="11" y="60"/>
                      <a:pt x="11" y="60"/>
                    </a:cubicBezTo>
                    <a:cubicBezTo>
                      <a:pt x="30" y="40"/>
                      <a:pt x="40" y="11"/>
                      <a:pt x="70" y="1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54" name="Google Shape;3754;p21"/>
              <p:cNvSpPr/>
              <p:nvPr/>
            </p:nvSpPr>
            <p:spPr>
              <a:xfrm>
                <a:off x="1027721" y="4311270"/>
                <a:ext cx="14829" cy="19066"/>
              </a:xfrm>
              <a:custGeom>
                <a:avLst/>
                <a:gdLst/>
                <a:ahLst/>
                <a:cxnLst/>
                <a:rect l="l" t="t" r="r" b="b"/>
                <a:pathLst>
                  <a:path w="70" h="90" extrusionOk="0">
                    <a:moveTo>
                      <a:pt x="70" y="0"/>
                    </a:moveTo>
                    <a:lnTo>
                      <a:pt x="70" y="0"/>
                    </a:lnTo>
                    <a:cubicBezTo>
                      <a:pt x="50" y="20"/>
                      <a:pt x="20" y="50"/>
                      <a:pt x="1" y="79"/>
                    </a:cubicBezTo>
                    <a:cubicBezTo>
                      <a:pt x="1" y="89"/>
                      <a:pt x="11" y="89"/>
                      <a:pt x="11" y="89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  <p:sp>
            <p:nvSpPr>
              <p:cNvPr id="3755" name="Google Shape;3755;p21"/>
              <p:cNvSpPr/>
              <p:nvPr/>
            </p:nvSpPr>
            <p:spPr>
              <a:xfrm>
                <a:off x="1071573" y="4188398"/>
                <a:ext cx="6355" cy="8474"/>
              </a:xfrm>
              <a:custGeom>
                <a:avLst/>
                <a:gdLst/>
                <a:ahLst/>
                <a:cxnLst/>
                <a:rect l="l" t="t" r="r" b="b"/>
                <a:pathLst>
                  <a:path w="30" h="40" extrusionOk="0">
                    <a:moveTo>
                      <a:pt x="1" y="0"/>
                    </a:moveTo>
                    <a:cubicBezTo>
                      <a:pt x="10" y="10"/>
                      <a:pt x="10" y="29"/>
                      <a:pt x="20" y="40"/>
                    </a:cubicBezTo>
                    <a:lnTo>
                      <a:pt x="30" y="29"/>
                    </a:lnTo>
                    <a:cubicBezTo>
                      <a:pt x="30" y="20"/>
                      <a:pt x="10" y="10"/>
                      <a:pt x="1" y="0"/>
                    </a:cubicBezTo>
                    <a:close/>
                  </a:path>
                </a:pathLst>
              </a:custGeom>
              <a:solidFill>
                <a:srgbClr val="6D7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solidFill>
                    <a:schemeClr val="lt1"/>
                  </a:solidFill>
                  <a:latin typeface="Anaheim"/>
                  <a:ea typeface="Anaheim"/>
                  <a:cs typeface="Anaheim"/>
                  <a:sym typeface="Anaheim"/>
                </a:endParaRPr>
              </a:p>
            </p:txBody>
          </p:sp>
        </p:grpSp>
        <p:sp>
          <p:nvSpPr>
            <p:cNvPr id="3756" name="Google Shape;3756;p21"/>
            <p:cNvSpPr/>
            <p:nvPr/>
          </p:nvSpPr>
          <p:spPr>
            <a:xfrm>
              <a:off x="49" y="4565487"/>
              <a:ext cx="9143974" cy="640415"/>
            </a:xfrm>
            <a:custGeom>
              <a:avLst/>
              <a:gdLst/>
              <a:ahLst/>
              <a:cxnLst/>
              <a:rect l="l" t="t" r="r" b="b"/>
              <a:pathLst>
                <a:path w="43163" h="3023" extrusionOk="0">
                  <a:moveTo>
                    <a:pt x="21994" y="1"/>
                  </a:moveTo>
                  <a:cubicBezTo>
                    <a:pt x="21978" y="1"/>
                    <a:pt x="21962" y="1"/>
                    <a:pt x="21946" y="1"/>
                  </a:cubicBezTo>
                  <a:cubicBezTo>
                    <a:pt x="19908" y="11"/>
                    <a:pt x="18856" y="1015"/>
                    <a:pt x="16946" y="1310"/>
                  </a:cubicBezTo>
                  <a:cubicBezTo>
                    <a:pt x="16547" y="1369"/>
                    <a:pt x="16131" y="1394"/>
                    <a:pt x="15710" y="1394"/>
                  </a:cubicBezTo>
                  <a:cubicBezTo>
                    <a:pt x="14719" y="1394"/>
                    <a:pt x="13698" y="1254"/>
                    <a:pt x="12794" y="1074"/>
                  </a:cubicBezTo>
                  <a:cubicBezTo>
                    <a:pt x="11495" y="828"/>
                    <a:pt x="10235" y="513"/>
                    <a:pt x="8808" y="454"/>
                  </a:cubicBezTo>
                  <a:cubicBezTo>
                    <a:pt x="8609" y="444"/>
                    <a:pt x="8411" y="440"/>
                    <a:pt x="8215" y="440"/>
                  </a:cubicBezTo>
                  <a:cubicBezTo>
                    <a:pt x="6398" y="440"/>
                    <a:pt x="4680" y="828"/>
                    <a:pt x="3090" y="1192"/>
                  </a:cubicBezTo>
                  <a:cubicBezTo>
                    <a:pt x="2057" y="1438"/>
                    <a:pt x="1033" y="1674"/>
                    <a:pt x="0" y="1920"/>
                  </a:cubicBezTo>
                  <a:lnTo>
                    <a:pt x="0" y="3023"/>
                  </a:lnTo>
                  <a:lnTo>
                    <a:pt x="43163" y="3023"/>
                  </a:lnTo>
                  <a:lnTo>
                    <a:pt x="43163" y="1497"/>
                  </a:lnTo>
                  <a:cubicBezTo>
                    <a:pt x="43005" y="1438"/>
                    <a:pt x="42838" y="1399"/>
                    <a:pt x="42660" y="1359"/>
                  </a:cubicBezTo>
                  <a:cubicBezTo>
                    <a:pt x="42139" y="1265"/>
                    <a:pt x="41572" y="1237"/>
                    <a:pt x="40994" y="1237"/>
                  </a:cubicBezTo>
                  <a:cubicBezTo>
                    <a:pt x="40546" y="1237"/>
                    <a:pt x="40092" y="1254"/>
                    <a:pt x="39649" y="1271"/>
                  </a:cubicBezTo>
                  <a:cubicBezTo>
                    <a:pt x="39205" y="1293"/>
                    <a:pt x="38748" y="1312"/>
                    <a:pt x="38296" y="1312"/>
                  </a:cubicBezTo>
                  <a:cubicBezTo>
                    <a:pt x="37726" y="1312"/>
                    <a:pt x="37164" y="1281"/>
                    <a:pt x="36648" y="1182"/>
                  </a:cubicBezTo>
                  <a:cubicBezTo>
                    <a:pt x="35280" y="926"/>
                    <a:pt x="34473" y="228"/>
                    <a:pt x="32957" y="198"/>
                  </a:cubicBezTo>
                  <a:cubicBezTo>
                    <a:pt x="32921" y="197"/>
                    <a:pt x="32885" y="197"/>
                    <a:pt x="32849" y="197"/>
                  </a:cubicBezTo>
                  <a:cubicBezTo>
                    <a:pt x="31057" y="197"/>
                    <a:pt x="30019" y="1145"/>
                    <a:pt x="28214" y="1241"/>
                  </a:cubicBezTo>
                  <a:cubicBezTo>
                    <a:pt x="28107" y="1247"/>
                    <a:pt x="28000" y="1250"/>
                    <a:pt x="27895" y="1250"/>
                  </a:cubicBezTo>
                  <a:cubicBezTo>
                    <a:pt x="26830" y="1250"/>
                    <a:pt x="25860" y="947"/>
                    <a:pt x="25045" y="661"/>
                  </a:cubicBezTo>
                  <a:cubicBezTo>
                    <a:pt x="24171" y="340"/>
                    <a:pt x="23183" y="1"/>
                    <a:pt x="21994" y="1"/>
                  </a:cubicBez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57" name="Google Shape;3757;p21"/>
            <p:cNvSpPr/>
            <p:nvPr/>
          </p:nvSpPr>
          <p:spPr>
            <a:xfrm>
              <a:off x="8643720" y="2833210"/>
              <a:ext cx="37709" cy="2249609"/>
            </a:xfrm>
            <a:custGeom>
              <a:avLst/>
              <a:gdLst/>
              <a:ahLst/>
              <a:cxnLst/>
              <a:rect l="l" t="t" r="r" b="b"/>
              <a:pathLst>
                <a:path w="178" h="10619" extrusionOk="0">
                  <a:moveTo>
                    <a:pt x="0" y="1"/>
                  </a:moveTo>
                  <a:lnTo>
                    <a:pt x="0" y="10619"/>
                  </a:lnTo>
                  <a:lnTo>
                    <a:pt x="177" y="10619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58" name="Google Shape;3758;p21"/>
            <p:cNvSpPr/>
            <p:nvPr/>
          </p:nvSpPr>
          <p:spPr>
            <a:xfrm>
              <a:off x="8278919" y="2927058"/>
              <a:ext cx="767312" cy="256547"/>
            </a:xfrm>
            <a:custGeom>
              <a:avLst/>
              <a:gdLst/>
              <a:ahLst/>
              <a:cxnLst/>
              <a:rect l="l" t="t" r="r" b="b"/>
              <a:pathLst>
                <a:path w="3622" h="1211" extrusionOk="0">
                  <a:moveTo>
                    <a:pt x="0" y="0"/>
                  </a:moveTo>
                  <a:lnTo>
                    <a:pt x="0" y="1211"/>
                  </a:lnTo>
                  <a:lnTo>
                    <a:pt x="3149" y="1211"/>
                  </a:lnTo>
                  <a:lnTo>
                    <a:pt x="3622" y="59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59" name="Google Shape;3759;p21"/>
            <p:cNvSpPr/>
            <p:nvPr/>
          </p:nvSpPr>
          <p:spPr>
            <a:xfrm>
              <a:off x="8274682" y="3179368"/>
              <a:ext cx="775786" cy="406535"/>
            </a:xfrm>
            <a:custGeom>
              <a:avLst/>
              <a:gdLst/>
              <a:ahLst/>
              <a:cxnLst/>
              <a:rect l="l" t="t" r="r" b="b"/>
              <a:pathLst>
                <a:path w="3662" h="1919" extrusionOk="0">
                  <a:moveTo>
                    <a:pt x="591" y="0"/>
                  </a:moveTo>
                  <a:lnTo>
                    <a:pt x="1" y="462"/>
                  </a:lnTo>
                  <a:lnTo>
                    <a:pt x="305" y="1171"/>
                  </a:lnTo>
                  <a:lnTo>
                    <a:pt x="3376" y="1919"/>
                  </a:lnTo>
                  <a:lnTo>
                    <a:pt x="3661" y="738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60" name="Google Shape;3760;p21"/>
            <p:cNvSpPr/>
            <p:nvPr/>
          </p:nvSpPr>
          <p:spPr>
            <a:xfrm>
              <a:off x="5011725" y="4573961"/>
              <a:ext cx="803961" cy="508858"/>
            </a:xfrm>
            <a:custGeom>
              <a:avLst/>
              <a:gdLst/>
              <a:ahLst/>
              <a:cxnLst/>
              <a:rect l="l" t="t" r="r" b="b"/>
              <a:pathLst>
                <a:path w="3795" h="2402" extrusionOk="0">
                  <a:moveTo>
                    <a:pt x="1516" y="424"/>
                  </a:moveTo>
                  <a:cubicBezTo>
                    <a:pt x="1546" y="512"/>
                    <a:pt x="1575" y="601"/>
                    <a:pt x="1615" y="689"/>
                  </a:cubicBezTo>
                  <a:cubicBezTo>
                    <a:pt x="1615" y="729"/>
                    <a:pt x="1624" y="768"/>
                    <a:pt x="1624" y="798"/>
                  </a:cubicBezTo>
                  <a:cubicBezTo>
                    <a:pt x="1585" y="670"/>
                    <a:pt x="1546" y="542"/>
                    <a:pt x="1516" y="424"/>
                  </a:cubicBezTo>
                  <a:close/>
                  <a:moveTo>
                    <a:pt x="1054" y="837"/>
                  </a:moveTo>
                  <a:lnTo>
                    <a:pt x="1054" y="837"/>
                  </a:lnTo>
                  <a:cubicBezTo>
                    <a:pt x="1064" y="847"/>
                    <a:pt x="1073" y="857"/>
                    <a:pt x="1083" y="877"/>
                  </a:cubicBezTo>
                  <a:cubicBezTo>
                    <a:pt x="1093" y="886"/>
                    <a:pt x="1103" y="906"/>
                    <a:pt x="1113" y="916"/>
                  </a:cubicBezTo>
                  <a:cubicBezTo>
                    <a:pt x="1123" y="936"/>
                    <a:pt x="1123" y="945"/>
                    <a:pt x="1123" y="965"/>
                  </a:cubicBezTo>
                  <a:cubicBezTo>
                    <a:pt x="1103" y="916"/>
                    <a:pt x="1073" y="877"/>
                    <a:pt x="1054" y="837"/>
                  </a:cubicBezTo>
                  <a:close/>
                  <a:moveTo>
                    <a:pt x="1742" y="1083"/>
                  </a:moveTo>
                  <a:lnTo>
                    <a:pt x="1772" y="1172"/>
                  </a:lnTo>
                  <a:lnTo>
                    <a:pt x="1772" y="1290"/>
                  </a:lnTo>
                  <a:cubicBezTo>
                    <a:pt x="1772" y="1260"/>
                    <a:pt x="1762" y="1240"/>
                    <a:pt x="1753" y="1211"/>
                  </a:cubicBezTo>
                  <a:cubicBezTo>
                    <a:pt x="1753" y="1201"/>
                    <a:pt x="1742" y="1192"/>
                    <a:pt x="1742" y="1172"/>
                  </a:cubicBezTo>
                  <a:cubicBezTo>
                    <a:pt x="1742" y="1152"/>
                    <a:pt x="1742" y="1133"/>
                    <a:pt x="1733" y="1103"/>
                  </a:cubicBezTo>
                  <a:cubicBezTo>
                    <a:pt x="1742" y="1093"/>
                    <a:pt x="1742" y="1093"/>
                    <a:pt x="1742" y="1083"/>
                  </a:cubicBezTo>
                  <a:close/>
                  <a:moveTo>
                    <a:pt x="1290" y="995"/>
                  </a:moveTo>
                  <a:lnTo>
                    <a:pt x="1290" y="995"/>
                  </a:lnTo>
                  <a:cubicBezTo>
                    <a:pt x="1290" y="1004"/>
                    <a:pt x="1300" y="1024"/>
                    <a:pt x="1309" y="1034"/>
                  </a:cubicBezTo>
                  <a:cubicBezTo>
                    <a:pt x="1358" y="1139"/>
                    <a:pt x="1415" y="1235"/>
                    <a:pt x="1463" y="1341"/>
                  </a:cubicBezTo>
                  <a:lnTo>
                    <a:pt x="1463" y="1341"/>
                  </a:lnTo>
                  <a:cubicBezTo>
                    <a:pt x="1462" y="1340"/>
                    <a:pt x="1460" y="1339"/>
                    <a:pt x="1457" y="1339"/>
                  </a:cubicBezTo>
                  <a:cubicBezTo>
                    <a:pt x="1408" y="1260"/>
                    <a:pt x="1349" y="1192"/>
                    <a:pt x="1300" y="1113"/>
                  </a:cubicBezTo>
                  <a:cubicBezTo>
                    <a:pt x="1290" y="1074"/>
                    <a:pt x="1290" y="1034"/>
                    <a:pt x="1290" y="995"/>
                  </a:cubicBezTo>
                  <a:close/>
                  <a:moveTo>
                    <a:pt x="2205" y="119"/>
                  </a:moveTo>
                  <a:cubicBezTo>
                    <a:pt x="2156" y="433"/>
                    <a:pt x="2107" y="739"/>
                    <a:pt x="2057" y="1054"/>
                  </a:cubicBezTo>
                  <a:cubicBezTo>
                    <a:pt x="2048" y="1122"/>
                    <a:pt x="2038" y="1192"/>
                    <a:pt x="2018" y="1260"/>
                  </a:cubicBezTo>
                  <a:cubicBezTo>
                    <a:pt x="2008" y="1290"/>
                    <a:pt x="1998" y="1319"/>
                    <a:pt x="1989" y="1359"/>
                  </a:cubicBezTo>
                  <a:cubicBezTo>
                    <a:pt x="2028" y="1004"/>
                    <a:pt x="2077" y="641"/>
                    <a:pt x="2116" y="286"/>
                  </a:cubicBezTo>
                  <a:cubicBezTo>
                    <a:pt x="2146" y="237"/>
                    <a:pt x="2175" y="178"/>
                    <a:pt x="2205" y="119"/>
                  </a:cubicBezTo>
                  <a:close/>
                  <a:moveTo>
                    <a:pt x="3071" y="857"/>
                  </a:moveTo>
                  <a:lnTo>
                    <a:pt x="3071" y="857"/>
                  </a:lnTo>
                  <a:cubicBezTo>
                    <a:pt x="2923" y="1034"/>
                    <a:pt x="2766" y="1211"/>
                    <a:pt x="2608" y="1388"/>
                  </a:cubicBezTo>
                  <a:lnTo>
                    <a:pt x="2875" y="1004"/>
                  </a:lnTo>
                  <a:cubicBezTo>
                    <a:pt x="2943" y="955"/>
                    <a:pt x="3002" y="906"/>
                    <a:pt x="3071" y="857"/>
                  </a:cubicBezTo>
                  <a:close/>
                  <a:moveTo>
                    <a:pt x="2520" y="1251"/>
                  </a:moveTo>
                  <a:cubicBezTo>
                    <a:pt x="2451" y="1349"/>
                    <a:pt x="2382" y="1447"/>
                    <a:pt x="2313" y="1536"/>
                  </a:cubicBezTo>
                  <a:cubicBezTo>
                    <a:pt x="2304" y="1546"/>
                    <a:pt x="2304" y="1546"/>
                    <a:pt x="2293" y="1546"/>
                  </a:cubicBezTo>
                  <a:cubicBezTo>
                    <a:pt x="2333" y="1477"/>
                    <a:pt x="2372" y="1408"/>
                    <a:pt x="2402" y="1339"/>
                  </a:cubicBezTo>
                  <a:lnTo>
                    <a:pt x="2520" y="1251"/>
                  </a:lnTo>
                  <a:close/>
                  <a:moveTo>
                    <a:pt x="3120" y="1231"/>
                  </a:moveTo>
                  <a:lnTo>
                    <a:pt x="3120" y="1231"/>
                  </a:lnTo>
                  <a:cubicBezTo>
                    <a:pt x="2963" y="1339"/>
                    <a:pt x="2815" y="1437"/>
                    <a:pt x="2667" y="1546"/>
                  </a:cubicBezTo>
                  <a:lnTo>
                    <a:pt x="2697" y="1516"/>
                  </a:lnTo>
                  <a:cubicBezTo>
                    <a:pt x="2766" y="1447"/>
                    <a:pt x="2845" y="1378"/>
                    <a:pt x="2923" y="1310"/>
                  </a:cubicBezTo>
                  <a:cubicBezTo>
                    <a:pt x="2993" y="1290"/>
                    <a:pt x="3052" y="1260"/>
                    <a:pt x="3120" y="1231"/>
                  </a:cubicBezTo>
                  <a:close/>
                  <a:moveTo>
                    <a:pt x="876" y="1221"/>
                  </a:moveTo>
                  <a:lnTo>
                    <a:pt x="876" y="1221"/>
                  </a:lnTo>
                  <a:cubicBezTo>
                    <a:pt x="975" y="1310"/>
                    <a:pt x="1073" y="1388"/>
                    <a:pt x="1172" y="1467"/>
                  </a:cubicBezTo>
                  <a:cubicBezTo>
                    <a:pt x="1182" y="1507"/>
                    <a:pt x="1182" y="1536"/>
                    <a:pt x="1191" y="1566"/>
                  </a:cubicBezTo>
                  <a:cubicBezTo>
                    <a:pt x="1113" y="1507"/>
                    <a:pt x="1044" y="1447"/>
                    <a:pt x="965" y="1388"/>
                  </a:cubicBezTo>
                  <a:cubicBezTo>
                    <a:pt x="935" y="1329"/>
                    <a:pt x="906" y="1280"/>
                    <a:pt x="876" y="1221"/>
                  </a:cubicBezTo>
                  <a:close/>
                  <a:moveTo>
                    <a:pt x="2284" y="1428"/>
                  </a:moveTo>
                  <a:cubicBezTo>
                    <a:pt x="2254" y="1477"/>
                    <a:pt x="2225" y="1536"/>
                    <a:pt x="2195" y="1595"/>
                  </a:cubicBezTo>
                  <a:lnTo>
                    <a:pt x="2186" y="1595"/>
                  </a:lnTo>
                  <a:lnTo>
                    <a:pt x="2195" y="1585"/>
                  </a:lnTo>
                  <a:cubicBezTo>
                    <a:pt x="2215" y="1536"/>
                    <a:pt x="2245" y="1487"/>
                    <a:pt x="2264" y="1437"/>
                  </a:cubicBezTo>
                  <a:cubicBezTo>
                    <a:pt x="2274" y="1437"/>
                    <a:pt x="2274" y="1428"/>
                    <a:pt x="2284" y="1428"/>
                  </a:cubicBezTo>
                  <a:close/>
                  <a:moveTo>
                    <a:pt x="1683" y="1231"/>
                  </a:moveTo>
                  <a:cubicBezTo>
                    <a:pt x="1694" y="1349"/>
                    <a:pt x="1713" y="1457"/>
                    <a:pt x="1733" y="1566"/>
                  </a:cubicBezTo>
                  <a:cubicBezTo>
                    <a:pt x="1733" y="1585"/>
                    <a:pt x="1742" y="1605"/>
                    <a:pt x="1742" y="1614"/>
                  </a:cubicBezTo>
                  <a:lnTo>
                    <a:pt x="1654" y="1290"/>
                  </a:lnTo>
                  <a:cubicBezTo>
                    <a:pt x="1654" y="1290"/>
                    <a:pt x="1664" y="1290"/>
                    <a:pt x="1664" y="1280"/>
                  </a:cubicBezTo>
                  <a:cubicBezTo>
                    <a:pt x="1664" y="1270"/>
                    <a:pt x="1674" y="1251"/>
                    <a:pt x="1683" y="1231"/>
                  </a:cubicBezTo>
                  <a:close/>
                  <a:moveTo>
                    <a:pt x="1300" y="1181"/>
                  </a:moveTo>
                  <a:lnTo>
                    <a:pt x="1300" y="1181"/>
                  </a:lnTo>
                  <a:cubicBezTo>
                    <a:pt x="1379" y="1280"/>
                    <a:pt x="1447" y="1369"/>
                    <a:pt x="1516" y="1467"/>
                  </a:cubicBezTo>
                  <a:cubicBezTo>
                    <a:pt x="1497" y="1516"/>
                    <a:pt x="1477" y="1575"/>
                    <a:pt x="1457" y="1625"/>
                  </a:cubicBezTo>
                  <a:cubicBezTo>
                    <a:pt x="1427" y="1585"/>
                    <a:pt x="1408" y="1536"/>
                    <a:pt x="1379" y="1496"/>
                  </a:cubicBezTo>
                  <a:cubicBezTo>
                    <a:pt x="1368" y="1487"/>
                    <a:pt x="1368" y="1467"/>
                    <a:pt x="1359" y="1447"/>
                  </a:cubicBezTo>
                  <a:cubicBezTo>
                    <a:pt x="1349" y="1428"/>
                    <a:pt x="1339" y="1408"/>
                    <a:pt x="1329" y="1378"/>
                  </a:cubicBezTo>
                  <a:cubicBezTo>
                    <a:pt x="1320" y="1319"/>
                    <a:pt x="1309" y="1251"/>
                    <a:pt x="1300" y="1181"/>
                  </a:cubicBezTo>
                  <a:close/>
                  <a:moveTo>
                    <a:pt x="2146" y="1526"/>
                  </a:moveTo>
                  <a:cubicBezTo>
                    <a:pt x="2127" y="1555"/>
                    <a:pt x="2107" y="1595"/>
                    <a:pt x="2097" y="1634"/>
                  </a:cubicBezTo>
                  <a:lnTo>
                    <a:pt x="2008" y="1664"/>
                  </a:lnTo>
                  <a:cubicBezTo>
                    <a:pt x="2008" y="1654"/>
                    <a:pt x="2008" y="1644"/>
                    <a:pt x="1998" y="1634"/>
                  </a:cubicBezTo>
                  <a:cubicBezTo>
                    <a:pt x="2048" y="1595"/>
                    <a:pt x="2097" y="1555"/>
                    <a:pt x="2146" y="1526"/>
                  </a:cubicBezTo>
                  <a:close/>
                  <a:moveTo>
                    <a:pt x="1635" y="1349"/>
                  </a:moveTo>
                  <a:lnTo>
                    <a:pt x="1723" y="1703"/>
                  </a:lnTo>
                  <a:cubicBezTo>
                    <a:pt x="1703" y="1664"/>
                    <a:pt x="1694" y="1625"/>
                    <a:pt x="1674" y="1595"/>
                  </a:cubicBezTo>
                  <a:lnTo>
                    <a:pt x="1595" y="1447"/>
                  </a:lnTo>
                  <a:cubicBezTo>
                    <a:pt x="1605" y="1418"/>
                    <a:pt x="1624" y="1378"/>
                    <a:pt x="1635" y="1349"/>
                  </a:cubicBezTo>
                  <a:close/>
                  <a:moveTo>
                    <a:pt x="2068" y="1673"/>
                  </a:moveTo>
                  <a:lnTo>
                    <a:pt x="2068" y="1673"/>
                  </a:lnTo>
                  <a:cubicBezTo>
                    <a:pt x="2057" y="1693"/>
                    <a:pt x="2048" y="1723"/>
                    <a:pt x="2038" y="1743"/>
                  </a:cubicBezTo>
                  <a:cubicBezTo>
                    <a:pt x="2028" y="1723"/>
                    <a:pt x="2028" y="1713"/>
                    <a:pt x="2018" y="1693"/>
                  </a:cubicBezTo>
                  <a:cubicBezTo>
                    <a:pt x="2038" y="1684"/>
                    <a:pt x="2057" y="1684"/>
                    <a:pt x="2068" y="1673"/>
                  </a:cubicBezTo>
                  <a:close/>
                  <a:moveTo>
                    <a:pt x="1005" y="1457"/>
                  </a:moveTo>
                  <a:lnTo>
                    <a:pt x="1005" y="1457"/>
                  </a:lnTo>
                  <a:cubicBezTo>
                    <a:pt x="1044" y="1487"/>
                    <a:pt x="1073" y="1516"/>
                    <a:pt x="1103" y="1546"/>
                  </a:cubicBezTo>
                  <a:cubicBezTo>
                    <a:pt x="1132" y="1566"/>
                    <a:pt x="1162" y="1595"/>
                    <a:pt x="1191" y="1614"/>
                  </a:cubicBezTo>
                  <a:cubicBezTo>
                    <a:pt x="1202" y="1684"/>
                    <a:pt x="1211" y="1743"/>
                    <a:pt x="1221" y="1802"/>
                  </a:cubicBezTo>
                  <a:cubicBezTo>
                    <a:pt x="1202" y="1782"/>
                    <a:pt x="1172" y="1762"/>
                    <a:pt x="1152" y="1732"/>
                  </a:cubicBezTo>
                  <a:cubicBezTo>
                    <a:pt x="1103" y="1644"/>
                    <a:pt x="1054" y="1555"/>
                    <a:pt x="1005" y="1457"/>
                  </a:cubicBezTo>
                  <a:close/>
                  <a:moveTo>
                    <a:pt x="1565" y="1536"/>
                  </a:moveTo>
                  <a:cubicBezTo>
                    <a:pt x="1565" y="1546"/>
                    <a:pt x="1565" y="1546"/>
                    <a:pt x="1575" y="1555"/>
                  </a:cubicBezTo>
                  <a:lnTo>
                    <a:pt x="1703" y="1792"/>
                  </a:lnTo>
                  <a:cubicBezTo>
                    <a:pt x="1674" y="1802"/>
                    <a:pt x="1654" y="1811"/>
                    <a:pt x="1635" y="1821"/>
                  </a:cubicBezTo>
                  <a:cubicBezTo>
                    <a:pt x="1595" y="1782"/>
                    <a:pt x="1556" y="1752"/>
                    <a:pt x="1516" y="1713"/>
                  </a:cubicBezTo>
                  <a:lnTo>
                    <a:pt x="1506" y="1703"/>
                  </a:lnTo>
                  <a:cubicBezTo>
                    <a:pt x="1526" y="1644"/>
                    <a:pt x="1546" y="1595"/>
                    <a:pt x="1565" y="1536"/>
                  </a:cubicBezTo>
                  <a:close/>
                  <a:moveTo>
                    <a:pt x="1379" y="1792"/>
                  </a:moveTo>
                  <a:cubicBezTo>
                    <a:pt x="1388" y="1792"/>
                    <a:pt x="1388" y="1802"/>
                    <a:pt x="1388" y="1811"/>
                  </a:cubicBezTo>
                  <a:lnTo>
                    <a:pt x="1388" y="1831"/>
                  </a:lnTo>
                  <a:cubicBezTo>
                    <a:pt x="1379" y="1811"/>
                    <a:pt x="1379" y="1802"/>
                    <a:pt x="1379" y="1792"/>
                  </a:cubicBezTo>
                  <a:close/>
                  <a:moveTo>
                    <a:pt x="1565" y="1802"/>
                  </a:moveTo>
                  <a:cubicBezTo>
                    <a:pt x="1576" y="1811"/>
                    <a:pt x="1595" y="1821"/>
                    <a:pt x="1605" y="1831"/>
                  </a:cubicBezTo>
                  <a:cubicBezTo>
                    <a:pt x="1595" y="1841"/>
                    <a:pt x="1595" y="1841"/>
                    <a:pt x="1585" y="1841"/>
                  </a:cubicBezTo>
                  <a:cubicBezTo>
                    <a:pt x="1585" y="1831"/>
                    <a:pt x="1576" y="1811"/>
                    <a:pt x="1565" y="1802"/>
                  </a:cubicBezTo>
                  <a:close/>
                  <a:moveTo>
                    <a:pt x="1979" y="1782"/>
                  </a:moveTo>
                  <a:cubicBezTo>
                    <a:pt x="1979" y="1802"/>
                    <a:pt x="1989" y="1811"/>
                    <a:pt x="1989" y="1831"/>
                  </a:cubicBezTo>
                  <a:cubicBezTo>
                    <a:pt x="1979" y="1841"/>
                    <a:pt x="1979" y="1861"/>
                    <a:pt x="1969" y="1870"/>
                  </a:cubicBezTo>
                  <a:lnTo>
                    <a:pt x="1969" y="1851"/>
                  </a:lnTo>
                  <a:cubicBezTo>
                    <a:pt x="1969" y="1831"/>
                    <a:pt x="1969" y="1802"/>
                    <a:pt x="1979" y="1782"/>
                  </a:cubicBezTo>
                  <a:close/>
                  <a:moveTo>
                    <a:pt x="1635" y="1861"/>
                  </a:moveTo>
                  <a:cubicBezTo>
                    <a:pt x="1635" y="1870"/>
                    <a:pt x="1624" y="1880"/>
                    <a:pt x="1615" y="1880"/>
                  </a:cubicBezTo>
                  <a:lnTo>
                    <a:pt x="1605" y="1870"/>
                  </a:lnTo>
                  <a:cubicBezTo>
                    <a:pt x="1615" y="1861"/>
                    <a:pt x="1624" y="1861"/>
                    <a:pt x="1624" y="1861"/>
                  </a:cubicBezTo>
                  <a:close/>
                  <a:moveTo>
                    <a:pt x="1202" y="1831"/>
                  </a:moveTo>
                  <a:lnTo>
                    <a:pt x="1231" y="1861"/>
                  </a:lnTo>
                  <a:lnTo>
                    <a:pt x="1231" y="1890"/>
                  </a:lnTo>
                  <a:lnTo>
                    <a:pt x="1202" y="1831"/>
                  </a:lnTo>
                  <a:close/>
                  <a:moveTo>
                    <a:pt x="1438" y="1890"/>
                  </a:moveTo>
                  <a:lnTo>
                    <a:pt x="1447" y="1900"/>
                  </a:lnTo>
                  <a:lnTo>
                    <a:pt x="1438" y="1900"/>
                  </a:lnTo>
                  <a:lnTo>
                    <a:pt x="1438" y="1890"/>
                  </a:lnTo>
                  <a:close/>
                  <a:moveTo>
                    <a:pt x="1723" y="1841"/>
                  </a:moveTo>
                  <a:cubicBezTo>
                    <a:pt x="1733" y="1870"/>
                    <a:pt x="1753" y="1890"/>
                    <a:pt x="1762" y="1920"/>
                  </a:cubicBezTo>
                  <a:lnTo>
                    <a:pt x="1762" y="1929"/>
                  </a:lnTo>
                  <a:cubicBezTo>
                    <a:pt x="1733" y="1910"/>
                    <a:pt x="1713" y="1890"/>
                    <a:pt x="1694" y="1870"/>
                  </a:cubicBezTo>
                  <a:lnTo>
                    <a:pt x="1723" y="1841"/>
                  </a:lnTo>
                  <a:close/>
                  <a:moveTo>
                    <a:pt x="1457" y="1929"/>
                  </a:moveTo>
                  <a:cubicBezTo>
                    <a:pt x="1467" y="1940"/>
                    <a:pt x="1477" y="1959"/>
                    <a:pt x="1487" y="1979"/>
                  </a:cubicBezTo>
                  <a:cubicBezTo>
                    <a:pt x="1467" y="1988"/>
                    <a:pt x="1457" y="2008"/>
                    <a:pt x="1438" y="2018"/>
                  </a:cubicBezTo>
                  <a:cubicBezTo>
                    <a:pt x="1427" y="2008"/>
                    <a:pt x="1418" y="1999"/>
                    <a:pt x="1408" y="1999"/>
                  </a:cubicBezTo>
                  <a:lnTo>
                    <a:pt x="1408" y="1979"/>
                  </a:lnTo>
                  <a:cubicBezTo>
                    <a:pt x="1408" y="1969"/>
                    <a:pt x="1418" y="1959"/>
                    <a:pt x="1418" y="1940"/>
                  </a:cubicBezTo>
                  <a:cubicBezTo>
                    <a:pt x="1438" y="1940"/>
                    <a:pt x="1447" y="1929"/>
                    <a:pt x="1457" y="1929"/>
                  </a:cubicBezTo>
                  <a:close/>
                  <a:moveTo>
                    <a:pt x="1664" y="1890"/>
                  </a:moveTo>
                  <a:cubicBezTo>
                    <a:pt x="1674" y="1900"/>
                    <a:pt x="1694" y="1910"/>
                    <a:pt x="1703" y="1920"/>
                  </a:cubicBezTo>
                  <a:cubicBezTo>
                    <a:pt x="1723" y="1940"/>
                    <a:pt x="1742" y="1949"/>
                    <a:pt x="1753" y="1969"/>
                  </a:cubicBezTo>
                  <a:lnTo>
                    <a:pt x="1742" y="2047"/>
                  </a:lnTo>
                  <a:cubicBezTo>
                    <a:pt x="1723" y="2018"/>
                    <a:pt x="1694" y="1999"/>
                    <a:pt x="1664" y="1979"/>
                  </a:cubicBezTo>
                  <a:cubicBezTo>
                    <a:pt x="1654" y="1949"/>
                    <a:pt x="1644" y="1929"/>
                    <a:pt x="1635" y="1910"/>
                  </a:cubicBezTo>
                  <a:cubicBezTo>
                    <a:pt x="1644" y="1900"/>
                    <a:pt x="1654" y="1890"/>
                    <a:pt x="1664" y="1890"/>
                  </a:cubicBezTo>
                  <a:close/>
                  <a:moveTo>
                    <a:pt x="1713" y="2058"/>
                  </a:moveTo>
                  <a:lnTo>
                    <a:pt x="1742" y="2087"/>
                  </a:lnTo>
                  <a:cubicBezTo>
                    <a:pt x="1742" y="2097"/>
                    <a:pt x="1733" y="2097"/>
                    <a:pt x="1733" y="2097"/>
                  </a:cubicBezTo>
                  <a:cubicBezTo>
                    <a:pt x="1723" y="2087"/>
                    <a:pt x="1723" y="2067"/>
                    <a:pt x="1713" y="2058"/>
                  </a:cubicBezTo>
                  <a:close/>
                  <a:moveTo>
                    <a:pt x="1427" y="2058"/>
                  </a:moveTo>
                  <a:lnTo>
                    <a:pt x="1467" y="2097"/>
                  </a:lnTo>
                  <a:lnTo>
                    <a:pt x="1487" y="2117"/>
                  </a:lnTo>
                  <a:lnTo>
                    <a:pt x="1427" y="2087"/>
                  </a:lnTo>
                  <a:cubicBezTo>
                    <a:pt x="1427" y="2087"/>
                    <a:pt x="1427" y="2077"/>
                    <a:pt x="1418" y="2067"/>
                  </a:cubicBezTo>
                  <a:cubicBezTo>
                    <a:pt x="1427" y="2067"/>
                    <a:pt x="1427" y="2067"/>
                    <a:pt x="1427" y="2058"/>
                  </a:cubicBezTo>
                  <a:close/>
                  <a:moveTo>
                    <a:pt x="1506" y="2008"/>
                  </a:moveTo>
                  <a:cubicBezTo>
                    <a:pt x="1516" y="2028"/>
                    <a:pt x="1526" y="2047"/>
                    <a:pt x="1546" y="2067"/>
                  </a:cubicBezTo>
                  <a:lnTo>
                    <a:pt x="1575" y="2156"/>
                  </a:lnTo>
                  <a:lnTo>
                    <a:pt x="1575" y="2156"/>
                  </a:lnTo>
                  <a:lnTo>
                    <a:pt x="1565" y="2146"/>
                  </a:lnTo>
                  <a:cubicBezTo>
                    <a:pt x="1526" y="2117"/>
                    <a:pt x="1497" y="2077"/>
                    <a:pt x="1457" y="2038"/>
                  </a:cubicBezTo>
                  <a:cubicBezTo>
                    <a:pt x="1477" y="2028"/>
                    <a:pt x="1487" y="2018"/>
                    <a:pt x="1506" y="2008"/>
                  </a:cubicBezTo>
                  <a:close/>
                  <a:moveTo>
                    <a:pt x="2864" y="1920"/>
                  </a:moveTo>
                  <a:cubicBezTo>
                    <a:pt x="2786" y="1949"/>
                    <a:pt x="2697" y="1988"/>
                    <a:pt x="2608" y="2028"/>
                  </a:cubicBezTo>
                  <a:cubicBezTo>
                    <a:pt x="2490" y="2077"/>
                    <a:pt x="2382" y="2126"/>
                    <a:pt x="2264" y="2176"/>
                  </a:cubicBezTo>
                  <a:cubicBezTo>
                    <a:pt x="2402" y="2106"/>
                    <a:pt x="2549" y="2028"/>
                    <a:pt x="2687" y="1959"/>
                  </a:cubicBezTo>
                  <a:cubicBezTo>
                    <a:pt x="2746" y="1940"/>
                    <a:pt x="2805" y="1929"/>
                    <a:pt x="2864" y="1920"/>
                  </a:cubicBezTo>
                  <a:close/>
                  <a:moveTo>
                    <a:pt x="1516" y="2289"/>
                  </a:moveTo>
                  <a:lnTo>
                    <a:pt x="1467" y="2313"/>
                  </a:lnTo>
                  <a:lnTo>
                    <a:pt x="1457" y="2303"/>
                  </a:lnTo>
                  <a:cubicBezTo>
                    <a:pt x="1482" y="2303"/>
                    <a:pt x="1499" y="2297"/>
                    <a:pt x="1516" y="2289"/>
                  </a:cubicBezTo>
                  <a:close/>
                  <a:moveTo>
                    <a:pt x="2087" y="2284"/>
                  </a:moveTo>
                  <a:cubicBezTo>
                    <a:pt x="2087" y="2303"/>
                    <a:pt x="2077" y="2313"/>
                    <a:pt x="2068" y="2333"/>
                  </a:cubicBezTo>
                  <a:cubicBezTo>
                    <a:pt x="2057" y="2323"/>
                    <a:pt x="2057" y="2313"/>
                    <a:pt x="2048" y="2303"/>
                  </a:cubicBezTo>
                  <a:cubicBezTo>
                    <a:pt x="2057" y="2303"/>
                    <a:pt x="2077" y="2294"/>
                    <a:pt x="2087" y="2284"/>
                  </a:cubicBezTo>
                  <a:close/>
                  <a:moveTo>
                    <a:pt x="778" y="1969"/>
                  </a:moveTo>
                  <a:lnTo>
                    <a:pt x="778" y="1969"/>
                  </a:lnTo>
                  <a:cubicBezTo>
                    <a:pt x="857" y="1999"/>
                    <a:pt x="926" y="2038"/>
                    <a:pt x="1005" y="2067"/>
                  </a:cubicBezTo>
                  <a:cubicBezTo>
                    <a:pt x="1103" y="2156"/>
                    <a:pt x="1191" y="2254"/>
                    <a:pt x="1290" y="2343"/>
                  </a:cubicBezTo>
                  <a:cubicBezTo>
                    <a:pt x="1280" y="2343"/>
                    <a:pt x="1270" y="2353"/>
                    <a:pt x="1270" y="2353"/>
                  </a:cubicBezTo>
                  <a:cubicBezTo>
                    <a:pt x="1261" y="2353"/>
                    <a:pt x="1250" y="2343"/>
                    <a:pt x="1241" y="2343"/>
                  </a:cubicBezTo>
                  <a:cubicBezTo>
                    <a:pt x="1132" y="2264"/>
                    <a:pt x="1024" y="2176"/>
                    <a:pt x="916" y="2087"/>
                  </a:cubicBezTo>
                  <a:cubicBezTo>
                    <a:pt x="867" y="2047"/>
                    <a:pt x="828" y="2008"/>
                    <a:pt x="778" y="1969"/>
                  </a:cubicBezTo>
                  <a:close/>
                  <a:moveTo>
                    <a:pt x="2363" y="2323"/>
                  </a:moveTo>
                  <a:lnTo>
                    <a:pt x="2363" y="2323"/>
                  </a:lnTo>
                  <a:cubicBezTo>
                    <a:pt x="2343" y="2333"/>
                    <a:pt x="2313" y="2343"/>
                    <a:pt x="2284" y="2353"/>
                  </a:cubicBezTo>
                  <a:cubicBezTo>
                    <a:pt x="2274" y="2362"/>
                    <a:pt x="2254" y="2362"/>
                    <a:pt x="2245" y="2362"/>
                  </a:cubicBezTo>
                  <a:cubicBezTo>
                    <a:pt x="2284" y="2353"/>
                    <a:pt x="2323" y="2333"/>
                    <a:pt x="2363" y="2323"/>
                  </a:cubicBezTo>
                  <a:close/>
                  <a:moveTo>
                    <a:pt x="2127" y="2303"/>
                  </a:moveTo>
                  <a:cubicBezTo>
                    <a:pt x="2127" y="2303"/>
                    <a:pt x="2136" y="2303"/>
                    <a:pt x="2136" y="2313"/>
                  </a:cubicBezTo>
                  <a:cubicBezTo>
                    <a:pt x="2136" y="2323"/>
                    <a:pt x="2146" y="2343"/>
                    <a:pt x="2146" y="2362"/>
                  </a:cubicBezTo>
                  <a:cubicBezTo>
                    <a:pt x="2136" y="2362"/>
                    <a:pt x="2127" y="2362"/>
                    <a:pt x="2116" y="2373"/>
                  </a:cubicBezTo>
                  <a:lnTo>
                    <a:pt x="2097" y="2353"/>
                  </a:lnTo>
                  <a:cubicBezTo>
                    <a:pt x="2107" y="2333"/>
                    <a:pt x="2116" y="2313"/>
                    <a:pt x="2127" y="2303"/>
                  </a:cubicBezTo>
                  <a:close/>
                  <a:moveTo>
                    <a:pt x="1890" y="0"/>
                  </a:moveTo>
                  <a:cubicBezTo>
                    <a:pt x="1851" y="0"/>
                    <a:pt x="1812" y="0"/>
                    <a:pt x="1772" y="11"/>
                  </a:cubicBezTo>
                  <a:lnTo>
                    <a:pt x="1772" y="837"/>
                  </a:lnTo>
                  <a:cubicBezTo>
                    <a:pt x="1772" y="857"/>
                    <a:pt x="1762" y="866"/>
                    <a:pt x="1753" y="886"/>
                  </a:cubicBezTo>
                  <a:cubicBezTo>
                    <a:pt x="1733" y="818"/>
                    <a:pt x="1703" y="748"/>
                    <a:pt x="1683" y="680"/>
                  </a:cubicBezTo>
                  <a:cubicBezTo>
                    <a:pt x="1664" y="552"/>
                    <a:pt x="1654" y="424"/>
                    <a:pt x="1644" y="296"/>
                  </a:cubicBezTo>
                  <a:cubicBezTo>
                    <a:pt x="1635" y="208"/>
                    <a:pt x="1624" y="119"/>
                    <a:pt x="1615" y="20"/>
                  </a:cubicBezTo>
                  <a:cubicBezTo>
                    <a:pt x="1595" y="20"/>
                    <a:pt x="1575" y="30"/>
                    <a:pt x="1546" y="30"/>
                  </a:cubicBezTo>
                  <a:cubicBezTo>
                    <a:pt x="1555" y="144"/>
                    <a:pt x="1565" y="267"/>
                    <a:pt x="1574" y="381"/>
                  </a:cubicBezTo>
                  <a:lnTo>
                    <a:pt x="1574" y="381"/>
                  </a:lnTo>
                  <a:cubicBezTo>
                    <a:pt x="1535" y="265"/>
                    <a:pt x="1496" y="157"/>
                    <a:pt x="1457" y="50"/>
                  </a:cubicBezTo>
                  <a:cubicBezTo>
                    <a:pt x="1418" y="59"/>
                    <a:pt x="1379" y="70"/>
                    <a:pt x="1349" y="79"/>
                  </a:cubicBezTo>
                  <a:cubicBezTo>
                    <a:pt x="1398" y="286"/>
                    <a:pt x="1457" y="493"/>
                    <a:pt x="1516" y="700"/>
                  </a:cubicBezTo>
                  <a:cubicBezTo>
                    <a:pt x="1565" y="837"/>
                    <a:pt x="1605" y="985"/>
                    <a:pt x="1654" y="1122"/>
                  </a:cubicBezTo>
                  <a:lnTo>
                    <a:pt x="1624" y="1181"/>
                  </a:lnTo>
                  <a:cubicBezTo>
                    <a:pt x="1565" y="945"/>
                    <a:pt x="1497" y="709"/>
                    <a:pt x="1427" y="483"/>
                  </a:cubicBezTo>
                  <a:cubicBezTo>
                    <a:pt x="1388" y="345"/>
                    <a:pt x="1349" y="217"/>
                    <a:pt x="1309" y="89"/>
                  </a:cubicBezTo>
                  <a:cubicBezTo>
                    <a:pt x="1300" y="89"/>
                    <a:pt x="1290" y="99"/>
                    <a:pt x="1280" y="99"/>
                  </a:cubicBezTo>
                  <a:cubicBezTo>
                    <a:pt x="1368" y="404"/>
                    <a:pt x="1457" y="709"/>
                    <a:pt x="1546" y="1024"/>
                  </a:cubicBezTo>
                  <a:cubicBezTo>
                    <a:pt x="1565" y="1093"/>
                    <a:pt x="1585" y="1162"/>
                    <a:pt x="1605" y="1240"/>
                  </a:cubicBezTo>
                  <a:cubicBezTo>
                    <a:pt x="1585" y="1280"/>
                    <a:pt x="1575" y="1319"/>
                    <a:pt x="1556" y="1369"/>
                  </a:cubicBezTo>
                  <a:cubicBezTo>
                    <a:pt x="1457" y="1181"/>
                    <a:pt x="1368" y="995"/>
                    <a:pt x="1270" y="818"/>
                  </a:cubicBezTo>
                  <a:cubicBezTo>
                    <a:pt x="1250" y="581"/>
                    <a:pt x="1231" y="345"/>
                    <a:pt x="1221" y="119"/>
                  </a:cubicBezTo>
                  <a:cubicBezTo>
                    <a:pt x="1172" y="138"/>
                    <a:pt x="1123" y="158"/>
                    <a:pt x="1064" y="178"/>
                  </a:cubicBezTo>
                  <a:cubicBezTo>
                    <a:pt x="1073" y="267"/>
                    <a:pt x="1073" y="355"/>
                    <a:pt x="1083" y="453"/>
                  </a:cubicBezTo>
                  <a:cubicBezTo>
                    <a:pt x="1044" y="374"/>
                    <a:pt x="1005" y="306"/>
                    <a:pt x="965" y="227"/>
                  </a:cubicBezTo>
                  <a:lnTo>
                    <a:pt x="906" y="256"/>
                  </a:lnTo>
                  <a:cubicBezTo>
                    <a:pt x="965" y="385"/>
                    <a:pt x="1034" y="503"/>
                    <a:pt x="1093" y="621"/>
                  </a:cubicBezTo>
                  <a:cubicBezTo>
                    <a:pt x="1103" y="700"/>
                    <a:pt x="1103" y="778"/>
                    <a:pt x="1113" y="857"/>
                  </a:cubicBezTo>
                  <a:cubicBezTo>
                    <a:pt x="1054" y="768"/>
                    <a:pt x="994" y="689"/>
                    <a:pt x="935" y="601"/>
                  </a:cubicBezTo>
                  <a:cubicBezTo>
                    <a:pt x="887" y="512"/>
                    <a:pt x="828" y="424"/>
                    <a:pt x="778" y="335"/>
                  </a:cubicBezTo>
                  <a:cubicBezTo>
                    <a:pt x="758" y="355"/>
                    <a:pt x="739" y="365"/>
                    <a:pt x="719" y="374"/>
                  </a:cubicBezTo>
                  <a:cubicBezTo>
                    <a:pt x="847" y="581"/>
                    <a:pt x="955" y="798"/>
                    <a:pt x="1064" y="1004"/>
                  </a:cubicBezTo>
                  <a:cubicBezTo>
                    <a:pt x="1083" y="1044"/>
                    <a:pt x="1103" y="1074"/>
                    <a:pt x="1123" y="1113"/>
                  </a:cubicBezTo>
                  <a:cubicBezTo>
                    <a:pt x="965" y="886"/>
                    <a:pt x="798" y="670"/>
                    <a:pt x="621" y="453"/>
                  </a:cubicBezTo>
                  <a:lnTo>
                    <a:pt x="513" y="562"/>
                  </a:lnTo>
                  <a:cubicBezTo>
                    <a:pt x="729" y="827"/>
                    <a:pt x="935" y="1103"/>
                    <a:pt x="1123" y="1378"/>
                  </a:cubicBezTo>
                  <a:cubicBezTo>
                    <a:pt x="1024" y="1299"/>
                    <a:pt x="935" y="1231"/>
                    <a:pt x="837" y="1152"/>
                  </a:cubicBezTo>
                  <a:cubicBezTo>
                    <a:pt x="798" y="1074"/>
                    <a:pt x="749" y="995"/>
                    <a:pt x="709" y="916"/>
                  </a:cubicBezTo>
                  <a:lnTo>
                    <a:pt x="502" y="562"/>
                  </a:lnTo>
                  <a:cubicBezTo>
                    <a:pt x="493" y="581"/>
                    <a:pt x="473" y="601"/>
                    <a:pt x="454" y="611"/>
                  </a:cubicBezTo>
                  <a:cubicBezTo>
                    <a:pt x="542" y="759"/>
                    <a:pt x="621" y="896"/>
                    <a:pt x="699" y="1034"/>
                  </a:cubicBezTo>
                  <a:lnTo>
                    <a:pt x="463" y="857"/>
                  </a:lnTo>
                  <a:cubicBezTo>
                    <a:pt x="424" y="818"/>
                    <a:pt x="384" y="788"/>
                    <a:pt x="336" y="759"/>
                  </a:cubicBezTo>
                  <a:cubicBezTo>
                    <a:pt x="336" y="768"/>
                    <a:pt x="325" y="778"/>
                    <a:pt x="316" y="788"/>
                  </a:cubicBezTo>
                  <a:cubicBezTo>
                    <a:pt x="463" y="896"/>
                    <a:pt x="601" y="1004"/>
                    <a:pt x="739" y="1113"/>
                  </a:cubicBezTo>
                  <a:cubicBezTo>
                    <a:pt x="769" y="1172"/>
                    <a:pt x="798" y="1221"/>
                    <a:pt x="828" y="1280"/>
                  </a:cubicBezTo>
                  <a:cubicBezTo>
                    <a:pt x="808" y="1260"/>
                    <a:pt x="778" y="1240"/>
                    <a:pt x="758" y="1221"/>
                  </a:cubicBezTo>
                  <a:cubicBezTo>
                    <a:pt x="601" y="1093"/>
                    <a:pt x="443" y="965"/>
                    <a:pt x="276" y="847"/>
                  </a:cubicBezTo>
                  <a:cubicBezTo>
                    <a:pt x="276" y="847"/>
                    <a:pt x="266" y="857"/>
                    <a:pt x="266" y="866"/>
                  </a:cubicBezTo>
                  <a:cubicBezTo>
                    <a:pt x="463" y="1024"/>
                    <a:pt x="670" y="1192"/>
                    <a:pt x="867" y="1349"/>
                  </a:cubicBezTo>
                  <a:cubicBezTo>
                    <a:pt x="876" y="1359"/>
                    <a:pt x="876" y="1359"/>
                    <a:pt x="876" y="1369"/>
                  </a:cubicBezTo>
                  <a:lnTo>
                    <a:pt x="994" y="1575"/>
                  </a:lnTo>
                  <a:cubicBezTo>
                    <a:pt x="867" y="1447"/>
                    <a:pt x="739" y="1329"/>
                    <a:pt x="601" y="1201"/>
                  </a:cubicBezTo>
                  <a:cubicBezTo>
                    <a:pt x="493" y="1093"/>
                    <a:pt x="375" y="985"/>
                    <a:pt x="257" y="866"/>
                  </a:cubicBezTo>
                  <a:cubicBezTo>
                    <a:pt x="257" y="877"/>
                    <a:pt x="247" y="886"/>
                    <a:pt x="247" y="896"/>
                  </a:cubicBezTo>
                  <a:cubicBezTo>
                    <a:pt x="443" y="1093"/>
                    <a:pt x="650" y="1290"/>
                    <a:pt x="857" y="1487"/>
                  </a:cubicBezTo>
                  <a:lnTo>
                    <a:pt x="1044" y="1673"/>
                  </a:lnTo>
                  <a:cubicBezTo>
                    <a:pt x="1093" y="1782"/>
                    <a:pt x="1152" y="1890"/>
                    <a:pt x="1211" y="1999"/>
                  </a:cubicBezTo>
                  <a:cubicBezTo>
                    <a:pt x="1172" y="1988"/>
                    <a:pt x="1142" y="1979"/>
                    <a:pt x="1113" y="1959"/>
                  </a:cubicBezTo>
                  <a:cubicBezTo>
                    <a:pt x="798" y="1644"/>
                    <a:pt x="483" y="1329"/>
                    <a:pt x="178" y="1014"/>
                  </a:cubicBezTo>
                  <a:cubicBezTo>
                    <a:pt x="158" y="1063"/>
                    <a:pt x="128" y="1113"/>
                    <a:pt x="119" y="1162"/>
                  </a:cubicBezTo>
                  <a:cubicBezTo>
                    <a:pt x="325" y="1378"/>
                    <a:pt x="542" y="1595"/>
                    <a:pt x="758" y="1811"/>
                  </a:cubicBezTo>
                  <a:cubicBezTo>
                    <a:pt x="660" y="1772"/>
                    <a:pt x="561" y="1732"/>
                    <a:pt x="473" y="1693"/>
                  </a:cubicBezTo>
                  <a:cubicBezTo>
                    <a:pt x="345" y="1585"/>
                    <a:pt x="217" y="1467"/>
                    <a:pt x="99" y="1349"/>
                  </a:cubicBezTo>
                  <a:cubicBezTo>
                    <a:pt x="89" y="1339"/>
                    <a:pt x="80" y="1319"/>
                    <a:pt x="60" y="1310"/>
                  </a:cubicBezTo>
                  <a:cubicBezTo>
                    <a:pt x="60" y="1319"/>
                    <a:pt x="60" y="1339"/>
                    <a:pt x="50" y="1349"/>
                  </a:cubicBezTo>
                  <a:cubicBezTo>
                    <a:pt x="158" y="1457"/>
                    <a:pt x="276" y="1555"/>
                    <a:pt x="384" y="1664"/>
                  </a:cubicBezTo>
                  <a:cubicBezTo>
                    <a:pt x="266" y="1614"/>
                    <a:pt x="139" y="1566"/>
                    <a:pt x="21" y="1507"/>
                  </a:cubicBezTo>
                  <a:cubicBezTo>
                    <a:pt x="10" y="1555"/>
                    <a:pt x="10" y="1605"/>
                    <a:pt x="1" y="1654"/>
                  </a:cubicBezTo>
                  <a:cubicBezTo>
                    <a:pt x="227" y="1743"/>
                    <a:pt x="454" y="1841"/>
                    <a:pt x="680" y="1929"/>
                  </a:cubicBezTo>
                  <a:cubicBezTo>
                    <a:pt x="837" y="2067"/>
                    <a:pt x="994" y="2195"/>
                    <a:pt x="1152" y="2313"/>
                  </a:cubicBezTo>
                  <a:lnTo>
                    <a:pt x="1034" y="2284"/>
                  </a:lnTo>
                  <a:cubicBezTo>
                    <a:pt x="994" y="2274"/>
                    <a:pt x="955" y="2254"/>
                    <a:pt x="906" y="2244"/>
                  </a:cubicBezTo>
                  <a:cubicBezTo>
                    <a:pt x="601" y="2117"/>
                    <a:pt x="296" y="1979"/>
                    <a:pt x="1" y="1831"/>
                  </a:cubicBezTo>
                  <a:lnTo>
                    <a:pt x="1" y="1831"/>
                  </a:lnTo>
                  <a:cubicBezTo>
                    <a:pt x="1" y="1890"/>
                    <a:pt x="10" y="1940"/>
                    <a:pt x="21" y="1988"/>
                  </a:cubicBezTo>
                  <a:cubicBezTo>
                    <a:pt x="325" y="2136"/>
                    <a:pt x="631" y="2274"/>
                    <a:pt x="946" y="2402"/>
                  </a:cubicBezTo>
                  <a:lnTo>
                    <a:pt x="2697" y="2402"/>
                  </a:lnTo>
                  <a:cubicBezTo>
                    <a:pt x="2825" y="2392"/>
                    <a:pt x="2943" y="2382"/>
                    <a:pt x="3061" y="2373"/>
                  </a:cubicBezTo>
                  <a:cubicBezTo>
                    <a:pt x="3219" y="2362"/>
                    <a:pt x="3367" y="2343"/>
                    <a:pt x="3524" y="2333"/>
                  </a:cubicBezTo>
                  <a:cubicBezTo>
                    <a:pt x="3541" y="2324"/>
                    <a:pt x="3543" y="2301"/>
                    <a:pt x="3531" y="2301"/>
                  </a:cubicBezTo>
                  <a:cubicBezTo>
                    <a:pt x="3529" y="2301"/>
                    <a:pt x="3527" y="2302"/>
                    <a:pt x="3524" y="2303"/>
                  </a:cubicBezTo>
                  <a:cubicBezTo>
                    <a:pt x="3209" y="2333"/>
                    <a:pt x="2884" y="2362"/>
                    <a:pt x="2569" y="2392"/>
                  </a:cubicBezTo>
                  <a:cubicBezTo>
                    <a:pt x="2608" y="2373"/>
                    <a:pt x="2648" y="2353"/>
                    <a:pt x="2687" y="2343"/>
                  </a:cubicBezTo>
                  <a:cubicBezTo>
                    <a:pt x="2835" y="2323"/>
                    <a:pt x="2982" y="2313"/>
                    <a:pt x="3130" y="2294"/>
                  </a:cubicBezTo>
                  <a:cubicBezTo>
                    <a:pt x="3317" y="2274"/>
                    <a:pt x="3514" y="2254"/>
                    <a:pt x="3711" y="2235"/>
                  </a:cubicBezTo>
                  <a:cubicBezTo>
                    <a:pt x="3711" y="2225"/>
                    <a:pt x="3711" y="2215"/>
                    <a:pt x="3721" y="2205"/>
                  </a:cubicBezTo>
                  <a:lnTo>
                    <a:pt x="3721" y="2205"/>
                  </a:lnTo>
                  <a:cubicBezTo>
                    <a:pt x="3406" y="2235"/>
                    <a:pt x="3091" y="2264"/>
                    <a:pt x="2776" y="2303"/>
                  </a:cubicBezTo>
                  <a:cubicBezTo>
                    <a:pt x="2973" y="2225"/>
                    <a:pt x="3170" y="2136"/>
                    <a:pt x="3356" y="2058"/>
                  </a:cubicBezTo>
                  <a:cubicBezTo>
                    <a:pt x="3494" y="2028"/>
                    <a:pt x="3632" y="1988"/>
                    <a:pt x="3770" y="1959"/>
                  </a:cubicBezTo>
                  <a:lnTo>
                    <a:pt x="3770" y="1929"/>
                  </a:lnTo>
                  <a:cubicBezTo>
                    <a:pt x="3681" y="1949"/>
                    <a:pt x="3603" y="1969"/>
                    <a:pt x="3514" y="1988"/>
                  </a:cubicBezTo>
                  <a:cubicBezTo>
                    <a:pt x="3583" y="1959"/>
                    <a:pt x="3652" y="1929"/>
                    <a:pt x="3711" y="1900"/>
                  </a:cubicBezTo>
                  <a:cubicBezTo>
                    <a:pt x="3794" y="1867"/>
                    <a:pt x="3743" y="1783"/>
                    <a:pt x="3671" y="1783"/>
                  </a:cubicBezTo>
                  <a:cubicBezTo>
                    <a:pt x="3658" y="1783"/>
                    <a:pt x="3645" y="1786"/>
                    <a:pt x="3632" y="1792"/>
                  </a:cubicBezTo>
                  <a:cubicBezTo>
                    <a:pt x="3297" y="1940"/>
                    <a:pt x="2953" y="2087"/>
                    <a:pt x="2619" y="2225"/>
                  </a:cubicBezTo>
                  <a:cubicBezTo>
                    <a:pt x="2481" y="2264"/>
                    <a:pt x="2353" y="2303"/>
                    <a:pt x="2215" y="2343"/>
                  </a:cubicBezTo>
                  <a:cubicBezTo>
                    <a:pt x="2205" y="2303"/>
                    <a:pt x="2195" y="2274"/>
                    <a:pt x="2186" y="2244"/>
                  </a:cubicBezTo>
                  <a:cubicBezTo>
                    <a:pt x="2471" y="2126"/>
                    <a:pt x="2746" y="1999"/>
                    <a:pt x="3022" y="1880"/>
                  </a:cubicBezTo>
                  <a:lnTo>
                    <a:pt x="3288" y="1821"/>
                  </a:lnTo>
                  <a:cubicBezTo>
                    <a:pt x="3445" y="1782"/>
                    <a:pt x="3612" y="1732"/>
                    <a:pt x="3780" y="1693"/>
                  </a:cubicBezTo>
                  <a:lnTo>
                    <a:pt x="3780" y="1664"/>
                  </a:lnTo>
                  <a:cubicBezTo>
                    <a:pt x="3573" y="1713"/>
                    <a:pt x="3367" y="1762"/>
                    <a:pt x="3170" y="1811"/>
                  </a:cubicBezTo>
                  <a:cubicBezTo>
                    <a:pt x="3347" y="1732"/>
                    <a:pt x="3533" y="1644"/>
                    <a:pt x="3721" y="1566"/>
                  </a:cubicBezTo>
                  <a:cubicBezTo>
                    <a:pt x="3738" y="1557"/>
                    <a:pt x="3725" y="1534"/>
                    <a:pt x="3709" y="1534"/>
                  </a:cubicBezTo>
                  <a:cubicBezTo>
                    <a:pt x="3707" y="1534"/>
                    <a:pt x="3704" y="1534"/>
                    <a:pt x="3701" y="1536"/>
                  </a:cubicBezTo>
                  <a:cubicBezTo>
                    <a:pt x="3474" y="1644"/>
                    <a:pt x="3238" y="1752"/>
                    <a:pt x="3012" y="1851"/>
                  </a:cubicBezTo>
                  <a:cubicBezTo>
                    <a:pt x="2934" y="1870"/>
                    <a:pt x="2864" y="1890"/>
                    <a:pt x="2786" y="1900"/>
                  </a:cubicBezTo>
                  <a:cubicBezTo>
                    <a:pt x="3111" y="1732"/>
                    <a:pt x="3426" y="1575"/>
                    <a:pt x="3741" y="1408"/>
                  </a:cubicBezTo>
                  <a:cubicBezTo>
                    <a:pt x="3730" y="1359"/>
                    <a:pt x="3721" y="1310"/>
                    <a:pt x="3701" y="1270"/>
                  </a:cubicBezTo>
                  <a:cubicBezTo>
                    <a:pt x="3219" y="1526"/>
                    <a:pt x="2737" y="1772"/>
                    <a:pt x="2254" y="2028"/>
                  </a:cubicBezTo>
                  <a:cubicBezTo>
                    <a:pt x="2254" y="2018"/>
                    <a:pt x="2264" y="1999"/>
                    <a:pt x="2274" y="1988"/>
                  </a:cubicBezTo>
                  <a:cubicBezTo>
                    <a:pt x="2422" y="1890"/>
                    <a:pt x="2560" y="1792"/>
                    <a:pt x="2707" y="1693"/>
                  </a:cubicBezTo>
                  <a:cubicBezTo>
                    <a:pt x="2855" y="1605"/>
                    <a:pt x="3002" y="1526"/>
                    <a:pt x="3140" y="1447"/>
                  </a:cubicBezTo>
                  <a:cubicBezTo>
                    <a:pt x="3317" y="1349"/>
                    <a:pt x="3485" y="1251"/>
                    <a:pt x="3662" y="1152"/>
                  </a:cubicBezTo>
                  <a:cubicBezTo>
                    <a:pt x="3652" y="1142"/>
                    <a:pt x="3652" y="1133"/>
                    <a:pt x="3652" y="1122"/>
                  </a:cubicBezTo>
                  <a:cubicBezTo>
                    <a:pt x="3426" y="1251"/>
                    <a:pt x="3189" y="1378"/>
                    <a:pt x="2963" y="1516"/>
                  </a:cubicBezTo>
                  <a:lnTo>
                    <a:pt x="3612" y="1044"/>
                  </a:lnTo>
                  <a:lnTo>
                    <a:pt x="3553" y="926"/>
                  </a:lnTo>
                  <a:cubicBezTo>
                    <a:pt x="3445" y="995"/>
                    <a:pt x="3337" y="1074"/>
                    <a:pt x="3238" y="1152"/>
                  </a:cubicBezTo>
                  <a:cubicBezTo>
                    <a:pt x="3150" y="1181"/>
                    <a:pt x="3071" y="1221"/>
                    <a:pt x="2993" y="1251"/>
                  </a:cubicBezTo>
                  <a:cubicBezTo>
                    <a:pt x="3032" y="1211"/>
                    <a:pt x="3081" y="1172"/>
                    <a:pt x="3130" y="1122"/>
                  </a:cubicBezTo>
                  <a:cubicBezTo>
                    <a:pt x="3238" y="1014"/>
                    <a:pt x="3356" y="906"/>
                    <a:pt x="3465" y="788"/>
                  </a:cubicBezTo>
                  <a:cubicBezTo>
                    <a:pt x="3455" y="778"/>
                    <a:pt x="3445" y="768"/>
                    <a:pt x="3445" y="759"/>
                  </a:cubicBezTo>
                  <a:cubicBezTo>
                    <a:pt x="3268" y="945"/>
                    <a:pt x="3091" y="1122"/>
                    <a:pt x="2904" y="1290"/>
                  </a:cubicBezTo>
                  <a:cubicBezTo>
                    <a:pt x="2894" y="1290"/>
                    <a:pt x="2894" y="1290"/>
                    <a:pt x="2884" y="1299"/>
                  </a:cubicBezTo>
                  <a:cubicBezTo>
                    <a:pt x="3061" y="1103"/>
                    <a:pt x="3229" y="906"/>
                    <a:pt x="3396" y="700"/>
                  </a:cubicBezTo>
                  <a:cubicBezTo>
                    <a:pt x="3367" y="670"/>
                    <a:pt x="3337" y="630"/>
                    <a:pt x="3297" y="591"/>
                  </a:cubicBezTo>
                  <a:cubicBezTo>
                    <a:pt x="3248" y="650"/>
                    <a:pt x="3209" y="700"/>
                    <a:pt x="3159" y="759"/>
                  </a:cubicBezTo>
                  <a:cubicBezTo>
                    <a:pt x="3071" y="818"/>
                    <a:pt x="2993" y="877"/>
                    <a:pt x="2914" y="926"/>
                  </a:cubicBezTo>
                  <a:cubicBezTo>
                    <a:pt x="3002" y="778"/>
                    <a:pt x="3091" y="630"/>
                    <a:pt x="3179" y="473"/>
                  </a:cubicBezTo>
                  <a:cubicBezTo>
                    <a:pt x="3130" y="433"/>
                    <a:pt x="3081" y="394"/>
                    <a:pt x="3022" y="355"/>
                  </a:cubicBezTo>
                  <a:cubicBezTo>
                    <a:pt x="2934" y="542"/>
                    <a:pt x="2835" y="719"/>
                    <a:pt x="2737" y="906"/>
                  </a:cubicBezTo>
                  <a:cubicBezTo>
                    <a:pt x="2786" y="788"/>
                    <a:pt x="2835" y="670"/>
                    <a:pt x="2875" y="552"/>
                  </a:cubicBezTo>
                  <a:lnTo>
                    <a:pt x="2963" y="315"/>
                  </a:lnTo>
                  <a:cubicBezTo>
                    <a:pt x="2953" y="306"/>
                    <a:pt x="2943" y="306"/>
                    <a:pt x="2934" y="296"/>
                  </a:cubicBezTo>
                  <a:cubicBezTo>
                    <a:pt x="2845" y="552"/>
                    <a:pt x="2746" y="807"/>
                    <a:pt x="2638" y="1054"/>
                  </a:cubicBezTo>
                  <a:cubicBezTo>
                    <a:pt x="2628" y="1074"/>
                    <a:pt x="2628" y="1093"/>
                    <a:pt x="2619" y="1103"/>
                  </a:cubicBezTo>
                  <a:cubicBezTo>
                    <a:pt x="2608" y="1133"/>
                    <a:pt x="2589" y="1152"/>
                    <a:pt x="2579" y="1172"/>
                  </a:cubicBezTo>
                  <a:cubicBezTo>
                    <a:pt x="2530" y="1211"/>
                    <a:pt x="2481" y="1240"/>
                    <a:pt x="2431" y="1270"/>
                  </a:cubicBezTo>
                  <a:cubicBezTo>
                    <a:pt x="2540" y="1063"/>
                    <a:pt x="2648" y="847"/>
                    <a:pt x="2746" y="621"/>
                  </a:cubicBezTo>
                  <a:cubicBezTo>
                    <a:pt x="2796" y="512"/>
                    <a:pt x="2845" y="394"/>
                    <a:pt x="2894" y="276"/>
                  </a:cubicBezTo>
                  <a:cubicBezTo>
                    <a:pt x="2875" y="256"/>
                    <a:pt x="2855" y="247"/>
                    <a:pt x="2835" y="237"/>
                  </a:cubicBezTo>
                  <a:cubicBezTo>
                    <a:pt x="2726" y="503"/>
                    <a:pt x="2608" y="768"/>
                    <a:pt x="2481" y="1024"/>
                  </a:cubicBezTo>
                  <a:cubicBezTo>
                    <a:pt x="2422" y="1142"/>
                    <a:pt x="2372" y="1251"/>
                    <a:pt x="2313" y="1359"/>
                  </a:cubicBezTo>
                  <a:lnTo>
                    <a:pt x="2293" y="1378"/>
                  </a:lnTo>
                  <a:cubicBezTo>
                    <a:pt x="2431" y="1074"/>
                    <a:pt x="2549" y="768"/>
                    <a:pt x="2667" y="463"/>
                  </a:cubicBezTo>
                  <a:cubicBezTo>
                    <a:pt x="2697" y="374"/>
                    <a:pt x="2726" y="286"/>
                    <a:pt x="2776" y="208"/>
                  </a:cubicBezTo>
                  <a:lnTo>
                    <a:pt x="2717" y="178"/>
                  </a:lnTo>
                  <a:cubicBezTo>
                    <a:pt x="2678" y="237"/>
                    <a:pt x="2648" y="296"/>
                    <a:pt x="2628" y="365"/>
                  </a:cubicBezTo>
                  <a:cubicBezTo>
                    <a:pt x="2589" y="453"/>
                    <a:pt x="2560" y="542"/>
                    <a:pt x="2530" y="630"/>
                  </a:cubicBezTo>
                  <a:cubicBezTo>
                    <a:pt x="2490" y="719"/>
                    <a:pt x="2461" y="818"/>
                    <a:pt x="2422" y="916"/>
                  </a:cubicBezTo>
                  <a:cubicBezTo>
                    <a:pt x="2343" y="1093"/>
                    <a:pt x="2264" y="1280"/>
                    <a:pt x="2175" y="1467"/>
                  </a:cubicBezTo>
                  <a:cubicBezTo>
                    <a:pt x="2116" y="1507"/>
                    <a:pt x="2057" y="1546"/>
                    <a:pt x="2008" y="1585"/>
                  </a:cubicBezTo>
                  <a:cubicBezTo>
                    <a:pt x="2008" y="1555"/>
                    <a:pt x="2018" y="1516"/>
                    <a:pt x="2028" y="1477"/>
                  </a:cubicBezTo>
                  <a:cubicBezTo>
                    <a:pt x="2127" y="1162"/>
                    <a:pt x="2234" y="857"/>
                    <a:pt x="2363" y="542"/>
                  </a:cubicBezTo>
                  <a:cubicBezTo>
                    <a:pt x="2422" y="404"/>
                    <a:pt x="2481" y="256"/>
                    <a:pt x="2540" y="109"/>
                  </a:cubicBezTo>
                  <a:cubicBezTo>
                    <a:pt x="2510" y="99"/>
                    <a:pt x="2490" y="99"/>
                    <a:pt x="2471" y="89"/>
                  </a:cubicBezTo>
                  <a:cubicBezTo>
                    <a:pt x="2343" y="385"/>
                    <a:pt x="2225" y="689"/>
                    <a:pt x="2116" y="985"/>
                  </a:cubicBezTo>
                  <a:lnTo>
                    <a:pt x="2087" y="1074"/>
                  </a:lnTo>
                  <a:cubicBezTo>
                    <a:pt x="2116" y="906"/>
                    <a:pt x="2146" y="748"/>
                    <a:pt x="2166" y="581"/>
                  </a:cubicBezTo>
                  <a:cubicBezTo>
                    <a:pt x="2195" y="404"/>
                    <a:pt x="2225" y="217"/>
                    <a:pt x="2254" y="40"/>
                  </a:cubicBezTo>
                  <a:cubicBezTo>
                    <a:pt x="2234" y="30"/>
                    <a:pt x="2205" y="30"/>
                    <a:pt x="2186" y="20"/>
                  </a:cubicBezTo>
                  <a:cubicBezTo>
                    <a:pt x="2166" y="50"/>
                    <a:pt x="2156" y="79"/>
                    <a:pt x="2136" y="99"/>
                  </a:cubicBezTo>
                  <a:cubicBezTo>
                    <a:pt x="2146" y="70"/>
                    <a:pt x="2146" y="50"/>
                    <a:pt x="2146" y="20"/>
                  </a:cubicBezTo>
                  <a:cubicBezTo>
                    <a:pt x="2097" y="11"/>
                    <a:pt x="2048" y="11"/>
                    <a:pt x="1989" y="11"/>
                  </a:cubicBezTo>
                  <a:lnTo>
                    <a:pt x="1930" y="512"/>
                  </a:lnTo>
                  <a:cubicBezTo>
                    <a:pt x="1920" y="522"/>
                    <a:pt x="1920" y="542"/>
                    <a:pt x="1910" y="552"/>
                  </a:cubicBezTo>
                  <a:lnTo>
                    <a:pt x="1910" y="414"/>
                  </a:lnTo>
                  <a:cubicBezTo>
                    <a:pt x="1920" y="276"/>
                    <a:pt x="1920" y="138"/>
                    <a:pt x="1920" y="0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61" name="Google Shape;3761;p21"/>
            <p:cNvSpPr/>
            <p:nvPr/>
          </p:nvSpPr>
          <p:spPr>
            <a:xfrm>
              <a:off x="5034604" y="5070107"/>
              <a:ext cx="73299" cy="12711"/>
            </a:xfrm>
            <a:custGeom>
              <a:avLst/>
              <a:gdLst/>
              <a:ahLst/>
              <a:cxnLst/>
              <a:rect l="l" t="t" r="r" b="b"/>
              <a:pathLst>
                <a:path w="346" h="60" extrusionOk="0">
                  <a:moveTo>
                    <a:pt x="1" y="1"/>
                  </a:moveTo>
                  <a:cubicBezTo>
                    <a:pt x="1" y="11"/>
                    <a:pt x="11" y="20"/>
                    <a:pt x="11" y="31"/>
                  </a:cubicBezTo>
                  <a:lnTo>
                    <a:pt x="188" y="60"/>
                  </a:lnTo>
                  <a:lnTo>
                    <a:pt x="346" y="60"/>
                  </a:lnTo>
                  <a:cubicBezTo>
                    <a:pt x="306" y="60"/>
                    <a:pt x="267" y="50"/>
                    <a:pt x="228" y="40"/>
                  </a:cubicBezTo>
                  <a:cubicBezTo>
                    <a:pt x="149" y="31"/>
                    <a:pt x="80" y="11"/>
                    <a:pt x="1" y="1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62" name="Google Shape;3762;p21"/>
            <p:cNvSpPr/>
            <p:nvPr/>
          </p:nvSpPr>
          <p:spPr>
            <a:xfrm>
              <a:off x="75043" y="4573961"/>
              <a:ext cx="802055" cy="508858"/>
            </a:xfrm>
            <a:custGeom>
              <a:avLst/>
              <a:gdLst/>
              <a:ahLst/>
              <a:cxnLst/>
              <a:rect l="l" t="t" r="r" b="b"/>
              <a:pathLst>
                <a:path w="3786" h="2402" extrusionOk="0">
                  <a:moveTo>
                    <a:pt x="1506" y="424"/>
                  </a:moveTo>
                  <a:cubicBezTo>
                    <a:pt x="1545" y="512"/>
                    <a:pt x="1575" y="601"/>
                    <a:pt x="1604" y="689"/>
                  </a:cubicBezTo>
                  <a:cubicBezTo>
                    <a:pt x="1614" y="728"/>
                    <a:pt x="1615" y="766"/>
                    <a:pt x="1623" y="796"/>
                  </a:cubicBezTo>
                  <a:lnTo>
                    <a:pt x="1623" y="796"/>
                  </a:lnTo>
                  <a:cubicBezTo>
                    <a:pt x="1584" y="668"/>
                    <a:pt x="1545" y="541"/>
                    <a:pt x="1506" y="424"/>
                  </a:cubicBezTo>
                  <a:close/>
                  <a:moveTo>
                    <a:pt x="1053" y="837"/>
                  </a:moveTo>
                  <a:cubicBezTo>
                    <a:pt x="1063" y="847"/>
                    <a:pt x="1073" y="857"/>
                    <a:pt x="1083" y="877"/>
                  </a:cubicBezTo>
                  <a:cubicBezTo>
                    <a:pt x="1093" y="886"/>
                    <a:pt x="1103" y="906"/>
                    <a:pt x="1112" y="916"/>
                  </a:cubicBezTo>
                  <a:cubicBezTo>
                    <a:pt x="1112" y="936"/>
                    <a:pt x="1112" y="945"/>
                    <a:pt x="1122" y="965"/>
                  </a:cubicBezTo>
                  <a:cubicBezTo>
                    <a:pt x="1093" y="916"/>
                    <a:pt x="1073" y="877"/>
                    <a:pt x="1053" y="837"/>
                  </a:cubicBezTo>
                  <a:close/>
                  <a:moveTo>
                    <a:pt x="1742" y="1083"/>
                  </a:moveTo>
                  <a:lnTo>
                    <a:pt x="1772" y="1172"/>
                  </a:lnTo>
                  <a:lnTo>
                    <a:pt x="1772" y="1290"/>
                  </a:lnTo>
                  <a:cubicBezTo>
                    <a:pt x="1762" y="1260"/>
                    <a:pt x="1752" y="1240"/>
                    <a:pt x="1742" y="1211"/>
                  </a:cubicBezTo>
                  <a:lnTo>
                    <a:pt x="1742" y="1172"/>
                  </a:lnTo>
                  <a:cubicBezTo>
                    <a:pt x="1742" y="1152"/>
                    <a:pt x="1733" y="1133"/>
                    <a:pt x="1733" y="1103"/>
                  </a:cubicBezTo>
                  <a:cubicBezTo>
                    <a:pt x="1733" y="1093"/>
                    <a:pt x="1742" y="1093"/>
                    <a:pt x="1742" y="1083"/>
                  </a:cubicBezTo>
                  <a:close/>
                  <a:moveTo>
                    <a:pt x="1280" y="995"/>
                  </a:moveTo>
                  <a:cubicBezTo>
                    <a:pt x="1289" y="1004"/>
                    <a:pt x="1300" y="1024"/>
                    <a:pt x="1300" y="1034"/>
                  </a:cubicBezTo>
                  <a:cubicBezTo>
                    <a:pt x="1359" y="1142"/>
                    <a:pt x="1407" y="1240"/>
                    <a:pt x="1466" y="1349"/>
                  </a:cubicBezTo>
                  <a:lnTo>
                    <a:pt x="1457" y="1339"/>
                  </a:lnTo>
                  <a:cubicBezTo>
                    <a:pt x="1398" y="1260"/>
                    <a:pt x="1348" y="1192"/>
                    <a:pt x="1289" y="1113"/>
                  </a:cubicBezTo>
                  <a:cubicBezTo>
                    <a:pt x="1289" y="1074"/>
                    <a:pt x="1289" y="1034"/>
                    <a:pt x="1280" y="995"/>
                  </a:cubicBezTo>
                  <a:close/>
                  <a:moveTo>
                    <a:pt x="2205" y="119"/>
                  </a:moveTo>
                  <a:lnTo>
                    <a:pt x="2205" y="119"/>
                  </a:lnTo>
                  <a:cubicBezTo>
                    <a:pt x="2155" y="433"/>
                    <a:pt x="2107" y="739"/>
                    <a:pt x="2057" y="1054"/>
                  </a:cubicBezTo>
                  <a:cubicBezTo>
                    <a:pt x="2037" y="1122"/>
                    <a:pt x="2028" y="1192"/>
                    <a:pt x="2018" y="1260"/>
                  </a:cubicBezTo>
                  <a:cubicBezTo>
                    <a:pt x="2008" y="1290"/>
                    <a:pt x="1998" y="1319"/>
                    <a:pt x="1988" y="1359"/>
                  </a:cubicBezTo>
                  <a:cubicBezTo>
                    <a:pt x="2028" y="1004"/>
                    <a:pt x="2067" y="641"/>
                    <a:pt x="2116" y="286"/>
                  </a:cubicBezTo>
                  <a:cubicBezTo>
                    <a:pt x="2146" y="237"/>
                    <a:pt x="2175" y="178"/>
                    <a:pt x="2205" y="119"/>
                  </a:cubicBezTo>
                  <a:close/>
                  <a:moveTo>
                    <a:pt x="3071" y="857"/>
                  </a:moveTo>
                  <a:cubicBezTo>
                    <a:pt x="2914" y="1034"/>
                    <a:pt x="2766" y="1211"/>
                    <a:pt x="2599" y="1388"/>
                  </a:cubicBezTo>
                  <a:cubicBezTo>
                    <a:pt x="2697" y="1260"/>
                    <a:pt x="2785" y="1133"/>
                    <a:pt x="2864" y="1004"/>
                  </a:cubicBezTo>
                  <a:lnTo>
                    <a:pt x="3071" y="857"/>
                  </a:lnTo>
                  <a:close/>
                  <a:moveTo>
                    <a:pt x="2520" y="1251"/>
                  </a:moveTo>
                  <a:lnTo>
                    <a:pt x="2520" y="1251"/>
                  </a:lnTo>
                  <a:cubicBezTo>
                    <a:pt x="2451" y="1349"/>
                    <a:pt x="2382" y="1447"/>
                    <a:pt x="2313" y="1536"/>
                  </a:cubicBezTo>
                  <a:cubicBezTo>
                    <a:pt x="2303" y="1546"/>
                    <a:pt x="2293" y="1546"/>
                    <a:pt x="2293" y="1546"/>
                  </a:cubicBezTo>
                  <a:cubicBezTo>
                    <a:pt x="2323" y="1477"/>
                    <a:pt x="2362" y="1408"/>
                    <a:pt x="2402" y="1339"/>
                  </a:cubicBezTo>
                  <a:lnTo>
                    <a:pt x="2520" y="1251"/>
                  </a:lnTo>
                  <a:close/>
                  <a:moveTo>
                    <a:pt x="3110" y="1231"/>
                  </a:moveTo>
                  <a:lnTo>
                    <a:pt x="3110" y="1231"/>
                  </a:lnTo>
                  <a:cubicBezTo>
                    <a:pt x="2962" y="1339"/>
                    <a:pt x="2815" y="1437"/>
                    <a:pt x="2667" y="1546"/>
                  </a:cubicBezTo>
                  <a:cubicBezTo>
                    <a:pt x="2677" y="1536"/>
                    <a:pt x="2677" y="1526"/>
                    <a:pt x="2687" y="1516"/>
                  </a:cubicBezTo>
                  <a:lnTo>
                    <a:pt x="2923" y="1310"/>
                  </a:lnTo>
                  <a:cubicBezTo>
                    <a:pt x="2982" y="1290"/>
                    <a:pt x="3051" y="1260"/>
                    <a:pt x="3110" y="1231"/>
                  </a:cubicBezTo>
                  <a:close/>
                  <a:moveTo>
                    <a:pt x="876" y="1221"/>
                  </a:moveTo>
                  <a:lnTo>
                    <a:pt x="876" y="1221"/>
                  </a:lnTo>
                  <a:cubicBezTo>
                    <a:pt x="974" y="1310"/>
                    <a:pt x="1073" y="1388"/>
                    <a:pt x="1171" y="1467"/>
                  </a:cubicBezTo>
                  <a:cubicBezTo>
                    <a:pt x="1182" y="1507"/>
                    <a:pt x="1182" y="1536"/>
                    <a:pt x="1182" y="1566"/>
                  </a:cubicBezTo>
                  <a:cubicBezTo>
                    <a:pt x="1112" y="1507"/>
                    <a:pt x="1044" y="1447"/>
                    <a:pt x="965" y="1388"/>
                  </a:cubicBezTo>
                  <a:cubicBezTo>
                    <a:pt x="935" y="1329"/>
                    <a:pt x="906" y="1280"/>
                    <a:pt x="876" y="1221"/>
                  </a:cubicBezTo>
                  <a:close/>
                  <a:moveTo>
                    <a:pt x="256" y="866"/>
                  </a:moveTo>
                  <a:lnTo>
                    <a:pt x="256" y="866"/>
                  </a:lnTo>
                  <a:cubicBezTo>
                    <a:pt x="463" y="1024"/>
                    <a:pt x="670" y="1192"/>
                    <a:pt x="867" y="1349"/>
                  </a:cubicBezTo>
                  <a:cubicBezTo>
                    <a:pt x="867" y="1359"/>
                    <a:pt x="876" y="1359"/>
                    <a:pt x="876" y="1369"/>
                  </a:cubicBezTo>
                  <a:cubicBezTo>
                    <a:pt x="915" y="1437"/>
                    <a:pt x="945" y="1507"/>
                    <a:pt x="985" y="1575"/>
                  </a:cubicBezTo>
                  <a:cubicBezTo>
                    <a:pt x="856" y="1447"/>
                    <a:pt x="729" y="1329"/>
                    <a:pt x="600" y="1201"/>
                  </a:cubicBezTo>
                  <a:cubicBezTo>
                    <a:pt x="493" y="1093"/>
                    <a:pt x="375" y="985"/>
                    <a:pt x="256" y="866"/>
                  </a:cubicBezTo>
                  <a:close/>
                  <a:moveTo>
                    <a:pt x="1683" y="1231"/>
                  </a:moveTo>
                  <a:cubicBezTo>
                    <a:pt x="1693" y="1349"/>
                    <a:pt x="1713" y="1457"/>
                    <a:pt x="1733" y="1566"/>
                  </a:cubicBezTo>
                  <a:cubicBezTo>
                    <a:pt x="1733" y="1570"/>
                    <a:pt x="1733" y="1575"/>
                    <a:pt x="1733" y="1580"/>
                  </a:cubicBezTo>
                  <a:lnTo>
                    <a:pt x="1733" y="1580"/>
                  </a:lnTo>
                  <a:lnTo>
                    <a:pt x="1654" y="1290"/>
                  </a:lnTo>
                  <a:lnTo>
                    <a:pt x="1654" y="1280"/>
                  </a:lnTo>
                  <a:cubicBezTo>
                    <a:pt x="1663" y="1270"/>
                    <a:pt x="1674" y="1251"/>
                    <a:pt x="1683" y="1231"/>
                  </a:cubicBezTo>
                  <a:close/>
                  <a:moveTo>
                    <a:pt x="2273" y="1428"/>
                  </a:moveTo>
                  <a:cubicBezTo>
                    <a:pt x="2244" y="1477"/>
                    <a:pt x="2214" y="1536"/>
                    <a:pt x="2195" y="1595"/>
                  </a:cubicBezTo>
                  <a:lnTo>
                    <a:pt x="2185" y="1595"/>
                  </a:lnTo>
                  <a:cubicBezTo>
                    <a:pt x="2185" y="1585"/>
                    <a:pt x="2195" y="1585"/>
                    <a:pt x="2195" y="1585"/>
                  </a:cubicBezTo>
                  <a:cubicBezTo>
                    <a:pt x="2214" y="1536"/>
                    <a:pt x="2234" y="1487"/>
                    <a:pt x="2264" y="1437"/>
                  </a:cubicBezTo>
                  <a:lnTo>
                    <a:pt x="2273" y="1428"/>
                  </a:lnTo>
                  <a:close/>
                  <a:moveTo>
                    <a:pt x="1300" y="1181"/>
                  </a:moveTo>
                  <a:lnTo>
                    <a:pt x="1300" y="1181"/>
                  </a:lnTo>
                  <a:cubicBezTo>
                    <a:pt x="1368" y="1280"/>
                    <a:pt x="1437" y="1369"/>
                    <a:pt x="1506" y="1467"/>
                  </a:cubicBezTo>
                  <a:cubicBezTo>
                    <a:pt x="1486" y="1516"/>
                    <a:pt x="1477" y="1575"/>
                    <a:pt x="1457" y="1625"/>
                  </a:cubicBezTo>
                  <a:cubicBezTo>
                    <a:pt x="1427" y="1585"/>
                    <a:pt x="1398" y="1536"/>
                    <a:pt x="1378" y="1496"/>
                  </a:cubicBezTo>
                  <a:cubicBezTo>
                    <a:pt x="1368" y="1487"/>
                    <a:pt x="1359" y="1467"/>
                    <a:pt x="1359" y="1447"/>
                  </a:cubicBezTo>
                  <a:cubicBezTo>
                    <a:pt x="1348" y="1428"/>
                    <a:pt x="1329" y="1408"/>
                    <a:pt x="1319" y="1378"/>
                  </a:cubicBezTo>
                  <a:cubicBezTo>
                    <a:pt x="1319" y="1319"/>
                    <a:pt x="1309" y="1251"/>
                    <a:pt x="1300" y="1181"/>
                  </a:cubicBezTo>
                  <a:close/>
                  <a:moveTo>
                    <a:pt x="2146" y="1526"/>
                  </a:moveTo>
                  <a:cubicBezTo>
                    <a:pt x="2126" y="1555"/>
                    <a:pt x="2107" y="1595"/>
                    <a:pt x="2087" y="1634"/>
                  </a:cubicBezTo>
                  <a:cubicBezTo>
                    <a:pt x="2067" y="1644"/>
                    <a:pt x="2037" y="1654"/>
                    <a:pt x="2008" y="1664"/>
                  </a:cubicBezTo>
                  <a:cubicBezTo>
                    <a:pt x="2008" y="1654"/>
                    <a:pt x="1998" y="1644"/>
                    <a:pt x="1998" y="1634"/>
                  </a:cubicBezTo>
                  <a:cubicBezTo>
                    <a:pt x="2048" y="1595"/>
                    <a:pt x="2096" y="1555"/>
                    <a:pt x="2146" y="1526"/>
                  </a:cubicBezTo>
                  <a:close/>
                  <a:moveTo>
                    <a:pt x="1634" y="1349"/>
                  </a:moveTo>
                  <a:lnTo>
                    <a:pt x="1722" y="1703"/>
                  </a:lnTo>
                  <a:cubicBezTo>
                    <a:pt x="1703" y="1664"/>
                    <a:pt x="1683" y="1625"/>
                    <a:pt x="1663" y="1595"/>
                  </a:cubicBezTo>
                  <a:lnTo>
                    <a:pt x="1595" y="1447"/>
                  </a:lnTo>
                  <a:cubicBezTo>
                    <a:pt x="1604" y="1418"/>
                    <a:pt x="1615" y="1378"/>
                    <a:pt x="1634" y="1349"/>
                  </a:cubicBezTo>
                  <a:close/>
                  <a:moveTo>
                    <a:pt x="2067" y="1673"/>
                  </a:moveTo>
                  <a:lnTo>
                    <a:pt x="2067" y="1673"/>
                  </a:lnTo>
                  <a:cubicBezTo>
                    <a:pt x="2057" y="1693"/>
                    <a:pt x="2048" y="1723"/>
                    <a:pt x="2037" y="1743"/>
                  </a:cubicBezTo>
                  <a:cubicBezTo>
                    <a:pt x="2028" y="1723"/>
                    <a:pt x="2018" y="1713"/>
                    <a:pt x="2018" y="1693"/>
                  </a:cubicBezTo>
                  <a:cubicBezTo>
                    <a:pt x="2037" y="1684"/>
                    <a:pt x="2048" y="1684"/>
                    <a:pt x="2067" y="1673"/>
                  </a:cubicBezTo>
                  <a:close/>
                  <a:moveTo>
                    <a:pt x="1004" y="1457"/>
                  </a:moveTo>
                  <a:cubicBezTo>
                    <a:pt x="1033" y="1487"/>
                    <a:pt x="1073" y="1516"/>
                    <a:pt x="1103" y="1546"/>
                  </a:cubicBezTo>
                  <a:cubicBezTo>
                    <a:pt x="1132" y="1566"/>
                    <a:pt x="1162" y="1595"/>
                    <a:pt x="1191" y="1614"/>
                  </a:cubicBezTo>
                  <a:cubicBezTo>
                    <a:pt x="1201" y="1684"/>
                    <a:pt x="1211" y="1743"/>
                    <a:pt x="1221" y="1802"/>
                  </a:cubicBezTo>
                  <a:cubicBezTo>
                    <a:pt x="1191" y="1782"/>
                    <a:pt x="1171" y="1762"/>
                    <a:pt x="1142" y="1732"/>
                  </a:cubicBezTo>
                  <a:cubicBezTo>
                    <a:pt x="1103" y="1644"/>
                    <a:pt x="1053" y="1555"/>
                    <a:pt x="1004" y="1457"/>
                  </a:cubicBezTo>
                  <a:close/>
                  <a:moveTo>
                    <a:pt x="1555" y="1536"/>
                  </a:moveTo>
                  <a:cubicBezTo>
                    <a:pt x="1565" y="1546"/>
                    <a:pt x="1565" y="1546"/>
                    <a:pt x="1565" y="1555"/>
                  </a:cubicBezTo>
                  <a:lnTo>
                    <a:pt x="1693" y="1792"/>
                  </a:lnTo>
                  <a:lnTo>
                    <a:pt x="1634" y="1821"/>
                  </a:lnTo>
                  <a:cubicBezTo>
                    <a:pt x="1595" y="1782"/>
                    <a:pt x="1555" y="1752"/>
                    <a:pt x="1506" y="1713"/>
                  </a:cubicBezTo>
                  <a:cubicBezTo>
                    <a:pt x="1506" y="1703"/>
                    <a:pt x="1506" y="1703"/>
                    <a:pt x="1496" y="1703"/>
                  </a:cubicBezTo>
                  <a:cubicBezTo>
                    <a:pt x="1516" y="1644"/>
                    <a:pt x="1536" y="1595"/>
                    <a:pt x="1555" y="1536"/>
                  </a:cubicBezTo>
                  <a:close/>
                  <a:moveTo>
                    <a:pt x="1378" y="1792"/>
                  </a:moveTo>
                  <a:cubicBezTo>
                    <a:pt x="1378" y="1792"/>
                    <a:pt x="1388" y="1802"/>
                    <a:pt x="1388" y="1811"/>
                  </a:cubicBezTo>
                  <a:cubicBezTo>
                    <a:pt x="1388" y="1811"/>
                    <a:pt x="1388" y="1821"/>
                    <a:pt x="1378" y="1831"/>
                  </a:cubicBezTo>
                  <a:lnTo>
                    <a:pt x="1378" y="1792"/>
                  </a:lnTo>
                  <a:close/>
                  <a:moveTo>
                    <a:pt x="1565" y="1802"/>
                  </a:moveTo>
                  <a:cubicBezTo>
                    <a:pt x="1575" y="1811"/>
                    <a:pt x="1585" y="1821"/>
                    <a:pt x="1604" y="1831"/>
                  </a:cubicBezTo>
                  <a:cubicBezTo>
                    <a:pt x="1595" y="1841"/>
                    <a:pt x="1595" y="1841"/>
                    <a:pt x="1585" y="1841"/>
                  </a:cubicBezTo>
                  <a:cubicBezTo>
                    <a:pt x="1575" y="1831"/>
                    <a:pt x="1565" y="1811"/>
                    <a:pt x="1565" y="1802"/>
                  </a:cubicBezTo>
                  <a:close/>
                  <a:moveTo>
                    <a:pt x="1969" y="1782"/>
                  </a:moveTo>
                  <a:cubicBezTo>
                    <a:pt x="1978" y="1802"/>
                    <a:pt x="1978" y="1811"/>
                    <a:pt x="1988" y="1831"/>
                  </a:cubicBezTo>
                  <a:cubicBezTo>
                    <a:pt x="1978" y="1841"/>
                    <a:pt x="1978" y="1861"/>
                    <a:pt x="1969" y="1870"/>
                  </a:cubicBezTo>
                  <a:cubicBezTo>
                    <a:pt x="1969" y="1861"/>
                    <a:pt x="1959" y="1851"/>
                    <a:pt x="1959" y="1851"/>
                  </a:cubicBezTo>
                  <a:cubicBezTo>
                    <a:pt x="1969" y="1831"/>
                    <a:pt x="1969" y="1802"/>
                    <a:pt x="1969" y="1782"/>
                  </a:cubicBezTo>
                  <a:close/>
                  <a:moveTo>
                    <a:pt x="1634" y="1861"/>
                  </a:moveTo>
                  <a:lnTo>
                    <a:pt x="1615" y="1880"/>
                  </a:lnTo>
                  <a:cubicBezTo>
                    <a:pt x="1604" y="1880"/>
                    <a:pt x="1604" y="1870"/>
                    <a:pt x="1604" y="1870"/>
                  </a:cubicBezTo>
                  <a:cubicBezTo>
                    <a:pt x="1604" y="1861"/>
                    <a:pt x="1615" y="1861"/>
                    <a:pt x="1624" y="1861"/>
                  </a:cubicBezTo>
                  <a:close/>
                  <a:moveTo>
                    <a:pt x="1191" y="1831"/>
                  </a:moveTo>
                  <a:lnTo>
                    <a:pt x="1221" y="1861"/>
                  </a:lnTo>
                  <a:cubicBezTo>
                    <a:pt x="1228" y="1868"/>
                    <a:pt x="1230" y="1877"/>
                    <a:pt x="1230" y="1890"/>
                  </a:cubicBezTo>
                  <a:lnTo>
                    <a:pt x="1230" y="1890"/>
                  </a:lnTo>
                  <a:cubicBezTo>
                    <a:pt x="1221" y="1870"/>
                    <a:pt x="1201" y="1851"/>
                    <a:pt x="1191" y="1831"/>
                  </a:cubicBezTo>
                  <a:close/>
                  <a:moveTo>
                    <a:pt x="1437" y="1890"/>
                  </a:moveTo>
                  <a:cubicBezTo>
                    <a:pt x="1437" y="1890"/>
                    <a:pt x="1437" y="1900"/>
                    <a:pt x="1447" y="1900"/>
                  </a:cubicBezTo>
                  <a:lnTo>
                    <a:pt x="1427" y="1900"/>
                  </a:lnTo>
                  <a:lnTo>
                    <a:pt x="1437" y="1890"/>
                  </a:lnTo>
                  <a:close/>
                  <a:moveTo>
                    <a:pt x="1722" y="1841"/>
                  </a:moveTo>
                  <a:cubicBezTo>
                    <a:pt x="1733" y="1870"/>
                    <a:pt x="1742" y="1890"/>
                    <a:pt x="1762" y="1920"/>
                  </a:cubicBezTo>
                  <a:lnTo>
                    <a:pt x="1762" y="1929"/>
                  </a:lnTo>
                  <a:cubicBezTo>
                    <a:pt x="1733" y="1910"/>
                    <a:pt x="1713" y="1890"/>
                    <a:pt x="1683" y="1870"/>
                  </a:cubicBezTo>
                  <a:cubicBezTo>
                    <a:pt x="1693" y="1861"/>
                    <a:pt x="1703" y="1851"/>
                    <a:pt x="1722" y="1841"/>
                  </a:cubicBezTo>
                  <a:close/>
                  <a:moveTo>
                    <a:pt x="1457" y="1929"/>
                  </a:moveTo>
                  <a:cubicBezTo>
                    <a:pt x="1466" y="1940"/>
                    <a:pt x="1477" y="1959"/>
                    <a:pt x="1486" y="1979"/>
                  </a:cubicBezTo>
                  <a:cubicBezTo>
                    <a:pt x="1466" y="1988"/>
                    <a:pt x="1447" y="2008"/>
                    <a:pt x="1427" y="2018"/>
                  </a:cubicBezTo>
                  <a:cubicBezTo>
                    <a:pt x="1427" y="2008"/>
                    <a:pt x="1418" y="1999"/>
                    <a:pt x="1407" y="1999"/>
                  </a:cubicBezTo>
                  <a:lnTo>
                    <a:pt x="1407" y="1979"/>
                  </a:lnTo>
                  <a:cubicBezTo>
                    <a:pt x="1407" y="1969"/>
                    <a:pt x="1418" y="1959"/>
                    <a:pt x="1418" y="1940"/>
                  </a:cubicBezTo>
                  <a:cubicBezTo>
                    <a:pt x="1427" y="1940"/>
                    <a:pt x="1447" y="1929"/>
                    <a:pt x="1457" y="1929"/>
                  </a:cubicBezTo>
                  <a:close/>
                  <a:moveTo>
                    <a:pt x="1663" y="1890"/>
                  </a:moveTo>
                  <a:cubicBezTo>
                    <a:pt x="1674" y="1900"/>
                    <a:pt x="1683" y="1910"/>
                    <a:pt x="1703" y="1920"/>
                  </a:cubicBezTo>
                  <a:cubicBezTo>
                    <a:pt x="1713" y="1940"/>
                    <a:pt x="1733" y="1949"/>
                    <a:pt x="1752" y="1969"/>
                  </a:cubicBezTo>
                  <a:lnTo>
                    <a:pt x="1742" y="2047"/>
                  </a:lnTo>
                  <a:cubicBezTo>
                    <a:pt x="1713" y="2018"/>
                    <a:pt x="1693" y="1999"/>
                    <a:pt x="1663" y="1979"/>
                  </a:cubicBezTo>
                  <a:cubicBezTo>
                    <a:pt x="1654" y="1949"/>
                    <a:pt x="1634" y="1929"/>
                    <a:pt x="1624" y="1910"/>
                  </a:cubicBezTo>
                  <a:cubicBezTo>
                    <a:pt x="1634" y="1900"/>
                    <a:pt x="1644" y="1890"/>
                    <a:pt x="1663" y="1890"/>
                  </a:cubicBezTo>
                  <a:close/>
                  <a:moveTo>
                    <a:pt x="1713" y="2058"/>
                  </a:moveTo>
                  <a:lnTo>
                    <a:pt x="1742" y="2087"/>
                  </a:lnTo>
                  <a:lnTo>
                    <a:pt x="1733" y="2097"/>
                  </a:lnTo>
                  <a:cubicBezTo>
                    <a:pt x="1722" y="2087"/>
                    <a:pt x="1713" y="2067"/>
                    <a:pt x="1713" y="2058"/>
                  </a:cubicBezTo>
                  <a:close/>
                  <a:moveTo>
                    <a:pt x="1427" y="2058"/>
                  </a:moveTo>
                  <a:cubicBezTo>
                    <a:pt x="1437" y="2077"/>
                    <a:pt x="1457" y="2087"/>
                    <a:pt x="1466" y="2097"/>
                  </a:cubicBezTo>
                  <a:cubicBezTo>
                    <a:pt x="1466" y="2106"/>
                    <a:pt x="1477" y="2106"/>
                    <a:pt x="1486" y="2117"/>
                  </a:cubicBezTo>
                  <a:cubicBezTo>
                    <a:pt x="1466" y="2106"/>
                    <a:pt x="1447" y="2097"/>
                    <a:pt x="1418" y="2087"/>
                  </a:cubicBezTo>
                  <a:lnTo>
                    <a:pt x="1418" y="2067"/>
                  </a:lnTo>
                  <a:cubicBezTo>
                    <a:pt x="1418" y="2067"/>
                    <a:pt x="1427" y="2067"/>
                    <a:pt x="1427" y="2058"/>
                  </a:cubicBezTo>
                  <a:close/>
                  <a:moveTo>
                    <a:pt x="1506" y="2008"/>
                  </a:moveTo>
                  <a:lnTo>
                    <a:pt x="1536" y="2067"/>
                  </a:lnTo>
                  <a:cubicBezTo>
                    <a:pt x="1545" y="2097"/>
                    <a:pt x="1565" y="2126"/>
                    <a:pt x="1575" y="2156"/>
                  </a:cubicBezTo>
                  <a:cubicBezTo>
                    <a:pt x="1565" y="2156"/>
                    <a:pt x="1565" y="2146"/>
                    <a:pt x="1555" y="2146"/>
                  </a:cubicBezTo>
                  <a:cubicBezTo>
                    <a:pt x="1526" y="2117"/>
                    <a:pt x="1486" y="2077"/>
                    <a:pt x="1457" y="2038"/>
                  </a:cubicBezTo>
                  <a:cubicBezTo>
                    <a:pt x="1466" y="2028"/>
                    <a:pt x="1486" y="2018"/>
                    <a:pt x="1506" y="2008"/>
                  </a:cubicBezTo>
                  <a:close/>
                  <a:moveTo>
                    <a:pt x="2864" y="1920"/>
                  </a:moveTo>
                  <a:lnTo>
                    <a:pt x="2864" y="1920"/>
                  </a:lnTo>
                  <a:cubicBezTo>
                    <a:pt x="2776" y="1949"/>
                    <a:pt x="2697" y="1988"/>
                    <a:pt x="2608" y="2028"/>
                  </a:cubicBezTo>
                  <a:cubicBezTo>
                    <a:pt x="2490" y="2077"/>
                    <a:pt x="2372" y="2126"/>
                    <a:pt x="2264" y="2176"/>
                  </a:cubicBezTo>
                  <a:cubicBezTo>
                    <a:pt x="2402" y="2106"/>
                    <a:pt x="2540" y="2028"/>
                    <a:pt x="2677" y="1959"/>
                  </a:cubicBezTo>
                  <a:cubicBezTo>
                    <a:pt x="2746" y="1940"/>
                    <a:pt x="2805" y="1929"/>
                    <a:pt x="2864" y="1920"/>
                  </a:cubicBezTo>
                  <a:close/>
                  <a:moveTo>
                    <a:pt x="1515" y="2289"/>
                  </a:moveTo>
                  <a:lnTo>
                    <a:pt x="1466" y="2313"/>
                  </a:lnTo>
                  <a:lnTo>
                    <a:pt x="1457" y="2313"/>
                  </a:lnTo>
                  <a:lnTo>
                    <a:pt x="1457" y="2303"/>
                  </a:lnTo>
                  <a:cubicBezTo>
                    <a:pt x="1481" y="2303"/>
                    <a:pt x="1499" y="2297"/>
                    <a:pt x="1515" y="2289"/>
                  </a:cubicBezTo>
                  <a:close/>
                  <a:moveTo>
                    <a:pt x="2087" y="2284"/>
                  </a:moveTo>
                  <a:lnTo>
                    <a:pt x="2087" y="2284"/>
                  </a:lnTo>
                  <a:cubicBezTo>
                    <a:pt x="2077" y="2303"/>
                    <a:pt x="2077" y="2313"/>
                    <a:pt x="2067" y="2333"/>
                  </a:cubicBezTo>
                  <a:lnTo>
                    <a:pt x="2037" y="2303"/>
                  </a:lnTo>
                  <a:cubicBezTo>
                    <a:pt x="2057" y="2303"/>
                    <a:pt x="2077" y="2294"/>
                    <a:pt x="2087" y="2284"/>
                  </a:cubicBezTo>
                  <a:close/>
                  <a:moveTo>
                    <a:pt x="778" y="1969"/>
                  </a:moveTo>
                  <a:lnTo>
                    <a:pt x="778" y="1969"/>
                  </a:lnTo>
                  <a:cubicBezTo>
                    <a:pt x="847" y="1999"/>
                    <a:pt x="926" y="2038"/>
                    <a:pt x="1004" y="2067"/>
                  </a:cubicBezTo>
                  <a:lnTo>
                    <a:pt x="1280" y="2343"/>
                  </a:lnTo>
                  <a:cubicBezTo>
                    <a:pt x="1280" y="2343"/>
                    <a:pt x="1270" y="2353"/>
                    <a:pt x="1260" y="2353"/>
                  </a:cubicBezTo>
                  <a:cubicBezTo>
                    <a:pt x="1250" y="2353"/>
                    <a:pt x="1241" y="2343"/>
                    <a:pt x="1241" y="2343"/>
                  </a:cubicBezTo>
                  <a:cubicBezTo>
                    <a:pt x="1122" y="2264"/>
                    <a:pt x="1014" y="2176"/>
                    <a:pt x="915" y="2087"/>
                  </a:cubicBezTo>
                  <a:cubicBezTo>
                    <a:pt x="867" y="2047"/>
                    <a:pt x="817" y="2008"/>
                    <a:pt x="778" y="1969"/>
                  </a:cubicBezTo>
                  <a:close/>
                  <a:moveTo>
                    <a:pt x="2362" y="2323"/>
                  </a:moveTo>
                  <a:lnTo>
                    <a:pt x="2362" y="2323"/>
                  </a:lnTo>
                  <a:cubicBezTo>
                    <a:pt x="2333" y="2333"/>
                    <a:pt x="2313" y="2343"/>
                    <a:pt x="2284" y="2353"/>
                  </a:cubicBezTo>
                  <a:cubicBezTo>
                    <a:pt x="2273" y="2362"/>
                    <a:pt x="2254" y="2362"/>
                    <a:pt x="2234" y="2362"/>
                  </a:cubicBezTo>
                  <a:cubicBezTo>
                    <a:pt x="2284" y="2353"/>
                    <a:pt x="2323" y="2333"/>
                    <a:pt x="2362" y="2323"/>
                  </a:cubicBezTo>
                  <a:close/>
                  <a:moveTo>
                    <a:pt x="2116" y="2303"/>
                  </a:moveTo>
                  <a:cubicBezTo>
                    <a:pt x="2126" y="2303"/>
                    <a:pt x="2126" y="2303"/>
                    <a:pt x="2136" y="2313"/>
                  </a:cubicBezTo>
                  <a:cubicBezTo>
                    <a:pt x="2136" y="2323"/>
                    <a:pt x="2146" y="2343"/>
                    <a:pt x="2146" y="2362"/>
                  </a:cubicBezTo>
                  <a:cubicBezTo>
                    <a:pt x="2136" y="2362"/>
                    <a:pt x="2126" y="2362"/>
                    <a:pt x="2116" y="2373"/>
                  </a:cubicBezTo>
                  <a:cubicBezTo>
                    <a:pt x="2107" y="2362"/>
                    <a:pt x="2096" y="2362"/>
                    <a:pt x="2096" y="2353"/>
                  </a:cubicBezTo>
                  <a:cubicBezTo>
                    <a:pt x="2107" y="2333"/>
                    <a:pt x="2116" y="2313"/>
                    <a:pt x="2116" y="2303"/>
                  </a:cubicBezTo>
                  <a:close/>
                  <a:moveTo>
                    <a:pt x="1890" y="0"/>
                  </a:moveTo>
                  <a:cubicBezTo>
                    <a:pt x="1851" y="0"/>
                    <a:pt x="1811" y="0"/>
                    <a:pt x="1772" y="11"/>
                  </a:cubicBezTo>
                  <a:lnTo>
                    <a:pt x="1772" y="837"/>
                  </a:lnTo>
                  <a:cubicBezTo>
                    <a:pt x="1762" y="857"/>
                    <a:pt x="1762" y="866"/>
                    <a:pt x="1752" y="886"/>
                  </a:cubicBezTo>
                  <a:cubicBezTo>
                    <a:pt x="1722" y="818"/>
                    <a:pt x="1703" y="748"/>
                    <a:pt x="1674" y="680"/>
                  </a:cubicBezTo>
                  <a:cubicBezTo>
                    <a:pt x="1663" y="552"/>
                    <a:pt x="1654" y="424"/>
                    <a:pt x="1634" y="296"/>
                  </a:cubicBezTo>
                  <a:cubicBezTo>
                    <a:pt x="1634" y="208"/>
                    <a:pt x="1624" y="119"/>
                    <a:pt x="1615" y="20"/>
                  </a:cubicBezTo>
                  <a:cubicBezTo>
                    <a:pt x="1595" y="20"/>
                    <a:pt x="1565" y="30"/>
                    <a:pt x="1545" y="30"/>
                  </a:cubicBezTo>
                  <a:cubicBezTo>
                    <a:pt x="1555" y="144"/>
                    <a:pt x="1564" y="267"/>
                    <a:pt x="1574" y="381"/>
                  </a:cubicBezTo>
                  <a:lnTo>
                    <a:pt x="1574" y="381"/>
                  </a:lnTo>
                  <a:cubicBezTo>
                    <a:pt x="1535" y="265"/>
                    <a:pt x="1496" y="157"/>
                    <a:pt x="1447" y="50"/>
                  </a:cubicBezTo>
                  <a:cubicBezTo>
                    <a:pt x="1418" y="59"/>
                    <a:pt x="1378" y="70"/>
                    <a:pt x="1348" y="79"/>
                  </a:cubicBezTo>
                  <a:cubicBezTo>
                    <a:pt x="1398" y="286"/>
                    <a:pt x="1457" y="493"/>
                    <a:pt x="1516" y="700"/>
                  </a:cubicBezTo>
                  <a:cubicBezTo>
                    <a:pt x="1555" y="837"/>
                    <a:pt x="1604" y="985"/>
                    <a:pt x="1644" y="1122"/>
                  </a:cubicBezTo>
                  <a:cubicBezTo>
                    <a:pt x="1644" y="1142"/>
                    <a:pt x="1634" y="1162"/>
                    <a:pt x="1624" y="1181"/>
                  </a:cubicBezTo>
                  <a:cubicBezTo>
                    <a:pt x="1555" y="945"/>
                    <a:pt x="1496" y="709"/>
                    <a:pt x="1427" y="483"/>
                  </a:cubicBezTo>
                  <a:cubicBezTo>
                    <a:pt x="1388" y="345"/>
                    <a:pt x="1348" y="217"/>
                    <a:pt x="1309" y="89"/>
                  </a:cubicBezTo>
                  <a:cubicBezTo>
                    <a:pt x="1300" y="89"/>
                    <a:pt x="1289" y="99"/>
                    <a:pt x="1270" y="99"/>
                  </a:cubicBezTo>
                  <a:cubicBezTo>
                    <a:pt x="1368" y="404"/>
                    <a:pt x="1457" y="709"/>
                    <a:pt x="1545" y="1024"/>
                  </a:cubicBezTo>
                  <a:cubicBezTo>
                    <a:pt x="1565" y="1093"/>
                    <a:pt x="1585" y="1162"/>
                    <a:pt x="1604" y="1240"/>
                  </a:cubicBezTo>
                  <a:cubicBezTo>
                    <a:pt x="1585" y="1280"/>
                    <a:pt x="1565" y="1319"/>
                    <a:pt x="1555" y="1369"/>
                  </a:cubicBezTo>
                  <a:cubicBezTo>
                    <a:pt x="1457" y="1181"/>
                    <a:pt x="1359" y="995"/>
                    <a:pt x="1270" y="818"/>
                  </a:cubicBezTo>
                  <a:cubicBezTo>
                    <a:pt x="1250" y="581"/>
                    <a:pt x="1230" y="345"/>
                    <a:pt x="1221" y="119"/>
                  </a:cubicBezTo>
                  <a:cubicBezTo>
                    <a:pt x="1171" y="138"/>
                    <a:pt x="1112" y="158"/>
                    <a:pt x="1063" y="178"/>
                  </a:cubicBezTo>
                  <a:cubicBezTo>
                    <a:pt x="1063" y="267"/>
                    <a:pt x="1073" y="355"/>
                    <a:pt x="1083" y="453"/>
                  </a:cubicBezTo>
                  <a:cubicBezTo>
                    <a:pt x="1044" y="374"/>
                    <a:pt x="1004" y="306"/>
                    <a:pt x="965" y="227"/>
                  </a:cubicBezTo>
                  <a:lnTo>
                    <a:pt x="906" y="256"/>
                  </a:lnTo>
                  <a:cubicBezTo>
                    <a:pt x="965" y="385"/>
                    <a:pt x="1024" y="503"/>
                    <a:pt x="1093" y="621"/>
                  </a:cubicBezTo>
                  <a:cubicBezTo>
                    <a:pt x="1093" y="700"/>
                    <a:pt x="1103" y="778"/>
                    <a:pt x="1112" y="857"/>
                  </a:cubicBezTo>
                  <a:cubicBezTo>
                    <a:pt x="1044" y="768"/>
                    <a:pt x="985" y="689"/>
                    <a:pt x="926" y="601"/>
                  </a:cubicBezTo>
                  <a:lnTo>
                    <a:pt x="778" y="335"/>
                  </a:lnTo>
                  <a:cubicBezTo>
                    <a:pt x="758" y="355"/>
                    <a:pt x="738" y="365"/>
                    <a:pt x="719" y="374"/>
                  </a:cubicBezTo>
                  <a:cubicBezTo>
                    <a:pt x="837" y="581"/>
                    <a:pt x="955" y="798"/>
                    <a:pt x="1063" y="1004"/>
                  </a:cubicBezTo>
                  <a:cubicBezTo>
                    <a:pt x="1083" y="1044"/>
                    <a:pt x="1103" y="1074"/>
                    <a:pt x="1112" y="1113"/>
                  </a:cubicBezTo>
                  <a:cubicBezTo>
                    <a:pt x="955" y="886"/>
                    <a:pt x="797" y="670"/>
                    <a:pt x="620" y="453"/>
                  </a:cubicBezTo>
                  <a:cubicBezTo>
                    <a:pt x="581" y="493"/>
                    <a:pt x="541" y="522"/>
                    <a:pt x="512" y="562"/>
                  </a:cubicBezTo>
                  <a:cubicBezTo>
                    <a:pt x="729" y="827"/>
                    <a:pt x="926" y="1103"/>
                    <a:pt x="1112" y="1378"/>
                  </a:cubicBezTo>
                  <a:cubicBezTo>
                    <a:pt x="1024" y="1299"/>
                    <a:pt x="926" y="1231"/>
                    <a:pt x="837" y="1152"/>
                  </a:cubicBezTo>
                  <a:cubicBezTo>
                    <a:pt x="797" y="1074"/>
                    <a:pt x="749" y="995"/>
                    <a:pt x="709" y="916"/>
                  </a:cubicBezTo>
                  <a:lnTo>
                    <a:pt x="502" y="562"/>
                  </a:lnTo>
                  <a:cubicBezTo>
                    <a:pt x="482" y="581"/>
                    <a:pt x="473" y="601"/>
                    <a:pt x="453" y="611"/>
                  </a:cubicBezTo>
                  <a:cubicBezTo>
                    <a:pt x="532" y="759"/>
                    <a:pt x="620" y="896"/>
                    <a:pt x="699" y="1034"/>
                  </a:cubicBezTo>
                  <a:lnTo>
                    <a:pt x="463" y="857"/>
                  </a:lnTo>
                  <a:cubicBezTo>
                    <a:pt x="423" y="818"/>
                    <a:pt x="375" y="788"/>
                    <a:pt x="335" y="759"/>
                  </a:cubicBezTo>
                  <a:cubicBezTo>
                    <a:pt x="325" y="768"/>
                    <a:pt x="325" y="778"/>
                    <a:pt x="316" y="788"/>
                  </a:cubicBezTo>
                  <a:cubicBezTo>
                    <a:pt x="453" y="896"/>
                    <a:pt x="600" y="1004"/>
                    <a:pt x="738" y="1113"/>
                  </a:cubicBezTo>
                  <a:cubicBezTo>
                    <a:pt x="768" y="1172"/>
                    <a:pt x="797" y="1221"/>
                    <a:pt x="827" y="1280"/>
                  </a:cubicBezTo>
                  <a:cubicBezTo>
                    <a:pt x="797" y="1260"/>
                    <a:pt x="778" y="1240"/>
                    <a:pt x="749" y="1221"/>
                  </a:cubicBezTo>
                  <a:cubicBezTo>
                    <a:pt x="591" y="1093"/>
                    <a:pt x="434" y="965"/>
                    <a:pt x="276" y="847"/>
                  </a:cubicBezTo>
                  <a:cubicBezTo>
                    <a:pt x="266" y="847"/>
                    <a:pt x="266" y="857"/>
                    <a:pt x="256" y="866"/>
                  </a:cubicBezTo>
                  <a:cubicBezTo>
                    <a:pt x="246" y="877"/>
                    <a:pt x="246" y="886"/>
                    <a:pt x="237" y="896"/>
                  </a:cubicBezTo>
                  <a:cubicBezTo>
                    <a:pt x="443" y="1093"/>
                    <a:pt x="650" y="1290"/>
                    <a:pt x="847" y="1487"/>
                  </a:cubicBezTo>
                  <a:cubicBezTo>
                    <a:pt x="915" y="1546"/>
                    <a:pt x="974" y="1605"/>
                    <a:pt x="1033" y="1673"/>
                  </a:cubicBezTo>
                  <a:lnTo>
                    <a:pt x="1211" y="1999"/>
                  </a:lnTo>
                  <a:cubicBezTo>
                    <a:pt x="1171" y="1988"/>
                    <a:pt x="1142" y="1979"/>
                    <a:pt x="1103" y="1959"/>
                  </a:cubicBezTo>
                  <a:cubicBezTo>
                    <a:pt x="788" y="1644"/>
                    <a:pt x="482" y="1329"/>
                    <a:pt x="178" y="1014"/>
                  </a:cubicBezTo>
                  <a:cubicBezTo>
                    <a:pt x="148" y="1063"/>
                    <a:pt x="128" y="1113"/>
                    <a:pt x="108" y="1162"/>
                  </a:cubicBezTo>
                  <a:lnTo>
                    <a:pt x="758" y="1811"/>
                  </a:lnTo>
                  <a:lnTo>
                    <a:pt x="463" y="1693"/>
                  </a:lnTo>
                  <a:cubicBezTo>
                    <a:pt x="335" y="1585"/>
                    <a:pt x="217" y="1467"/>
                    <a:pt x="99" y="1349"/>
                  </a:cubicBezTo>
                  <a:cubicBezTo>
                    <a:pt x="79" y="1339"/>
                    <a:pt x="69" y="1319"/>
                    <a:pt x="60" y="1310"/>
                  </a:cubicBezTo>
                  <a:cubicBezTo>
                    <a:pt x="60" y="1319"/>
                    <a:pt x="49" y="1339"/>
                    <a:pt x="49" y="1349"/>
                  </a:cubicBezTo>
                  <a:cubicBezTo>
                    <a:pt x="158" y="1457"/>
                    <a:pt x="266" y="1555"/>
                    <a:pt x="384" y="1664"/>
                  </a:cubicBezTo>
                  <a:cubicBezTo>
                    <a:pt x="256" y="1614"/>
                    <a:pt x="138" y="1566"/>
                    <a:pt x="20" y="1507"/>
                  </a:cubicBezTo>
                  <a:cubicBezTo>
                    <a:pt x="10" y="1555"/>
                    <a:pt x="1" y="1605"/>
                    <a:pt x="1" y="1654"/>
                  </a:cubicBezTo>
                  <a:cubicBezTo>
                    <a:pt x="227" y="1743"/>
                    <a:pt x="453" y="1841"/>
                    <a:pt x="679" y="1929"/>
                  </a:cubicBezTo>
                  <a:cubicBezTo>
                    <a:pt x="837" y="2067"/>
                    <a:pt x="994" y="2195"/>
                    <a:pt x="1152" y="2313"/>
                  </a:cubicBezTo>
                  <a:lnTo>
                    <a:pt x="1033" y="2284"/>
                  </a:lnTo>
                  <a:cubicBezTo>
                    <a:pt x="994" y="2274"/>
                    <a:pt x="945" y="2254"/>
                    <a:pt x="906" y="2244"/>
                  </a:cubicBezTo>
                  <a:cubicBezTo>
                    <a:pt x="600" y="2117"/>
                    <a:pt x="296" y="1979"/>
                    <a:pt x="1" y="1831"/>
                  </a:cubicBezTo>
                  <a:lnTo>
                    <a:pt x="1" y="1831"/>
                  </a:lnTo>
                  <a:cubicBezTo>
                    <a:pt x="1" y="1890"/>
                    <a:pt x="10" y="1940"/>
                    <a:pt x="10" y="1988"/>
                  </a:cubicBezTo>
                  <a:cubicBezTo>
                    <a:pt x="316" y="2136"/>
                    <a:pt x="630" y="2274"/>
                    <a:pt x="945" y="2402"/>
                  </a:cubicBezTo>
                  <a:lnTo>
                    <a:pt x="2697" y="2402"/>
                  </a:lnTo>
                  <a:cubicBezTo>
                    <a:pt x="2815" y="2392"/>
                    <a:pt x="2943" y="2382"/>
                    <a:pt x="3061" y="2373"/>
                  </a:cubicBezTo>
                  <a:cubicBezTo>
                    <a:pt x="3218" y="2362"/>
                    <a:pt x="3366" y="2343"/>
                    <a:pt x="3524" y="2333"/>
                  </a:cubicBezTo>
                  <a:cubicBezTo>
                    <a:pt x="3541" y="2324"/>
                    <a:pt x="3543" y="2301"/>
                    <a:pt x="3531" y="2301"/>
                  </a:cubicBezTo>
                  <a:cubicBezTo>
                    <a:pt x="3529" y="2301"/>
                    <a:pt x="3526" y="2302"/>
                    <a:pt x="3524" y="2303"/>
                  </a:cubicBezTo>
                  <a:cubicBezTo>
                    <a:pt x="3199" y="2333"/>
                    <a:pt x="2884" y="2362"/>
                    <a:pt x="2569" y="2392"/>
                  </a:cubicBezTo>
                  <a:cubicBezTo>
                    <a:pt x="2608" y="2373"/>
                    <a:pt x="2647" y="2353"/>
                    <a:pt x="2677" y="2343"/>
                  </a:cubicBezTo>
                  <a:cubicBezTo>
                    <a:pt x="2825" y="2323"/>
                    <a:pt x="2973" y="2313"/>
                    <a:pt x="3120" y="2294"/>
                  </a:cubicBezTo>
                  <a:cubicBezTo>
                    <a:pt x="3317" y="2274"/>
                    <a:pt x="3513" y="2254"/>
                    <a:pt x="3701" y="2235"/>
                  </a:cubicBezTo>
                  <a:cubicBezTo>
                    <a:pt x="3710" y="2225"/>
                    <a:pt x="3710" y="2215"/>
                    <a:pt x="3710" y="2205"/>
                  </a:cubicBezTo>
                  <a:lnTo>
                    <a:pt x="3710" y="2205"/>
                  </a:lnTo>
                  <a:cubicBezTo>
                    <a:pt x="3406" y="2235"/>
                    <a:pt x="3091" y="2264"/>
                    <a:pt x="2776" y="2303"/>
                  </a:cubicBezTo>
                  <a:cubicBezTo>
                    <a:pt x="2973" y="2225"/>
                    <a:pt x="3159" y="2136"/>
                    <a:pt x="3356" y="2058"/>
                  </a:cubicBezTo>
                  <a:cubicBezTo>
                    <a:pt x="3494" y="2028"/>
                    <a:pt x="3622" y="1988"/>
                    <a:pt x="3760" y="1959"/>
                  </a:cubicBezTo>
                  <a:cubicBezTo>
                    <a:pt x="3760" y="1949"/>
                    <a:pt x="3769" y="1940"/>
                    <a:pt x="3769" y="1929"/>
                  </a:cubicBezTo>
                  <a:lnTo>
                    <a:pt x="3769" y="1929"/>
                  </a:lnTo>
                  <a:cubicBezTo>
                    <a:pt x="3681" y="1949"/>
                    <a:pt x="3602" y="1969"/>
                    <a:pt x="3513" y="1988"/>
                  </a:cubicBezTo>
                  <a:cubicBezTo>
                    <a:pt x="3583" y="1959"/>
                    <a:pt x="3651" y="1929"/>
                    <a:pt x="3710" y="1900"/>
                  </a:cubicBezTo>
                  <a:cubicBezTo>
                    <a:pt x="3786" y="1867"/>
                    <a:pt x="3740" y="1783"/>
                    <a:pt x="3670" y="1783"/>
                  </a:cubicBezTo>
                  <a:cubicBezTo>
                    <a:pt x="3658" y="1783"/>
                    <a:pt x="3645" y="1786"/>
                    <a:pt x="3632" y="1792"/>
                  </a:cubicBezTo>
                  <a:cubicBezTo>
                    <a:pt x="3297" y="1940"/>
                    <a:pt x="2953" y="2087"/>
                    <a:pt x="2608" y="2225"/>
                  </a:cubicBezTo>
                  <a:cubicBezTo>
                    <a:pt x="2481" y="2264"/>
                    <a:pt x="2343" y="2303"/>
                    <a:pt x="2214" y="2343"/>
                  </a:cubicBezTo>
                  <a:cubicBezTo>
                    <a:pt x="2205" y="2303"/>
                    <a:pt x="2195" y="2274"/>
                    <a:pt x="2185" y="2244"/>
                  </a:cubicBezTo>
                  <a:cubicBezTo>
                    <a:pt x="2470" y="2126"/>
                    <a:pt x="2746" y="1999"/>
                    <a:pt x="3021" y="1880"/>
                  </a:cubicBezTo>
                  <a:cubicBezTo>
                    <a:pt x="3110" y="1861"/>
                    <a:pt x="3199" y="1841"/>
                    <a:pt x="3277" y="1821"/>
                  </a:cubicBezTo>
                  <a:cubicBezTo>
                    <a:pt x="3445" y="1782"/>
                    <a:pt x="3612" y="1732"/>
                    <a:pt x="3769" y="1693"/>
                  </a:cubicBezTo>
                  <a:lnTo>
                    <a:pt x="3769" y="1664"/>
                  </a:lnTo>
                  <a:cubicBezTo>
                    <a:pt x="3572" y="1713"/>
                    <a:pt x="3366" y="1762"/>
                    <a:pt x="3159" y="1811"/>
                  </a:cubicBezTo>
                  <a:cubicBezTo>
                    <a:pt x="3347" y="1732"/>
                    <a:pt x="3533" y="1644"/>
                    <a:pt x="3710" y="1566"/>
                  </a:cubicBezTo>
                  <a:cubicBezTo>
                    <a:pt x="3727" y="1557"/>
                    <a:pt x="3715" y="1534"/>
                    <a:pt x="3699" y="1534"/>
                  </a:cubicBezTo>
                  <a:cubicBezTo>
                    <a:pt x="3696" y="1534"/>
                    <a:pt x="3693" y="1534"/>
                    <a:pt x="3691" y="1536"/>
                  </a:cubicBezTo>
                  <a:cubicBezTo>
                    <a:pt x="3465" y="1644"/>
                    <a:pt x="3238" y="1752"/>
                    <a:pt x="3002" y="1851"/>
                  </a:cubicBezTo>
                  <a:cubicBezTo>
                    <a:pt x="2933" y="1870"/>
                    <a:pt x="2864" y="1890"/>
                    <a:pt x="2785" y="1900"/>
                  </a:cubicBezTo>
                  <a:cubicBezTo>
                    <a:pt x="3100" y="1732"/>
                    <a:pt x="3415" y="1575"/>
                    <a:pt x="3740" y="1408"/>
                  </a:cubicBezTo>
                  <a:cubicBezTo>
                    <a:pt x="3730" y="1359"/>
                    <a:pt x="3710" y="1310"/>
                    <a:pt x="3701" y="1270"/>
                  </a:cubicBezTo>
                  <a:cubicBezTo>
                    <a:pt x="3218" y="1526"/>
                    <a:pt x="2736" y="1772"/>
                    <a:pt x="2244" y="2028"/>
                  </a:cubicBezTo>
                  <a:cubicBezTo>
                    <a:pt x="2254" y="2018"/>
                    <a:pt x="2264" y="1999"/>
                    <a:pt x="2264" y="1988"/>
                  </a:cubicBezTo>
                  <a:lnTo>
                    <a:pt x="2706" y="1693"/>
                  </a:lnTo>
                  <a:cubicBezTo>
                    <a:pt x="2854" y="1605"/>
                    <a:pt x="2992" y="1526"/>
                    <a:pt x="3139" y="1447"/>
                  </a:cubicBezTo>
                  <a:cubicBezTo>
                    <a:pt x="3317" y="1349"/>
                    <a:pt x="3484" y="1251"/>
                    <a:pt x="3651" y="1152"/>
                  </a:cubicBezTo>
                  <a:cubicBezTo>
                    <a:pt x="3651" y="1142"/>
                    <a:pt x="3651" y="1133"/>
                    <a:pt x="3642" y="1122"/>
                  </a:cubicBezTo>
                  <a:cubicBezTo>
                    <a:pt x="3415" y="1251"/>
                    <a:pt x="3189" y="1378"/>
                    <a:pt x="2962" y="1516"/>
                  </a:cubicBezTo>
                  <a:lnTo>
                    <a:pt x="3612" y="1044"/>
                  </a:lnTo>
                  <a:cubicBezTo>
                    <a:pt x="3592" y="1004"/>
                    <a:pt x="3572" y="965"/>
                    <a:pt x="3543" y="926"/>
                  </a:cubicBezTo>
                  <a:cubicBezTo>
                    <a:pt x="3445" y="995"/>
                    <a:pt x="3336" y="1074"/>
                    <a:pt x="3228" y="1152"/>
                  </a:cubicBezTo>
                  <a:cubicBezTo>
                    <a:pt x="3150" y="1181"/>
                    <a:pt x="3071" y="1221"/>
                    <a:pt x="2982" y="1251"/>
                  </a:cubicBezTo>
                  <a:cubicBezTo>
                    <a:pt x="3032" y="1211"/>
                    <a:pt x="3080" y="1172"/>
                    <a:pt x="3120" y="1122"/>
                  </a:cubicBezTo>
                  <a:cubicBezTo>
                    <a:pt x="3238" y="1014"/>
                    <a:pt x="3347" y="906"/>
                    <a:pt x="3454" y="788"/>
                  </a:cubicBezTo>
                  <a:cubicBezTo>
                    <a:pt x="3454" y="778"/>
                    <a:pt x="3445" y="768"/>
                    <a:pt x="3435" y="759"/>
                  </a:cubicBezTo>
                  <a:cubicBezTo>
                    <a:pt x="3268" y="945"/>
                    <a:pt x="3091" y="1122"/>
                    <a:pt x="2894" y="1290"/>
                  </a:cubicBezTo>
                  <a:lnTo>
                    <a:pt x="2884" y="1299"/>
                  </a:lnTo>
                  <a:cubicBezTo>
                    <a:pt x="3061" y="1103"/>
                    <a:pt x="3228" y="906"/>
                    <a:pt x="3395" y="700"/>
                  </a:cubicBezTo>
                  <a:cubicBezTo>
                    <a:pt x="3366" y="670"/>
                    <a:pt x="3327" y="630"/>
                    <a:pt x="3297" y="591"/>
                  </a:cubicBezTo>
                  <a:cubicBezTo>
                    <a:pt x="3248" y="650"/>
                    <a:pt x="3199" y="700"/>
                    <a:pt x="3150" y="759"/>
                  </a:cubicBezTo>
                  <a:cubicBezTo>
                    <a:pt x="3071" y="818"/>
                    <a:pt x="2992" y="877"/>
                    <a:pt x="2914" y="926"/>
                  </a:cubicBezTo>
                  <a:cubicBezTo>
                    <a:pt x="3002" y="778"/>
                    <a:pt x="3091" y="630"/>
                    <a:pt x="3179" y="473"/>
                  </a:cubicBezTo>
                  <a:cubicBezTo>
                    <a:pt x="3130" y="433"/>
                    <a:pt x="3071" y="394"/>
                    <a:pt x="3021" y="355"/>
                  </a:cubicBezTo>
                  <a:cubicBezTo>
                    <a:pt x="2923" y="542"/>
                    <a:pt x="2835" y="719"/>
                    <a:pt x="2736" y="906"/>
                  </a:cubicBezTo>
                  <a:cubicBezTo>
                    <a:pt x="2785" y="788"/>
                    <a:pt x="2825" y="670"/>
                    <a:pt x="2874" y="552"/>
                  </a:cubicBezTo>
                  <a:lnTo>
                    <a:pt x="2962" y="315"/>
                  </a:lnTo>
                  <a:cubicBezTo>
                    <a:pt x="2953" y="306"/>
                    <a:pt x="2943" y="306"/>
                    <a:pt x="2933" y="296"/>
                  </a:cubicBezTo>
                  <a:cubicBezTo>
                    <a:pt x="2835" y="552"/>
                    <a:pt x="2736" y="807"/>
                    <a:pt x="2638" y="1054"/>
                  </a:cubicBezTo>
                  <a:cubicBezTo>
                    <a:pt x="2628" y="1074"/>
                    <a:pt x="2618" y="1093"/>
                    <a:pt x="2618" y="1103"/>
                  </a:cubicBezTo>
                  <a:cubicBezTo>
                    <a:pt x="2599" y="1133"/>
                    <a:pt x="2588" y="1152"/>
                    <a:pt x="2569" y="1172"/>
                  </a:cubicBezTo>
                  <a:cubicBezTo>
                    <a:pt x="2520" y="1211"/>
                    <a:pt x="2481" y="1240"/>
                    <a:pt x="2431" y="1270"/>
                  </a:cubicBezTo>
                  <a:cubicBezTo>
                    <a:pt x="2540" y="1063"/>
                    <a:pt x="2638" y="847"/>
                    <a:pt x="2736" y="621"/>
                  </a:cubicBezTo>
                  <a:cubicBezTo>
                    <a:pt x="2795" y="512"/>
                    <a:pt x="2844" y="394"/>
                    <a:pt x="2894" y="276"/>
                  </a:cubicBezTo>
                  <a:cubicBezTo>
                    <a:pt x="2874" y="256"/>
                    <a:pt x="2854" y="247"/>
                    <a:pt x="2835" y="237"/>
                  </a:cubicBezTo>
                  <a:cubicBezTo>
                    <a:pt x="2717" y="503"/>
                    <a:pt x="2599" y="768"/>
                    <a:pt x="2481" y="1024"/>
                  </a:cubicBezTo>
                  <a:cubicBezTo>
                    <a:pt x="2421" y="1142"/>
                    <a:pt x="2362" y="1251"/>
                    <a:pt x="2313" y="1359"/>
                  </a:cubicBezTo>
                  <a:cubicBezTo>
                    <a:pt x="2307" y="1365"/>
                    <a:pt x="2300" y="1367"/>
                    <a:pt x="2296" y="1371"/>
                  </a:cubicBezTo>
                  <a:lnTo>
                    <a:pt x="2296" y="1371"/>
                  </a:lnTo>
                  <a:cubicBezTo>
                    <a:pt x="2433" y="1069"/>
                    <a:pt x="2550" y="766"/>
                    <a:pt x="2658" y="463"/>
                  </a:cubicBezTo>
                  <a:cubicBezTo>
                    <a:pt x="2697" y="374"/>
                    <a:pt x="2726" y="286"/>
                    <a:pt x="2776" y="208"/>
                  </a:cubicBezTo>
                  <a:cubicBezTo>
                    <a:pt x="2746" y="197"/>
                    <a:pt x="2726" y="188"/>
                    <a:pt x="2706" y="178"/>
                  </a:cubicBezTo>
                  <a:cubicBezTo>
                    <a:pt x="2677" y="237"/>
                    <a:pt x="2647" y="296"/>
                    <a:pt x="2618" y="365"/>
                  </a:cubicBezTo>
                  <a:lnTo>
                    <a:pt x="2529" y="630"/>
                  </a:lnTo>
                  <a:cubicBezTo>
                    <a:pt x="2490" y="719"/>
                    <a:pt x="2451" y="818"/>
                    <a:pt x="2421" y="916"/>
                  </a:cubicBezTo>
                  <a:cubicBezTo>
                    <a:pt x="2343" y="1093"/>
                    <a:pt x="2264" y="1280"/>
                    <a:pt x="2175" y="1467"/>
                  </a:cubicBezTo>
                  <a:lnTo>
                    <a:pt x="1998" y="1585"/>
                  </a:lnTo>
                  <a:cubicBezTo>
                    <a:pt x="2008" y="1555"/>
                    <a:pt x="2018" y="1516"/>
                    <a:pt x="2018" y="1477"/>
                  </a:cubicBezTo>
                  <a:cubicBezTo>
                    <a:pt x="2126" y="1162"/>
                    <a:pt x="2234" y="857"/>
                    <a:pt x="2352" y="542"/>
                  </a:cubicBezTo>
                  <a:cubicBezTo>
                    <a:pt x="2411" y="404"/>
                    <a:pt x="2470" y="256"/>
                    <a:pt x="2529" y="109"/>
                  </a:cubicBezTo>
                  <a:cubicBezTo>
                    <a:pt x="2510" y="99"/>
                    <a:pt x="2490" y="99"/>
                    <a:pt x="2470" y="89"/>
                  </a:cubicBezTo>
                  <a:cubicBezTo>
                    <a:pt x="2343" y="385"/>
                    <a:pt x="2225" y="689"/>
                    <a:pt x="2116" y="985"/>
                  </a:cubicBezTo>
                  <a:lnTo>
                    <a:pt x="2087" y="1074"/>
                  </a:lnTo>
                  <a:cubicBezTo>
                    <a:pt x="2116" y="906"/>
                    <a:pt x="2136" y="748"/>
                    <a:pt x="2166" y="581"/>
                  </a:cubicBezTo>
                  <a:cubicBezTo>
                    <a:pt x="2195" y="404"/>
                    <a:pt x="2225" y="217"/>
                    <a:pt x="2254" y="40"/>
                  </a:cubicBezTo>
                  <a:cubicBezTo>
                    <a:pt x="2225" y="30"/>
                    <a:pt x="2205" y="30"/>
                    <a:pt x="2175" y="20"/>
                  </a:cubicBezTo>
                  <a:cubicBezTo>
                    <a:pt x="2166" y="50"/>
                    <a:pt x="2146" y="79"/>
                    <a:pt x="2136" y="99"/>
                  </a:cubicBezTo>
                  <a:cubicBezTo>
                    <a:pt x="2136" y="70"/>
                    <a:pt x="2146" y="50"/>
                    <a:pt x="2146" y="20"/>
                  </a:cubicBezTo>
                  <a:cubicBezTo>
                    <a:pt x="2096" y="11"/>
                    <a:pt x="2037" y="11"/>
                    <a:pt x="1988" y="11"/>
                  </a:cubicBezTo>
                  <a:lnTo>
                    <a:pt x="1929" y="512"/>
                  </a:lnTo>
                  <a:cubicBezTo>
                    <a:pt x="1919" y="522"/>
                    <a:pt x="1910" y="542"/>
                    <a:pt x="1910" y="552"/>
                  </a:cubicBezTo>
                  <a:lnTo>
                    <a:pt x="1910" y="414"/>
                  </a:lnTo>
                  <a:cubicBezTo>
                    <a:pt x="1910" y="276"/>
                    <a:pt x="1919" y="138"/>
                    <a:pt x="1919" y="0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63" name="Google Shape;3763;p21"/>
            <p:cNvSpPr/>
            <p:nvPr/>
          </p:nvSpPr>
          <p:spPr>
            <a:xfrm>
              <a:off x="97922" y="5070107"/>
              <a:ext cx="73299" cy="12711"/>
            </a:xfrm>
            <a:custGeom>
              <a:avLst/>
              <a:gdLst/>
              <a:ahLst/>
              <a:cxnLst/>
              <a:rect l="l" t="t" r="r" b="b"/>
              <a:pathLst>
                <a:path w="346" h="60" extrusionOk="0">
                  <a:moveTo>
                    <a:pt x="0" y="1"/>
                  </a:moveTo>
                  <a:cubicBezTo>
                    <a:pt x="0" y="11"/>
                    <a:pt x="0" y="20"/>
                    <a:pt x="11" y="31"/>
                  </a:cubicBezTo>
                  <a:lnTo>
                    <a:pt x="188" y="60"/>
                  </a:lnTo>
                  <a:lnTo>
                    <a:pt x="345" y="60"/>
                  </a:lnTo>
                  <a:cubicBezTo>
                    <a:pt x="306" y="60"/>
                    <a:pt x="267" y="50"/>
                    <a:pt x="227" y="40"/>
                  </a:cubicBezTo>
                  <a:cubicBezTo>
                    <a:pt x="148" y="31"/>
                    <a:pt x="70" y="11"/>
                    <a:pt x="0" y="1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64" name="Google Shape;3764;p21"/>
            <p:cNvSpPr/>
            <p:nvPr/>
          </p:nvSpPr>
          <p:spPr>
            <a:xfrm>
              <a:off x="49" y="5082606"/>
              <a:ext cx="9143974" cy="123295"/>
            </a:xfrm>
            <a:custGeom>
              <a:avLst/>
              <a:gdLst/>
              <a:ahLst/>
              <a:cxnLst/>
              <a:rect l="l" t="t" r="r" b="b"/>
              <a:pathLst>
                <a:path w="43163" h="582" extrusionOk="0">
                  <a:moveTo>
                    <a:pt x="0" y="1"/>
                  </a:moveTo>
                  <a:lnTo>
                    <a:pt x="0" y="582"/>
                  </a:lnTo>
                  <a:lnTo>
                    <a:pt x="43163" y="582"/>
                  </a:lnTo>
                  <a:lnTo>
                    <a:pt x="43163" y="1"/>
                  </a:ln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65" name="Google Shape;3765;p21"/>
            <p:cNvSpPr/>
            <p:nvPr/>
          </p:nvSpPr>
          <p:spPr>
            <a:xfrm>
              <a:off x="6218832" y="4559343"/>
              <a:ext cx="823875" cy="523475"/>
            </a:xfrm>
            <a:custGeom>
              <a:avLst/>
              <a:gdLst/>
              <a:ahLst/>
              <a:cxnLst/>
              <a:rect l="l" t="t" r="r" b="b"/>
              <a:pathLst>
                <a:path w="3889" h="2471" extrusionOk="0">
                  <a:moveTo>
                    <a:pt x="1999" y="1"/>
                  </a:moveTo>
                  <a:cubicBezTo>
                    <a:pt x="1890" y="1"/>
                    <a:pt x="1782" y="60"/>
                    <a:pt x="1713" y="148"/>
                  </a:cubicBezTo>
                  <a:cubicBezTo>
                    <a:pt x="1634" y="247"/>
                    <a:pt x="1605" y="375"/>
                    <a:pt x="1585" y="493"/>
                  </a:cubicBezTo>
                  <a:cubicBezTo>
                    <a:pt x="1546" y="749"/>
                    <a:pt x="1536" y="1005"/>
                    <a:pt x="1566" y="1250"/>
                  </a:cubicBezTo>
                  <a:cubicBezTo>
                    <a:pt x="1477" y="1005"/>
                    <a:pt x="1319" y="778"/>
                    <a:pt x="1133" y="601"/>
                  </a:cubicBezTo>
                  <a:cubicBezTo>
                    <a:pt x="1054" y="532"/>
                    <a:pt x="965" y="463"/>
                    <a:pt x="866" y="434"/>
                  </a:cubicBezTo>
                  <a:cubicBezTo>
                    <a:pt x="832" y="422"/>
                    <a:pt x="797" y="417"/>
                    <a:pt x="763" y="417"/>
                  </a:cubicBezTo>
                  <a:cubicBezTo>
                    <a:pt x="711" y="417"/>
                    <a:pt x="662" y="430"/>
                    <a:pt x="621" y="454"/>
                  </a:cubicBezTo>
                  <a:cubicBezTo>
                    <a:pt x="601" y="463"/>
                    <a:pt x="581" y="473"/>
                    <a:pt x="571" y="483"/>
                  </a:cubicBezTo>
                  <a:lnTo>
                    <a:pt x="562" y="483"/>
                  </a:lnTo>
                  <a:cubicBezTo>
                    <a:pt x="453" y="591"/>
                    <a:pt x="463" y="769"/>
                    <a:pt x="503" y="926"/>
                  </a:cubicBezTo>
                  <a:cubicBezTo>
                    <a:pt x="571" y="1270"/>
                    <a:pt x="739" y="1595"/>
                    <a:pt x="945" y="1880"/>
                  </a:cubicBezTo>
                  <a:cubicBezTo>
                    <a:pt x="798" y="1683"/>
                    <a:pt x="611" y="1526"/>
                    <a:pt x="404" y="1398"/>
                  </a:cubicBezTo>
                  <a:cubicBezTo>
                    <a:pt x="341" y="1363"/>
                    <a:pt x="269" y="1329"/>
                    <a:pt x="197" y="1329"/>
                  </a:cubicBezTo>
                  <a:cubicBezTo>
                    <a:pt x="167" y="1329"/>
                    <a:pt x="138" y="1335"/>
                    <a:pt x="109" y="1349"/>
                  </a:cubicBezTo>
                  <a:cubicBezTo>
                    <a:pt x="89" y="1359"/>
                    <a:pt x="70" y="1379"/>
                    <a:pt x="50" y="1398"/>
                  </a:cubicBezTo>
                  <a:cubicBezTo>
                    <a:pt x="40" y="1408"/>
                    <a:pt x="30" y="1428"/>
                    <a:pt x="20" y="1447"/>
                  </a:cubicBezTo>
                  <a:cubicBezTo>
                    <a:pt x="11" y="1477"/>
                    <a:pt x="11" y="1506"/>
                    <a:pt x="0" y="1536"/>
                  </a:cubicBezTo>
                  <a:cubicBezTo>
                    <a:pt x="0" y="1605"/>
                    <a:pt x="20" y="1683"/>
                    <a:pt x="50" y="1753"/>
                  </a:cubicBezTo>
                  <a:cubicBezTo>
                    <a:pt x="148" y="2028"/>
                    <a:pt x="326" y="2284"/>
                    <a:pt x="562" y="2471"/>
                  </a:cubicBezTo>
                  <a:lnTo>
                    <a:pt x="3298" y="2471"/>
                  </a:lnTo>
                  <a:cubicBezTo>
                    <a:pt x="3435" y="2382"/>
                    <a:pt x="3563" y="2284"/>
                    <a:pt x="3672" y="2175"/>
                  </a:cubicBezTo>
                  <a:cubicBezTo>
                    <a:pt x="3750" y="2087"/>
                    <a:pt x="3829" y="1998"/>
                    <a:pt x="3858" y="1890"/>
                  </a:cubicBezTo>
                  <a:cubicBezTo>
                    <a:pt x="3888" y="1782"/>
                    <a:pt x="3858" y="1644"/>
                    <a:pt x="3760" y="1585"/>
                  </a:cubicBezTo>
                  <a:cubicBezTo>
                    <a:pt x="3740" y="1576"/>
                    <a:pt x="3720" y="1565"/>
                    <a:pt x="3701" y="1565"/>
                  </a:cubicBezTo>
                  <a:cubicBezTo>
                    <a:pt x="3683" y="1561"/>
                    <a:pt x="3666" y="1559"/>
                    <a:pt x="3649" y="1559"/>
                  </a:cubicBezTo>
                  <a:cubicBezTo>
                    <a:pt x="3546" y="1559"/>
                    <a:pt x="3441" y="1626"/>
                    <a:pt x="3357" y="1694"/>
                  </a:cubicBezTo>
                  <a:cubicBezTo>
                    <a:pt x="3287" y="1742"/>
                    <a:pt x="3228" y="1801"/>
                    <a:pt x="3179" y="1861"/>
                  </a:cubicBezTo>
                  <a:cubicBezTo>
                    <a:pt x="3346" y="1546"/>
                    <a:pt x="3396" y="1162"/>
                    <a:pt x="3307" y="817"/>
                  </a:cubicBezTo>
                  <a:cubicBezTo>
                    <a:pt x="3278" y="710"/>
                    <a:pt x="3228" y="601"/>
                    <a:pt x="3150" y="552"/>
                  </a:cubicBezTo>
                  <a:cubicBezTo>
                    <a:pt x="3130" y="542"/>
                    <a:pt x="3120" y="532"/>
                    <a:pt x="3101" y="522"/>
                  </a:cubicBezTo>
                  <a:lnTo>
                    <a:pt x="3091" y="522"/>
                  </a:lnTo>
                  <a:cubicBezTo>
                    <a:pt x="3068" y="514"/>
                    <a:pt x="3045" y="510"/>
                    <a:pt x="3022" y="510"/>
                  </a:cubicBezTo>
                  <a:cubicBezTo>
                    <a:pt x="2963" y="510"/>
                    <a:pt x="2904" y="533"/>
                    <a:pt x="2854" y="562"/>
                  </a:cubicBezTo>
                  <a:cubicBezTo>
                    <a:pt x="2786" y="611"/>
                    <a:pt x="2736" y="680"/>
                    <a:pt x="2687" y="749"/>
                  </a:cubicBezTo>
                  <a:cubicBezTo>
                    <a:pt x="2559" y="946"/>
                    <a:pt x="2451" y="1143"/>
                    <a:pt x="2392" y="1359"/>
                  </a:cubicBezTo>
                  <a:cubicBezTo>
                    <a:pt x="2421" y="1034"/>
                    <a:pt x="2402" y="719"/>
                    <a:pt x="2323" y="404"/>
                  </a:cubicBezTo>
                  <a:cubicBezTo>
                    <a:pt x="2284" y="247"/>
                    <a:pt x="2205" y="60"/>
                    <a:pt x="2047" y="10"/>
                  </a:cubicBezTo>
                  <a:lnTo>
                    <a:pt x="2038" y="10"/>
                  </a:lnTo>
                  <a:cubicBezTo>
                    <a:pt x="2018" y="1"/>
                    <a:pt x="2008" y="1"/>
                    <a:pt x="1999" y="1"/>
                  </a:cubicBez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66" name="Google Shape;3766;p21"/>
            <p:cNvSpPr/>
            <p:nvPr/>
          </p:nvSpPr>
          <p:spPr>
            <a:xfrm>
              <a:off x="6223069" y="4855506"/>
              <a:ext cx="194052" cy="227312"/>
            </a:xfrm>
            <a:custGeom>
              <a:avLst/>
              <a:gdLst/>
              <a:ahLst/>
              <a:cxnLst/>
              <a:rect l="l" t="t" r="r" b="b"/>
              <a:pathLst>
                <a:path w="916" h="1073" extrusionOk="0">
                  <a:moveTo>
                    <a:pt x="30" y="0"/>
                  </a:moveTo>
                  <a:cubicBezTo>
                    <a:pt x="20" y="10"/>
                    <a:pt x="10" y="30"/>
                    <a:pt x="0" y="49"/>
                  </a:cubicBezTo>
                  <a:cubicBezTo>
                    <a:pt x="306" y="374"/>
                    <a:pt x="591" y="718"/>
                    <a:pt x="846" y="1073"/>
                  </a:cubicBezTo>
                  <a:lnTo>
                    <a:pt x="916" y="1073"/>
                  </a:lnTo>
                  <a:cubicBezTo>
                    <a:pt x="689" y="758"/>
                    <a:pt x="443" y="443"/>
                    <a:pt x="177" y="158"/>
                  </a:cubicBezTo>
                  <a:cubicBezTo>
                    <a:pt x="128" y="99"/>
                    <a:pt x="79" y="49"/>
                    <a:pt x="3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67" name="Google Shape;3767;p21"/>
            <p:cNvSpPr/>
            <p:nvPr/>
          </p:nvSpPr>
          <p:spPr>
            <a:xfrm>
              <a:off x="6339797" y="4655310"/>
              <a:ext cx="223287" cy="427508"/>
            </a:xfrm>
            <a:custGeom>
              <a:avLst/>
              <a:gdLst/>
              <a:ahLst/>
              <a:cxnLst/>
              <a:rect l="l" t="t" r="r" b="b"/>
              <a:pathLst>
                <a:path w="1054" h="2018" extrusionOk="0">
                  <a:moveTo>
                    <a:pt x="50" y="1"/>
                  </a:moveTo>
                  <a:cubicBezTo>
                    <a:pt x="30" y="10"/>
                    <a:pt x="10" y="20"/>
                    <a:pt x="0" y="30"/>
                  </a:cubicBezTo>
                  <a:cubicBezTo>
                    <a:pt x="384" y="640"/>
                    <a:pt x="709" y="1280"/>
                    <a:pt x="965" y="1949"/>
                  </a:cubicBezTo>
                  <a:cubicBezTo>
                    <a:pt x="975" y="1978"/>
                    <a:pt x="984" y="1998"/>
                    <a:pt x="995" y="2018"/>
                  </a:cubicBezTo>
                  <a:lnTo>
                    <a:pt x="1054" y="2018"/>
                  </a:lnTo>
                  <a:cubicBezTo>
                    <a:pt x="837" y="1447"/>
                    <a:pt x="571" y="876"/>
                    <a:pt x="256" y="345"/>
                  </a:cubicBezTo>
                  <a:cubicBezTo>
                    <a:pt x="188" y="227"/>
                    <a:pt x="118" y="109"/>
                    <a:pt x="50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68" name="Google Shape;3768;p21"/>
            <p:cNvSpPr/>
            <p:nvPr/>
          </p:nvSpPr>
          <p:spPr>
            <a:xfrm>
              <a:off x="6621342" y="4559343"/>
              <a:ext cx="31353" cy="523475"/>
            </a:xfrm>
            <a:custGeom>
              <a:avLst/>
              <a:gdLst/>
              <a:ahLst/>
              <a:cxnLst/>
              <a:rect l="l" t="t" r="r" b="b"/>
              <a:pathLst>
                <a:path w="148" h="2471" extrusionOk="0">
                  <a:moveTo>
                    <a:pt x="99" y="1"/>
                  </a:moveTo>
                  <a:cubicBezTo>
                    <a:pt x="88" y="699"/>
                    <a:pt x="69" y="1388"/>
                    <a:pt x="20" y="2077"/>
                  </a:cubicBezTo>
                  <a:cubicBezTo>
                    <a:pt x="10" y="2215"/>
                    <a:pt x="10" y="2343"/>
                    <a:pt x="0" y="2471"/>
                  </a:cubicBezTo>
                  <a:lnTo>
                    <a:pt x="49" y="2471"/>
                  </a:lnTo>
                  <a:cubicBezTo>
                    <a:pt x="108" y="1703"/>
                    <a:pt x="138" y="926"/>
                    <a:pt x="147" y="148"/>
                  </a:cubicBezTo>
                  <a:lnTo>
                    <a:pt x="147" y="10"/>
                  </a:lnTo>
                  <a:lnTo>
                    <a:pt x="138" y="10"/>
                  </a:lnTo>
                  <a:cubicBezTo>
                    <a:pt x="118" y="1"/>
                    <a:pt x="108" y="1"/>
                    <a:pt x="99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69" name="Google Shape;3769;p21"/>
            <p:cNvSpPr/>
            <p:nvPr/>
          </p:nvSpPr>
          <p:spPr>
            <a:xfrm>
              <a:off x="6729596" y="4669927"/>
              <a:ext cx="156555" cy="412891"/>
            </a:xfrm>
            <a:custGeom>
              <a:avLst/>
              <a:gdLst/>
              <a:ahLst/>
              <a:cxnLst/>
              <a:rect l="l" t="t" r="r" b="b"/>
              <a:pathLst>
                <a:path w="739" h="1949" extrusionOk="0">
                  <a:moveTo>
                    <a:pt x="690" y="0"/>
                  </a:moveTo>
                  <a:cubicBezTo>
                    <a:pt x="650" y="99"/>
                    <a:pt x="611" y="207"/>
                    <a:pt x="572" y="306"/>
                  </a:cubicBezTo>
                  <a:cubicBezTo>
                    <a:pt x="404" y="758"/>
                    <a:pt x="247" y="1220"/>
                    <a:pt x="89" y="1683"/>
                  </a:cubicBezTo>
                  <a:lnTo>
                    <a:pt x="1" y="1949"/>
                  </a:lnTo>
                  <a:lnTo>
                    <a:pt x="60" y="1949"/>
                  </a:lnTo>
                  <a:cubicBezTo>
                    <a:pt x="148" y="1673"/>
                    <a:pt x="247" y="1388"/>
                    <a:pt x="345" y="1102"/>
                  </a:cubicBezTo>
                  <a:cubicBezTo>
                    <a:pt x="424" y="876"/>
                    <a:pt x="513" y="640"/>
                    <a:pt x="591" y="413"/>
                  </a:cubicBezTo>
                  <a:lnTo>
                    <a:pt x="739" y="30"/>
                  </a:lnTo>
                  <a:cubicBezTo>
                    <a:pt x="719" y="20"/>
                    <a:pt x="709" y="10"/>
                    <a:pt x="69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70" name="Google Shape;3770;p21"/>
            <p:cNvSpPr/>
            <p:nvPr/>
          </p:nvSpPr>
          <p:spPr>
            <a:xfrm>
              <a:off x="6860942" y="4890884"/>
              <a:ext cx="154437" cy="191934"/>
            </a:xfrm>
            <a:custGeom>
              <a:avLst/>
              <a:gdLst/>
              <a:ahLst/>
              <a:cxnLst/>
              <a:rect l="l" t="t" r="r" b="b"/>
              <a:pathLst>
                <a:path w="729" h="906" extrusionOk="0">
                  <a:moveTo>
                    <a:pt x="670" y="0"/>
                  </a:moveTo>
                  <a:cubicBezTo>
                    <a:pt x="571" y="118"/>
                    <a:pt x="483" y="247"/>
                    <a:pt x="385" y="374"/>
                  </a:cubicBezTo>
                  <a:lnTo>
                    <a:pt x="0" y="906"/>
                  </a:lnTo>
                  <a:lnTo>
                    <a:pt x="70" y="906"/>
                  </a:lnTo>
                  <a:cubicBezTo>
                    <a:pt x="79" y="896"/>
                    <a:pt x="89" y="886"/>
                    <a:pt x="89" y="877"/>
                  </a:cubicBezTo>
                  <a:cubicBezTo>
                    <a:pt x="286" y="610"/>
                    <a:pt x="473" y="345"/>
                    <a:pt x="670" y="89"/>
                  </a:cubicBezTo>
                  <a:cubicBezTo>
                    <a:pt x="689" y="70"/>
                    <a:pt x="709" y="40"/>
                    <a:pt x="729" y="20"/>
                  </a:cubicBezTo>
                  <a:cubicBezTo>
                    <a:pt x="709" y="11"/>
                    <a:pt x="689" y="0"/>
                    <a:pt x="67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71" name="Google Shape;3771;p21"/>
            <p:cNvSpPr/>
            <p:nvPr/>
          </p:nvSpPr>
          <p:spPr>
            <a:xfrm>
              <a:off x="1930615" y="4559343"/>
              <a:ext cx="825782" cy="523475"/>
            </a:xfrm>
            <a:custGeom>
              <a:avLst/>
              <a:gdLst/>
              <a:ahLst/>
              <a:cxnLst/>
              <a:rect l="l" t="t" r="r" b="b"/>
              <a:pathLst>
                <a:path w="3898" h="2471" extrusionOk="0">
                  <a:moveTo>
                    <a:pt x="1997" y="1"/>
                  </a:moveTo>
                  <a:cubicBezTo>
                    <a:pt x="1889" y="1"/>
                    <a:pt x="1781" y="60"/>
                    <a:pt x="1712" y="148"/>
                  </a:cubicBezTo>
                  <a:cubicBezTo>
                    <a:pt x="1643" y="247"/>
                    <a:pt x="1614" y="375"/>
                    <a:pt x="1594" y="493"/>
                  </a:cubicBezTo>
                  <a:cubicBezTo>
                    <a:pt x="1545" y="749"/>
                    <a:pt x="1545" y="1005"/>
                    <a:pt x="1575" y="1250"/>
                  </a:cubicBezTo>
                  <a:cubicBezTo>
                    <a:pt x="1476" y="1005"/>
                    <a:pt x="1328" y="778"/>
                    <a:pt x="1131" y="601"/>
                  </a:cubicBezTo>
                  <a:cubicBezTo>
                    <a:pt x="1053" y="532"/>
                    <a:pt x="964" y="463"/>
                    <a:pt x="866" y="434"/>
                  </a:cubicBezTo>
                  <a:cubicBezTo>
                    <a:pt x="835" y="422"/>
                    <a:pt x="801" y="417"/>
                    <a:pt x="767" y="417"/>
                  </a:cubicBezTo>
                  <a:cubicBezTo>
                    <a:pt x="714" y="417"/>
                    <a:pt x="662" y="430"/>
                    <a:pt x="620" y="454"/>
                  </a:cubicBezTo>
                  <a:cubicBezTo>
                    <a:pt x="600" y="463"/>
                    <a:pt x="590" y="473"/>
                    <a:pt x="571" y="483"/>
                  </a:cubicBezTo>
                  <a:cubicBezTo>
                    <a:pt x="453" y="591"/>
                    <a:pt x="462" y="769"/>
                    <a:pt x="502" y="926"/>
                  </a:cubicBezTo>
                  <a:cubicBezTo>
                    <a:pt x="580" y="1270"/>
                    <a:pt x="738" y="1595"/>
                    <a:pt x="945" y="1880"/>
                  </a:cubicBezTo>
                  <a:cubicBezTo>
                    <a:pt x="797" y="1683"/>
                    <a:pt x="620" y="1526"/>
                    <a:pt x="413" y="1398"/>
                  </a:cubicBezTo>
                  <a:cubicBezTo>
                    <a:pt x="344" y="1363"/>
                    <a:pt x="269" y="1329"/>
                    <a:pt x="200" y="1329"/>
                  </a:cubicBezTo>
                  <a:cubicBezTo>
                    <a:pt x="171" y="1329"/>
                    <a:pt x="144" y="1335"/>
                    <a:pt x="118" y="1349"/>
                  </a:cubicBezTo>
                  <a:cubicBezTo>
                    <a:pt x="88" y="1359"/>
                    <a:pt x="69" y="1379"/>
                    <a:pt x="59" y="1398"/>
                  </a:cubicBezTo>
                  <a:cubicBezTo>
                    <a:pt x="49" y="1408"/>
                    <a:pt x="39" y="1428"/>
                    <a:pt x="29" y="1447"/>
                  </a:cubicBezTo>
                  <a:cubicBezTo>
                    <a:pt x="20" y="1477"/>
                    <a:pt x="9" y="1506"/>
                    <a:pt x="9" y="1536"/>
                  </a:cubicBezTo>
                  <a:cubicBezTo>
                    <a:pt x="0" y="1605"/>
                    <a:pt x="20" y="1683"/>
                    <a:pt x="49" y="1753"/>
                  </a:cubicBezTo>
                  <a:cubicBezTo>
                    <a:pt x="147" y="2028"/>
                    <a:pt x="335" y="2284"/>
                    <a:pt x="561" y="2471"/>
                  </a:cubicBezTo>
                  <a:lnTo>
                    <a:pt x="3296" y="2471"/>
                  </a:lnTo>
                  <a:cubicBezTo>
                    <a:pt x="3434" y="2382"/>
                    <a:pt x="3562" y="2284"/>
                    <a:pt x="3670" y="2175"/>
                  </a:cubicBezTo>
                  <a:cubicBezTo>
                    <a:pt x="3759" y="2087"/>
                    <a:pt x="3838" y="1998"/>
                    <a:pt x="3867" y="1890"/>
                  </a:cubicBezTo>
                  <a:cubicBezTo>
                    <a:pt x="3897" y="1782"/>
                    <a:pt x="3858" y="1644"/>
                    <a:pt x="3759" y="1585"/>
                  </a:cubicBezTo>
                  <a:cubicBezTo>
                    <a:pt x="3740" y="1576"/>
                    <a:pt x="3729" y="1565"/>
                    <a:pt x="3710" y="1565"/>
                  </a:cubicBezTo>
                  <a:cubicBezTo>
                    <a:pt x="3692" y="1561"/>
                    <a:pt x="3675" y="1559"/>
                    <a:pt x="3657" y="1559"/>
                  </a:cubicBezTo>
                  <a:cubicBezTo>
                    <a:pt x="3552" y="1559"/>
                    <a:pt x="3439" y="1626"/>
                    <a:pt x="3355" y="1694"/>
                  </a:cubicBezTo>
                  <a:cubicBezTo>
                    <a:pt x="3296" y="1742"/>
                    <a:pt x="3237" y="1801"/>
                    <a:pt x="3178" y="1861"/>
                  </a:cubicBezTo>
                  <a:cubicBezTo>
                    <a:pt x="3346" y="1546"/>
                    <a:pt x="3395" y="1162"/>
                    <a:pt x="3307" y="817"/>
                  </a:cubicBezTo>
                  <a:cubicBezTo>
                    <a:pt x="3287" y="710"/>
                    <a:pt x="3237" y="601"/>
                    <a:pt x="3149" y="552"/>
                  </a:cubicBezTo>
                  <a:cubicBezTo>
                    <a:pt x="3139" y="542"/>
                    <a:pt x="3119" y="532"/>
                    <a:pt x="3100" y="522"/>
                  </a:cubicBezTo>
                  <a:lnTo>
                    <a:pt x="3090" y="522"/>
                  </a:lnTo>
                  <a:cubicBezTo>
                    <a:pt x="3068" y="514"/>
                    <a:pt x="3045" y="510"/>
                    <a:pt x="3021" y="510"/>
                  </a:cubicBezTo>
                  <a:cubicBezTo>
                    <a:pt x="2963" y="510"/>
                    <a:pt x="2903" y="533"/>
                    <a:pt x="2854" y="562"/>
                  </a:cubicBezTo>
                  <a:cubicBezTo>
                    <a:pt x="2795" y="611"/>
                    <a:pt x="2736" y="680"/>
                    <a:pt x="2696" y="749"/>
                  </a:cubicBezTo>
                  <a:cubicBezTo>
                    <a:pt x="2559" y="946"/>
                    <a:pt x="2450" y="1143"/>
                    <a:pt x="2391" y="1359"/>
                  </a:cubicBezTo>
                  <a:cubicBezTo>
                    <a:pt x="2421" y="1034"/>
                    <a:pt x="2401" y="719"/>
                    <a:pt x="2322" y="404"/>
                  </a:cubicBezTo>
                  <a:cubicBezTo>
                    <a:pt x="2283" y="247"/>
                    <a:pt x="2214" y="60"/>
                    <a:pt x="2056" y="10"/>
                  </a:cubicBezTo>
                  <a:lnTo>
                    <a:pt x="2037" y="10"/>
                  </a:lnTo>
                  <a:cubicBezTo>
                    <a:pt x="2027" y="1"/>
                    <a:pt x="2008" y="1"/>
                    <a:pt x="1997" y="1"/>
                  </a:cubicBez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72" name="Google Shape;3772;p21"/>
            <p:cNvSpPr/>
            <p:nvPr/>
          </p:nvSpPr>
          <p:spPr>
            <a:xfrm>
              <a:off x="1936758" y="4855506"/>
              <a:ext cx="191934" cy="227312"/>
            </a:xfrm>
            <a:custGeom>
              <a:avLst/>
              <a:gdLst/>
              <a:ahLst/>
              <a:cxnLst/>
              <a:rect l="l" t="t" r="r" b="b"/>
              <a:pathLst>
                <a:path w="906" h="1073" extrusionOk="0">
                  <a:moveTo>
                    <a:pt x="30" y="0"/>
                  </a:moveTo>
                  <a:cubicBezTo>
                    <a:pt x="20" y="10"/>
                    <a:pt x="10" y="30"/>
                    <a:pt x="0" y="49"/>
                  </a:cubicBezTo>
                  <a:cubicBezTo>
                    <a:pt x="306" y="374"/>
                    <a:pt x="581" y="718"/>
                    <a:pt x="837" y="1073"/>
                  </a:cubicBezTo>
                  <a:lnTo>
                    <a:pt x="906" y="1073"/>
                  </a:lnTo>
                  <a:cubicBezTo>
                    <a:pt x="680" y="758"/>
                    <a:pt x="433" y="443"/>
                    <a:pt x="168" y="158"/>
                  </a:cubicBezTo>
                  <a:cubicBezTo>
                    <a:pt x="118" y="99"/>
                    <a:pt x="79" y="49"/>
                    <a:pt x="3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73" name="Google Shape;3773;p21"/>
            <p:cNvSpPr/>
            <p:nvPr/>
          </p:nvSpPr>
          <p:spPr>
            <a:xfrm>
              <a:off x="2051368" y="4655310"/>
              <a:ext cx="223287" cy="427508"/>
            </a:xfrm>
            <a:custGeom>
              <a:avLst/>
              <a:gdLst/>
              <a:ahLst/>
              <a:cxnLst/>
              <a:rect l="l" t="t" r="r" b="b"/>
              <a:pathLst>
                <a:path w="1054" h="2018" extrusionOk="0">
                  <a:moveTo>
                    <a:pt x="50" y="1"/>
                  </a:moveTo>
                  <a:cubicBezTo>
                    <a:pt x="30" y="10"/>
                    <a:pt x="20" y="20"/>
                    <a:pt x="1" y="30"/>
                  </a:cubicBezTo>
                  <a:cubicBezTo>
                    <a:pt x="394" y="640"/>
                    <a:pt x="719" y="1280"/>
                    <a:pt x="975" y="1959"/>
                  </a:cubicBezTo>
                  <a:cubicBezTo>
                    <a:pt x="975" y="1978"/>
                    <a:pt x="985" y="1998"/>
                    <a:pt x="994" y="2018"/>
                  </a:cubicBezTo>
                  <a:lnTo>
                    <a:pt x="1053" y="2018"/>
                  </a:lnTo>
                  <a:cubicBezTo>
                    <a:pt x="837" y="1447"/>
                    <a:pt x="572" y="876"/>
                    <a:pt x="266" y="345"/>
                  </a:cubicBezTo>
                  <a:cubicBezTo>
                    <a:pt x="198" y="227"/>
                    <a:pt x="119" y="119"/>
                    <a:pt x="50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74" name="Google Shape;3774;p21"/>
            <p:cNvSpPr/>
            <p:nvPr/>
          </p:nvSpPr>
          <p:spPr>
            <a:xfrm>
              <a:off x="2332701" y="4559343"/>
              <a:ext cx="33684" cy="523475"/>
            </a:xfrm>
            <a:custGeom>
              <a:avLst/>
              <a:gdLst/>
              <a:ahLst/>
              <a:cxnLst/>
              <a:rect l="l" t="t" r="r" b="b"/>
              <a:pathLst>
                <a:path w="159" h="2471" extrusionOk="0">
                  <a:moveTo>
                    <a:pt x="99" y="1"/>
                  </a:moveTo>
                  <a:cubicBezTo>
                    <a:pt x="90" y="699"/>
                    <a:pt x="70" y="1388"/>
                    <a:pt x="31" y="2077"/>
                  </a:cubicBezTo>
                  <a:cubicBezTo>
                    <a:pt x="21" y="2215"/>
                    <a:pt x="11" y="2343"/>
                    <a:pt x="1" y="2471"/>
                  </a:cubicBezTo>
                  <a:lnTo>
                    <a:pt x="60" y="2471"/>
                  </a:lnTo>
                  <a:cubicBezTo>
                    <a:pt x="110" y="1703"/>
                    <a:pt x="149" y="926"/>
                    <a:pt x="149" y="148"/>
                  </a:cubicBezTo>
                  <a:cubicBezTo>
                    <a:pt x="149" y="109"/>
                    <a:pt x="158" y="60"/>
                    <a:pt x="158" y="10"/>
                  </a:cubicBezTo>
                  <a:lnTo>
                    <a:pt x="139" y="10"/>
                  </a:lnTo>
                  <a:cubicBezTo>
                    <a:pt x="129" y="1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75" name="Google Shape;3775;p21"/>
            <p:cNvSpPr/>
            <p:nvPr/>
          </p:nvSpPr>
          <p:spPr>
            <a:xfrm>
              <a:off x="2441167" y="4669927"/>
              <a:ext cx="156767" cy="412891"/>
            </a:xfrm>
            <a:custGeom>
              <a:avLst/>
              <a:gdLst/>
              <a:ahLst/>
              <a:cxnLst/>
              <a:rect l="l" t="t" r="r" b="b"/>
              <a:pathLst>
                <a:path w="740" h="1949" extrusionOk="0">
                  <a:moveTo>
                    <a:pt x="690" y="0"/>
                  </a:moveTo>
                  <a:cubicBezTo>
                    <a:pt x="650" y="99"/>
                    <a:pt x="611" y="207"/>
                    <a:pt x="582" y="306"/>
                  </a:cubicBezTo>
                  <a:cubicBezTo>
                    <a:pt x="405" y="758"/>
                    <a:pt x="247" y="1220"/>
                    <a:pt x="90" y="1683"/>
                  </a:cubicBezTo>
                  <a:lnTo>
                    <a:pt x="1" y="1949"/>
                  </a:lnTo>
                  <a:lnTo>
                    <a:pt x="60" y="1949"/>
                  </a:lnTo>
                  <a:cubicBezTo>
                    <a:pt x="158" y="1673"/>
                    <a:pt x="247" y="1388"/>
                    <a:pt x="345" y="1102"/>
                  </a:cubicBezTo>
                  <a:cubicBezTo>
                    <a:pt x="434" y="876"/>
                    <a:pt x="512" y="650"/>
                    <a:pt x="591" y="413"/>
                  </a:cubicBezTo>
                  <a:lnTo>
                    <a:pt x="739" y="30"/>
                  </a:lnTo>
                  <a:cubicBezTo>
                    <a:pt x="729" y="20"/>
                    <a:pt x="709" y="10"/>
                    <a:pt x="690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76" name="Google Shape;3776;p21"/>
            <p:cNvSpPr/>
            <p:nvPr/>
          </p:nvSpPr>
          <p:spPr>
            <a:xfrm>
              <a:off x="2572725" y="4890884"/>
              <a:ext cx="154437" cy="191934"/>
            </a:xfrm>
            <a:custGeom>
              <a:avLst/>
              <a:gdLst/>
              <a:ahLst/>
              <a:cxnLst/>
              <a:rect l="l" t="t" r="r" b="b"/>
              <a:pathLst>
                <a:path w="729" h="906" extrusionOk="0">
                  <a:moveTo>
                    <a:pt x="679" y="0"/>
                  </a:moveTo>
                  <a:cubicBezTo>
                    <a:pt x="580" y="118"/>
                    <a:pt x="482" y="247"/>
                    <a:pt x="394" y="374"/>
                  </a:cubicBezTo>
                  <a:cubicBezTo>
                    <a:pt x="265" y="551"/>
                    <a:pt x="128" y="729"/>
                    <a:pt x="0" y="906"/>
                  </a:cubicBezTo>
                  <a:lnTo>
                    <a:pt x="69" y="906"/>
                  </a:lnTo>
                  <a:lnTo>
                    <a:pt x="98" y="877"/>
                  </a:lnTo>
                  <a:cubicBezTo>
                    <a:pt x="285" y="610"/>
                    <a:pt x="472" y="345"/>
                    <a:pt x="679" y="89"/>
                  </a:cubicBezTo>
                  <a:cubicBezTo>
                    <a:pt x="698" y="70"/>
                    <a:pt x="709" y="40"/>
                    <a:pt x="728" y="20"/>
                  </a:cubicBezTo>
                  <a:cubicBezTo>
                    <a:pt x="709" y="11"/>
                    <a:pt x="698" y="0"/>
                    <a:pt x="679" y="0"/>
                  </a:cubicBez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77" name="Google Shape;3777;p21"/>
            <p:cNvSpPr/>
            <p:nvPr/>
          </p:nvSpPr>
          <p:spPr>
            <a:xfrm>
              <a:off x="49" y="5030704"/>
              <a:ext cx="9143974" cy="52114"/>
            </a:xfrm>
            <a:custGeom>
              <a:avLst/>
              <a:gdLst/>
              <a:ahLst/>
              <a:cxnLst/>
              <a:rect l="l" t="t" r="r" b="b"/>
              <a:pathLst>
                <a:path w="43163" h="246" extrusionOk="0">
                  <a:moveTo>
                    <a:pt x="0" y="0"/>
                  </a:moveTo>
                  <a:lnTo>
                    <a:pt x="0" y="246"/>
                  </a:lnTo>
                  <a:lnTo>
                    <a:pt x="43163" y="246"/>
                  </a:lnTo>
                  <a:lnTo>
                    <a:pt x="43163" y="0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78" name="Google Shape;3778;p21"/>
            <p:cNvSpPr/>
            <p:nvPr/>
          </p:nvSpPr>
          <p:spPr>
            <a:xfrm>
              <a:off x="166973" y="779356"/>
              <a:ext cx="697197" cy="238378"/>
            </a:xfrm>
            <a:custGeom>
              <a:avLst/>
              <a:gdLst/>
              <a:ahLst/>
              <a:cxnLst/>
              <a:rect l="l" t="t" r="r" b="b"/>
              <a:pathLst>
                <a:path w="4548" h="1555" extrusionOk="0">
                  <a:moveTo>
                    <a:pt x="2323" y="1"/>
                  </a:moveTo>
                  <a:cubicBezTo>
                    <a:pt x="1980" y="1"/>
                    <a:pt x="1703" y="281"/>
                    <a:pt x="1703" y="629"/>
                  </a:cubicBezTo>
                  <a:cubicBezTo>
                    <a:pt x="1427" y="658"/>
                    <a:pt x="1191" y="816"/>
                    <a:pt x="1064" y="1032"/>
                  </a:cubicBezTo>
                  <a:cubicBezTo>
                    <a:pt x="946" y="925"/>
                    <a:pt x="798" y="855"/>
                    <a:pt x="620" y="855"/>
                  </a:cubicBezTo>
                  <a:cubicBezTo>
                    <a:pt x="276" y="855"/>
                    <a:pt x="1" y="1131"/>
                    <a:pt x="1" y="1476"/>
                  </a:cubicBezTo>
                  <a:cubicBezTo>
                    <a:pt x="1" y="1505"/>
                    <a:pt x="1" y="1535"/>
                    <a:pt x="10" y="1554"/>
                  </a:cubicBezTo>
                  <a:lnTo>
                    <a:pt x="4547" y="1554"/>
                  </a:lnTo>
                  <a:lnTo>
                    <a:pt x="4547" y="1485"/>
                  </a:lnTo>
                  <a:cubicBezTo>
                    <a:pt x="4547" y="1141"/>
                    <a:pt x="4272" y="866"/>
                    <a:pt x="3927" y="866"/>
                  </a:cubicBezTo>
                  <a:cubicBezTo>
                    <a:pt x="3710" y="866"/>
                    <a:pt x="3524" y="973"/>
                    <a:pt x="3415" y="1141"/>
                  </a:cubicBezTo>
                  <a:cubicBezTo>
                    <a:pt x="3307" y="973"/>
                    <a:pt x="3120" y="855"/>
                    <a:pt x="2903" y="855"/>
                  </a:cubicBezTo>
                  <a:cubicBezTo>
                    <a:pt x="2982" y="658"/>
                    <a:pt x="2963" y="403"/>
                    <a:pt x="2766" y="157"/>
                  </a:cubicBezTo>
                  <a:cubicBezTo>
                    <a:pt x="2617" y="48"/>
                    <a:pt x="2464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79" name="Google Shape;3779;p21"/>
            <p:cNvSpPr/>
            <p:nvPr/>
          </p:nvSpPr>
          <p:spPr>
            <a:xfrm>
              <a:off x="630000" y="288402"/>
              <a:ext cx="1040123" cy="356324"/>
            </a:xfrm>
            <a:custGeom>
              <a:avLst/>
              <a:gdLst/>
              <a:ahLst/>
              <a:cxnLst/>
              <a:rect l="l" t="t" r="r" b="b"/>
              <a:pathLst>
                <a:path w="5295" h="1814" extrusionOk="0">
                  <a:moveTo>
                    <a:pt x="2589" y="0"/>
                  </a:moveTo>
                  <a:cubicBezTo>
                    <a:pt x="2425" y="0"/>
                    <a:pt x="2248" y="55"/>
                    <a:pt x="2076" y="180"/>
                  </a:cubicBezTo>
                  <a:cubicBezTo>
                    <a:pt x="1840" y="466"/>
                    <a:pt x="1821" y="761"/>
                    <a:pt x="1919" y="998"/>
                  </a:cubicBezTo>
                  <a:cubicBezTo>
                    <a:pt x="1663" y="998"/>
                    <a:pt x="1447" y="1125"/>
                    <a:pt x="1319" y="1322"/>
                  </a:cubicBezTo>
                  <a:cubicBezTo>
                    <a:pt x="1191" y="1135"/>
                    <a:pt x="974" y="1007"/>
                    <a:pt x="718" y="1007"/>
                  </a:cubicBezTo>
                  <a:cubicBezTo>
                    <a:pt x="325" y="1007"/>
                    <a:pt x="0" y="1332"/>
                    <a:pt x="0" y="1726"/>
                  </a:cubicBezTo>
                  <a:lnTo>
                    <a:pt x="0" y="1814"/>
                  </a:lnTo>
                  <a:lnTo>
                    <a:pt x="5295" y="1814"/>
                  </a:lnTo>
                  <a:lnTo>
                    <a:pt x="5295" y="1716"/>
                  </a:lnTo>
                  <a:cubicBezTo>
                    <a:pt x="5295" y="1312"/>
                    <a:pt x="4970" y="987"/>
                    <a:pt x="4576" y="987"/>
                  </a:cubicBezTo>
                  <a:cubicBezTo>
                    <a:pt x="4370" y="987"/>
                    <a:pt x="4193" y="1076"/>
                    <a:pt x="4064" y="1204"/>
                  </a:cubicBezTo>
                  <a:cubicBezTo>
                    <a:pt x="3907" y="948"/>
                    <a:pt x="3631" y="761"/>
                    <a:pt x="3316" y="731"/>
                  </a:cubicBezTo>
                  <a:lnTo>
                    <a:pt x="3316" y="722"/>
                  </a:lnTo>
                  <a:cubicBezTo>
                    <a:pt x="3316" y="324"/>
                    <a:pt x="2990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80" name="Google Shape;3780;p21"/>
            <p:cNvSpPr/>
            <p:nvPr/>
          </p:nvSpPr>
          <p:spPr>
            <a:xfrm flipH="1">
              <a:off x="8304976" y="779356"/>
              <a:ext cx="697197" cy="238378"/>
            </a:xfrm>
            <a:custGeom>
              <a:avLst/>
              <a:gdLst/>
              <a:ahLst/>
              <a:cxnLst/>
              <a:rect l="l" t="t" r="r" b="b"/>
              <a:pathLst>
                <a:path w="4548" h="1555" extrusionOk="0">
                  <a:moveTo>
                    <a:pt x="2323" y="1"/>
                  </a:moveTo>
                  <a:cubicBezTo>
                    <a:pt x="1980" y="1"/>
                    <a:pt x="1703" y="281"/>
                    <a:pt x="1703" y="629"/>
                  </a:cubicBezTo>
                  <a:cubicBezTo>
                    <a:pt x="1427" y="658"/>
                    <a:pt x="1191" y="816"/>
                    <a:pt x="1064" y="1032"/>
                  </a:cubicBezTo>
                  <a:cubicBezTo>
                    <a:pt x="946" y="925"/>
                    <a:pt x="798" y="855"/>
                    <a:pt x="620" y="855"/>
                  </a:cubicBezTo>
                  <a:cubicBezTo>
                    <a:pt x="276" y="855"/>
                    <a:pt x="1" y="1131"/>
                    <a:pt x="1" y="1476"/>
                  </a:cubicBezTo>
                  <a:cubicBezTo>
                    <a:pt x="1" y="1505"/>
                    <a:pt x="1" y="1535"/>
                    <a:pt x="10" y="1554"/>
                  </a:cubicBezTo>
                  <a:lnTo>
                    <a:pt x="4547" y="1554"/>
                  </a:lnTo>
                  <a:lnTo>
                    <a:pt x="4547" y="1485"/>
                  </a:lnTo>
                  <a:cubicBezTo>
                    <a:pt x="4547" y="1141"/>
                    <a:pt x="4272" y="866"/>
                    <a:pt x="3927" y="866"/>
                  </a:cubicBezTo>
                  <a:cubicBezTo>
                    <a:pt x="3710" y="866"/>
                    <a:pt x="3524" y="973"/>
                    <a:pt x="3415" y="1141"/>
                  </a:cubicBezTo>
                  <a:cubicBezTo>
                    <a:pt x="3307" y="973"/>
                    <a:pt x="3120" y="855"/>
                    <a:pt x="2903" y="855"/>
                  </a:cubicBezTo>
                  <a:cubicBezTo>
                    <a:pt x="2982" y="658"/>
                    <a:pt x="2963" y="403"/>
                    <a:pt x="2766" y="157"/>
                  </a:cubicBezTo>
                  <a:cubicBezTo>
                    <a:pt x="2617" y="48"/>
                    <a:pt x="2464" y="1"/>
                    <a:pt x="2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  <p:sp>
          <p:nvSpPr>
            <p:cNvPr id="3781" name="Google Shape;3781;p21"/>
            <p:cNvSpPr/>
            <p:nvPr/>
          </p:nvSpPr>
          <p:spPr>
            <a:xfrm flipH="1">
              <a:off x="7499023" y="288402"/>
              <a:ext cx="1040123" cy="356324"/>
            </a:xfrm>
            <a:custGeom>
              <a:avLst/>
              <a:gdLst/>
              <a:ahLst/>
              <a:cxnLst/>
              <a:rect l="l" t="t" r="r" b="b"/>
              <a:pathLst>
                <a:path w="5295" h="1814" extrusionOk="0">
                  <a:moveTo>
                    <a:pt x="2589" y="0"/>
                  </a:moveTo>
                  <a:cubicBezTo>
                    <a:pt x="2425" y="0"/>
                    <a:pt x="2248" y="55"/>
                    <a:pt x="2076" y="180"/>
                  </a:cubicBezTo>
                  <a:cubicBezTo>
                    <a:pt x="1840" y="466"/>
                    <a:pt x="1821" y="761"/>
                    <a:pt x="1919" y="998"/>
                  </a:cubicBezTo>
                  <a:cubicBezTo>
                    <a:pt x="1663" y="998"/>
                    <a:pt x="1447" y="1125"/>
                    <a:pt x="1319" y="1322"/>
                  </a:cubicBezTo>
                  <a:cubicBezTo>
                    <a:pt x="1191" y="1135"/>
                    <a:pt x="974" y="1007"/>
                    <a:pt x="718" y="1007"/>
                  </a:cubicBezTo>
                  <a:cubicBezTo>
                    <a:pt x="325" y="1007"/>
                    <a:pt x="0" y="1332"/>
                    <a:pt x="0" y="1726"/>
                  </a:cubicBezTo>
                  <a:lnTo>
                    <a:pt x="0" y="1814"/>
                  </a:lnTo>
                  <a:lnTo>
                    <a:pt x="5295" y="1814"/>
                  </a:lnTo>
                  <a:lnTo>
                    <a:pt x="5295" y="1716"/>
                  </a:lnTo>
                  <a:cubicBezTo>
                    <a:pt x="5295" y="1312"/>
                    <a:pt x="4970" y="987"/>
                    <a:pt x="4576" y="987"/>
                  </a:cubicBezTo>
                  <a:cubicBezTo>
                    <a:pt x="4370" y="987"/>
                    <a:pt x="4193" y="1076"/>
                    <a:pt x="4064" y="1204"/>
                  </a:cubicBezTo>
                  <a:cubicBezTo>
                    <a:pt x="3907" y="948"/>
                    <a:pt x="3631" y="761"/>
                    <a:pt x="3316" y="731"/>
                  </a:cubicBezTo>
                  <a:lnTo>
                    <a:pt x="3316" y="722"/>
                  </a:lnTo>
                  <a:cubicBezTo>
                    <a:pt x="3316" y="324"/>
                    <a:pt x="2990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○"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■"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○"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■"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○"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■"/>
              <a:defRPr sz="16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24"/>
          <p:cNvSpPr txBox="1">
            <a:spLocks noGrp="1"/>
          </p:cNvSpPr>
          <p:nvPr>
            <p:ph type="ctrTitle"/>
          </p:nvPr>
        </p:nvSpPr>
        <p:spPr>
          <a:xfrm>
            <a:off x="4625500" y="904978"/>
            <a:ext cx="3576900" cy="22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2"/>
                </a:solidFill>
              </a:rPr>
              <a:t>Unit 7. </a:t>
            </a:r>
            <a:r>
              <a:rPr lang="pt-BR" dirty="0" err="1">
                <a:solidFill>
                  <a:schemeClr val="dk2"/>
                </a:solidFill>
              </a:rPr>
              <a:t>Traffic</a:t>
            </a:r>
            <a:endParaRPr dirty="0"/>
          </a:p>
        </p:txBody>
      </p:sp>
      <p:sp>
        <p:nvSpPr>
          <p:cNvPr id="3791" name="Google Shape;3791;p24"/>
          <p:cNvSpPr/>
          <p:nvPr/>
        </p:nvSpPr>
        <p:spPr>
          <a:xfrm>
            <a:off x="7949748" y="447781"/>
            <a:ext cx="697197" cy="238378"/>
          </a:xfrm>
          <a:custGeom>
            <a:avLst/>
            <a:gdLst/>
            <a:ahLst/>
            <a:cxnLst/>
            <a:rect l="l" t="t" r="r" b="b"/>
            <a:pathLst>
              <a:path w="4548" h="1555" extrusionOk="0">
                <a:moveTo>
                  <a:pt x="2323" y="1"/>
                </a:moveTo>
                <a:cubicBezTo>
                  <a:pt x="1980" y="1"/>
                  <a:pt x="1703" y="281"/>
                  <a:pt x="1703" y="629"/>
                </a:cubicBezTo>
                <a:cubicBezTo>
                  <a:pt x="1427" y="658"/>
                  <a:pt x="1191" y="816"/>
                  <a:pt x="1064" y="1032"/>
                </a:cubicBezTo>
                <a:cubicBezTo>
                  <a:pt x="946" y="925"/>
                  <a:pt x="798" y="855"/>
                  <a:pt x="620" y="855"/>
                </a:cubicBezTo>
                <a:cubicBezTo>
                  <a:pt x="276" y="855"/>
                  <a:pt x="1" y="1131"/>
                  <a:pt x="1" y="1476"/>
                </a:cubicBezTo>
                <a:cubicBezTo>
                  <a:pt x="1" y="1505"/>
                  <a:pt x="1" y="1535"/>
                  <a:pt x="10" y="1554"/>
                </a:cubicBezTo>
                <a:lnTo>
                  <a:pt x="4547" y="1554"/>
                </a:lnTo>
                <a:lnTo>
                  <a:pt x="4547" y="1485"/>
                </a:lnTo>
                <a:cubicBezTo>
                  <a:pt x="4547" y="1141"/>
                  <a:pt x="4272" y="866"/>
                  <a:pt x="3927" y="866"/>
                </a:cubicBezTo>
                <a:cubicBezTo>
                  <a:pt x="3710" y="866"/>
                  <a:pt x="3524" y="973"/>
                  <a:pt x="3415" y="1141"/>
                </a:cubicBezTo>
                <a:cubicBezTo>
                  <a:pt x="3307" y="973"/>
                  <a:pt x="3120" y="855"/>
                  <a:pt x="2903" y="855"/>
                </a:cubicBezTo>
                <a:cubicBezTo>
                  <a:pt x="2982" y="658"/>
                  <a:pt x="2963" y="403"/>
                  <a:pt x="2766" y="157"/>
                </a:cubicBezTo>
                <a:cubicBezTo>
                  <a:pt x="2617" y="48"/>
                  <a:pt x="2464" y="1"/>
                  <a:pt x="23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24"/>
          <p:cNvSpPr/>
          <p:nvPr/>
        </p:nvSpPr>
        <p:spPr>
          <a:xfrm>
            <a:off x="2969221" y="1787980"/>
            <a:ext cx="382208" cy="131447"/>
          </a:xfrm>
          <a:custGeom>
            <a:avLst/>
            <a:gdLst/>
            <a:ahLst/>
            <a:cxnLst/>
            <a:rect l="l" t="t" r="r" b="b"/>
            <a:pathLst>
              <a:path w="2835" h="975" extrusionOk="0">
                <a:moveTo>
                  <a:pt x="1449" y="1"/>
                </a:moveTo>
                <a:cubicBezTo>
                  <a:pt x="1236" y="1"/>
                  <a:pt x="1063" y="178"/>
                  <a:pt x="1063" y="394"/>
                </a:cubicBezTo>
                <a:cubicBezTo>
                  <a:pt x="895" y="414"/>
                  <a:pt x="748" y="502"/>
                  <a:pt x="659" y="650"/>
                </a:cubicBezTo>
                <a:cubicBezTo>
                  <a:pt x="591" y="572"/>
                  <a:pt x="492" y="532"/>
                  <a:pt x="394" y="532"/>
                </a:cubicBezTo>
                <a:cubicBezTo>
                  <a:pt x="177" y="532"/>
                  <a:pt x="0" y="709"/>
                  <a:pt x="0" y="916"/>
                </a:cubicBezTo>
                <a:cubicBezTo>
                  <a:pt x="0" y="935"/>
                  <a:pt x="0" y="955"/>
                  <a:pt x="10" y="975"/>
                </a:cubicBezTo>
                <a:lnTo>
                  <a:pt x="2834" y="975"/>
                </a:lnTo>
                <a:lnTo>
                  <a:pt x="2834" y="926"/>
                </a:lnTo>
                <a:cubicBezTo>
                  <a:pt x="2834" y="709"/>
                  <a:pt x="2657" y="542"/>
                  <a:pt x="2450" y="542"/>
                </a:cubicBezTo>
                <a:cubicBezTo>
                  <a:pt x="2312" y="542"/>
                  <a:pt x="2194" y="611"/>
                  <a:pt x="2126" y="709"/>
                </a:cubicBezTo>
                <a:cubicBezTo>
                  <a:pt x="2057" y="601"/>
                  <a:pt x="1938" y="532"/>
                  <a:pt x="1811" y="532"/>
                </a:cubicBezTo>
                <a:cubicBezTo>
                  <a:pt x="1860" y="404"/>
                  <a:pt x="1850" y="257"/>
                  <a:pt x="1722" y="99"/>
                </a:cubicBezTo>
                <a:cubicBezTo>
                  <a:pt x="1630" y="31"/>
                  <a:pt x="1537" y="1"/>
                  <a:pt x="14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24"/>
          <p:cNvSpPr/>
          <p:nvPr/>
        </p:nvSpPr>
        <p:spPr>
          <a:xfrm>
            <a:off x="2380175" y="234100"/>
            <a:ext cx="1342772" cy="460008"/>
          </a:xfrm>
          <a:custGeom>
            <a:avLst/>
            <a:gdLst/>
            <a:ahLst/>
            <a:cxnLst/>
            <a:rect l="l" t="t" r="r" b="b"/>
            <a:pathLst>
              <a:path w="5295" h="1814" extrusionOk="0">
                <a:moveTo>
                  <a:pt x="2589" y="0"/>
                </a:moveTo>
                <a:cubicBezTo>
                  <a:pt x="2425" y="0"/>
                  <a:pt x="2248" y="55"/>
                  <a:pt x="2076" y="180"/>
                </a:cubicBezTo>
                <a:cubicBezTo>
                  <a:pt x="1840" y="466"/>
                  <a:pt x="1821" y="761"/>
                  <a:pt x="1919" y="998"/>
                </a:cubicBezTo>
                <a:cubicBezTo>
                  <a:pt x="1663" y="998"/>
                  <a:pt x="1447" y="1125"/>
                  <a:pt x="1319" y="1322"/>
                </a:cubicBezTo>
                <a:cubicBezTo>
                  <a:pt x="1191" y="1135"/>
                  <a:pt x="974" y="1007"/>
                  <a:pt x="718" y="1007"/>
                </a:cubicBezTo>
                <a:cubicBezTo>
                  <a:pt x="325" y="1007"/>
                  <a:pt x="0" y="1332"/>
                  <a:pt x="0" y="1726"/>
                </a:cubicBezTo>
                <a:lnTo>
                  <a:pt x="0" y="1814"/>
                </a:lnTo>
                <a:lnTo>
                  <a:pt x="5295" y="1814"/>
                </a:lnTo>
                <a:lnTo>
                  <a:pt x="5295" y="1716"/>
                </a:lnTo>
                <a:cubicBezTo>
                  <a:pt x="5295" y="1312"/>
                  <a:pt x="4970" y="987"/>
                  <a:pt x="4576" y="987"/>
                </a:cubicBezTo>
                <a:cubicBezTo>
                  <a:pt x="4370" y="987"/>
                  <a:pt x="4193" y="1076"/>
                  <a:pt x="4064" y="1204"/>
                </a:cubicBezTo>
                <a:cubicBezTo>
                  <a:pt x="3907" y="948"/>
                  <a:pt x="3631" y="761"/>
                  <a:pt x="3316" y="731"/>
                </a:cubicBezTo>
                <a:lnTo>
                  <a:pt x="3316" y="722"/>
                </a:lnTo>
                <a:cubicBezTo>
                  <a:pt x="3316" y="324"/>
                  <a:pt x="2990" y="0"/>
                  <a:pt x="25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5" name="Google Shape;4255;p24"/>
          <p:cNvSpPr/>
          <p:nvPr/>
        </p:nvSpPr>
        <p:spPr>
          <a:xfrm>
            <a:off x="8327787" y="1199275"/>
            <a:ext cx="1342772" cy="460008"/>
          </a:xfrm>
          <a:custGeom>
            <a:avLst/>
            <a:gdLst/>
            <a:ahLst/>
            <a:cxnLst/>
            <a:rect l="l" t="t" r="r" b="b"/>
            <a:pathLst>
              <a:path w="5295" h="1814" extrusionOk="0">
                <a:moveTo>
                  <a:pt x="2589" y="0"/>
                </a:moveTo>
                <a:cubicBezTo>
                  <a:pt x="2425" y="0"/>
                  <a:pt x="2248" y="55"/>
                  <a:pt x="2076" y="180"/>
                </a:cubicBezTo>
                <a:cubicBezTo>
                  <a:pt x="1840" y="466"/>
                  <a:pt x="1821" y="761"/>
                  <a:pt x="1919" y="998"/>
                </a:cubicBezTo>
                <a:cubicBezTo>
                  <a:pt x="1663" y="998"/>
                  <a:pt x="1447" y="1125"/>
                  <a:pt x="1319" y="1322"/>
                </a:cubicBezTo>
                <a:cubicBezTo>
                  <a:pt x="1191" y="1135"/>
                  <a:pt x="974" y="1007"/>
                  <a:pt x="718" y="1007"/>
                </a:cubicBezTo>
                <a:cubicBezTo>
                  <a:pt x="325" y="1007"/>
                  <a:pt x="0" y="1332"/>
                  <a:pt x="0" y="1726"/>
                </a:cubicBezTo>
                <a:lnTo>
                  <a:pt x="0" y="1814"/>
                </a:lnTo>
                <a:lnTo>
                  <a:pt x="5295" y="1814"/>
                </a:lnTo>
                <a:lnTo>
                  <a:pt x="5295" y="1716"/>
                </a:lnTo>
                <a:cubicBezTo>
                  <a:pt x="5295" y="1312"/>
                  <a:pt x="4970" y="987"/>
                  <a:pt x="4576" y="987"/>
                </a:cubicBezTo>
                <a:cubicBezTo>
                  <a:pt x="4370" y="987"/>
                  <a:pt x="4193" y="1076"/>
                  <a:pt x="4064" y="1204"/>
                </a:cubicBezTo>
                <a:cubicBezTo>
                  <a:pt x="3907" y="948"/>
                  <a:pt x="3631" y="761"/>
                  <a:pt x="3316" y="731"/>
                </a:cubicBezTo>
                <a:lnTo>
                  <a:pt x="3316" y="722"/>
                </a:lnTo>
                <a:cubicBezTo>
                  <a:pt x="3316" y="324"/>
                  <a:pt x="2990" y="0"/>
                  <a:pt x="25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6" name="Google Shape;4256;p24"/>
          <p:cNvSpPr/>
          <p:nvPr/>
        </p:nvSpPr>
        <p:spPr>
          <a:xfrm>
            <a:off x="4863775" y="3119988"/>
            <a:ext cx="3144300" cy="640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7" name="Google Shape;4257;p24"/>
          <p:cNvSpPr txBox="1">
            <a:spLocks noGrp="1"/>
          </p:cNvSpPr>
          <p:nvPr>
            <p:ph type="subTitle" idx="1"/>
          </p:nvPr>
        </p:nvSpPr>
        <p:spPr>
          <a:xfrm>
            <a:off x="5204866" y="3041408"/>
            <a:ext cx="2405100" cy="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err="1"/>
              <a:t>Lesson</a:t>
            </a:r>
            <a:r>
              <a:rPr lang="pt-BR" sz="2000" b="1" dirty="0"/>
              <a:t> 4. Communication</a:t>
            </a:r>
            <a:endParaRPr sz="2000" b="1" dirty="0"/>
          </a:p>
        </p:txBody>
      </p:sp>
      <p:sp>
        <p:nvSpPr>
          <p:cNvPr id="4258" name="Google Shape;4258;p24"/>
          <p:cNvSpPr/>
          <p:nvPr/>
        </p:nvSpPr>
        <p:spPr>
          <a:xfrm>
            <a:off x="-75304" y="398380"/>
            <a:ext cx="382208" cy="131447"/>
          </a:xfrm>
          <a:custGeom>
            <a:avLst/>
            <a:gdLst/>
            <a:ahLst/>
            <a:cxnLst/>
            <a:rect l="l" t="t" r="r" b="b"/>
            <a:pathLst>
              <a:path w="2835" h="975" extrusionOk="0">
                <a:moveTo>
                  <a:pt x="1449" y="1"/>
                </a:moveTo>
                <a:cubicBezTo>
                  <a:pt x="1236" y="1"/>
                  <a:pt x="1063" y="178"/>
                  <a:pt x="1063" y="394"/>
                </a:cubicBezTo>
                <a:cubicBezTo>
                  <a:pt x="895" y="414"/>
                  <a:pt x="748" y="502"/>
                  <a:pt x="659" y="650"/>
                </a:cubicBezTo>
                <a:cubicBezTo>
                  <a:pt x="591" y="572"/>
                  <a:pt x="492" y="532"/>
                  <a:pt x="394" y="532"/>
                </a:cubicBezTo>
                <a:cubicBezTo>
                  <a:pt x="177" y="532"/>
                  <a:pt x="0" y="709"/>
                  <a:pt x="0" y="916"/>
                </a:cubicBezTo>
                <a:cubicBezTo>
                  <a:pt x="0" y="935"/>
                  <a:pt x="0" y="955"/>
                  <a:pt x="10" y="975"/>
                </a:cubicBezTo>
                <a:lnTo>
                  <a:pt x="2834" y="975"/>
                </a:lnTo>
                <a:lnTo>
                  <a:pt x="2834" y="926"/>
                </a:lnTo>
                <a:cubicBezTo>
                  <a:pt x="2834" y="709"/>
                  <a:pt x="2657" y="542"/>
                  <a:pt x="2450" y="542"/>
                </a:cubicBezTo>
                <a:cubicBezTo>
                  <a:pt x="2312" y="542"/>
                  <a:pt x="2194" y="611"/>
                  <a:pt x="2126" y="709"/>
                </a:cubicBezTo>
                <a:cubicBezTo>
                  <a:pt x="2057" y="601"/>
                  <a:pt x="1938" y="532"/>
                  <a:pt x="1811" y="532"/>
                </a:cubicBezTo>
                <a:cubicBezTo>
                  <a:pt x="1860" y="404"/>
                  <a:pt x="1850" y="257"/>
                  <a:pt x="1722" y="99"/>
                </a:cubicBezTo>
                <a:cubicBezTo>
                  <a:pt x="1630" y="31"/>
                  <a:pt x="1537" y="1"/>
                  <a:pt x="14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" grpId="0"/>
      <p:bldP spid="4256" grpId="0" animBg="1"/>
      <p:bldP spid="425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3" name="Google Shape;4263;p25"/>
          <p:cNvSpPr txBox="1">
            <a:spLocks noGrp="1"/>
          </p:cNvSpPr>
          <p:nvPr>
            <p:ph type="title"/>
          </p:nvPr>
        </p:nvSpPr>
        <p:spPr>
          <a:xfrm>
            <a:off x="522000" y="146376"/>
            <a:ext cx="8100000" cy="4320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 1. Listen and read the conversation, paying attention to the highlighted parts. </a:t>
            </a:r>
            <a:endParaRPr sz="1800" b="1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64" name="Google Shape;4264;p25"/>
          <p:cNvSpPr txBox="1">
            <a:spLocks noGrp="1"/>
          </p:cNvSpPr>
          <p:nvPr>
            <p:ph type="body" idx="1"/>
          </p:nvPr>
        </p:nvSpPr>
        <p:spPr>
          <a:xfrm>
            <a:off x="273269" y="798786"/>
            <a:ext cx="8481847" cy="4138853"/>
          </a:xfrm>
          <a:prstGeom prst="roundRect">
            <a:avLst/>
          </a:prstGeom>
          <a:ln>
            <a:solidFill>
              <a:schemeClr val="accent4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vi-VN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Nick:</a:t>
            </a:r>
            <a:r>
              <a:rPr lang="vi-VN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3000" b="0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vi-VN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does your mum get to work? </a:t>
            </a:r>
          </a:p>
          <a:p>
            <a:pPr algn="l" rtl="0">
              <a:lnSpc>
                <a:spcPct val="150000"/>
              </a:lnSpc>
            </a:pPr>
            <a:r>
              <a:rPr lang="vi-VN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Minh:</a:t>
            </a:r>
            <a:r>
              <a:rPr lang="vi-VN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She goes </a:t>
            </a:r>
            <a:r>
              <a:rPr lang="vi-VN" sz="3000" b="0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 motorbike</a:t>
            </a:r>
            <a:r>
              <a:rPr lang="vi-VN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What about your mum?</a:t>
            </a:r>
          </a:p>
          <a:p>
            <a:pPr algn="l" rtl="0">
              <a:lnSpc>
                <a:spcPct val="150000"/>
              </a:lnSpc>
            </a:pPr>
            <a:r>
              <a:rPr lang="vi-VN" sz="3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Nick:</a:t>
            </a:r>
            <a:r>
              <a:rPr lang="vi-VN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She usually goes </a:t>
            </a:r>
            <a:r>
              <a:rPr lang="vi-VN" sz="3000" b="0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 bus</a:t>
            </a:r>
            <a:r>
              <a:rPr lang="vi-VN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Sometimes she </a:t>
            </a:r>
            <a:r>
              <a:rPr lang="vi-VN" sz="3000" b="0" i="0" u="sng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  <a:r>
              <a:rPr lang="vi-VN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3" name="050.mp3">
            <a:hlinkClick r:id="" action="ppaction://media"/>
            <a:extLst>
              <a:ext uri="{FF2B5EF4-FFF2-40B4-BE49-F238E27FC236}">
                <a16:creationId xmlns:a16="http://schemas.microsoft.com/office/drawing/2014/main" id="{2FD16556-EA9D-263C-5771-70458F4811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-141104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13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1" name="Google Shape;4421;p28"/>
          <p:cNvGrpSpPr/>
          <p:nvPr/>
        </p:nvGrpSpPr>
        <p:grpSpPr>
          <a:xfrm>
            <a:off x="5287700" y="2893114"/>
            <a:ext cx="3614196" cy="2129790"/>
            <a:chOff x="5425400" y="2021300"/>
            <a:chExt cx="920650" cy="542525"/>
          </a:xfrm>
        </p:grpSpPr>
        <p:sp>
          <p:nvSpPr>
            <p:cNvPr id="4422" name="Google Shape;4422;p28"/>
            <p:cNvSpPr/>
            <p:nvPr/>
          </p:nvSpPr>
          <p:spPr>
            <a:xfrm>
              <a:off x="6131725" y="2117250"/>
              <a:ext cx="18475" cy="39875"/>
            </a:xfrm>
            <a:custGeom>
              <a:avLst/>
              <a:gdLst/>
              <a:ahLst/>
              <a:cxnLst/>
              <a:rect l="l" t="t" r="r" b="b"/>
              <a:pathLst>
                <a:path w="739" h="1595" extrusionOk="0">
                  <a:moveTo>
                    <a:pt x="177" y="0"/>
                  </a:moveTo>
                  <a:lnTo>
                    <a:pt x="0" y="70"/>
                  </a:lnTo>
                  <a:lnTo>
                    <a:pt x="562" y="1595"/>
                  </a:lnTo>
                  <a:lnTo>
                    <a:pt x="739" y="153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8"/>
            <p:cNvSpPr/>
            <p:nvPr/>
          </p:nvSpPr>
          <p:spPr>
            <a:xfrm>
              <a:off x="6080550" y="2203125"/>
              <a:ext cx="7175" cy="23650"/>
            </a:xfrm>
            <a:custGeom>
              <a:avLst/>
              <a:gdLst/>
              <a:ahLst/>
              <a:cxnLst/>
              <a:rect l="l" t="t" r="r" b="b"/>
              <a:pathLst>
                <a:path w="287" h="946" extrusionOk="0">
                  <a:moveTo>
                    <a:pt x="0" y="0"/>
                  </a:moveTo>
                  <a:lnTo>
                    <a:pt x="0" y="945"/>
                  </a:lnTo>
                  <a:lnTo>
                    <a:pt x="286" y="945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8"/>
            <p:cNvSpPr/>
            <p:nvPr/>
          </p:nvSpPr>
          <p:spPr>
            <a:xfrm>
              <a:off x="6070950" y="2163275"/>
              <a:ext cx="26350" cy="51425"/>
            </a:xfrm>
            <a:custGeom>
              <a:avLst/>
              <a:gdLst/>
              <a:ahLst/>
              <a:cxnLst/>
              <a:rect l="l" t="t" r="r" b="b"/>
              <a:pathLst>
                <a:path w="1054" h="2057" extrusionOk="0">
                  <a:moveTo>
                    <a:pt x="532" y="0"/>
                  </a:moveTo>
                  <a:cubicBezTo>
                    <a:pt x="237" y="0"/>
                    <a:pt x="1" y="236"/>
                    <a:pt x="1" y="521"/>
                  </a:cubicBezTo>
                  <a:lnTo>
                    <a:pt x="1" y="2056"/>
                  </a:lnTo>
                  <a:lnTo>
                    <a:pt x="1054" y="2056"/>
                  </a:lnTo>
                  <a:lnTo>
                    <a:pt x="1054" y="521"/>
                  </a:lnTo>
                  <a:cubicBezTo>
                    <a:pt x="1054" y="236"/>
                    <a:pt x="817" y="0"/>
                    <a:pt x="532" y="0"/>
                  </a:cubicBez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8"/>
            <p:cNvSpPr/>
            <p:nvPr/>
          </p:nvSpPr>
          <p:spPr>
            <a:xfrm>
              <a:off x="6068250" y="2221325"/>
              <a:ext cx="32500" cy="82425"/>
            </a:xfrm>
            <a:custGeom>
              <a:avLst/>
              <a:gdLst/>
              <a:ahLst/>
              <a:cxnLst/>
              <a:rect l="l" t="t" r="r" b="b"/>
              <a:pathLst>
                <a:path w="1300" h="3297" extrusionOk="0">
                  <a:moveTo>
                    <a:pt x="59" y="1"/>
                  </a:moveTo>
                  <a:cubicBezTo>
                    <a:pt x="30" y="1"/>
                    <a:pt x="0" y="20"/>
                    <a:pt x="0" y="60"/>
                  </a:cubicBezTo>
                  <a:lnTo>
                    <a:pt x="0" y="3297"/>
                  </a:lnTo>
                  <a:lnTo>
                    <a:pt x="1299" y="3297"/>
                  </a:lnTo>
                  <a:lnTo>
                    <a:pt x="1299" y="60"/>
                  </a:lnTo>
                  <a:cubicBezTo>
                    <a:pt x="1299" y="20"/>
                    <a:pt x="1270" y="1"/>
                    <a:pt x="1240" y="1"/>
                  </a:cubicBez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8"/>
            <p:cNvSpPr/>
            <p:nvPr/>
          </p:nvSpPr>
          <p:spPr>
            <a:xfrm>
              <a:off x="6148225" y="2234125"/>
              <a:ext cx="42825" cy="41850"/>
            </a:xfrm>
            <a:custGeom>
              <a:avLst/>
              <a:gdLst/>
              <a:ahLst/>
              <a:cxnLst/>
              <a:rect l="l" t="t" r="r" b="b"/>
              <a:pathLst>
                <a:path w="1713" h="1674" extrusionOk="0">
                  <a:moveTo>
                    <a:pt x="1481" y="0"/>
                  </a:moveTo>
                  <a:cubicBezTo>
                    <a:pt x="1429" y="0"/>
                    <a:pt x="1378" y="20"/>
                    <a:pt x="1338" y="59"/>
                  </a:cubicBezTo>
                  <a:lnTo>
                    <a:pt x="79" y="1328"/>
                  </a:lnTo>
                  <a:cubicBezTo>
                    <a:pt x="0" y="1407"/>
                    <a:pt x="0" y="1536"/>
                    <a:pt x="79" y="1614"/>
                  </a:cubicBezTo>
                  <a:cubicBezTo>
                    <a:pt x="118" y="1654"/>
                    <a:pt x="170" y="1673"/>
                    <a:pt x="221" y="1673"/>
                  </a:cubicBezTo>
                  <a:cubicBezTo>
                    <a:pt x="273" y="1673"/>
                    <a:pt x="324" y="1654"/>
                    <a:pt x="364" y="1614"/>
                  </a:cubicBezTo>
                  <a:lnTo>
                    <a:pt x="1623" y="344"/>
                  </a:lnTo>
                  <a:cubicBezTo>
                    <a:pt x="1712" y="266"/>
                    <a:pt x="1712" y="138"/>
                    <a:pt x="1623" y="59"/>
                  </a:cubicBezTo>
                  <a:cubicBezTo>
                    <a:pt x="1584" y="20"/>
                    <a:pt x="1532" y="0"/>
                    <a:pt x="1481" y="0"/>
                  </a:cubicBez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8"/>
            <p:cNvSpPr/>
            <p:nvPr/>
          </p:nvSpPr>
          <p:spPr>
            <a:xfrm>
              <a:off x="6157550" y="2242225"/>
              <a:ext cx="54150" cy="35225"/>
            </a:xfrm>
            <a:custGeom>
              <a:avLst/>
              <a:gdLst/>
              <a:ahLst/>
              <a:cxnLst/>
              <a:rect l="l" t="t" r="r" b="b"/>
              <a:pathLst>
                <a:path w="2166" h="1409" extrusionOk="0">
                  <a:moveTo>
                    <a:pt x="2146" y="1"/>
                  </a:moveTo>
                  <a:cubicBezTo>
                    <a:pt x="1674" y="1"/>
                    <a:pt x="1221" y="188"/>
                    <a:pt x="887" y="523"/>
                  </a:cubicBezTo>
                  <a:lnTo>
                    <a:pt x="1" y="1408"/>
                  </a:lnTo>
                  <a:lnTo>
                    <a:pt x="2166" y="1408"/>
                  </a:lnTo>
                  <a:lnTo>
                    <a:pt x="2166" y="1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8"/>
            <p:cNvSpPr/>
            <p:nvPr/>
          </p:nvSpPr>
          <p:spPr>
            <a:xfrm>
              <a:off x="5440650" y="2021300"/>
              <a:ext cx="610650" cy="426150"/>
            </a:xfrm>
            <a:custGeom>
              <a:avLst/>
              <a:gdLst/>
              <a:ahLst/>
              <a:cxnLst/>
              <a:rect l="l" t="t" r="r" b="b"/>
              <a:pathLst>
                <a:path w="24426" h="17046" extrusionOk="0">
                  <a:moveTo>
                    <a:pt x="23855" y="0"/>
                  </a:moveTo>
                  <a:lnTo>
                    <a:pt x="1240" y="788"/>
                  </a:lnTo>
                  <a:lnTo>
                    <a:pt x="0" y="16927"/>
                  </a:lnTo>
                  <a:lnTo>
                    <a:pt x="24426" y="17045"/>
                  </a:lnTo>
                  <a:lnTo>
                    <a:pt x="23855" y="0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8"/>
            <p:cNvSpPr/>
            <p:nvPr/>
          </p:nvSpPr>
          <p:spPr>
            <a:xfrm>
              <a:off x="5478275" y="2061150"/>
              <a:ext cx="549650" cy="1025"/>
            </a:xfrm>
            <a:custGeom>
              <a:avLst/>
              <a:gdLst/>
              <a:ahLst/>
              <a:cxnLst/>
              <a:rect l="l" t="t" r="r" b="b"/>
              <a:pathLst>
                <a:path w="21986" h="41" extrusionOk="0">
                  <a:moveTo>
                    <a:pt x="20" y="1"/>
                  </a:moveTo>
                  <a:cubicBezTo>
                    <a:pt x="11" y="1"/>
                    <a:pt x="1" y="11"/>
                    <a:pt x="1" y="20"/>
                  </a:cubicBezTo>
                  <a:cubicBezTo>
                    <a:pt x="1" y="31"/>
                    <a:pt x="11" y="40"/>
                    <a:pt x="20" y="40"/>
                  </a:cubicBezTo>
                  <a:lnTo>
                    <a:pt x="21956" y="40"/>
                  </a:lnTo>
                  <a:cubicBezTo>
                    <a:pt x="21976" y="40"/>
                    <a:pt x="21985" y="31"/>
                    <a:pt x="21985" y="20"/>
                  </a:cubicBezTo>
                  <a:cubicBezTo>
                    <a:pt x="21985" y="11"/>
                    <a:pt x="21976" y="1"/>
                    <a:pt x="219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8"/>
            <p:cNvSpPr/>
            <p:nvPr/>
          </p:nvSpPr>
          <p:spPr>
            <a:xfrm>
              <a:off x="5477550" y="2074700"/>
              <a:ext cx="550625" cy="1000"/>
            </a:xfrm>
            <a:custGeom>
              <a:avLst/>
              <a:gdLst/>
              <a:ahLst/>
              <a:cxnLst/>
              <a:rect l="l" t="t" r="r" b="b"/>
              <a:pathLst>
                <a:path w="22025" h="40" extrusionOk="0">
                  <a:moveTo>
                    <a:pt x="20" y="0"/>
                  </a:moveTo>
                  <a:cubicBezTo>
                    <a:pt x="1" y="0"/>
                    <a:pt x="1" y="10"/>
                    <a:pt x="1" y="20"/>
                  </a:cubicBezTo>
                  <a:cubicBezTo>
                    <a:pt x="1" y="29"/>
                    <a:pt x="1" y="40"/>
                    <a:pt x="20" y="40"/>
                  </a:cubicBezTo>
                  <a:lnTo>
                    <a:pt x="22005" y="40"/>
                  </a:lnTo>
                  <a:cubicBezTo>
                    <a:pt x="22014" y="40"/>
                    <a:pt x="22025" y="29"/>
                    <a:pt x="22025" y="20"/>
                  </a:cubicBezTo>
                  <a:cubicBezTo>
                    <a:pt x="22025" y="10"/>
                    <a:pt x="22014" y="0"/>
                    <a:pt x="22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8"/>
            <p:cNvSpPr/>
            <p:nvPr/>
          </p:nvSpPr>
          <p:spPr>
            <a:xfrm>
              <a:off x="5476575" y="2088225"/>
              <a:ext cx="551850" cy="1000"/>
            </a:xfrm>
            <a:custGeom>
              <a:avLst/>
              <a:gdLst/>
              <a:ahLst/>
              <a:cxnLst/>
              <a:rect l="l" t="t" r="r" b="b"/>
              <a:pathLst>
                <a:path w="22074" h="4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40"/>
                    <a:pt x="20" y="40"/>
                  </a:cubicBezTo>
                  <a:lnTo>
                    <a:pt x="22053" y="40"/>
                  </a:lnTo>
                  <a:cubicBezTo>
                    <a:pt x="22064" y="40"/>
                    <a:pt x="22073" y="30"/>
                    <a:pt x="22073" y="20"/>
                  </a:cubicBezTo>
                  <a:cubicBezTo>
                    <a:pt x="22073" y="10"/>
                    <a:pt x="22064" y="0"/>
                    <a:pt x="22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8"/>
            <p:cNvSpPr/>
            <p:nvPr/>
          </p:nvSpPr>
          <p:spPr>
            <a:xfrm>
              <a:off x="5475575" y="2101750"/>
              <a:ext cx="553100" cy="1025"/>
            </a:xfrm>
            <a:custGeom>
              <a:avLst/>
              <a:gdLst/>
              <a:ahLst/>
              <a:cxnLst/>
              <a:rect l="l" t="t" r="r" b="b"/>
              <a:pathLst>
                <a:path w="22124" h="41" extrusionOk="0">
                  <a:moveTo>
                    <a:pt x="21" y="1"/>
                  </a:moveTo>
                  <a:cubicBezTo>
                    <a:pt x="10" y="1"/>
                    <a:pt x="1" y="10"/>
                    <a:pt x="1" y="21"/>
                  </a:cubicBezTo>
                  <a:cubicBezTo>
                    <a:pt x="1" y="30"/>
                    <a:pt x="10" y="40"/>
                    <a:pt x="21" y="40"/>
                  </a:cubicBezTo>
                  <a:lnTo>
                    <a:pt x="22104" y="40"/>
                  </a:lnTo>
                  <a:cubicBezTo>
                    <a:pt x="22113" y="40"/>
                    <a:pt x="22123" y="30"/>
                    <a:pt x="22123" y="21"/>
                  </a:cubicBezTo>
                  <a:cubicBezTo>
                    <a:pt x="22123" y="10"/>
                    <a:pt x="22113" y="1"/>
                    <a:pt x="22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8"/>
            <p:cNvSpPr/>
            <p:nvPr/>
          </p:nvSpPr>
          <p:spPr>
            <a:xfrm>
              <a:off x="5474825" y="2115275"/>
              <a:ext cx="554075" cy="1025"/>
            </a:xfrm>
            <a:custGeom>
              <a:avLst/>
              <a:gdLst/>
              <a:ahLst/>
              <a:cxnLst/>
              <a:rect l="l" t="t" r="r" b="b"/>
              <a:pathLst>
                <a:path w="22163" h="41" extrusionOk="0">
                  <a:moveTo>
                    <a:pt x="21" y="1"/>
                  </a:moveTo>
                  <a:cubicBezTo>
                    <a:pt x="11" y="1"/>
                    <a:pt x="1" y="11"/>
                    <a:pt x="1" y="20"/>
                  </a:cubicBezTo>
                  <a:cubicBezTo>
                    <a:pt x="1" y="31"/>
                    <a:pt x="11" y="40"/>
                    <a:pt x="21" y="40"/>
                  </a:cubicBezTo>
                  <a:lnTo>
                    <a:pt x="22143" y="40"/>
                  </a:lnTo>
                  <a:cubicBezTo>
                    <a:pt x="22153" y="40"/>
                    <a:pt x="22163" y="31"/>
                    <a:pt x="22163" y="20"/>
                  </a:cubicBezTo>
                  <a:cubicBezTo>
                    <a:pt x="22163" y="11"/>
                    <a:pt x="22153" y="1"/>
                    <a:pt x="22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8"/>
            <p:cNvSpPr/>
            <p:nvPr/>
          </p:nvSpPr>
          <p:spPr>
            <a:xfrm>
              <a:off x="5473850" y="2128825"/>
              <a:ext cx="555300" cy="1000"/>
            </a:xfrm>
            <a:custGeom>
              <a:avLst/>
              <a:gdLst/>
              <a:ahLst/>
              <a:cxnLst/>
              <a:rect l="l" t="t" r="r" b="b"/>
              <a:pathLst>
                <a:path w="22212" h="40" extrusionOk="0">
                  <a:moveTo>
                    <a:pt x="20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29"/>
                    <a:pt x="11" y="40"/>
                    <a:pt x="20" y="40"/>
                  </a:cubicBezTo>
                  <a:lnTo>
                    <a:pt x="22192" y="40"/>
                  </a:lnTo>
                  <a:cubicBezTo>
                    <a:pt x="22202" y="40"/>
                    <a:pt x="22212" y="29"/>
                    <a:pt x="22212" y="20"/>
                  </a:cubicBezTo>
                  <a:cubicBezTo>
                    <a:pt x="22212" y="10"/>
                    <a:pt x="22202" y="0"/>
                    <a:pt x="2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8"/>
            <p:cNvSpPr/>
            <p:nvPr/>
          </p:nvSpPr>
          <p:spPr>
            <a:xfrm>
              <a:off x="5473125" y="2142350"/>
              <a:ext cx="556275" cy="1000"/>
            </a:xfrm>
            <a:custGeom>
              <a:avLst/>
              <a:gdLst/>
              <a:ahLst/>
              <a:cxnLst/>
              <a:rect l="l" t="t" r="r" b="b"/>
              <a:pathLst>
                <a:path w="22251" h="40" extrusionOk="0">
                  <a:moveTo>
                    <a:pt x="20" y="0"/>
                  </a:moveTo>
                  <a:cubicBezTo>
                    <a:pt x="0" y="0"/>
                    <a:pt x="0" y="10"/>
                    <a:pt x="0" y="20"/>
                  </a:cubicBezTo>
                  <a:cubicBezTo>
                    <a:pt x="0" y="30"/>
                    <a:pt x="0" y="40"/>
                    <a:pt x="20" y="40"/>
                  </a:cubicBezTo>
                  <a:lnTo>
                    <a:pt x="22231" y="40"/>
                  </a:lnTo>
                  <a:cubicBezTo>
                    <a:pt x="22250" y="40"/>
                    <a:pt x="22250" y="30"/>
                    <a:pt x="22250" y="20"/>
                  </a:cubicBezTo>
                  <a:cubicBezTo>
                    <a:pt x="22250" y="10"/>
                    <a:pt x="22250" y="0"/>
                    <a:pt x="22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8"/>
            <p:cNvSpPr/>
            <p:nvPr/>
          </p:nvSpPr>
          <p:spPr>
            <a:xfrm>
              <a:off x="5472150" y="2155875"/>
              <a:ext cx="557750" cy="1025"/>
            </a:xfrm>
            <a:custGeom>
              <a:avLst/>
              <a:gdLst/>
              <a:ahLst/>
              <a:cxnLst/>
              <a:rect l="l" t="t" r="r" b="b"/>
              <a:pathLst>
                <a:path w="22310" h="41" extrusionOk="0">
                  <a:moveTo>
                    <a:pt x="20" y="1"/>
                  </a:moveTo>
                  <a:cubicBezTo>
                    <a:pt x="10" y="1"/>
                    <a:pt x="0" y="10"/>
                    <a:pt x="0" y="21"/>
                  </a:cubicBezTo>
                  <a:cubicBezTo>
                    <a:pt x="0" y="30"/>
                    <a:pt x="10" y="40"/>
                    <a:pt x="20" y="40"/>
                  </a:cubicBezTo>
                  <a:lnTo>
                    <a:pt x="22289" y="40"/>
                  </a:lnTo>
                  <a:cubicBezTo>
                    <a:pt x="22300" y="40"/>
                    <a:pt x="22309" y="30"/>
                    <a:pt x="22309" y="21"/>
                  </a:cubicBezTo>
                  <a:cubicBezTo>
                    <a:pt x="22309" y="10"/>
                    <a:pt x="22300" y="1"/>
                    <a:pt x="22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8"/>
            <p:cNvSpPr/>
            <p:nvPr/>
          </p:nvSpPr>
          <p:spPr>
            <a:xfrm>
              <a:off x="5471150" y="2169400"/>
              <a:ext cx="559000" cy="1025"/>
            </a:xfrm>
            <a:custGeom>
              <a:avLst/>
              <a:gdLst/>
              <a:ahLst/>
              <a:cxnLst/>
              <a:rect l="l" t="t" r="r" b="b"/>
              <a:pathLst>
                <a:path w="22360" h="41" extrusionOk="0">
                  <a:moveTo>
                    <a:pt x="20" y="1"/>
                  </a:moveTo>
                  <a:cubicBezTo>
                    <a:pt x="10" y="1"/>
                    <a:pt x="1" y="11"/>
                    <a:pt x="1" y="20"/>
                  </a:cubicBezTo>
                  <a:cubicBezTo>
                    <a:pt x="1" y="31"/>
                    <a:pt x="10" y="40"/>
                    <a:pt x="20" y="40"/>
                  </a:cubicBezTo>
                  <a:lnTo>
                    <a:pt x="22340" y="40"/>
                  </a:lnTo>
                  <a:cubicBezTo>
                    <a:pt x="22349" y="40"/>
                    <a:pt x="22359" y="31"/>
                    <a:pt x="22359" y="20"/>
                  </a:cubicBezTo>
                  <a:cubicBezTo>
                    <a:pt x="22359" y="11"/>
                    <a:pt x="22349" y="1"/>
                    <a:pt x="22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8"/>
            <p:cNvSpPr/>
            <p:nvPr/>
          </p:nvSpPr>
          <p:spPr>
            <a:xfrm>
              <a:off x="5470400" y="2182950"/>
              <a:ext cx="559975" cy="1000"/>
            </a:xfrm>
            <a:custGeom>
              <a:avLst/>
              <a:gdLst/>
              <a:ahLst/>
              <a:cxnLst/>
              <a:rect l="l" t="t" r="r" b="b"/>
              <a:pathLst>
                <a:path w="22399" h="40" extrusionOk="0">
                  <a:moveTo>
                    <a:pt x="21" y="0"/>
                  </a:moveTo>
                  <a:cubicBezTo>
                    <a:pt x="11" y="0"/>
                    <a:pt x="1" y="10"/>
                    <a:pt x="1" y="20"/>
                  </a:cubicBezTo>
                  <a:cubicBezTo>
                    <a:pt x="1" y="30"/>
                    <a:pt x="11" y="40"/>
                    <a:pt x="21" y="40"/>
                  </a:cubicBezTo>
                  <a:lnTo>
                    <a:pt x="22379" y="40"/>
                  </a:lnTo>
                  <a:cubicBezTo>
                    <a:pt x="22389" y="40"/>
                    <a:pt x="22399" y="30"/>
                    <a:pt x="22399" y="20"/>
                  </a:cubicBezTo>
                  <a:cubicBezTo>
                    <a:pt x="22399" y="10"/>
                    <a:pt x="22389" y="0"/>
                    <a:pt x="22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8"/>
            <p:cNvSpPr/>
            <p:nvPr/>
          </p:nvSpPr>
          <p:spPr>
            <a:xfrm>
              <a:off x="5469425" y="2196475"/>
              <a:ext cx="561225" cy="1000"/>
            </a:xfrm>
            <a:custGeom>
              <a:avLst/>
              <a:gdLst/>
              <a:ahLst/>
              <a:cxnLst/>
              <a:rect l="l" t="t" r="r" b="b"/>
              <a:pathLst>
                <a:path w="22449" h="40" extrusionOk="0">
                  <a:moveTo>
                    <a:pt x="20" y="0"/>
                  </a:moveTo>
                  <a:cubicBezTo>
                    <a:pt x="11" y="0"/>
                    <a:pt x="0" y="0"/>
                    <a:pt x="0" y="20"/>
                  </a:cubicBezTo>
                  <a:cubicBezTo>
                    <a:pt x="0" y="30"/>
                    <a:pt x="11" y="40"/>
                    <a:pt x="20" y="40"/>
                  </a:cubicBezTo>
                  <a:lnTo>
                    <a:pt x="22428" y="40"/>
                  </a:lnTo>
                  <a:cubicBezTo>
                    <a:pt x="22438" y="40"/>
                    <a:pt x="22448" y="30"/>
                    <a:pt x="22448" y="20"/>
                  </a:cubicBezTo>
                  <a:cubicBezTo>
                    <a:pt x="22448" y="0"/>
                    <a:pt x="22438" y="0"/>
                    <a:pt x="22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8"/>
            <p:cNvSpPr/>
            <p:nvPr/>
          </p:nvSpPr>
          <p:spPr>
            <a:xfrm>
              <a:off x="5468700" y="2210000"/>
              <a:ext cx="562175" cy="1025"/>
            </a:xfrm>
            <a:custGeom>
              <a:avLst/>
              <a:gdLst/>
              <a:ahLst/>
              <a:cxnLst/>
              <a:rect l="l" t="t" r="r" b="b"/>
              <a:pathLst>
                <a:path w="22487" h="41" extrusionOk="0">
                  <a:moveTo>
                    <a:pt x="20" y="1"/>
                  </a:moveTo>
                  <a:cubicBezTo>
                    <a:pt x="10" y="1"/>
                    <a:pt x="0" y="1"/>
                    <a:pt x="0" y="21"/>
                  </a:cubicBezTo>
                  <a:cubicBezTo>
                    <a:pt x="0" y="30"/>
                    <a:pt x="10" y="40"/>
                    <a:pt x="20" y="40"/>
                  </a:cubicBezTo>
                  <a:lnTo>
                    <a:pt x="22467" y="40"/>
                  </a:lnTo>
                  <a:cubicBezTo>
                    <a:pt x="22477" y="40"/>
                    <a:pt x="22486" y="30"/>
                    <a:pt x="22486" y="21"/>
                  </a:cubicBezTo>
                  <a:cubicBezTo>
                    <a:pt x="22486" y="1"/>
                    <a:pt x="22477" y="1"/>
                    <a:pt x="22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8"/>
            <p:cNvSpPr/>
            <p:nvPr/>
          </p:nvSpPr>
          <p:spPr>
            <a:xfrm>
              <a:off x="5467700" y="2223300"/>
              <a:ext cx="563425" cy="1250"/>
            </a:xfrm>
            <a:custGeom>
              <a:avLst/>
              <a:gdLst/>
              <a:ahLst/>
              <a:cxnLst/>
              <a:rect l="l" t="t" r="r" b="b"/>
              <a:pathLst>
                <a:path w="22537" h="50" extrusionOk="0">
                  <a:moveTo>
                    <a:pt x="21" y="0"/>
                  </a:moveTo>
                  <a:cubicBezTo>
                    <a:pt x="10" y="0"/>
                    <a:pt x="1" y="10"/>
                    <a:pt x="1" y="29"/>
                  </a:cubicBezTo>
                  <a:cubicBezTo>
                    <a:pt x="1" y="40"/>
                    <a:pt x="10" y="49"/>
                    <a:pt x="21" y="49"/>
                  </a:cubicBezTo>
                  <a:lnTo>
                    <a:pt x="22517" y="49"/>
                  </a:lnTo>
                  <a:cubicBezTo>
                    <a:pt x="22526" y="49"/>
                    <a:pt x="22537" y="40"/>
                    <a:pt x="22537" y="29"/>
                  </a:cubicBezTo>
                  <a:cubicBezTo>
                    <a:pt x="22537" y="10"/>
                    <a:pt x="22526" y="0"/>
                    <a:pt x="22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8"/>
            <p:cNvSpPr/>
            <p:nvPr/>
          </p:nvSpPr>
          <p:spPr>
            <a:xfrm>
              <a:off x="5466725" y="2236825"/>
              <a:ext cx="564900" cy="1250"/>
            </a:xfrm>
            <a:custGeom>
              <a:avLst/>
              <a:gdLst/>
              <a:ahLst/>
              <a:cxnLst/>
              <a:rect l="l" t="t" r="r" b="b"/>
              <a:pathLst>
                <a:path w="22596" h="50" extrusionOk="0">
                  <a:moveTo>
                    <a:pt x="20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40"/>
                    <a:pt x="10" y="50"/>
                    <a:pt x="20" y="50"/>
                  </a:cubicBezTo>
                  <a:lnTo>
                    <a:pt x="22576" y="50"/>
                  </a:lnTo>
                  <a:cubicBezTo>
                    <a:pt x="22585" y="50"/>
                    <a:pt x="22595" y="40"/>
                    <a:pt x="22595" y="20"/>
                  </a:cubicBezTo>
                  <a:cubicBezTo>
                    <a:pt x="22595" y="10"/>
                    <a:pt x="22585" y="0"/>
                    <a:pt x="2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8"/>
            <p:cNvSpPr/>
            <p:nvPr/>
          </p:nvSpPr>
          <p:spPr>
            <a:xfrm>
              <a:off x="5465975" y="2250350"/>
              <a:ext cx="565875" cy="1025"/>
            </a:xfrm>
            <a:custGeom>
              <a:avLst/>
              <a:gdLst/>
              <a:ahLst/>
              <a:cxnLst/>
              <a:rect l="l" t="t" r="r" b="b"/>
              <a:pathLst>
                <a:path w="22635" h="41" extrusionOk="0">
                  <a:moveTo>
                    <a:pt x="20" y="1"/>
                  </a:moveTo>
                  <a:cubicBezTo>
                    <a:pt x="11" y="1"/>
                    <a:pt x="1" y="10"/>
                    <a:pt x="1" y="20"/>
                  </a:cubicBezTo>
                  <a:cubicBezTo>
                    <a:pt x="1" y="40"/>
                    <a:pt x="11" y="40"/>
                    <a:pt x="20" y="40"/>
                  </a:cubicBezTo>
                  <a:lnTo>
                    <a:pt x="22615" y="40"/>
                  </a:lnTo>
                  <a:cubicBezTo>
                    <a:pt x="22625" y="40"/>
                    <a:pt x="22635" y="40"/>
                    <a:pt x="22635" y="20"/>
                  </a:cubicBezTo>
                  <a:cubicBezTo>
                    <a:pt x="22635" y="10"/>
                    <a:pt x="22625" y="1"/>
                    <a:pt x="22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8"/>
            <p:cNvSpPr/>
            <p:nvPr/>
          </p:nvSpPr>
          <p:spPr>
            <a:xfrm>
              <a:off x="5465000" y="2263875"/>
              <a:ext cx="567125" cy="1025"/>
            </a:xfrm>
            <a:custGeom>
              <a:avLst/>
              <a:gdLst/>
              <a:ahLst/>
              <a:cxnLst/>
              <a:rect l="l" t="t" r="r" b="b"/>
              <a:pathLst>
                <a:path w="22685" h="41" extrusionOk="0">
                  <a:moveTo>
                    <a:pt x="20" y="1"/>
                  </a:moveTo>
                  <a:cubicBezTo>
                    <a:pt x="11" y="1"/>
                    <a:pt x="0" y="11"/>
                    <a:pt x="0" y="20"/>
                  </a:cubicBezTo>
                  <a:cubicBezTo>
                    <a:pt x="0" y="31"/>
                    <a:pt x="11" y="40"/>
                    <a:pt x="20" y="40"/>
                  </a:cubicBezTo>
                  <a:lnTo>
                    <a:pt x="22664" y="40"/>
                  </a:lnTo>
                  <a:cubicBezTo>
                    <a:pt x="22674" y="40"/>
                    <a:pt x="22684" y="31"/>
                    <a:pt x="22684" y="20"/>
                  </a:cubicBezTo>
                  <a:cubicBezTo>
                    <a:pt x="22684" y="11"/>
                    <a:pt x="22674" y="1"/>
                    <a:pt x="22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8"/>
            <p:cNvSpPr/>
            <p:nvPr/>
          </p:nvSpPr>
          <p:spPr>
            <a:xfrm>
              <a:off x="5464275" y="2277425"/>
              <a:ext cx="568075" cy="1000"/>
            </a:xfrm>
            <a:custGeom>
              <a:avLst/>
              <a:gdLst/>
              <a:ahLst/>
              <a:cxnLst/>
              <a:rect l="l" t="t" r="r" b="b"/>
              <a:pathLst>
                <a:path w="22723" h="4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29"/>
                    <a:pt x="10" y="40"/>
                    <a:pt x="20" y="40"/>
                  </a:cubicBezTo>
                  <a:lnTo>
                    <a:pt x="22703" y="40"/>
                  </a:lnTo>
                  <a:cubicBezTo>
                    <a:pt x="22713" y="40"/>
                    <a:pt x="22723" y="29"/>
                    <a:pt x="22723" y="20"/>
                  </a:cubicBezTo>
                  <a:cubicBezTo>
                    <a:pt x="22723" y="10"/>
                    <a:pt x="22713" y="0"/>
                    <a:pt x="22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8"/>
            <p:cNvSpPr/>
            <p:nvPr/>
          </p:nvSpPr>
          <p:spPr>
            <a:xfrm>
              <a:off x="5463275" y="2290950"/>
              <a:ext cx="569325" cy="1000"/>
            </a:xfrm>
            <a:custGeom>
              <a:avLst/>
              <a:gdLst/>
              <a:ahLst/>
              <a:cxnLst/>
              <a:rect l="l" t="t" r="r" b="b"/>
              <a:pathLst>
                <a:path w="22773" h="40" extrusionOk="0">
                  <a:moveTo>
                    <a:pt x="21" y="0"/>
                  </a:moveTo>
                  <a:cubicBezTo>
                    <a:pt x="10" y="0"/>
                    <a:pt x="1" y="10"/>
                    <a:pt x="1" y="20"/>
                  </a:cubicBezTo>
                  <a:cubicBezTo>
                    <a:pt x="1" y="30"/>
                    <a:pt x="10" y="40"/>
                    <a:pt x="21" y="40"/>
                  </a:cubicBezTo>
                  <a:lnTo>
                    <a:pt x="22753" y="40"/>
                  </a:lnTo>
                  <a:cubicBezTo>
                    <a:pt x="22763" y="40"/>
                    <a:pt x="22773" y="30"/>
                    <a:pt x="22773" y="20"/>
                  </a:cubicBezTo>
                  <a:cubicBezTo>
                    <a:pt x="22773" y="10"/>
                    <a:pt x="22763" y="0"/>
                    <a:pt x="2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8"/>
            <p:cNvSpPr/>
            <p:nvPr/>
          </p:nvSpPr>
          <p:spPr>
            <a:xfrm>
              <a:off x="5462300" y="2304475"/>
              <a:ext cx="570550" cy="1025"/>
            </a:xfrm>
            <a:custGeom>
              <a:avLst/>
              <a:gdLst/>
              <a:ahLst/>
              <a:cxnLst/>
              <a:rect l="l" t="t" r="r" b="b"/>
              <a:pathLst>
                <a:path w="22822" h="41" extrusionOk="0">
                  <a:moveTo>
                    <a:pt x="30" y="1"/>
                  </a:moveTo>
                  <a:cubicBezTo>
                    <a:pt x="10" y="1"/>
                    <a:pt x="0" y="10"/>
                    <a:pt x="0" y="21"/>
                  </a:cubicBezTo>
                  <a:cubicBezTo>
                    <a:pt x="0" y="30"/>
                    <a:pt x="10" y="40"/>
                    <a:pt x="30" y="40"/>
                  </a:cubicBezTo>
                  <a:lnTo>
                    <a:pt x="22802" y="40"/>
                  </a:lnTo>
                  <a:cubicBezTo>
                    <a:pt x="22812" y="40"/>
                    <a:pt x="22821" y="30"/>
                    <a:pt x="22821" y="21"/>
                  </a:cubicBezTo>
                  <a:cubicBezTo>
                    <a:pt x="22821" y="10"/>
                    <a:pt x="22812" y="1"/>
                    <a:pt x="22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8"/>
            <p:cNvSpPr/>
            <p:nvPr/>
          </p:nvSpPr>
          <p:spPr>
            <a:xfrm>
              <a:off x="5461550" y="2318000"/>
              <a:ext cx="571775" cy="1025"/>
            </a:xfrm>
            <a:custGeom>
              <a:avLst/>
              <a:gdLst/>
              <a:ahLst/>
              <a:cxnLst/>
              <a:rect l="l" t="t" r="r" b="b"/>
              <a:pathLst>
                <a:path w="22871" h="41" extrusionOk="0">
                  <a:moveTo>
                    <a:pt x="20" y="1"/>
                  </a:moveTo>
                  <a:cubicBezTo>
                    <a:pt x="11" y="1"/>
                    <a:pt x="1" y="11"/>
                    <a:pt x="1" y="20"/>
                  </a:cubicBezTo>
                  <a:cubicBezTo>
                    <a:pt x="1" y="31"/>
                    <a:pt x="11" y="40"/>
                    <a:pt x="20" y="40"/>
                  </a:cubicBezTo>
                  <a:lnTo>
                    <a:pt x="22842" y="40"/>
                  </a:lnTo>
                  <a:cubicBezTo>
                    <a:pt x="22861" y="40"/>
                    <a:pt x="22871" y="31"/>
                    <a:pt x="22871" y="20"/>
                  </a:cubicBezTo>
                  <a:cubicBezTo>
                    <a:pt x="22871" y="11"/>
                    <a:pt x="22861" y="1"/>
                    <a:pt x="228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8"/>
            <p:cNvSpPr/>
            <p:nvPr/>
          </p:nvSpPr>
          <p:spPr>
            <a:xfrm>
              <a:off x="5460575" y="2331550"/>
              <a:ext cx="573025" cy="1000"/>
            </a:xfrm>
            <a:custGeom>
              <a:avLst/>
              <a:gdLst/>
              <a:ahLst/>
              <a:cxnLst/>
              <a:rect l="l" t="t" r="r" b="b"/>
              <a:pathLst>
                <a:path w="22921" h="4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29"/>
                    <a:pt x="10" y="40"/>
                    <a:pt x="20" y="40"/>
                  </a:cubicBezTo>
                  <a:lnTo>
                    <a:pt x="22900" y="40"/>
                  </a:lnTo>
                  <a:cubicBezTo>
                    <a:pt x="22910" y="40"/>
                    <a:pt x="22920" y="29"/>
                    <a:pt x="22920" y="20"/>
                  </a:cubicBezTo>
                  <a:cubicBezTo>
                    <a:pt x="22920" y="10"/>
                    <a:pt x="22910" y="0"/>
                    <a:pt x="22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8"/>
            <p:cNvSpPr/>
            <p:nvPr/>
          </p:nvSpPr>
          <p:spPr>
            <a:xfrm>
              <a:off x="5459850" y="2345075"/>
              <a:ext cx="573975" cy="1000"/>
            </a:xfrm>
            <a:custGeom>
              <a:avLst/>
              <a:gdLst/>
              <a:ahLst/>
              <a:cxnLst/>
              <a:rect l="l" t="t" r="r" b="b"/>
              <a:pathLst>
                <a:path w="22959" h="4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40"/>
                    <a:pt x="20" y="40"/>
                  </a:cubicBezTo>
                  <a:lnTo>
                    <a:pt x="22939" y="40"/>
                  </a:lnTo>
                  <a:cubicBezTo>
                    <a:pt x="22949" y="40"/>
                    <a:pt x="22959" y="30"/>
                    <a:pt x="22959" y="20"/>
                  </a:cubicBezTo>
                  <a:cubicBezTo>
                    <a:pt x="22959" y="10"/>
                    <a:pt x="22949" y="0"/>
                    <a:pt x="229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8"/>
            <p:cNvSpPr/>
            <p:nvPr/>
          </p:nvSpPr>
          <p:spPr>
            <a:xfrm>
              <a:off x="5458850" y="2358600"/>
              <a:ext cx="575225" cy="1025"/>
            </a:xfrm>
            <a:custGeom>
              <a:avLst/>
              <a:gdLst/>
              <a:ahLst/>
              <a:cxnLst/>
              <a:rect l="l" t="t" r="r" b="b"/>
              <a:pathLst>
                <a:path w="23009" h="41" extrusionOk="0">
                  <a:moveTo>
                    <a:pt x="20" y="1"/>
                  </a:moveTo>
                  <a:cubicBezTo>
                    <a:pt x="10" y="1"/>
                    <a:pt x="1" y="10"/>
                    <a:pt x="1" y="21"/>
                  </a:cubicBezTo>
                  <a:cubicBezTo>
                    <a:pt x="1" y="30"/>
                    <a:pt x="10" y="40"/>
                    <a:pt x="20" y="40"/>
                  </a:cubicBezTo>
                  <a:lnTo>
                    <a:pt x="22989" y="40"/>
                  </a:lnTo>
                  <a:cubicBezTo>
                    <a:pt x="22999" y="40"/>
                    <a:pt x="23009" y="30"/>
                    <a:pt x="23009" y="21"/>
                  </a:cubicBezTo>
                  <a:cubicBezTo>
                    <a:pt x="23009" y="10"/>
                    <a:pt x="22999" y="1"/>
                    <a:pt x="22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8"/>
            <p:cNvSpPr/>
            <p:nvPr/>
          </p:nvSpPr>
          <p:spPr>
            <a:xfrm>
              <a:off x="5457875" y="2372125"/>
              <a:ext cx="576450" cy="1025"/>
            </a:xfrm>
            <a:custGeom>
              <a:avLst/>
              <a:gdLst/>
              <a:ahLst/>
              <a:cxnLst/>
              <a:rect l="l" t="t" r="r" b="b"/>
              <a:pathLst>
                <a:path w="23058" h="41" extrusionOk="0">
                  <a:moveTo>
                    <a:pt x="29" y="1"/>
                  </a:moveTo>
                  <a:cubicBezTo>
                    <a:pt x="10" y="1"/>
                    <a:pt x="0" y="11"/>
                    <a:pt x="0" y="20"/>
                  </a:cubicBezTo>
                  <a:cubicBezTo>
                    <a:pt x="0" y="31"/>
                    <a:pt x="10" y="40"/>
                    <a:pt x="29" y="40"/>
                  </a:cubicBezTo>
                  <a:lnTo>
                    <a:pt x="23038" y="40"/>
                  </a:lnTo>
                  <a:cubicBezTo>
                    <a:pt x="23048" y="40"/>
                    <a:pt x="23057" y="31"/>
                    <a:pt x="23057" y="20"/>
                  </a:cubicBezTo>
                  <a:cubicBezTo>
                    <a:pt x="23057" y="11"/>
                    <a:pt x="23048" y="1"/>
                    <a:pt x="23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8"/>
            <p:cNvSpPr/>
            <p:nvPr/>
          </p:nvSpPr>
          <p:spPr>
            <a:xfrm>
              <a:off x="5457125" y="2385675"/>
              <a:ext cx="577450" cy="1000"/>
            </a:xfrm>
            <a:custGeom>
              <a:avLst/>
              <a:gdLst/>
              <a:ahLst/>
              <a:cxnLst/>
              <a:rect l="l" t="t" r="r" b="b"/>
              <a:pathLst>
                <a:path w="23098" h="40" extrusionOk="0">
                  <a:moveTo>
                    <a:pt x="20" y="0"/>
                  </a:moveTo>
                  <a:cubicBezTo>
                    <a:pt x="11" y="0"/>
                    <a:pt x="0" y="10"/>
                    <a:pt x="0" y="20"/>
                  </a:cubicBezTo>
                  <a:cubicBezTo>
                    <a:pt x="0" y="29"/>
                    <a:pt x="11" y="40"/>
                    <a:pt x="20" y="40"/>
                  </a:cubicBezTo>
                  <a:lnTo>
                    <a:pt x="23078" y="40"/>
                  </a:lnTo>
                  <a:cubicBezTo>
                    <a:pt x="23087" y="40"/>
                    <a:pt x="23098" y="29"/>
                    <a:pt x="23098" y="20"/>
                  </a:cubicBezTo>
                  <a:cubicBezTo>
                    <a:pt x="23098" y="10"/>
                    <a:pt x="23087" y="0"/>
                    <a:pt x="23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8"/>
            <p:cNvSpPr/>
            <p:nvPr/>
          </p:nvSpPr>
          <p:spPr>
            <a:xfrm>
              <a:off x="5456150" y="2399200"/>
              <a:ext cx="578650" cy="1000"/>
            </a:xfrm>
            <a:custGeom>
              <a:avLst/>
              <a:gdLst/>
              <a:ahLst/>
              <a:cxnLst/>
              <a:rect l="l" t="t" r="r" b="b"/>
              <a:pathLst>
                <a:path w="23146" h="40" extrusionOk="0">
                  <a:moveTo>
                    <a:pt x="20" y="0"/>
                  </a:moveTo>
                  <a:cubicBezTo>
                    <a:pt x="10" y="0"/>
                    <a:pt x="0" y="10"/>
                    <a:pt x="0" y="20"/>
                  </a:cubicBezTo>
                  <a:cubicBezTo>
                    <a:pt x="0" y="30"/>
                    <a:pt x="10" y="40"/>
                    <a:pt x="20" y="40"/>
                  </a:cubicBezTo>
                  <a:lnTo>
                    <a:pt x="23126" y="40"/>
                  </a:lnTo>
                  <a:cubicBezTo>
                    <a:pt x="23146" y="40"/>
                    <a:pt x="23146" y="30"/>
                    <a:pt x="23146" y="20"/>
                  </a:cubicBezTo>
                  <a:cubicBezTo>
                    <a:pt x="23146" y="10"/>
                    <a:pt x="23146" y="0"/>
                    <a:pt x="23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8"/>
            <p:cNvSpPr/>
            <p:nvPr/>
          </p:nvSpPr>
          <p:spPr>
            <a:xfrm>
              <a:off x="5441375" y="2419850"/>
              <a:ext cx="610925" cy="1025"/>
            </a:xfrm>
            <a:custGeom>
              <a:avLst/>
              <a:gdLst/>
              <a:ahLst/>
              <a:cxnLst/>
              <a:rect l="l" t="t" r="r" b="b"/>
              <a:pathLst>
                <a:path w="24437" h="41" extrusionOk="0">
                  <a:moveTo>
                    <a:pt x="20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31"/>
                    <a:pt x="11" y="40"/>
                    <a:pt x="20" y="40"/>
                  </a:cubicBezTo>
                  <a:lnTo>
                    <a:pt x="24416" y="40"/>
                  </a:lnTo>
                  <a:cubicBezTo>
                    <a:pt x="24426" y="40"/>
                    <a:pt x="24436" y="31"/>
                    <a:pt x="24436" y="21"/>
                  </a:cubicBezTo>
                  <a:cubicBezTo>
                    <a:pt x="24436" y="11"/>
                    <a:pt x="24426" y="1"/>
                    <a:pt x="24416" y="1"/>
                  </a:cubicBezTo>
                  <a:close/>
                </a:path>
              </a:pathLst>
            </a:custGeom>
            <a:solidFill>
              <a:srgbClr val="28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8"/>
            <p:cNvSpPr/>
            <p:nvPr/>
          </p:nvSpPr>
          <p:spPr>
            <a:xfrm>
              <a:off x="5621475" y="2118225"/>
              <a:ext cx="249000" cy="192200"/>
            </a:xfrm>
            <a:custGeom>
              <a:avLst/>
              <a:gdLst/>
              <a:ahLst/>
              <a:cxnLst/>
              <a:rect l="l" t="t" r="r" b="b"/>
              <a:pathLst>
                <a:path w="9960" h="7688" extrusionOk="0">
                  <a:moveTo>
                    <a:pt x="8227" y="1"/>
                  </a:moveTo>
                  <a:lnTo>
                    <a:pt x="5944" y="3436"/>
                  </a:lnTo>
                  <a:lnTo>
                    <a:pt x="4901" y="2137"/>
                  </a:lnTo>
                  <a:lnTo>
                    <a:pt x="3267" y="4813"/>
                  </a:lnTo>
                  <a:lnTo>
                    <a:pt x="2244" y="3603"/>
                  </a:lnTo>
                  <a:lnTo>
                    <a:pt x="0" y="7687"/>
                  </a:lnTo>
                  <a:lnTo>
                    <a:pt x="2293" y="5935"/>
                  </a:lnTo>
                  <a:lnTo>
                    <a:pt x="3396" y="7441"/>
                  </a:lnTo>
                  <a:lnTo>
                    <a:pt x="5167" y="4813"/>
                  </a:lnTo>
                  <a:lnTo>
                    <a:pt x="6191" y="6250"/>
                  </a:lnTo>
                  <a:lnTo>
                    <a:pt x="9959" y="2137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8"/>
            <p:cNvSpPr/>
            <p:nvPr/>
          </p:nvSpPr>
          <p:spPr>
            <a:xfrm>
              <a:off x="6217825" y="2266350"/>
              <a:ext cx="126250" cy="205200"/>
            </a:xfrm>
            <a:custGeom>
              <a:avLst/>
              <a:gdLst/>
              <a:ahLst/>
              <a:cxnLst/>
              <a:rect l="l" t="t" r="r" b="b"/>
              <a:pathLst>
                <a:path w="5050" h="8208" extrusionOk="0">
                  <a:moveTo>
                    <a:pt x="31" y="0"/>
                  </a:moveTo>
                  <a:lnTo>
                    <a:pt x="1" y="8207"/>
                  </a:lnTo>
                  <a:lnTo>
                    <a:pt x="5049" y="8207"/>
                  </a:lnTo>
                  <a:lnTo>
                    <a:pt x="4508" y="3563"/>
                  </a:lnTo>
                  <a:lnTo>
                    <a:pt x="4508" y="3494"/>
                  </a:lnTo>
                  <a:lnTo>
                    <a:pt x="4350" y="1968"/>
                  </a:lnTo>
                  <a:lnTo>
                    <a:pt x="4341" y="1821"/>
                  </a:lnTo>
                  <a:lnTo>
                    <a:pt x="4331" y="180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8"/>
            <p:cNvSpPr/>
            <p:nvPr/>
          </p:nvSpPr>
          <p:spPr>
            <a:xfrm>
              <a:off x="6271950" y="2311875"/>
              <a:ext cx="58575" cy="41850"/>
            </a:xfrm>
            <a:custGeom>
              <a:avLst/>
              <a:gdLst/>
              <a:ahLst/>
              <a:cxnLst/>
              <a:rect l="l" t="t" r="r" b="b"/>
              <a:pathLst>
                <a:path w="2343" h="1674" extrusionOk="0">
                  <a:moveTo>
                    <a:pt x="1" y="0"/>
                  </a:moveTo>
                  <a:cubicBezTo>
                    <a:pt x="99" y="945"/>
                    <a:pt x="897" y="1673"/>
                    <a:pt x="1870" y="1673"/>
                  </a:cubicBezTo>
                  <a:lnTo>
                    <a:pt x="2343" y="1673"/>
                  </a:lnTo>
                  <a:lnTo>
                    <a:pt x="2185" y="147"/>
                  </a:lnTo>
                  <a:lnTo>
                    <a:pt x="2176" y="0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8"/>
            <p:cNvSpPr/>
            <p:nvPr/>
          </p:nvSpPr>
          <p:spPr>
            <a:xfrm>
              <a:off x="6039475" y="2097575"/>
              <a:ext cx="179125" cy="373975"/>
            </a:xfrm>
            <a:custGeom>
              <a:avLst/>
              <a:gdLst/>
              <a:ahLst/>
              <a:cxnLst/>
              <a:rect l="l" t="t" r="r" b="b"/>
              <a:pathLst>
                <a:path w="7165" h="14959" extrusionOk="0">
                  <a:moveTo>
                    <a:pt x="492" y="817"/>
                  </a:moveTo>
                  <a:lnTo>
                    <a:pt x="3080" y="955"/>
                  </a:lnTo>
                  <a:cubicBezTo>
                    <a:pt x="4064" y="1181"/>
                    <a:pt x="4871" y="1880"/>
                    <a:pt x="5236" y="2815"/>
                  </a:cubicBezTo>
                  <a:lnTo>
                    <a:pt x="6810" y="6751"/>
                  </a:lnTo>
                  <a:lnTo>
                    <a:pt x="788" y="6633"/>
                  </a:lnTo>
                  <a:lnTo>
                    <a:pt x="492" y="817"/>
                  </a:lnTo>
                  <a:close/>
                  <a:moveTo>
                    <a:pt x="0" y="0"/>
                  </a:moveTo>
                  <a:lnTo>
                    <a:pt x="502" y="14958"/>
                  </a:lnTo>
                  <a:lnTo>
                    <a:pt x="7135" y="14958"/>
                  </a:lnTo>
                  <a:lnTo>
                    <a:pt x="7165" y="6840"/>
                  </a:lnTo>
                  <a:lnTo>
                    <a:pt x="6328" y="3612"/>
                  </a:lnTo>
                  <a:cubicBezTo>
                    <a:pt x="5875" y="1880"/>
                    <a:pt x="4468" y="551"/>
                    <a:pt x="2716" y="1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8"/>
            <p:cNvSpPr/>
            <p:nvPr/>
          </p:nvSpPr>
          <p:spPr>
            <a:xfrm>
              <a:off x="6217325" y="2268075"/>
              <a:ext cx="1775" cy="170500"/>
            </a:xfrm>
            <a:custGeom>
              <a:avLst/>
              <a:gdLst/>
              <a:ahLst/>
              <a:cxnLst/>
              <a:rect l="l" t="t" r="r" b="b"/>
              <a:pathLst>
                <a:path w="71" h="6820" extrusionOk="0">
                  <a:moveTo>
                    <a:pt x="51" y="0"/>
                  </a:moveTo>
                  <a:cubicBezTo>
                    <a:pt x="31" y="0"/>
                    <a:pt x="31" y="10"/>
                    <a:pt x="31" y="20"/>
                  </a:cubicBezTo>
                  <a:lnTo>
                    <a:pt x="1" y="6800"/>
                  </a:lnTo>
                  <a:cubicBezTo>
                    <a:pt x="1" y="6820"/>
                    <a:pt x="11" y="6820"/>
                    <a:pt x="21" y="6820"/>
                  </a:cubicBezTo>
                  <a:cubicBezTo>
                    <a:pt x="31" y="6820"/>
                    <a:pt x="40" y="6820"/>
                    <a:pt x="40" y="6800"/>
                  </a:cubicBezTo>
                  <a:lnTo>
                    <a:pt x="70" y="20"/>
                  </a:lnTo>
                  <a:cubicBezTo>
                    <a:pt x="70" y="10"/>
                    <a:pt x="60" y="0"/>
                    <a:pt x="51" y="0"/>
                  </a:cubicBezTo>
                  <a:close/>
                </a:path>
              </a:pathLst>
            </a:custGeom>
            <a:solidFill>
              <a:srgbClr val="28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8"/>
            <p:cNvSpPr/>
            <p:nvPr/>
          </p:nvSpPr>
          <p:spPr>
            <a:xfrm>
              <a:off x="6069725" y="2295125"/>
              <a:ext cx="55625" cy="14300"/>
            </a:xfrm>
            <a:custGeom>
              <a:avLst/>
              <a:gdLst/>
              <a:ahLst/>
              <a:cxnLst/>
              <a:rect l="l" t="t" r="r" b="b"/>
              <a:pathLst>
                <a:path w="2225" h="572" extrusionOk="0">
                  <a:moveTo>
                    <a:pt x="0" y="1"/>
                  </a:moveTo>
                  <a:cubicBezTo>
                    <a:pt x="0" y="316"/>
                    <a:pt x="256" y="572"/>
                    <a:pt x="571" y="572"/>
                  </a:cubicBezTo>
                  <a:lnTo>
                    <a:pt x="1654" y="572"/>
                  </a:lnTo>
                  <a:cubicBezTo>
                    <a:pt x="1969" y="572"/>
                    <a:pt x="2224" y="316"/>
                    <a:pt x="2224" y="1"/>
                  </a:cubicBez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8"/>
            <p:cNvSpPr/>
            <p:nvPr/>
          </p:nvSpPr>
          <p:spPr>
            <a:xfrm>
              <a:off x="5425400" y="2438075"/>
              <a:ext cx="918675" cy="33475"/>
            </a:xfrm>
            <a:custGeom>
              <a:avLst/>
              <a:gdLst/>
              <a:ahLst/>
              <a:cxnLst/>
              <a:rect l="l" t="t" r="r" b="b"/>
              <a:pathLst>
                <a:path w="36747" h="1339" extrusionOk="0">
                  <a:moveTo>
                    <a:pt x="0" y="0"/>
                  </a:moveTo>
                  <a:lnTo>
                    <a:pt x="0" y="1338"/>
                  </a:lnTo>
                  <a:lnTo>
                    <a:pt x="36746" y="1338"/>
                  </a:lnTo>
                  <a:lnTo>
                    <a:pt x="36746" y="0"/>
                  </a:ln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8"/>
            <p:cNvSpPr/>
            <p:nvPr/>
          </p:nvSpPr>
          <p:spPr>
            <a:xfrm>
              <a:off x="6050525" y="2116750"/>
              <a:ext cx="160925" cy="150850"/>
            </a:xfrm>
            <a:custGeom>
              <a:avLst/>
              <a:gdLst/>
              <a:ahLst/>
              <a:cxnLst/>
              <a:rect l="l" t="t" r="r" b="b"/>
              <a:pathLst>
                <a:path w="6437" h="6034" extrusionOk="0">
                  <a:moveTo>
                    <a:pt x="99" y="99"/>
                  </a:moveTo>
                  <a:lnTo>
                    <a:pt x="2629" y="237"/>
                  </a:lnTo>
                  <a:cubicBezTo>
                    <a:pt x="3593" y="464"/>
                    <a:pt x="4390" y="1142"/>
                    <a:pt x="4754" y="2067"/>
                  </a:cubicBezTo>
                  <a:lnTo>
                    <a:pt x="6299" y="5935"/>
                  </a:lnTo>
                  <a:lnTo>
                    <a:pt x="394" y="5817"/>
                  </a:lnTo>
                  <a:lnTo>
                    <a:pt x="99" y="99"/>
                  </a:lnTo>
                  <a:close/>
                  <a:moveTo>
                    <a:pt x="1" y="1"/>
                  </a:moveTo>
                  <a:lnTo>
                    <a:pt x="306" y="5866"/>
                  </a:lnTo>
                  <a:lnTo>
                    <a:pt x="306" y="5905"/>
                  </a:lnTo>
                  <a:lnTo>
                    <a:pt x="6437" y="6034"/>
                  </a:lnTo>
                  <a:lnTo>
                    <a:pt x="4843" y="2028"/>
                  </a:lnTo>
                  <a:cubicBezTo>
                    <a:pt x="4469" y="1083"/>
                    <a:pt x="3642" y="375"/>
                    <a:pt x="2648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8"/>
            <p:cNvSpPr/>
            <p:nvPr/>
          </p:nvSpPr>
          <p:spPr>
            <a:xfrm>
              <a:off x="6089400" y="2427500"/>
              <a:ext cx="136325" cy="136325"/>
            </a:xfrm>
            <a:custGeom>
              <a:avLst/>
              <a:gdLst/>
              <a:ahLst/>
              <a:cxnLst/>
              <a:rect l="l" t="t" r="r" b="b"/>
              <a:pathLst>
                <a:path w="5453" h="5453" extrusionOk="0">
                  <a:moveTo>
                    <a:pt x="2727" y="0"/>
                  </a:moveTo>
                  <a:cubicBezTo>
                    <a:pt x="1221" y="0"/>
                    <a:pt x="1" y="1221"/>
                    <a:pt x="1" y="2726"/>
                  </a:cubicBezTo>
                  <a:cubicBezTo>
                    <a:pt x="1" y="4232"/>
                    <a:pt x="1221" y="5452"/>
                    <a:pt x="2727" y="5452"/>
                  </a:cubicBezTo>
                  <a:cubicBezTo>
                    <a:pt x="4232" y="5452"/>
                    <a:pt x="5453" y="4232"/>
                    <a:pt x="5453" y="2726"/>
                  </a:cubicBezTo>
                  <a:cubicBezTo>
                    <a:pt x="5453" y="1221"/>
                    <a:pt x="4232" y="0"/>
                    <a:pt x="2727" y="0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8"/>
            <p:cNvSpPr/>
            <p:nvPr/>
          </p:nvSpPr>
          <p:spPr>
            <a:xfrm>
              <a:off x="6116475" y="2454550"/>
              <a:ext cx="81950" cy="82200"/>
            </a:xfrm>
            <a:custGeom>
              <a:avLst/>
              <a:gdLst/>
              <a:ahLst/>
              <a:cxnLst/>
              <a:rect l="l" t="t" r="r" b="b"/>
              <a:pathLst>
                <a:path w="3278" h="3288" extrusionOk="0"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49"/>
                    <a:pt x="739" y="3288"/>
                    <a:pt x="1644" y="3288"/>
                  </a:cubicBezTo>
                  <a:cubicBezTo>
                    <a:pt x="2549" y="3288"/>
                    <a:pt x="3278" y="2549"/>
                    <a:pt x="3278" y="1644"/>
                  </a:cubicBezTo>
                  <a:cubicBezTo>
                    <a:pt x="3278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8"/>
            <p:cNvSpPr/>
            <p:nvPr/>
          </p:nvSpPr>
          <p:spPr>
            <a:xfrm>
              <a:off x="5526750" y="2427500"/>
              <a:ext cx="136325" cy="136325"/>
            </a:xfrm>
            <a:custGeom>
              <a:avLst/>
              <a:gdLst/>
              <a:ahLst/>
              <a:cxnLst/>
              <a:rect l="l" t="t" r="r" b="b"/>
              <a:pathLst>
                <a:path w="5453" h="5453" extrusionOk="0">
                  <a:moveTo>
                    <a:pt x="2726" y="0"/>
                  </a:moveTo>
                  <a:cubicBezTo>
                    <a:pt x="1221" y="0"/>
                    <a:pt x="1" y="1221"/>
                    <a:pt x="1" y="2726"/>
                  </a:cubicBezTo>
                  <a:cubicBezTo>
                    <a:pt x="1" y="4232"/>
                    <a:pt x="1221" y="5452"/>
                    <a:pt x="2726" y="5452"/>
                  </a:cubicBezTo>
                  <a:cubicBezTo>
                    <a:pt x="4232" y="5452"/>
                    <a:pt x="5453" y="4232"/>
                    <a:pt x="5453" y="2726"/>
                  </a:cubicBezTo>
                  <a:cubicBezTo>
                    <a:pt x="5453" y="1221"/>
                    <a:pt x="4232" y="0"/>
                    <a:pt x="2726" y="0"/>
                  </a:cubicBezTo>
                  <a:close/>
                </a:path>
              </a:pathLst>
            </a:custGeom>
            <a:solidFill>
              <a:srgbClr val="002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8"/>
            <p:cNvSpPr/>
            <p:nvPr/>
          </p:nvSpPr>
          <p:spPr>
            <a:xfrm>
              <a:off x="5553825" y="2454550"/>
              <a:ext cx="81925" cy="82200"/>
            </a:xfrm>
            <a:custGeom>
              <a:avLst/>
              <a:gdLst/>
              <a:ahLst/>
              <a:cxnLst/>
              <a:rect l="l" t="t" r="r" b="b"/>
              <a:pathLst>
                <a:path w="3277" h="3288" extrusionOk="0">
                  <a:moveTo>
                    <a:pt x="1643" y="1"/>
                  </a:moveTo>
                  <a:cubicBezTo>
                    <a:pt x="738" y="1"/>
                    <a:pt x="0" y="739"/>
                    <a:pt x="0" y="1644"/>
                  </a:cubicBezTo>
                  <a:cubicBezTo>
                    <a:pt x="0" y="2549"/>
                    <a:pt x="738" y="3288"/>
                    <a:pt x="1643" y="3288"/>
                  </a:cubicBezTo>
                  <a:cubicBezTo>
                    <a:pt x="2549" y="3288"/>
                    <a:pt x="3277" y="2549"/>
                    <a:pt x="3277" y="1644"/>
                  </a:cubicBezTo>
                  <a:cubicBezTo>
                    <a:pt x="3277" y="739"/>
                    <a:pt x="2549" y="1"/>
                    <a:pt x="1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8"/>
            <p:cNvSpPr/>
            <p:nvPr/>
          </p:nvSpPr>
          <p:spPr>
            <a:xfrm>
              <a:off x="6289675" y="2427500"/>
              <a:ext cx="56375" cy="44050"/>
            </a:xfrm>
            <a:custGeom>
              <a:avLst/>
              <a:gdLst/>
              <a:ahLst/>
              <a:cxnLst/>
              <a:rect l="l" t="t" r="r" b="b"/>
              <a:pathLst>
                <a:path w="2255" h="1762" extrusionOk="0">
                  <a:moveTo>
                    <a:pt x="99" y="0"/>
                  </a:moveTo>
                  <a:cubicBezTo>
                    <a:pt x="50" y="0"/>
                    <a:pt x="0" y="40"/>
                    <a:pt x="0" y="99"/>
                  </a:cubicBezTo>
                  <a:lnTo>
                    <a:pt x="0" y="1761"/>
                  </a:lnTo>
                  <a:lnTo>
                    <a:pt x="2254" y="1761"/>
                  </a:lnTo>
                  <a:lnTo>
                    <a:pt x="2254" y="0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8"/>
            <p:cNvSpPr/>
            <p:nvPr/>
          </p:nvSpPr>
          <p:spPr>
            <a:xfrm>
              <a:off x="6206275" y="2214925"/>
              <a:ext cx="41350" cy="57350"/>
            </a:xfrm>
            <a:custGeom>
              <a:avLst/>
              <a:gdLst/>
              <a:ahLst/>
              <a:cxnLst/>
              <a:rect l="l" t="t" r="r" b="b"/>
              <a:pathLst>
                <a:path w="1654" h="2294" extrusionOk="0">
                  <a:moveTo>
                    <a:pt x="0" y="1"/>
                  </a:moveTo>
                  <a:lnTo>
                    <a:pt x="0" y="2293"/>
                  </a:lnTo>
                  <a:lnTo>
                    <a:pt x="1654" y="2293"/>
                  </a:lnTo>
                  <a:lnTo>
                    <a:pt x="1654" y="1654"/>
                  </a:lnTo>
                  <a:cubicBezTo>
                    <a:pt x="1654" y="738"/>
                    <a:pt x="915" y="1"/>
                    <a:pt x="0" y="1"/>
                  </a:cubicBez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8"/>
            <p:cNvSpPr/>
            <p:nvPr/>
          </p:nvSpPr>
          <p:spPr>
            <a:xfrm>
              <a:off x="6205775" y="2214450"/>
              <a:ext cx="42350" cy="58300"/>
            </a:xfrm>
            <a:custGeom>
              <a:avLst/>
              <a:gdLst/>
              <a:ahLst/>
              <a:cxnLst/>
              <a:rect l="l" t="t" r="r" b="b"/>
              <a:pathLst>
                <a:path w="1694" h="2332" extrusionOk="0">
                  <a:moveTo>
                    <a:pt x="20" y="0"/>
                  </a:moveTo>
                  <a:cubicBezTo>
                    <a:pt x="10" y="0"/>
                    <a:pt x="1" y="9"/>
                    <a:pt x="1" y="20"/>
                  </a:cubicBezTo>
                  <a:lnTo>
                    <a:pt x="1" y="2312"/>
                  </a:lnTo>
                  <a:cubicBezTo>
                    <a:pt x="1" y="2323"/>
                    <a:pt x="10" y="2332"/>
                    <a:pt x="20" y="2332"/>
                  </a:cubicBezTo>
                  <a:lnTo>
                    <a:pt x="1674" y="2332"/>
                  </a:lnTo>
                  <a:cubicBezTo>
                    <a:pt x="1683" y="2332"/>
                    <a:pt x="1693" y="2323"/>
                    <a:pt x="1693" y="2312"/>
                  </a:cubicBezTo>
                  <a:cubicBezTo>
                    <a:pt x="1693" y="2293"/>
                    <a:pt x="1683" y="2293"/>
                    <a:pt x="1674" y="2293"/>
                  </a:cubicBezTo>
                  <a:lnTo>
                    <a:pt x="40" y="2293"/>
                  </a:lnTo>
                  <a:lnTo>
                    <a:pt x="40" y="20"/>
                  </a:lnTo>
                  <a:cubicBezTo>
                    <a:pt x="40" y="9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28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1" name="Google Shape;4471;p28"/>
          <p:cNvSpPr/>
          <p:nvPr/>
        </p:nvSpPr>
        <p:spPr>
          <a:xfrm>
            <a:off x="5663587" y="1642677"/>
            <a:ext cx="1040123" cy="356324"/>
          </a:xfrm>
          <a:custGeom>
            <a:avLst/>
            <a:gdLst/>
            <a:ahLst/>
            <a:cxnLst/>
            <a:rect l="l" t="t" r="r" b="b"/>
            <a:pathLst>
              <a:path w="5295" h="1814" extrusionOk="0">
                <a:moveTo>
                  <a:pt x="2589" y="0"/>
                </a:moveTo>
                <a:cubicBezTo>
                  <a:pt x="2425" y="0"/>
                  <a:pt x="2248" y="55"/>
                  <a:pt x="2076" y="180"/>
                </a:cubicBezTo>
                <a:cubicBezTo>
                  <a:pt x="1840" y="466"/>
                  <a:pt x="1821" y="761"/>
                  <a:pt x="1919" y="998"/>
                </a:cubicBezTo>
                <a:cubicBezTo>
                  <a:pt x="1663" y="998"/>
                  <a:pt x="1447" y="1125"/>
                  <a:pt x="1319" y="1322"/>
                </a:cubicBezTo>
                <a:cubicBezTo>
                  <a:pt x="1191" y="1135"/>
                  <a:pt x="974" y="1007"/>
                  <a:pt x="718" y="1007"/>
                </a:cubicBezTo>
                <a:cubicBezTo>
                  <a:pt x="325" y="1007"/>
                  <a:pt x="0" y="1332"/>
                  <a:pt x="0" y="1726"/>
                </a:cubicBezTo>
                <a:lnTo>
                  <a:pt x="0" y="1814"/>
                </a:lnTo>
                <a:lnTo>
                  <a:pt x="5295" y="1814"/>
                </a:lnTo>
                <a:lnTo>
                  <a:pt x="5295" y="1716"/>
                </a:lnTo>
                <a:cubicBezTo>
                  <a:pt x="5295" y="1312"/>
                  <a:pt x="4970" y="987"/>
                  <a:pt x="4576" y="987"/>
                </a:cubicBezTo>
                <a:cubicBezTo>
                  <a:pt x="4370" y="987"/>
                  <a:pt x="4193" y="1076"/>
                  <a:pt x="4064" y="1204"/>
                </a:cubicBezTo>
                <a:cubicBezTo>
                  <a:pt x="3907" y="948"/>
                  <a:pt x="3631" y="761"/>
                  <a:pt x="3316" y="731"/>
                </a:cubicBezTo>
                <a:lnTo>
                  <a:pt x="3316" y="722"/>
                </a:lnTo>
                <a:cubicBezTo>
                  <a:pt x="3316" y="324"/>
                  <a:pt x="2990" y="0"/>
                  <a:pt x="25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28"/>
          <p:cNvSpPr/>
          <p:nvPr/>
        </p:nvSpPr>
        <p:spPr>
          <a:xfrm flipH="1">
            <a:off x="7383887" y="2128152"/>
            <a:ext cx="1040123" cy="356324"/>
          </a:xfrm>
          <a:custGeom>
            <a:avLst/>
            <a:gdLst/>
            <a:ahLst/>
            <a:cxnLst/>
            <a:rect l="l" t="t" r="r" b="b"/>
            <a:pathLst>
              <a:path w="5295" h="1814" extrusionOk="0">
                <a:moveTo>
                  <a:pt x="2589" y="0"/>
                </a:moveTo>
                <a:cubicBezTo>
                  <a:pt x="2425" y="0"/>
                  <a:pt x="2248" y="55"/>
                  <a:pt x="2076" y="180"/>
                </a:cubicBezTo>
                <a:cubicBezTo>
                  <a:pt x="1840" y="466"/>
                  <a:pt x="1821" y="761"/>
                  <a:pt x="1919" y="998"/>
                </a:cubicBezTo>
                <a:cubicBezTo>
                  <a:pt x="1663" y="998"/>
                  <a:pt x="1447" y="1125"/>
                  <a:pt x="1319" y="1322"/>
                </a:cubicBezTo>
                <a:cubicBezTo>
                  <a:pt x="1191" y="1135"/>
                  <a:pt x="974" y="1007"/>
                  <a:pt x="718" y="1007"/>
                </a:cubicBezTo>
                <a:cubicBezTo>
                  <a:pt x="325" y="1007"/>
                  <a:pt x="0" y="1332"/>
                  <a:pt x="0" y="1726"/>
                </a:cubicBezTo>
                <a:lnTo>
                  <a:pt x="0" y="1814"/>
                </a:lnTo>
                <a:lnTo>
                  <a:pt x="5295" y="1814"/>
                </a:lnTo>
                <a:lnTo>
                  <a:pt x="5295" y="1716"/>
                </a:lnTo>
                <a:cubicBezTo>
                  <a:pt x="5295" y="1312"/>
                  <a:pt x="4970" y="987"/>
                  <a:pt x="4576" y="987"/>
                </a:cubicBezTo>
                <a:cubicBezTo>
                  <a:pt x="4370" y="987"/>
                  <a:pt x="4193" y="1076"/>
                  <a:pt x="4064" y="1204"/>
                </a:cubicBezTo>
                <a:cubicBezTo>
                  <a:pt x="3907" y="948"/>
                  <a:pt x="3631" y="761"/>
                  <a:pt x="3316" y="731"/>
                </a:cubicBezTo>
                <a:lnTo>
                  <a:pt x="3316" y="722"/>
                </a:lnTo>
                <a:cubicBezTo>
                  <a:pt x="3316" y="324"/>
                  <a:pt x="2990" y="0"/>
                  <a:pt x="25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263;p25">
            <a:extLst>
              <a:ext uri="{FF2B5EF4-FFF2-40B4-BE49-F238E27FC236}">
                <a16:creationId xmlns:a16="http://schemas.microsoft.com/office/drawing/2014/main" id="{C365790E-C029-2326-1834-015144643640}"/>
              </a:ext>
            </a:extLst>
          </p:cNvPr>
          <p:cNvSpPr txBox="1">
            <a:spLocks/>
          </p:cNvSpPr>
          <p:nvPr/>
        </p:nvSpPr>
        <p:spPr>
          <a:xfrm>
            <a:off x="522000" y="146376"/>
            <a:ext cx="8100000" cy="7694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 2. Work in pairs. Take turns to ask and answer about the means of transport your family members use every day.</a:t>
            </a:r>
          </a:p>
        </p:txBody>
      </p:sp>
      <p:sp>
        <p:nvSpPr>
          <p:cNvPr id="4419" name="Google Shape;4419;p28"/>
          <p:cNvSpPr txBox="1">
            <a:spLocks noGrp="1"/>
          </p:cNvSpPr>
          <p:nvPr>
            <p:ph type="body" idx="1"/>
          </p:nvPr>
        </p:nvSpPr>
        <p:spPr>
          <a:xfrm>
            <a:off x="569349" y="1253201"/>
            <a:ext cx="6829109" cy="32203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="" xmlns:ask="http://schemas.microsoft.com/office/drawing/2018/sketchyshapes" sd="2519053866">
                  <a:custGeom>
                    <a:avLst/>
                    <a:gdLst>
                      <a:gd name="connsiteX0" fmla="*/ 0 w 6829109"/>
                      <a:gd name="connsiteY0" fmla="*/ 536734 h 3220342"/>
                      <a:gd name="connsiteX1" fmla="*/ 536734 w 6829109"/>
                      <a:gd name="connsiteY1" fmla="*/ 0 h 3220342"/>
                      <a:gd name="connsiteX2" fmla="*/ 1233806 w 6829109"/>
                      <a:gd name="connsiteY2" fmla="*/ 0 h 3220342"/>
                      <a:gd name="connsiteX3" fmla="*/ 1930878 w 6829109"/>
                      <a:gd name="connsiteY3" fmla="*/ 0 h 3220342"/>
                      <a:gd name="connsiteX4" fmla="*/ 2570394 w 6829109"/>
                      <a:gd name="connsiteY4" fmla="*/ 0 h 3220342"/>
                      <a:gd name="connsiteX5" fmla="*/ 3209909 w 6829109"/>
                      <a:gd name="connsiteY5" fmla="*/ 0 h 3220342"/>
                      <a:gd name="connsiteX6" fmla="*/ 3964538 w 6829109"/>
                      <a:gd name="connsiteY6" fmla="*/ 0 h 3220342"/>
                      <a:gd name="connsiteX7" fmla="*/ 4546497 w 6829109"/>
                      <a:gd name="connsiteY7" fmla="*/ 0 h 3220342"/>
                      <a:gd name="connsiteX8" fmla="*/ 5186013 w 6829109"/>
                      <a:gd name="connsiteY8" fmla="*/ 0 h 3220342"/>
                      <a:gd name="connsiteX9" fmla="*/ 6292375 w 6829109"/>
                      <a:gd name="connsiteY9" fmla="*/ 0 h 3220342"/>
                      <a:gd name="connsiteX10" fmla="*/ 6829109 w 6829109"/>
                      <a:gd name="connsiteY10" fmla="*/ 536734 h 3220342"/>
                      <a:gd name="connsiteX11" fmla="*/ 6829109 w 6829109"/>
                      <a:gd name="connsiteY11" fmla="*/ 1009046 h 3220342"/>
                      <a:gd name="connsiteX12" fmla="*/ 6829109 w 6829109"/>
                      <a:gd name="connsiteY12" fmla="*/ 1502827 h 3220342"/>
                      <a:gd name="connsiteX13" fmla="*/ 6829109 w 6829109"/>
                      <a:gd name="connsiteY13" fmla="*/ 2018077 h 3220342"/>
                      <a:gd name="connsiteX14" fmla="*/ 6829109 w 6829109"/>
                      <a:gd name="connsiteY14" fmla="*/ 2683608 h 3220342"/>
                      <a:gd name="connsiteX15" fmla="*/ 6292375 w 6829109"/>
                      <a:gd name="connsiteY15" fmla="*/ 3220342 h 3220342"/>
                      <a:gd name="connsiteX16" fmla="*/ 5825529 w 6829109"/>
                      <a:gd name="connsiteY16" fmla="*/ 3220342 h 3220342"/>
                      <a:gd name="connsiteX17" fmla="*/ 5186013 w 6829109"/>
                      <a:gd name="connsiteY17" fmla="*/ 3220342 h 3220342"/>
                      <a:gd name="connsiteX18" fmla="*/ 4431384 w 6829109"/>
                      <a:gd name="connsiteY18" fmla="*/ 3220342 h 3220342"/>
                      <a:gd name="connsiteX19" fmla="*/ 3906982 w 6829109"/>
                      <a:gd name="connsiteY19" fmla="*/ 3220342 h 3220342"/>
                      <a:gd name="connsiteX20" fmla="*/ 3209909 w 6829109"/>
                      <a:gd name="connsiteY20" fmla="*/ 3220342 h 3220342"/>
                      <a:gd name="connsiteX21" fmla="*/ 2512837 w 6829109"/>
                      <a:gd name="connsiteY21" fmla="*/ 3220342 h 3220342"/>
                      <a:gd name="connsiteX22" fmla="*/ 1815765 w 6829109"/>
                      <a:gd name="connsiteY22" fmla="*/ 3220342 h 3220342"/>
                      <a:gd name="connsiteX23" fmla="*/ 1233806 w 6829109"/>
                      <a:gd name="connsiteY23" fmla="*/ 3220342 h 3220342"/>
                      <a:gd name="connsiteX24" fmla="*/ 536734 w 6829109"/>
                      <a:gd name="connsiteY24" fmla="*/ 3220342 h 3220342"/>
                      <a:gd name="connsiteX25" fmla="*/ 0 w 6829109"/>
                      <a:gd name="connsiteY25" fmla="*/ 2683608 h 3220342"/>
                      <a:gd name="connsiteX26" fmla="*/ 0 w 6829109"/>
                      <a:gd name="connsiteY26" fmla="*/ 2211296 h 3220342"/>
                      <a:gd name="connsiteX27" fmla="*/ 0 w 6829109"/>
                      <a:gd name="connsiteY27" fmla="*/ 1696046 h 3220342"/>
                      <a:gd name="connsiteX28" fmla="*/ 0 w 6829109"/>
                      <a:gd name="connsiteY28" fmla="*/ 1223734 h 3220342"/>
                      <a:gd name="connsiteX29" fmla="*/ 0 w 6829109"/>
                      <a:gd name="connsiteY29" fmla="*/ 536734 h 322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6829109" h="3220342" fill="none" extrusionOk="0">
                        <a:moveTo>
                          <a:pt x="0" y="536734"/>
                        </a:moveTo>
                        <a:cubicBezTo>
                          <a:pt x="50313" y="230697"/>
                          <a:pt x="244293" y="6280"/>
                          <a:pt x="536734" y="0"/>
                        </a:cubicBezTo>
                        <a:cubicBezTo>
                          <a:pt x="848695" y="32547"/>
                          <a:pt x="897897" y="22999"/>
                          <a:pt x="1233806" y="0"/>
                        </a:cubicBezTo>
                        <a:cubicBezTo>
                          <a:pt x="1569715" y="-22999"/>
                          <a:pt x="1658920" y="-31563"/>
                          <a:pt x="1930878" y="0"/>
                        </a:cubicBezTo>
                        <a:cubicBezTo>
                          <a:pt x="2202836" y="31563"/>
                          <a:pt x="2377608" y="-17193"/>
                          <a:pt x="2570394" y="0"/>
                        </a:cubicBezTo>
                        <a:cubicBezTo>
                          <a:pt x="2763180" y="17193"/>
                          <a:pt x="2956040" y="-12506"/>
                          <a:pt x="3209909" y="0"/>
                        </a:cubicBezTo>
                        <a:cubicBezTo>
                          <a:pt x="3463778" y="12506"/>
                          <a:pt x="3772262" y="-3140"/>
                          <a:pt x="3964538" y="0"/>
                        </a:cubicBezTo>
                        <a:cubicBezTo>
                          <a:pt x="4156814" y="3140"/>
                          <a:pt x="4406707" y="-16110"/>
                          <a:pt x="4546497" y="0"/>
                        </a:cubicBezTo>
                        <a:cubicBezTo>
                          <a:pt x="4686287" y="16110"/>
                          <a:pt x="4937319" y="17249"/>
                          <a:pt x="5186013" y="0"/>
                        </a:cubicBezTo>
                        <a:cubicBezTo>
                          <a:pt x="5434707" y="-17249"/>
                          <a:pt x="6051802" y="1504"/>
                          <a:pt x="6292375" y="0"/>
                        </a:cubicBezTo>
                        <a:cubicBezTo>
                          <a:pt x="6608209" y="39940"/>
                          <a:pt x="6875568" y="273846"/>
                          <a:pt x="6829109" y="536734"/>
                        </a:cubicBezTo>
                        <a:cubicBezTo>
                          <a:pt x="6837428" y="758604"/>
                          <a:pt x="6842930" y="794731"/>
                          <a:pt x="6829109" y="1009046"/>
                        </a:cubicBezTo>
                        <a:cubicBezTo>
                          <a:pt x="6815288" y="1223361"/>
                          <a:pt x="6813813" y="1368488"/>
                          <a:pt x="6829109" y="1502827"/>
                        </a:cubicBezTo>
                        <a:cubicBezTo>
                          <a:pt x="6844405" y="1637166"/>
                          <a:pt x="6853837" y="1768882"/>
                          <a:pt x="6829109" y="2018077"/>
                        </a:cubicBezTo>
                        <a:cubicBezTo>
                          <a:pt x="6804382" y="2267272"/>
                          <a:pt x="6821096" y="2465553"/>
                          <a:pt x="6829109" y="2683608"/>
                        </a:cubicBezTo>
                        <a:cubicBezTo>
                          <a:pt x="6858393" y="2951417"/>
                          <a:pt x="6601486" y="3269331"/>
                          <a:pt x="6292375" y="3220342"/>
                        </a:cubicBezTo>
                        <a:cubicBezTo>
                          <a:pt x="6185533" y="3197746"/>
                          <a:pt x="5929137" y="3199193"/>
                          <a:pt x="5825529" y="3220342"/>
                        </a:cubicBezTo>
                        <a:cubicBezTo>
                          <a:pt x="5721921" y="3241491"/>
                          <a:pt x="5315682" y="3190976"/>
                          <a:pt x="5186013" y="3220342"/>
                        </a:cubicBezTo>
                        <a:cubicBezTo>
                          <a:pt x="5056344" y="3249708"/>
                          <a:pt x="4714222" y="3216905"/>
                          <a:pt x="4431384" y="3220342"/>
                        </a:cubicBezTo>
                        <a:cubicBezTo>
                          <a:pt x="4148546" y="3223779"/>
                          <a:pt x="4130274" y="3239221"/>
                          <a:pt x="3906982" y="3220342"/>
                        </a:cubicBezTo>
                        <a:cubicBezTo>
                          <a:pt x="3683690" y="3201463"/>
                          <a:pt x="3457441" y="3240442"/>
                          <a:pt x="3209909" y="3220342"/>
                        </a:cubicBezTo>
                        <a:cubicBezTo>
                          <a:pt x="2962377" y="3200242"/>
                          <a:pt x="2817864" y="3228756"/>
                          <a:pt x="2512837" y="3220342"/>
                        </a:cubicBezTo>
                        <a:cubicBezTo>
                          <a:pt x="2207810" y="3211928"/>
                          <a:pt x="2090706" y="3233127"/>
                          <a:pt x="1815765" y="3220342"/>
                        </a:cubicBezTo>
                        <a:cubicBezTo>
                          <a:pt x="1540824" y="3207557"/>
                          <a:pt x="1515410" y="3227219"/>
                          <a:pt x="1233806" y="3220342"/>
                        </a:cubicBezTo>
                        <a:cubicBezTo>
                          <a:pt x="952202" y="3213465"/>
                          <a:pt x="692333" y="3230740"/>
                          <a:pt x="536734" y="3220342"/>
                        </a:cubicBezTo>
                        <a:cubicBezTo>
                          <a:pt x="216123" y="3194877"/>
                          <a:pt x="16203" y="2976415"/>
                          <a:pt x="0" y="2683608"/>
                        </a:cubicBezTo>
                        <a:cubicBezTo>
                          <a:pt x="-10769" y="2470644"/>
                          <a:pt x="8482" y="2360142"/>
                          <a:pt x="0" y="2211296"/>
                        </a:cubicBezTo>
                        <a:cubicBezTo>
                          <a:pt x="-8482" y="2062450"/>
                          <a:pt x="6279" y="1924696"/>
                          <a:pt x="0" y="1696046"/>
                        </a:cubicBezTo>
                        <a:cubicBezTo>
                          <a:pt x="-6279" y="1467396"/>
                          <a:pt x="-9022" y="1368343"/>
                          <a:pt x="0" y="1223734"/>
                        </a:cubicBezTo>
                        <a:cubicBezTo>
                          <a:pt x="9022" y="1079125"/>
                          <a:pt x="26821" y="724512"/>
                          <a:pt x="0" y="536734"/>
                        </a:cubicBezTo>
                        <a:close/>
                      </a:path>
                      <a:path w="6829109" h="3220342" stroke="0" extrusionOk="0">
                        <a:moveTo>
                          <a:pt x="0" y="536734"/>
                        </a:moveTo>
                        <a:cubicBezTo>
                          <a:pt x="6331" y="222181"/>
                          <a:pt x="241455" y="-7659"/>
                          <a:pt x="536734" y="0"/>
                        </a:cubicBezTo>
                        <a:cubicBezTo>
                          <a:pt x="714436" y="4461"/>
                          <a:pt x="785784" y="-8315"/>
                          <a:pt x="1003580" y="0"/>
                        </a:cubicBezTo>
                        <a:cubicBezTo>
                          <a:pt x="1221376" y="8315"/>
                          <a:pt x="1509528" y="10243"/>
                          <a:pt x="1758209" y="0"/>
                        </a:cubicBezTo>
                        <a:cubicBezTo>
                          <a:pt x="2006890" y="-10243"/>
                          <a:pt x="2200601" y="24091"/>
                          <a:pt x="2397725" y="0"/>
                        </a:cubicBezTo>
                        <a:cubicBezTo>
                          <a:pt x="2594849" y="-24091"/>
                          <a:pt x="2707981" y="17529"/>
                          <a:pt x="2922127" y="0"/>
                        </a:cubicBezTo>
                        <a:cubicBezTo>
                          <a:pt x="3136273" y="-17529"/>
                          <a:pt x="3340153" y="-20334"/>
                          <a:pt x="3676756" y="0"/>
                        </a:cubicBezTo>
                        <a:cubicBezTo>
                          <a:pt x="4013359" y="20334"/>
                          <a:pt x="4098232" y="-16141"/>
                          <a:pt x="4431384" y="0"/>
                        </a:cubicBezTo>
                        <a:cubicBezTo>
                          <a:pt x="4764536" y="16141"/>
                          <a:pt x="4914204" y="8940"/>
                          <a:pt x="5070900" y="0"/>
                        </a:cubicBezTo>
                        <a:cubicBezTo>
                          <a:pt x="5227596" y="-8940"/>
                          <a:pt x="5391080" y="-19629"/>
                          <a:pt x="5537747" y="0"/>
                        </a:cubicBezTo>
                        <a:cubicBezTo>
                          <a:pt x="5684414" y="19629"/>
                          <a:pt x="6027401" y="-32678"/>
                          <a:pt x="6292375" y="0"/>
                        </a:cubicBezTo>
                        <a:cubicBezTo>
                          <a:pt x="6646656" y="1508"/>
                          <a:pt x="6811498" y="202989"/>
                          <a:pt x="6829109" y="536734"/>
                        </a:cubicBezTo>
                        <a:cubicBezTo>
                          <a:pt x="6843863" y="751245"/>
                          <a:pt x="6820261" y="854978"/>
                          <a:pt x="6829109" y="1030515"/>
                        </a:cubicBezTo>
                        <a:cubicBezTo>
                          <a:pt x="6837957" y="1206052"/>
                          <a:pt x="6820048" y="1311363"/>
                          <a:pt x="6829109" y="1567234"/>
                        </a:cubicBezTo>
                        <a:cubicBezTo>
                          <a:pt x="6838170" y="1823105"/>
                          <a:pt x="6816254" y="1889470"/>
                          <a:pt x="6829109" y="2146890"/>
                        </a:cubicBezTo>
                        <a:cubicBezTo>
                          <a:pt x="6841964" y="2404310"/>
                          <a:pt x="6830874" y="2532424"/>
                          <a:pt x="6829109" y="2683608"/>
                        </a:cubicBezTo>
                        <a:cubicBezTo>
                          <a:pt x="6840977" y="3041603"/>
                          <a:pt x="6626731" y="3256894"/>
                          <a:pt x="6292375" y="3220342"/>
                        </a:cubicBezTo>
                        <a:cubicBezTo>
                          <a:pt x="6118202" y="3235352"/>
                          <a:pt x="6029117" y="3205165"/>
                          <a:pt x="5825529" y="3220342"/>
                        </a:cubicBezTo>
                        <a:cubicBezTo>
                          <a:pt x="5621941" y="3235519"/>
                          <a:pt x="5516039" y="3231622"/>
                          <a:pt x="5243569" y="3220342"/>
                        </a:cubicBezTo>
                        <a:cubicBezTo>
                          <a:pt x="4971099" y="3209062"/>
                          <a:pt x="4793562" y="3202088"/>
                          <a:pt x="4661610" y="3220342"/>
                        </a:cubicBezTo>
                        <a:cubicBezTo>
                          <a:pt x="4529658" y="3238596"/>
                          <a:pt x="4213516" y="3209022"/>
                          <a:pt x="3906982" y="3220342"/>
                        </a:cubicBezTo>
                        <a:cubicBezTo>
                          <a:pt x="3600448" y="3231662"/>
                          <a:pt x="3511108" y="3224668"/>
                          <a:pt x="3325022" y="3220342"/>
                        </a:cubicBezTo>
                        <a:cubicBezTo>
                          <a:pt x="3138936" y="3216016"/>
                          <a:pt x="2951704" y="3240765"/>
                          <a:pt x="2627950" y="3220342"/>
                        </a:cubicBezTo>
                        <a:cubicBezTo>
                          <a:pt x="2304196" y="3199919"/>
                          <a:pt x="2306482" y="3214197"/>
                          <a:pt x="2161104" y="3220342"/>
                        </a:cubicBezTo>
                        <a:cubicBezTo>
                          <a:pt x="2015726" y="3226487"/>
                          <a:pt x="1562338" y="3257739"/>
                          <a:pt x="1406475" y="3220342"/>
                        </a:cubicBezTo>
                        <a:cubicBezTo>
                          <a:pt x="1250612" y="3182945"/>
                          <a:pt x="746105" y="3208310"/>
                          <a:pt x="536734" y="3220342"/>
                        </a:cubicBezTo>
                        <a:cubicBezTo>
                          <a:pt x="238121" y="3227701"/>
                          <a:pt x="6614" y="2988079"/>
                          <a:pt x="0" y="2683608"/>
                        </a:cubicBezTo>
                        <a:cubicBezTo>
                          <a:pt x="22950" y="2430344"/>
                          <a:pt x="1926" y="2289456"/>
                          <a:pt x="0" y="2168358"/>
                        </a:cubicBezTo>
                        <a:cubicBezTo>
                          <a:pt x="-1926" y="2047260"/>
                          <a:pt x="-5509" y="1856482"/>
                          <a:pt x="0" y="1610171"/>
                        </a:cubicBezTo>
                        <a:cubicBezTo>
                          <a:pt x="5509" y="1363860"/>
                          <a:pt x="-22845" y="1273240"/>
                          <a:pt x="0" y="1073453"/>
                        </a:cubicBezTo>
                        <a:cubicBezTo>
                          <a:pt x="22845" y="873666"/>
                          <a:pt x="-19211" y="655894"/>
                          <a:pt x="0" y="53673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 rtl="0">
              <a:lnSpc>
                <a:spcPct val="150000"/>
              </a:lnSpc>
              <a:buNone/>
            </a:pP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</a:p>
          <a:p>
            <a:pPr marL="152400" indent="0" algn="l" rtl="0">
              <a:lnSpc>
                <a:spcPct val="150000"/>
              </a:lnSpc>
              <a:buNone/>
            </a:pP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A: </a:t>
            </a:r>
            <a:r>
              <a:rPr lang="vi-V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your dad get to work? </a:t>
            </a:r>
          </a:p>
          <a:p>
            <a:pPr marL="152400" indent="0" algn="l" rtl="0">
              <a:lnSpc>
                <a:spcPct val="150000"/>
              </a:lnSpc>
              <a:buNone/>
            </a:pP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B:</a:t>
            </a:r>
            <a:r>
              <a:rPr lang="vi-VN" sz="24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goes to work by car. What about your dad? </a:t>
            </a:r>
          </a:p>
          <a:p>
            <a:pPr marL="152400" indent="0" algn="l" rtl="0">
              <a:lnSpc>
                <a:spcPct val="150000"/>
              </a:lnSpc>
              <a:buNone/>
            </a:pP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A: </a:t>
            </a:r>
            <a:r>
              <a:rPr lang="vi-VN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often goes by bike. He wants to protect the environment.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5" name="Google Shape;4585;p31"/>
          <p:cNvSpPr/>
          <p:nvPr/>
        </p:nvSpPr>
        <p:spPr>
          <a:xfrm>
            <a:off x="3194167" y="981241"/>
            <a:ext cx="3827158" cy="444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6" name="Google Shape;4586;p31"/>
          <p:cNvSpPr/>
          <p:nvPr/>
        </p:nvSpPr>
        <p:spPr>
          <a:xfrm>
            <a:off x="3180558" y="1810377"/>
            <a:ext cx="3879696" cy="444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7" name="Google Shape;4587;p31"/>
          <p:cNvSpPr/>
          <p:nvPr/>
        </p:nvSpPr>
        <p:spPr>
          <a:xfrm>
            <a:off x="3194328" y="2647339"/>
            <a:ext cx="3866088" cy="444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8" name="Google Shape;4588;p31"/>
          <p:cNvSpPr/>
          <p:nvPr/>
        </p:nvSpPr>
        <p:spPr>
          <a:xfrm>
            <a:off x="3194166" y="3504238"/>
            <a:ext cx="3866088" cy="444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9" name="Google Shape;4589;p31"/>
          <p:cNvSpPr/>
          <p:nvPr/>
        </p:nvSpPr>
        <p:spPr>
          <a:xfrm>
            <a:off x="3194247" y="4342254"/>
            <a:ext cx="3866088" cy="4443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2" name="Google Shape;4592;p31"/>
          <p:cNvSpPr txBox="1">
            <a:spLocks noGrp="1"/>
          </p:cNvSpPr>
          <p:nvPr>
            <p:ph type="subTitle" idx="1"/>
          </p:nvPr>
        </p:nvSpPr>
        <p:spPr>
          <a:xfrm>
            <a:off x="3297934" y="3427026"/>
            <a:ext cx="3644943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Thailand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94" name="Google Shape;4594;p31"/>
          <p:cNvSpPr txBox="1">
            <a:spLocks noGrp="1"/>
          </p:cNvSpPr>
          <p:nvPr>
            <p:ph type="subTitle" idx="3"/>
          </p:nvPr>
        </p:nvSpPr>
        <p:spPr>
          <a:xfrm>
            <a:off x="3326018" y="4292164"/>
            <a:ext cx="3644943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98" name="Google Shape;4598;p31"/>
          <p:cNvSpPr txBox="1">
            <a:spLocks noGrp="1"/>
          </p:cNvSpPr>
          <p:nvPr>
            <p:ph type="subTitle" idx="7"/>
          </p:nvPr>
        </p:nvSpPr>
        <p:spPr>
          <a:xfrm>
            <a:off x="3287010" y="910983"/>
            <a:ext cx="3585701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United Kingdom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0" name="Google Shape;4600;p31"/>
          <p:cNvSpPr txBox="1">
            <a:spLocks noGrp="1"/>
          </p:cNvSpPr>
          <p:nvPr>
            <p:ph type="subTitle" idx="9"/>
          </p:nvPr>
        </p:nvSpPr>
        <p:spPr>
          <a:xfrm>
            <a:off x="3190312" y="1779404"/>
            <a:ext cx="3916359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United States of America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2" name="Google Shape;4602;p31"/>
          <p:cNvSpPr txBox="1">
            <a:spLocks noGrp="1"/>
          </p:cNvSpPr>
          <p:nvPr>
            <p:ph type="subTitle" idx="14"/>
          </p:nvPr>
        </p:nvSpPr>
        <p:spPr>
          <a:xfrm>
            <a:off x="3326019" y="2593230"/>
            <a:ext cx="3644943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Australia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04" name="Google Shape;4604;p31"/>
          <p:cNvGrpSpPr/>
          <p:nvPr/>
        </p:nvGrpSpPr>
        <p:grpSpPr>
          <a:xfrm>
            <a:off x="456197" y="1169494"/>
            <a:ext cx="280018" cy="331557"/>
            <a:chOff x="1998499" y="1571978"/>
            <a:chExt cx="280018" cy="331557"/>
          </a:xfrm>
        </p:grpSpPr>
        <p:sp>
          <p:nvSpPr>
            <p:cNvPr id="4605" name="Google Shape;4605;p31"/>
            <p:cNvSpPr/>
            <p:nvPr/>
          </p:nvSpPr>
          <p:spPr>
            <a:xfrm>
              <a:off x="2128742" y="1803224"/>
              <a:ext cx="16396" cy="87444"/>
            </a:xfrm>
            <a:custGeom>
              <a:avLst/>
              <a:gdLst/>
              <a:ahLst/>
              <a:cxnLst/>
              <a:rect l="l" t="t" r="r" b="b"/>
              <a:pathLst>
                <a:path w="711" h="3792" extrusionOk="0">
                  <a:moveTo>
                    <a:pt x="167" y="0"/>
                  </a:moveTo>
                  <a:lnTo>
                    <a:pt x="0" y="137"/>
                  </a:lnTo>
                  <a:lnTo>
                    <a:pt x="0" y="3504"/>
                  </a:lnTo>
                  <a:lnTo>
                    <a:pt x="197" y="3791"/>
                  </a:lnTo>
                  <a:lnTo>
                    <a:pt x="423" y="3504"/>
                  </a:lnTo>
                  <a:lnTo>
                    <a:pt x="711" y="1768"/>
                  </a:lnTo>
                  <a:lnTo>
                    <a:pt x="423" y="21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1"/>
            <p:cNvSpPr/>
            <p:nvPr/>
          </p:nvSpPr>
          <p:spPr>
            <a:xfrm>
              <a:off x="2138496" y="1803569"/>
              <a:ext cx="9777" cy="80456"/>
            </a:xfrm>
            <a:custGeom>
              <a:avLst/>
              <a:gdLst/>
              <a:ahLst/>
              <a:cxnLst/>
              <a:rect l="l" t="t" r="r" b="b"/>
              <a:pathLst>
                <a:path w="424" h="3489" extrusionOk="0">
                  <a:moveTo>
                    <a:pt x="167" y="1"/>
                  </a:moveTo>
                  <a:lnTo>
                    <a:pt x="0" y="196"/>
                  </a:lnTo>
                  <a:lnTo>
                    <a:pt x="0" y="3489"/>
                  </a:lnTo>
                  <a:lnTo>
                    <a:pt x="423" y="3489"/>
                  </a:lnTo>
                  <a:lnTo>
                    <a:pt x="423" y="122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1"/>
            <p:cNvSpPr/>
            <p:nvPr/>
          </p:nvSpPr>
          <p:spPr>
            <a:xfrm>
              <a:off x="2099479" y="1884003"/>
              <a:ext cx="45659" cy="19532"/>
            </a:xfrm>
            <a:custGeom>
              <a:avLst/>
              <a:gdLst/>
              <a:ahLst/>
              <a:cxnLst/>
              <a:rect l="l" t="t" r="r" b="b"/>
              <a:pathLst>
                <a:path w="1980" h="847" extrusionOk="0">
                  <a:moveTo>
                    <a:pt x="1" y="1"/>
                  </a:moveTo>
                  <a:lnTo>
                    <a:pt x="1" y="847"/>
                  </a:lnTo>
                  <a:lnTo>
                    <a:pt x="1692" y="847"/>
                  </a:lnTo>
                  <a:lnTo>
                    <a:pt x="1980" y="4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1"/>
            <p:cNvSpPr/>
            <p:nvPr/>
          </p:nvSpPr>
          <p:spPr>
            <a:xfrm>
              <a:off x="1998499" y="1571978"/>
              <a:ext cx="146639" cy="236134"/>
            </a:xfrm>
            <a:custGeom>
              <a:avLst/>
              <a:gdLst/>
              <a:ahLst/>
              <a:cxnLst/>
              <a:rect l="l" t="t" r="r" b="b"/>
              <a:pathLst>
                <a:path w="6359" h="10240" extrusionOk="0">
                  <a:moveTo>
                    <a:pt x="1496" y="0"/>
                  </a:moveTo>
                  <a:cubicBezTo>
                    <a:pt x="574" y="0"/>
                    <a:pt x="0" y="1012"/>
                    <a:pt x="469" y="1798"/>
                  </a:cubicBezTo>
                  <a:lnTo>
                    <a:pt x="5030" y="9635"/>
                  </a:lnTo>
                  <a:cubicBezTo>
                    <a:pt x="5256" y="10014"/>
                    <a:pt x="5634" y="10239"/>
                    <a:pt x="6071" y="10239"/>
                  </a:cubicBezTo>
                  <a:lnTo>
                    <a:pt x="6359" y="457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1"/>
            <p:cNvSpPr/>
            <p:nvPr/>
          </p:nvSpPr>
          <p:spPr>
            <a:xfrm>
              <a:off x="2138496" y="1571978"/>
              <a:ext cx="140020" cy="236134"/>
            </a:xfrm>
            <a:custGeom>
              <a:avLst/>
              <a:gdLst/>
              <a:ahLst/>
              <a:cxnLst/>
              <a:rect l="l" t="t" r="r" b="b"/>
              <a:pathLst>
                <a:path w="6072" h="10240" extrusionOk="0">
                  <a:moveTo>
                    <a:pt x="0" y="0"/>
                  </a:moveTo>
                  <a:lnTo>
                    <a:pt x="0" y="10239"/>
                  </a:lnTo>
                  <a:cubicBezTo>
                    <a:pt x="423" y="10239"/>
                    <a:pt x="816" y="10014"/>
                    <a:pt x="1027" y="9635"/>
                  </a:cubicBezTo>
                  <a:lnTo>
                    <a:pt x="5604" y="1798"/>
                  </a:lnTo>
                  <a:cubicBezTo>
                    <a:pt x="6072" y="1012"/>
                    <a:pt x="5498" y="0"/>
                    <a:pt x="4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1"/>
            <p:cNvSpPr/>
            <p:nvPr/>
          </p:nvSpPr>
          <p:spPr>
            <a:xfrm>
              <a:off x="2053174" y="1610972"/>
              <a:ext cx="91963" cy="146293"/>
            </a:xfrm>
            <a:custGeom>
              <a:avLst/>
              <a:gdLst/>
              <a:ahLst/>
              <a:cxnLst/>
              <a:rect l="l" t="t" r="r" b="b"/>
              <a:pathLst>
                <a:path w="3988" h="6344" extrusionOk="0">
                  <a:moveTo>
                    <a:pt x="1" y="0"/>
                  </a:moveTo>
                  <a:lnTo>
                    <a:pt x="3700" y="6344"/>
                  </a:lnTo>
                  <a:lnTo>
                    <a:pt x="3988" y="2749"/>
                  </a:lnTo>
                  <a:lnTo>
                    <a:pt x="3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1"/>
            <p:cNvSpPr/>
            <p:nvPr/>
          </p:nvSpPr>
          <p:spPr>
            <a:xfrm>
              <a:off x="2138496" y="1610972"/>
              <a:ext cx="85368" cy="146293"/>
            </a:xfrm>
            <a:custGeom>
              <a:avLst/>
              <a:gdLst/>
              <a:ahLst/>
              <a:cxnLst/>
              <a:rect l="l" t="t" r="r" b="b"/>
              <a:pathLst>
                <a:path w="3702" h="6344" extrusionOk="0">
                  <a:moveTo>
                    <a:pt x="0" y="0"/>
                  </a:moveTo>
                  <a:lnTo>
                    <a:pt x="0" y="6344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1"/>
            <p:cNvSpPr/>
            <p:nvPr/>
          </p:nvSpPr>
          <p:spPr>
            <a:xfrm>
              <a:off x="2138496" y="1884003"/>
              <a:ext cx="39018" cy="19532"/>
            </a:xfrm>
            <a:custGeom>
              <a:avLst/>
              <a:gdLst/>
              <a:ahLst/>
              <a:cxnLst/>
              <a:rect l="l" t="t" r="r" b="b"/>
              <a:pathLst>
                <a:path w="1692" h="847" extrusionOk="0">
                  <a:moveTo>
                    <a:pt x="0" y="1"/>
                  </a:moveTo>
                  <a:lnTo>
                    <a:pt x="0" y="847"/>
                  </a:lnTo>
                  <a:lnTo>
                    <a:pt x="1692" y="847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3" name="Google Shape;4613;p31"/>
          <p:cNvGrpSpPr/>
          <p:nvPr/>
        </p:nvGrpSpPr>
        <p:grpSpPr>
          <a:xfrm>
            <a:off x="401406" y="2013371"/>
            <a:ext cx="331211" cy="331557"/>
            <a:chOff x="2668208" y="1571978"/>
            <a:chExt cx="331211" cy="331557"/>
          </a:xfrm>
        </p:grpSpPr>
        <p:sp>
          <p:nvSpPr>
            <p:cNvPr id="4614" name="Google Shape;4614;p31"/>
            <p:cNvSpPr/>
            <p:nvPr/>
          </p:nvSpPr>
          <p:spPr>
            <a:xfrm>
              <a:off x="2728117" y="1632234"/>
              <a:ext cx="35190" cy="35190"/>
            </a:xfrm>
            <a:custGeom>
              <a:avLst/>
              <a:gdLst/>
              <a:ahLst/>
              <a:cxnLst/>
              <a:rect l="l" t="t" r="r" b="b"/>
              <a:pathLst>
                <a:path w="1526" h="1526" extrusionOk="0">
                  <a:moveTo>
                    <a:pt x="619" y="0"/>
                  </a:moveTo>
                  <a:lnTo>
                    <a:pt x="0" y="619"/>
                  </a:lnTo>
                  <a:lnTo>
                    <a:pt x="921" y="1525"/>
                  </a:lnTo>
                  <a:lnTo>
                    <a:pt x="1525" y="921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1"/>
            <p:cNvSpPr/>
            <p:nvPr/>
          </p:nvSpPr>
          <p:spPr>
            <a:xfrm>
              <a:off x="2775483" y="1603316"/>
              <a:ext cx="19855" cy="29978"/>
            </a:xfrm>
            <a:custGeom>
              <a:avLst/>
              <a:gdLst/>
              <a:ahLst/>
              <a:cxnLst/>
              <a:rect l="l" t="t" r="r" b="b"/>
              <a:pathLst>
                <a:path w="861" h="1300" extrusionOk="0">
                  <a:moveTo>
                    <a:pt x="0" y="0"/>
                  </a:moveTo>
                  <a:lnTo>
                    <a:pt x="0" y="1299"/>
                  </a:lnTo>
                  <a:lnTo>
                    <a:pt x="861" y="1299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1"/>
            <p:cNvSpPr/>
            <p:nvPr/>
          </p:nvSpPr>
          <p:spPr>
            <a:xfrm>
              <a:off x="2700261" y="1678538"/>
              <a:ext cx="29609" cy="19878"/>
            </a:xfrm>
            <a:custGeom>
              <a:avLst/>
              <a:gdLst/>
              <a:ahLst/>
              <a:cxnLst/>
              <a:rect l="l" t="t" r="r" b="b"/>
              <a:pathLst>
                <a:path w="1284" h="862" extrusionOk="0">
                  <a:moveTo>
                    <a:pt x="0" y="0"/>
                  </a:moveTo>
                  <a:lnTo>
                    <a:pt x="0" y="862"/>
                  </a:lnTo>
                  <a:lnTo>
                    <a:pt x="1283" y="862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1"/>
            <p:cNvSpPr/>
            <p:nvPr/>
          </p:nvSpPr>
          <p:spPr>
            <a:xfrm>
              <a:off x="2903973" y="1808089"/>
              <a:ext cx="35213" cy="35213"/>
            </a:xfrm>
            <a:custGeom>
              <a:avLst/>
              <a:gdLst/>
              <a:ahLst/>
              <a:cxnLst/>
              <a:rect l="l" t="t" r="r" b="b"/>
              <a:pathLst>
                <a:path w="1527" h="1527" extrusionOk="0">
                  <a:moveTo>
                    <a:pt x="620" y="0"/>
                  </a:moveTo>
                  <a:lnTo>
                    <a:pt x="1" y="605"/>
                  </a:lnTo>
                  <a:lnTo>
                    <a:pt x="922" y="1526"/>
                  </a:lnTo>
                  <a:lnTo>
                    <a:pt x="1527" y="922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F7A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1"/>
            <p:cNvSpPr/>
            <p:nvPr/>
          </p:nvSpPr>
          <p:spPr>
            <a:xfrm>
              <a:off x="2938471" y="1776059"/>
              <a:ext cx="29978" cy="20201"/>
            </a:xfrm>
            <a:custGeom>
              <a:avLst/>
              <a:gdLst/>
              <a:ahLst/>
              <a:cxnLst/>
              <a:rect l="l" t="t" r="r" b="b"/>
              <a:pathLst>
                <a:path w="1300" h="876" extrusionOk="0">
                  <a:moveTo>
                    <a:pt x="0" y="0"/>
                  </a:moveTo>
                  <a:lnTo>
                    <a:pt x="0" y="876"/>
                  </a:lnTo>
                  <a:lnTo>
                    <a:pt x="1299" y="876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7A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1"/>
            <p:cNvSpPr/>
            <p:nvPr/>
          </p:nvSpPr>
          <p:spPr>
            <a:xfrm>
              <a:off x="2873003" y="1841526"/>
              <a:ext cx="19855" cy="29978"/>
            </a:xfrm>
            <a:custGeom>
              <a:avLst/>
              <a:gdLst/>
              <a:ahLst/>
              <a:cxnLst/>
              <a:rect l="l" t="t" r="r" b="b"/>
              <a:pathLst>
                <a:path w="861" h="1300" extrusionOk="0">
                  <a:moveTo>
                    <a:pt x="0" y="0"/>
                  </a:moveTo>
                  <a:lnTo>
                    <a:pt x="0" y="1299"/>
                  </a:lnTo>
                  <a:lnTo>
                    <a:pt x="860" y="1299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7A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1"/>
            <p:cNvSpPr/>
            <p:nvPr/>
          </p:nvSpPr>
          <p:spPr>
            <a:xfrm>
              <a:off x="2883081" y="1571978"/>
              <a:ext cx="88158" cy="88481"/>
            </a:xfrm>
            <a:custGeom>
              <a:avLst/>
              <a:gdLst/>
              <a:ahLst/>
              <a:cxnLst/>
              <a:rect l="l" t="t" r="r" b="b"/>
              <a:pathLst>
                <a:path w="3823" h="3837" extrusionOk="0">
                  <a:moveTo>
                    <a:pt x="2614" y="0"/>
                  </a:moveTo>
                  <a:lnTo>
                    <a:pt x="0" y="2613"/>
                  </a:lnTo>
                  <a:lnTo>
                    <a:pt x="348" y="3550"/>
                  </a:lnTo>
                  <a:lnTo>
                    <a:pt x="1209" y="3836"/>
                  </a:lnTo>
                  <a:lnTo>
                    <a:pt x="2477" y="2869"/>
                  </a:lnTo>
                  <a:lnTo>
                    <a:pt x="3822" y="1224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1"/>
            <p:cNvSpPr/>
            <p:nvPr/>
          </p:nvSpPr>
          <p:spPr>
            <a:xfrm>
              <a:off x="2910937" y="1600180"/>
              <a:ext cx="88481" cy="88481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2614" y="1"/>
                  </a:moveTo>
                  <a:lnTo>
                    <a:pt x="1" y="2613"/>
                  </a:lnTo>
                  <a:lnTo>
                    <a:pt x="409" y="3459"/>
                  </a:lnTo>
                  <a:lnTo>
                    <a:pt x="1225" y="3837"/>
                  </a:lnTo>
                  <a:lnTo>
                    <a:pt x="3837" y="1224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1"/>
            <p:cNvSpPr/>
            <p:nvPr/>
          </p:nvSpPr>
          <p:spPr>
            <a:xfrm>
              <a:off x="2668208" y="1786851"/>
              <a:ext cx="88135" cy="88481"/>
            </a:xfrm>
            <a:custGeom>
              <a:avLst/>
              <a:gdLst/>
              <a:ahLst/>
              <a:cxnLst/>
              <a:rect l="l" t="t" r="r" b="b"/>
              <a:pathLst>
                <a:path w="3822" h="3837" extrusionOk="0">
                  <a:moveTo>
                    <a:pt x="2598" y="1"/>
                  </a:moveTo>
                  <a:lnTo>
                    <a:pt x="1" y="2613"/>
                  </a:lnTo>
                  <a:lnTo>
                    <a:pt x="1209" y="3837"/>
                  </a:lnTo>
                  <a:lnTo>
                    <a:pt x="2764" y="2568"/>
                  </a:lnTo>
                  <a:lnTo>
                    <a:pt x="3821" y="1224"/>
                  </a:lnTo>
                  <a:lnTo>
                    <a:pt x="3368" y="408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1"/>
            <p:cNvSpPr/>
            <p:nvPr/>
          </p:nvSpPr>
          <p:spPr>
            <a:xfrm>
              <a:off x="2696087" y="1815053"/>
              <a:ext cx="88481" cy="88481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2612" y="1"/>
                  </a:moveTo>
                  <a:lnTo>
                    <a:pt x="0" y="2614"/>
                  </a:lnTo>
                  <a:lnTo>
                    <a:pt x="1223" y="3837"/>
                  </a:lnTo>
                  <a:lnTo>
                    <a:pt x="3836" y="1224"/>
                  </a:lnTo>
                  <a:lnTo>
                    <a:pt x="3337" y="318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1"/>
            <p:cNvSpPr/>
            <p:nvPr/>
          </p:nvSpPr>
          <p:spPr>
            <a:xfrm>
              <a:off x="2700261" y="1702590"/>
              <a:ext cx="112487" cy="112487"/>
            </a:xfrm>
            <a:custGeom>
              <a:avLst/>
              <a:gdLst/>
              <a:ahLst/>
              <a:cxnLst/>
              <a:rect l="l" t="t" r="r" b="b"/>
              <a:pathLst>
                <a:path w="4878" h="4878" extrusionOk="0">
                  <a:moveTo>
                    <a:pt x="2431" y="0"/>
                  </a:moveTo>
                  <a:lnTo>
                    <a:pt x="0" y="2447"/>
                  </a:lnTo>
                  <a:lnTo>
                    <a:pt x="2431" y="4878"/>
                  </a:lnTo>
                  <a:lnTo>
                    <a:pt x="4243" y="3639"/>
                  </a:lnTo>
                  <a:lnTo>
                    <a:pt x="4878" y="2447"/>
                  </a:lnTo>
                  <a:lnTo>
                    <a:pt x="3821" y="1087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1"/>
            <p:cNvSpPr/>
            <p:nvPr/>
          </p:nvSpPr>
          <p:spPr>
            <a:xfrm>
              <a:off x="2756320" y="1758994"/>
              <a:ext cx="112510" cy="112510"/>
            </a:xfrm>
            <a:custGeom>
              <a:avLst/>
              <a:gdLst/>
              <a:ahLst/>
              <a:cxnLst/>
              <a:rect l="l" t="t" r="r" b="b"/>
              <a:pathLst>
                <a:path w="4879" h="4879" extrusionOk="0">
                  <a:moveTo>
                    <a:pt x="2447" y="1"/>
                  </a:moveTo>
                  <a:lnTo>
                    <a:pt x="0" y="2432"/>
                  </a:lnTo>
                  <a:lnTo>
                    <a:pt x="2447" y="4878"/>
                  </a:lnTo>
                  <a:lnTo>
                    <a:pt x="4879" y="2432"/>
                  </a:lnTo>
                  <a:lnTo>
                    <a:pt x="3882" y="1088"/>
                  </a:lnTo>
                  <a:lnTo>
                    <a:pt x="2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1"/>
            <p:cNvSpPr/>
            <p:nvPr/>
          </p:nvSpPr>
          <p:spPr>
            <a:xfrm>
              <a:off x="2798473" y="1618305"/>
              <a:ext cx="112487" cy="98558"/>
            </a:xfrm>
            <a:custGeom>
              <a:avLst/>
              <a:gdLst/>
              <a:ahLst/>
              <a:cxnLst/>
              <a:rect l="l" t="t" r="r" b="b"/>
              <a:pathLst>
                <a:path w="4878" h="4274" extrusionOk="0">
                  <a:moveTo>
                    <a:pt x="3051" y="0"/>
                  </a:moveTo>
                  <a:lnTo>
                    <a:pt x="1843" y="1223"/>
                  </a:lnTo>
                  <a:lnTo>
                    <a:pt x="1223" y="604"/>
                  </a:lnTo>
                  <a:lnTo>
                    <a:pt x="0" y="1827"/>
                  </a:lnTo>
                  <a:lnTo>
                    <a:pt x="1072" y="3262"/>
                  </a:lnTo>
                  <a:lnTo>
                    <a:pt x="2447" y="4274"/>
                  </a:lnTo>
                  <a:lnTo>
                    <a:pt x="3866" y="3428"/>
                  </a:lnTo>
                  <a:lnTo>
                    <a:pt x="4878" y="1827"/>
                  </a:lnTo>
                  <a:lnTo>
                    <a:pt x="30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1"/>
            <p:cNvSpPr/>
            <p:nvPr/>
          </p:nvSpPr>
          <p:spPr>
            <a:xfrm>
              <a:off x="2854878" y="1660436"/>
              <a:ext cx="98581" cy="112510"/>
            </a:xfrm>
            <a:custGeom>
              <a:avLst/>
              <a:gdLst/>
              <a:ahLst/>
              <a:cxnLst/>
              <a:rect l="l" t="t" r="r" b="b"/>
              <a:pathLst>
                <a:path w="4275" h="4879" extrusionOk="0">
                  <a:moveTo>
                    <a:pt x="2432" y="0"/>
                  </a:moveTo>
                  <a:lnTo>
                    <a:pt x="1" y="2447"/>
                  </a:lnTo>
                  <a:lnTo>
                    <a:pt x="967" y="3852"/>
                  </a:lnTo>
                  <a:lnTo>
                    <a:pt x="2447" y="4879"/>
                  </a:lnTo>
                  <a:lnTo>
                    <a:pt x="3656" y="3655"/>
                  </a:lnTo>
                  <a:lnTo>
                    <a:pt x="3051" y="3051"/>
                  </a:lnTo>
                  <a:lnTo>
                    <a:pt x="4274" y="1828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1"/>
            <p:cNvSpPr/>
            <p:nvPr/>
          </p:nvSpPr>
          <p:spPr>
            <a:xfrm>
              <a:off x="2763284" y="1751661"/>
              <a:ext cx="35213" cy="35213"/>
            </a:xfrm>
            <a:custGeom>
              <a:avLst/>
              <a:gdLst/>
              <a:ahLst/>
              <a:cxnLst/>
              <a:rect l="l" t="t" r="r" b="b"/>
              <a:pathLst>
                <a:path w="1527" h="1527" extrusionOk="0">
                  <a:moveTo>
                    <a:pt x="620" y="1"/>
                  </a:moveTo>
                  <a:lnTo>
                    <a:pt x="0" y="621"/>
                  </a:lnTo>
                  <a:lnTo>
                    <a:pt x="922" y="1527"/>
                  </a:lnTo>
                  <a:lnTo>
                    <a:pt x="1510" y="1511"/>
                  </a:lnTo>
                  <a:lnTo>
                    <a:pt x="1526" y="923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1"/>
            <p:cNvSpPr/>
            <p:nvPr/>
          </p:nvSpPr>
          <p:spPr>
            <a:xfrm>
              <a:off x="2784545" y="1772923"/>
              <a:ext cx="35167" cy="35190"/>
            </a:xfrm>
            <a:custGeom>
              <a:avLst/>
              <a:gdLst/>
              <a:ahLst/>
              <a:cxnLst/>
              <a:rect l="l" t="t" r="r" b="b"/>
              <a:pathLst>
                <a:path w="1525" h="1526" extrusionOk="0">
                  <a:moveTo>
                    <a:pt x="604" y="1"/>
                  </a:moveTo>
                  <a:lnTo>
                    <a:pt x="0" y="605"/>
                  </a:lnTo>
                  <a:lnTo>
                    <a:pt x="906" y="1525"/>
                  </a:lnTo>
                  <a:lnTo>
                    <a:pt x="1525" y="92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1"/>
            <p:cNvSpPr/>
            <p:nvPr/>
          </p:nvSpPr>
          <p:spPr>
            <a:xfrm>
              <a:off x="2784545" y="1660436"/>
              <a:ext cx="70356" cy="70356"/>
            </a:xfrm>
            <a:custGeom>
              <a:avLst/>
              <a:gdLst/>
              <a:ahLst/>
              <a:cxnLst/>
              <a:rect l="l" t="t" r="r" b="b"/>
              <a:pathLst>
                <a:path w="3051" h="3051" extrusionOk="0">
                  <a:moveTo>
                    <a:pt x="604" y="0"/>
                  </a:moveTo>
                  <a:lnTo>
                    <a:pt x="0" y="604"/>
                  </a:lnTo>
                  <a:lnTo>
                    <a:pt x="2447" y="3051"/>
                  </a:lnTo>
                  <a:lnTo>
                    <a:pt x="3051" y="3006"/>
                  </a:lnTo>
                  <a:lnTo>
                    <a:pt x="3051" y="2447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1"/>
            <p:cNvSpPr/>
            <p:nvPr/>
          </p:nvSpPr>
          <p:spPr>
            <a:xfrm>
              <a:off x="2840950" y="1716841"/>
              <a:ext cx="70379" cy="70033"/>
            </a:xfrm>
            <a:custGeom>
              <a:avLst/>
              <a:gdLst/>
              <a:ahLst/>
              <a:cxnLst/>
              <a:rect l="l" t="t" r="r" b="b"/>
              <a:pathLst>
                <a:path w="3052" h="3037" extrusionOk="0">
                  <a:moveTo>
                    <a:pt x="605" y="1"/>
                  </a:moveTo>
                  <a:lnTo>
                    <a:pt x="1" y="605"/>
                  </a:lnTo>
                  <a:lnTo>
                    <a:pt x="2432" y="3037"/>
                  </a:lnTo>
                  <a:lnTo>
                    <a:pt x="3051" y="2433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1"/>
            <p:cNvSpPr/>
            <p:nvPr/>
          </p:nvSpPr>
          <p:spPr>
            <a:xfrm>
              <a:off x="2756320" y="1688638"/>
              <a:ext cx="70356" cy="70379"/>
            </a:xfrm>
            <a:custGeom>
              <a:avLst/>
              <a:gdLst/>
              <a:ahLst/>
              <a:cxnLst/>
              <a:rect l="l" t="t" r="r" b="b"/>
              <a:pathLst>
                <a:path w="3051" h="3052" extrusionOk="0">
                  <a:moveTo>
                    <a:pt x="620" y="1"/>
                  </a:moveTo>
                  <a:lnTo>
                    <a:pt x="0" y="605"/>
                  </a:lnTo>
                  <a:lnTo>
                    <a:pt x="2447" y="3052"/>
                  </a:lnTo>
                  <a:lnTo>
                    <a:pt x="3036" y="3021"/>
                  </a:lnTo>
                  <a:lnTo>
                    <a:pt x="3051" y="2432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1"/>
            <p:cNvSpPr/>
            <p:nvPr/>
          </p:nvSpPr>
          <p:spPr>
            <a:xfrm>
              <a:off x="2812725" y="1744697"/>
              <a:ext cx="70379" cy="70379"/>
            </a:xfrm>
            <a:custGeom>
              <a:avLst/>
              <a:gdLst/>
              <a:ahLst/>
              <a:cxnLst/>
              <a:rect l="l" t="t" r="r" b="b"/>
              <a:pathLst>
                <a:path w="3052" h="3052" extrusionOk="0">
                  <a:moveTo>
                    <a:pt x="605" y="1"/>
                  </a:moveTo>
                  <a:lnTo>
                    <a:pt x="1" y="621"/>
                  </a:lnTo>
                  <a:lnTo>
                    <a:pt x="2433" y="3052"/>
                  </a:lnTo>
                  <a:lnTo>
                    <a:pt x="3051" y="2447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0" name="Google Shape;4650;p31"/>
          <p:cNvGrpSpPr/>
          <p:nvPr/>
        </p:nvGrpSpPr>
        <p:grpSpPr>
          <a:xfrm>
            <a:off x="328029" y="3919505"/>
            <a:ext cx="273053" cy="331211"/>
            <a:chOff x="2001981" y="2810046"/>
            <a:chExt cx="273053" cy="331211"/>
          </a:xfrm>
        </p:grpSpPr>
        <p:sp>
          <p:nvSpPr>
            <p:cNvPr id="4651" name="Google Shape;4651;p31"/>
            <p:cNvSpPr/>
            <p:nvPr/>
          </p:nvSpPr>
          <p:spPr>
            <a:xfrm>
              <a:off x="2044135" y="2810046"/>
              <a:ext cx="120512" cy="315899"/>
            </a:xfrm>
            <a:custGeom>
              <a:avLst/>
              <a:gdLst/>
              <a:ahLst/>
              <a:cxnLst/>
              <a:rect l="l" t="t" r="r" b="b"/>
              <a:pathLst>
                <a:path w="5226" h="13699" extrusionOk="0">
                  <a:moveTo>
                    <a:pt x="287" y="1"/>
                  </a:moveTo>
                  <a:lnTo>
                    <a:pt x="0" y="6737"/>
                  </a:lnTo>
                  <a:lnTo>
                    <a:pt x="287" y="12671"/>
                  </a:lnTo>
                  <a:lnTo>
                    <a:pt x="2401" y="13698"/>
                  </a:lnTo>
                  <a:lnTo>
                    <a:pt x="4938" y="12671"/>
                  </a:lnTo>
                  <a:lnTo>
                    <a:pt x="5226" y="6479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1"/>
            <p:cNvSpPr/>
            <p:nvPr/>
          </p:nvSpPr>
          <p:spPr>
            <a:xfrm>
              <a:off x="2248908" y="2810046"/>
              <a:ext cx="26127" cy="298835"/>
            </a:xfrm>
            <a:custGeom>
              <a:avLst/>
              <a:gdLst/>
              <a:ahLst/>
              <a:cxnLst/>
              <a:rect l="l" t="t" r="r" b="b"/>
              <a:pathLst>
                <a:path w="1133" h="12959" extrusionOk="0">
                  <a:moveTo>
                    <a:pt x="287" y="1"/>
                  </a:moveTo>
                  <a:lnTo>
                    <a:pt x="0" y="6253"/>
                  </a:lnTo>
                  <a:lnTo>
                    <a:pt x="287" y="12671"/>
                  </a:lnTo>
                  <a:lnTo>
                    <a:pt x="756" y="12959"/>
                  </a:lnTo>
                  <a:lnTo>
                    <a:pt x="1133" y="12671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707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1"/>
            <p:cNvSpPr/>
            <p:nvPr/>
          </p:nvSpPr>
          <p:spPr>
            <a:xfrm>
              <a:off x="2158005" y="2810046"/>
              <a:ext cx="97521" cy="301256"/>
            </a:xfrm>
            <a:custGeom>
              <a:avLst/>
              <a:gdLst/>
              <a:ahLst/>
              <a:cxnLst/>
              <a:rect l="l" t="t" r="r" b="b"/>
              <a:pathLst>
                <a:path w="4229" h="13064" extrusionOk="0">
                  <a:moveTo>
                    <a:pt x="0" y="1"/>
                  </a:moveTo>
                  <a:lnTo>
                    <a:pt x="0" y="12671"/>
                  </a:lnTo>
                  <a:lnTo>
                    <a:pt x="2114" y="13064"/>
                  </a:lnTo>
                  <a:lnTo>
                    <a:pt x="4229" y="12671"/>
                  </a:lnTo>
                  <a:lnTo>
                    <a:pt x="4229" y="1"/>
                  </a:lnTo>
                  <a:close/>
                </a:path>
              </a:pathLst>
            </a:custGeom>
            <a:solidFill>
              <a:srgbClr val="009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1"/>
            <p:cNvSpPr/>
            <p:nvPr/>
          </p:nvSpPr>
          <p:spPr>
            <a:xfrm>
              <a:off x="2001981" y="2810046"/>
              <a:ext cx="48772" cy="311702"/>
            </a:xfrm>
            <a:custGeom>
              <a:avLst/>
              <a:gdLst/>
              <a:ahLst/>
              <a:cxnLst/>
              <a:rect l="l" t="t" r="r" b="b"/>
              <a:pathLst>
                <a:path w="2115" h="13517" extrusionOk="0">
                  <a:moveTo>
                    <a:pt x="0" y="1"/>
                  </a:moveTo>
                  <a:lnTo>
                    <a:pt x="0" y="13517"/>
                  </a:lnTo>
                  <a:lnTo>
                    <a:pt x="2115" y="12671"/>
                  </a:lnTo>
                  <a:lnTo>
                    <a:pt x="2115" y="1"/>
                  </a:lnTo>
                  <a:close/>
                </a:path>
              </a:pathLst>
            </a:custGeom>
            <a:solidFill>
              <a:srgbClr val="009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1"/>
            <p:cNvSpPr/>
            <p:nvPr/>
          </p:nvSpPr>
          <p:spPr>
            <a:xfrm>
              <a:off x="2089747" y="2849064"/>
              <a:ext cx="74899" cy="126415"/>
            </a:xfrm>
            <a:custGeom>
              <a:avLst/>
              <a:gdLst/>
              <a:ahLst/>
              <a:cxnLst/>
              <a:rect l="l" t="t" r="r" b="b"/>
              <a:pathLst>
                <a:path w="3248" h="5482" extrusionOk="0">
                  <a:moveTo>
                    <a:pt x="0" y="0"/>
                  </a:moveTo>
                  <a:lnTo>
                    <a:pt x="0" y="5482"/>
                  </a:lnTo>
                  <a:lnTo>
                    <a:pt x="2960" y="5482"/>
                  </a:lnTo>
                  <a:lnTo>
                    <a:pt x="3248" y="4425"/>
                  </a:lnTo>
                  <a:lnTo>
                    <a:pt x="2960" y="3368"/>
                  </a:lnTo>
                  <a:lnTo>
                    <a:pt x="2114" y="3368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1"/>
            <p:cNvSpPr/>
            <p:nvPr/>
          </p:nvSpPr>
          <p:spPr>
            <a:xfrm>
              <a:off x="2158005" y="2926707"/>
              <a:ext cx="68281" cy="48772"/>
            </a:xfrm>
            <a:custGeom>
              <a:avLst/>
              <a:gdLst/>
              <a:ahLst/>
              <a:cxnLst/>
              <a:rect l="l" t="t" r="r" b="b"/>
              <a:pathLst>
                <a:path w="2961" h="2115" extrusionOk="0">
                  <a:moveTo>
                    <a:pt x="0" y="1"/>
                  </a:moveTo>
                  <a:lnTo>
                    <a:pt x="0" y="2115"/>
                  </a:lnTo>
                  <a:lnTo>
                    <a:pt x="2960" y="2115"/>
                  </a:lnTo>
                  <a:lnTo>
                    <a:pt x="29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1"/>
            <p:cNvSpPr/>
            <p:nvPr/>
          </p:nvSpPr>
          <p:spPr>
            <a:xfrm>
              <a:off x="2089747" y="3004719"/>
              <a:ext cx="74899" cy="19532"/>
            </a:xfrm>
            <a:custGeom>
              <a:avLst/>
              <a:gdLst/>
              <a:ahLst/>
              <a:cxnLst/>
              <a:rect l="l" t="t" r="r" b="b"/>
              <a:pathLst>
                <a:path w="3248" h="847" extrusionOk="0">
                  <a:moveTo>
                    <a:pt x="0" y="1"/>
                  </a:moveTo>
                  <a:lnTo>
                    <a:pt x="0" y="846"/>
                  </a:lnTo>
                  <a:lnTo>
                    <a:pt x="2960" y="846"/>
                  </a:lnTo>
                  <a:lnTo>
                    <a:pt x="3248" y="423"/>
                  </a:lnTo>
                  <a:lnTo>
                    <a:pt x="2960" y="1"/>
                  </a:ln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1"/>
            <p:cNvSpPr/>
            <p:nvPr/>
          </p:nvSpPr>
          <p:spPr>
            <a:xfrm>
              <a:off x="2158005" y="3004719"/>
              <a:ext cx="68281" cy="19532"/>
            </a:xfrm>
            <a:custGeom>
              <a:avLst/>
              <a:gdLst/>
              <a:ahLst/>
              <a:cxnLst/>
              <a:rect l="l" t="t" r="r" b="b"/>
              <a:pathLst>
                <a:path w="2961" h="847" extrusionOk="0">
                  <a:moveTo>
                    <a:pt x="0" y="1"/>
                  </a:moveTo>
                  <a:lnTo>
                    <a:pt x="0" y="846"/>
                  </a:lnTo>
                  <a:lnTo>
                    <a:pt x="2960" y="846"/>
                  </a:lnTo>
                  <a:lnTo>
                    <a:pt x="2960" y="1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1"/>
            <p:cNvSpPr/>
            <p:nvPr/>
          </p:nvSpPr>
          <p:spPr>
            <a:xfrm>
              <a:off x="2089747" y="3043736"/>
              <a:ext cx="74899" cy="19509"/>
            </a:xfrm>
            <a:custGeom>
              <a:avLst/>
              <a:gdLst/>
              <a:ahLst/>
              <a:cxnLst/>
              <a:rect l="l" t="t" r="r" b="b"/>
              <a:pathLst>
                <a:path w="3248" h="846" extrusionOk="0">
                  <a:moveTo>
                    <a:pt x="0" y="0"/>
                  </a:moveTo>
                  <a:lnTo>
                    <a:pt x="0" y="846"/>
                  </a:lnTo>
                  <a:lnTo>
                    <a:pt x="2960" y="846"/>
                  </a:lnTo>
                  <a:lnTo>
                    <a:pt x="3248" y="423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1"/>
            <p:cNvSpPr/>
            <p:nvPr/>
          </p:nvSpPr>
          <p:spPr>
            <a:xfrm>
              <a:off x="2158005" y="3043736"/>
              <a:ext cx="68281" cy="19509"/>
            </a:xfrm>
            <a:custGeom>
              <a:avLst/>
              <a:gdLst/>
              <a:ahLst/>
              <a:cxnLst/>
              <a:rect l="l" t="t" r="r" b="b"/>
              <a:pathLst>
                <a:path w="2961" h="846" extrusionOk="0">
                  <a:moveTo>
                    <a:pt x="0" y="0"/>
                  </a:moveTo>
                  <a:lnTo>
                    <a:pt x="0" y="846"/>
                  </a:lnTo>
                  <a:lnTo>
                    <a:pt x="2960" y="846"/>
                  </a:lnTo>
                  <a:lnTo>
                    <a:pt x="2960" y="0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1"/>
            <p:cNvSpPr/>
            <p:nvPr/>
          </p:nvSpPr>
          <p:spPr>
            <a:xfrm>
              <a:off x="2001981" y="3102239"/>
              <a:ext cx="162665" cy="39018"/>
            </a:xfrm>
            <a:custGeom>
              <a:avLst/>
              <a:gdLst/>
              <a:ahLst/>
              <a:cxnLst/>
              <a:rect l="l" t="t" r="r" b="b"/>
              <a:pathLst>
                <a:path w="7054" h="1692" extrusionOk="0">
                  <a:moveTo>
                    <a:pt x="846" y="0"/>
                  </a:moveTo>
                  <a:cubicBezTo>
                    <a:pt x="378" y="0"/>
                    <a:pt x="0" y="378"/>
                    <a:pt x="0" y="846"/>
                  </a:cubicBezTo>
                  <a:cubicBezTo>
                    <a:pt x="0" y="1315"/>
                    <a:pt x="378" y="1692"/>
                    <a:pt x="846" y="1692"/>
                  </a:cubicBezTo>
                  <a:lnTo>
                    <a:pt x="6766" y="1692"/>
                  </a:lnTo>
                  <a:lnTo>
                    <a:pt x="7054" y="1027"/>
                  </a:lnTo>
                  <a:lnTo>
                    <a:pt x="6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1"/>
            <p:cNvSpPr/>
            <p:nvPr/>
          </p:nvSpPr>
          <p:spPr>
            <a:xfrm>
              <a:off x="2158005" y="3102239"/>
              <a:ext cx="117029" cy="39018"/>
            </a:xfrm>
            <a:custGeom>
              <a:avLst/>
              <a:gdLst/>
              <a:ahLst/>
              <a:cxnLst/>
              <a:rect l="l" t="t" r="r" b="b"/>
              <a:pathLst>
                <a:path w="5075" h="1692" extrusionOk="0">
                  <a:moveTo>
                    <a:pt x="0" y="0"/>
                  </a:moveTo>
                  <a:lnTo>
                    <a:pt x="0" y="1692"/>
                  </a:lnTo>
                  <a:lnTo>
                    <a:pt x="5075" y="1692"/>
                  </a:lnTo>
                  <a:lnTo>
                    <a:pt x="5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3" name="Google Shape;4663;p31"/>
          <p:cNvGrpSpPr/>
          <p:nvPr/>
        </p:nvGrpSpPr>
        <p:grpSpPr>
          <a:xfrm>
            <a:off x="189592" y="4792190"/>
            <a:ext cx="331580" cy="320765"/>
            <a:chOff x="1972718" y="3434142"/>
            <a:chExt cx="331580" cy="320765"/>
          </a:xfrm>
        </p:grpSpPr>
        <p:sp>
          <p:nvSpPr>
            <p:cNvPr id="4664" name="Google Shape;4664;p31"/>
            <p:cNvSpPr/>
            <p:nvPr/>
          </p:nvSpPr>
          <p:spPr>
            <a:xfrm>
              <a:off x="2009637" y="3547666"/>
              <a:ext cx="145601" cy="128882"/>
            </a:xfrm>
            <a:custGeom>
              <a:avLst/>
              <a:gdLst/>
              <a:ahLst/>
              <a:cxnLst/>
              <a:rect l="l" t="t" r="r" b="b"/>
              <a:pathLst>
                <a:path w="6314" h="5589" extrusionOk="0">
                  <a:moveTo>
                    <a:pt x="5544" y="1"/>
                  </a:moveTo>
                  <a:lnTo>
                    <a:pt x="0" y="5271"/>
                  </a:lnTo>
                  <a:lnTo>
                    <a:pt x="650" y="5589"/>
                  </a:lnTo>
                  <a:lnTo>
                    <a:pt x="1436" y="5271"/>
                  </a:lnTo>
                  <a:lnTo>
                    <a:pt x="4471" y="3066"/>
                  </a:lnTo>
                  <a:lnTo>
                    <a:pt x="6313" y="770"/>
                  </a:lnTo>
                  <a:lnTo>
                    <a:pt x="6238" y="76"/>
                  </a:lnTo>
                  <a:lnTo>
                    <a:pt x="55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1"/>
            <p:cNvSpPr/>
            <p:nvPr/>
          </p:nvSpPr>
          <p:spPr>
            <a:xfrm>
              <a:off x="2233573" y="3434142"/>
              <a:ext cx="47734" cy="44229"/>
            </a:xfrm>
            <a:custGeom>
              <a:avLst/>
              <a:gdLst/>
              <a:ahLst/>
              <a:cxnLst/>
              <a:rect l="l" t="t" r="r" b="b"/>
              <a:pathLst>
                <a:path w="2070" h="1918" extrusionOk="0">
                  <a:moveTo>
                    <a:pt x="1405" y="0"/>
                  </a:moveTo>
                  <a:lnTo>
                    <a:pt x="92" y="1314"/>
                  </a:lnTo>
                  <a:lnTo>
                    <a:pt x="1" y="1827"/>
                  </a:lnTo>
                  <a:lnTo>
                    <a:pt x="696" y="1918"/>
                  </a:lnTo>
                  <a:lnTo>
                    <a:pt x="1360" y="1616"/>
                  </a:lnTo>
                  <a:lnTo>
                    <a:pt x="2069" y="665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1"/>
            <p:cNvSpPr/>
            <p:nvPr/>
          </p:nvSpPr>
          <p:spPr>
            <a:xfrm>
              <a:off x="2249599" y="3449454"/>
              <a:ext cx="46697" cy="45313"/>
            </a:xfrm>
            <a:custGeom>
              <a:avLst/>
              <a:gdLst/>
              <a:ahLst/>
              <a:cxnLst/>
              <a:rect l="l" t="t" r="r" b="b"/>
              <a:pathLst>
                <a:path w="2025" h="1965" extrusionOk="0">
                  <a:moveTo>
                    <a:pt x="1374" y="1"/>
                  </a:moveTo>
                  <a:lnTo>
                    <a:pt x="1" y="1254"/>
                  </a:lnTo>
                  <a:lnTo>
                    <a:pt x="45" y="1904"/>
                  </a:lnTo>
                  <a:lnTo>
                    <a:pt x="710" y="1964"/>
                  </a:lnTo>
                  <a:lnTo>
                    <a:pt x="2024" y="650"/>
                  </a:lnTo>
                  <a:lnTo>
                    <a:pt x="13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1"/>
            <p:cNvSpPr/>
            <p:nvPr/>
          </p:nvSpPr>
          <p:spPr>
            <a:xfrm>
              <a:off x="2042728" y="3565423"/>
              <a:ext cx="132710" cy="111126"/>
            </a:xfrm>
            <a:custGeom>
              <a:avLst/>
              <a:gdLst/>
              <a:ahLst/>
              <a:cxnLst/>
              <a:rect l="l" t="t" r="r" b="b"/>
              <a:pathLst>
                <a:path w="5755" h="4819" extrusionOk="0">
                  <a:moveTo>
                    <a:pt x="4878" y="0"/>
                  </a:moveTo>
                  <a:lnTo>
                    <a:pt x="1" y="4501"/>
                  </a:lnTo>
                  <a:lnTo>
                    <a:pt x="801" y="4819"/>
                  </a:lnTo>
                  <a:lnTo>
                    <a:pt x="1813" y="4501"/>
                  </a:lnTo>
                  <a:lnTo>
                    <a:pt x="5754" y="862"/>
                  </a:lnTo>
                  <a:lnTo>
                    <a:pt x="5589" y="77"/>
                  </a:lnTo>
                  <a:lnTo>
                    <a:pt x="48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1"/>
            <p:cNvSpPr/>
            <p:nvPr/>
          </p:nvSpPr>
          <p:spPr>
            <a:xfrm>
              <a:off x="2122470" y="3441798"/>
              <a:ext cx="127153" cy="123648"/>
            </a:xfrm>
            <a:custGeom>
              <a:avLst/>
              <a:gdLst/>
              <a:ahLst/>
              <a:cxnLst/>
              <a:rect l="l" t="t" r="r" b="b"/>
              <a:pathLst>
                <a:path w="5514" h="5362" extrusionOk="0">
                  <a:moveTo>
                    <a:pt x="3927" y="1"/>
                  </a:moveTo>
                  <a:lnTo>
                    <a:pt x="1" y="3927"/>
                  </a:lnTo>
                  <a:lnTo>
                    <a:pt x="651" y="4592"/>
                  </a:lnTo>
                  <a:lnTo>
                    <a:pt x="1420" y="5361"/>
                  </a:lnTo>
                  <a:lnTo>
                    <a:pt x="3822" y="3746"/>
                  </a:lnTo>
                  <a:lnTo>
                    <a:pt x="5514" y="1586"/>
                  </a:lnTo>
                  <a:lnTo>
                    <a:pt x="4910" y="982"/>
                  </a:lnTo>
                  <a:lnTo>
                    <a:pt x="3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1"/>
            <p:cNvSpPr/>
            <p:nvPr/>
          </p:nvSpPr>
          <p:spPr>
            <a:xfrm>
              <a:off x="1972718" y="3669216"/>
              <a:ext cx="172766" cy="85691"/>
            </a:xfrm>
            <a:custGeom>
              <a:avLst/>
              <a:gdLst/>
              <a:ahLst/>
              <a:cxnLst/>
              <a:rect l="l" t="t" r="r" b="b"/>
              <a:pathLst>
                <a:path w="7492" h="3716" extrusionOk="0">
                  <a:moveTo>
                    <a:pt x="1601" y="0"/>
                  </a:moveTo>
                  <a:lnTo>
                    <a:pt x="1" y="3715"/>
                  </a:lnTo>
                  <a:lnTo>
                    <a:pt x="7189" y="3715"/>
                  </a:lnTo>
                  <a:lnTo>
                    <a:pt x="7491" y="1979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1"/>
            <p:cNvSpPr/>
            <p:nvPr/>
          </p:nvSpPr>
          <p:spPr>
            <a:xfrm>
              <a:off x="2138496" y="3669216"/>
              <a:ext cx="165801" cy="85691"/>
            </a:xfrm>
            <a:custGeom>
              <a:avLst/>
              <a:gdLst/>
              <a:ahLst/>
              <a:cxnLst/>
              <a:rect l="l" t="t" r="r" b="b"/>
              <a:pathLst>
                <a:path w="7190" h="3716" extrusionOk="0">
                  <a:moveTo>
                    <a:pt x="0" y="0"/>
                  </a:moveTo>
                  <a:lnTo>
                    <a:pt x="0" y="3715"/>
                  </a:lnTo>
                  <a:lnTo>
                    <a:pt x="7189" y="3715"/>
                  </a:lnTo>
                  <a:lnTo>
                    <a:pt x="7189" y="1405"/>
                  </a:lnTo>
                  <a:lnTo>
                    <a:pt x="2085" y="1405"/>
                  </a:lnTo>
                  <a:lnTo>
                    <a:pt x="1164" y="0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1"/>
            <p:cNvSpPr/>
            <p:nvPr/>
          </p:nvSpPr>
          <p:spPr>
            <a:xfrm>
              <a:off x="2155215" y="3478348"/>
              <a:ext cx="145947" cy="122287"/>
            </a:xfrm>
            <a:custGeom>
              <a:avLst/>
              <a:gdLst/>
              <a:ahLst/>
              <a:cxnLst/>
              <a:rect l="l" t="t" r="r" b="b"/>
              <a:pathLst>
                <a:path w="6329" h="5303" extrusionOk="0">
                  <a:moveTo>
                    <a:pt x="4094" y="1"/>
                  </a:moveTo>
                  <a:lnTo>
                    <a:pt x="0" y="3776"/>
                  </a:lnTo>
                  <a:lnTo>
                    <a:pt x="876" y="4638"/>
                  </a:lnTo>
                  <a:lnTo>
                    <a:pt x="1526" y="5302"/>
                  </a:lnTo>
                  <a:lnTo>
                    <a:pt x="3490" y="3323"/>
                  </a:lnTo>
                  <a:lnTo>
                    <a:pt x="3822" y="3656"/>
                  </a:lnTo>
                  <a:cubicBezTo>
                    <a:pt x="4094" y="3928"/>
                    <a:pt x="4449" y="4063"/>
                    <a:pt x="4803" y="4063"/>
                  </a:cubicBezTo>
                  <a:cubicBezTo>
                    <a:pt x="5158" y="4063"/>
                    <a:pt x="5513" y="3928"/>
                    <a:pt x="5785" y="3656"/>
                  </a:cubicBezTo>
                  <a:cubicBezTo>
                    <a:pt x="6329" y="3112"/>
                    <a:pt x="6329" y="2236"/>
                    <a:pt x="5785" y="1692"/>
                  </a:cubicBezTo>
                  <a:lnTo>
                    <a:pt x="4803" y="711"/>
                  </a:lnTo>
                  <a:lnTo>
                    <a:pt x="4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2" name="Google Shape;4672;p31"/>
          <p:cNvGrpSpPr/>
          <p:nvPr/>
        </p:nvGrpSpPr>
        <p:grpSpPr>
          <a:xfrm>
            <a:off x="323728" y="3016519"/>
            <a:ext cx="331580" cy="331557"/>
            <a:chOff x="1972718" y="4047792"/>
            <a:chExt cx="331580" cy="331557"/>
          </a:xfrm>
        </p:grpSpPr>
        <p:sp>
          <p:nvSpPr>
            <p:cNvPr id="4673" name="Google Shape;4673;p31"/>
            <p:cNvSpPr/>
            <p:nvPr/>
          </p:nvSpPr>
          <p:spPr>
            <a:xfrm>
              <a:off x="2219644" y="4203793"/>
              <a:ext cx="84653" cy="175556"/>
            </a:xfrm>
            <a:custGeom>
              <a:avLst/>
              <a:gdLst/>
              <a:ahLst/>
              <a:cxnLst/>
              <a:rect l="l" t="t" r="r" b="b"/>
              <a:pathLst>
                <a:path w="3671" h="7613" extrusionOk="0">
                  <a:moveTo>
                    <a:pt x="287" y="1"/>
                  </a:moveTo>
                  <a:lnTo>
                    <a:pt x="1" y="4002"/>
                  </a:lnTo>
                  <a:lnTo>
                    <a:pt x="287" y="7613"/>
                  </a:lnTo>
                  <a:lnTo>
                    <a:pt x="3670" y="7613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1"/>
            <p:cNvSpPr/>
            <p:nvPr/>
          </p:nvSpPr>
          <p:spPr>
            <a:xfrm>
              <a:off x="1972718" y="4164798"/>
              <a:ext cx="133425" cy="35535"/>
            </a:xfrm>
            <a:custGeom>
              <a:avLst/>
              <a:gdLst/>
              <a:ahLst/>
              <a:cxnLst/>
              <a:rect l="l" t="t" r="r" b="b"/>
              <a:pathLst>
                <a:path w="5786" h="1541" extrusionOk="0">
                  <a:moveTo>
                    <a:pt x="1" y="0"/>
                  </a:moveTo>
                  <a:lnTo>
                    <a:pt x="1" y="1269"/>
                  </a:lnTo>
                  <a:lnTo>
                    <a:pt x="2961" y="1541"/>
                  </a:lnTo>
                  <a:lnTo>
                    <a:pt x="5498" y="1269"/>
                  </a:lnTo>
                  <a:lnTo>
                    <a:pt x="5785" y="635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1"/>
            <p:cNvSpPr/>
            <p:nvPr/>
          </p:nvSpPr>
          <p:spPr>
            <a:xfrm>
              <a:off x="2099479" y="4164798"/>
              <a:ext cx="126807" cy="35535"/>
            </a:xfrm>
            <a:custGeom>
              <a:avLst/>
              <a:gdLst/>
              <a:ahLst/>
              <a:cxnLst/>
              <a:rect l="l" t="t" r="r" b="b"/>
              <a:pathLst>
                <a:path w="5499" h="1541" extrusionOk="0">
                  <a:moveTo>
                    <a:pt x="1" y="0"/>
                  </a:moveTo>
                  <a:lnTo>
                    <a:pt x="1" y="1269"/>
                  </a:lnTo>
                  <a:lnTo>
                    <a:pt x="2750" y="1541"/>
                  </a:lnTo>
                  <a:lnTo>
                    <a:pt x="5498" y="1269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F7A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1"/>
            <p:cNvSpPr/>
            <p:nvPr/>
          </p:nvSpPr>
          <p:spPr>
            <a:xfrm>
              <a:off x="1972718" y="4194061"/>
              <a:ext cx="133425" cy="123302"/>
            </a:xfrm>
            <a:custGeom>
              <a:avLst/>
              <a:gdLst/>
              <a:ahLst/>
              <a:cxnLst/>
              <a:rect l="l" t="t" r="r" b="b"/>
              <a:pathLst>
                <a:path w="5786" h="5347" extrusionOk="0">
                  <a:moveTo>
                    <a:pt x="1" y="0"/>
                  </a:moveTo>
                  <a:lnTo>
                    <a:pt x="1" y="5074"/>
                  </a:lnTo>
                  <a:lnTo>
                    <a:pt x="1285" y="5346"/>
                  </a:lnTo>
                  <a:lnTo>
                    <a:pt x="2538" y="5074"/>
                  </a:lnTo>
                  <a:lnTo>
                    <a:pt x="5498" y="2960"/>
                  </a:lnTo>
                  <a:lnTo>
                    <a:pt x="5785" y="1269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F7A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1"/>
            <p:cNvSpPr/>
            <p:nvPr/>
          </p:nvSpPr>
          <p:spPr>
            <a:xfrm>
              <a:off x="2099479" y="4194061"/>
              <a:ext cx="126807" cy="123302"/>
            </a:xfrm>
            <a:custGeom>
              <a:avLst/>
              <a:gdLst/>
              <a:ahLst/>
              <a:cxnLst/>
              <a:rect l="l" t="t" r="r" b="b"/>
              <a:pathLst>
                <a:path w="5499" h="5347" extrusionOk="0">
                  <a:moveTo>
                    <a:pt x="1" y="0"/>
                  </a:moveTo>
                  <a:lnTo>
                    <a:pt x="1" y="2960"/>
                  </a:lnTo>
                  <a:lnTo>
                    <a:pt x="2961" y="5074"/>
                  </a:lnTo>
                  <a:lnTo>
                    <a:pt x="4079" y="5346"/>
                  </a:lnTo>
                  <a:lnTo>
                    <a:pt x="5498" y="5074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F7A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1"/>
            <p:cNvSpPr/>
            <p:nvPr/>
          </p:nvSpPr>
          <p:spPr>
            <a:xfrm>
              <a:off x="1972718" y="4311068"/>
              <a:ext cx="65168" cy="68281"/>
            </a:xfrm>
            <a:custGeom>
              <a:avLst/>
              <a:gdLst/>
              <a:ahLst/>
              <a:cxnLst/>
              <a:rect l="l" t="t" r="r" b="b"/>
              <a:pathLst>
                <a:path w="2826" h="2961" extrusionOk="0">
                  <a:moveTo>
                    <a:pt x="1" y="0"/>
                  </a:moveTo>
                  <a:lnTo>
                    <a:pt x="1" y="2961"/>
                  </a:lnTo>
                  <a:lnTo>
                    <a:pt x="2538" y="2961"/>
                  </a:lnTo>
                  <a:lnTo>
                    <a:pt x="2825" y="1481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rgbClr val="FFC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1"/>
            <p:cNvSpPr/>
            <p:nvPr/>
          </p:nvSpPr>
          <p:spPr>
            <a:xfrm>
              <a:off x="2161141" y="4311068"/>
              <a:ext cx="65144" cy="68281"/>
            </a:xfrm>
            <a:custGeom>
              <a:avLst/>
              <a:gdLst/>
              <a:ahLst/>
              <a:cxnLst/>
              <a:rect l="l" t="t" r="r" b="b"/>
              <a:pathLst>
                <a:path w="2825" h="2961" extrusionOk="0">
                  <a:moveTo>
                    <a:pt x="287" y="0"/>
                  </a:moveTo>
                  <a:lnTo>
                    <a:pt x="1" y="1360"/>
                  </a:lnTo>
                  <a:lnTo>
                    <a:pt x="287" y="2961"/>
                  </a:lnTo>
                  <a:lnTo>
                    <a:pt x="2824" y="2961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rgbClr val="F7A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1"/>
            <p:cNvSpPr/>
            <p:nvPr/>
          </p:nvSpPr>
          <p:spPr>
            <a:xfrm>
              <a:off x="2255503" y="4242810"/>
              <a:ext cx="19532" cy="19532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1" y="0"/>
                  </a:moveTo>
                  <a:lnTo>
                    <a:pt x="1" y="846"/>
                  </a:lnTo>
                  <a:lnTo>
                    <a:pt x="847" y="846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1"/>
            <p:cNvSpPr/>
            <p:nvPr/>
          </p:nvSpPr>
          <p:spPr>
            <a:xfrm>
              <a:off x="2255503" y="4281805"/>
              <a:ext cx="19532" cy="19532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1" y="1"/>
                  </a:moveTo>
                  <a:lnTo>
                    <a:pt x="1" y="847"/>
                  </a:lnTo>
                  <a:lnTo>
                    <a:pt x="847" y="847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1"/>
            <p:cNvSpPr/>
            <p:nvPr/>
          </p:nvSpPr>
          <p:spPr>
            <a:xfrm>
              <a:off x="2255503" y="4320822"/>
              <a:ext cx="19532" cy="19532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1" y="0"/>
                  </a:moveTo>
                  <a:lnTo>
                    <a:pt x="1" y="846"/>
                  </a:lnTo>
                  <a:lnTo>
                    <a:pt x="847" y="846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1"/>
            <p:cNvSpPr/>
            <p:nvPr/>
          </p:nvSpPr>
          <p:spPr>
            <a:xfrm>
              <a:off x="2011735" y="4223301"/>
              <a:ext cx="19509" cy="19532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0" y="1"/>
                  </a:moveTo>
                  <a:lnTo>
                    <a:pt x="0" y="846"/>
                  </a:lnTo>
                  <a:lnTo>
                    <a:pt x="846" y="846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1"/>
            <p:cNvSpPr/>
            <p:nvPr/>
          </p:nvSpPr>
          <p:spPr>
            <a:xfrm>
              <a:off x="2050730" y="4223301"/>
              <a:ext cx="19532" cy="19532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1" y="1"/>
                  </a:moveTo>
                  <a:lnTo>
                    <a:pt x="1" y="846"/>
                  </a:lnTo>
                  <a:lnTo>
                    <a:pt x="846" y="846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1"/>
            <p:cNvSpPr/>
            <p:nvPr/>
          </p:nvSpPr>
          <p:spPr>
            <a:xfrm>
              <a:off x="2128742" y="4223301"/>
              <a:ext cx="19532" cy="19532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0" y="1"/>
                  </a:moveTo>
                  <a:lnTo>
                    <a:pt x="0" y="846"/>
                  </a:lnTo>
                  <a:lnTo>
                    <a:pt x="846" y="846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1"/>
            <p:cNvSpPr/>
            <p:nvPr/>
          </p:nvSpPr>
          <p:spPr>
            <a:xfrm>
              <a:off x="2167736" y="4223301"/>
              <a:ext cx="19532" cy="19532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1" y="1"/>
                  </a:moveTo>
                  <a:lnTo>
                    <a:pt x="1" y="846"/>
                  </a:lnTo>
                  <a:lnTo>
                    <a:pt x="847" y="846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1"/>
            <p:cNvSpPr/>
            <p:nvPr/>
          </p:nvSpPr>
          <p:spPr>
            <a:xfrm>
              <a:off x="2031221" y="4262319"/>
              <a:ext cx="74922" cy="117029"/>
            </a:xfrm>
            <a:custGeom>
              <a:avLst/>
              <a:gdLst/>
              <a:ahLst/>
              <a:cxnLst/>
              <a:rect l="l" t="t" r="r" b="b"/>
              <a:pathLst>
                <a:path w="3249" h="5075" extrusionOk="0">
                  <a:moveTo>
                    <a:pt x="1" y="0"/>
                  </a:moveTo>
                  <a:lnTo>
                    <a:pt x="1" y="5075"/>
                  </a:lnTo>
                  <a:lnTo>
                    <a:pt x="2961" y="5075"/>
                  </a:lnTo>
                  <a:lnTo>
                    <a:pt x="3248" y="2356"/>
                  </a:lnTo>
                  <a:lnTo>
                    <a:pt x="2961" y="0"/>
                  </a:lnTo>
                  <a:close/>
                </a:path>
              </a:pathLst>
            </a:custGeom>
            <a:solidFill>
              <a:srgbClr val="55A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1"/>
            <p:cNvSpPr/>
            <p:nvPr/>
          </p:nvSpPr>
          <p:spPr>
            <a:xfrm>
              <a:off x="2099479" y="4262319"/>
              <a:ext cx="68281" cy="117029"/>
            </a:xfrm>
            <a:custGeom>
              <a:avLst/>
              <a:gdLst/>
              <a:ahLst/>
              <a:cxnLst/>
              <a:rect l="l" t="t" r="r" b="b"/>
              <a:pathLst>
                <a:path w="2961" h="5075" extrusionOk="0">
                  <a:moveTo>
                    <a:pt x="1" y="0"/>
                  </a:moveTo>
                  <a:lnTo>
                    <a:pt x="1" y="5075"/>
                  </a:lnTo>
                  <a:lnTo>
                    <a:pt x="2961" y="5075"/>
                  </a:lnTo>
                  <a:lnTo>
                    <a:pt x="2961" y="0"/>
                  </a:lnTo>
                  <a:close/>
                </a:path>
              </a:pathLst>
            </a:custGeom>
            <a:solidFill>
              <a:srgbClr val="009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1"/>
            <p:cNvSpPr/>
            <p:nvPr/>
          </p:nvSpPr>
          <p:spPr>
            <a:xfrm>
              <a:off x="2055273" y="4096541"/>
              <a:ext cx="50870" cy="58526"/>
            </a:xfrm>
            <a:custGeom>
              <a:avLst/>
              <a:gdLst/>
              <a:ahLst/>
              <a:cxnLst/>
              <a:rect l="l" t="t" r="r" b="b"/>
              <a:pathLst>
                <a:path w="2206" h="2538" extrusionOk="0">
                  <a:moveTo>
                    <a:pt x="287" y="0"/>
                  </a:moveTo>
                  <a:lnTo>
                    <a:pt x="0" y="423"/>
                  </a:lnTo>
                  <a:lnTo>
                    <a:pt x="287" y="846"/>
                  </a:lnTo>
                  <a:lnTo>
                    <a:pt x="1495" y="846"/>
                  </a:lnTo>
                  <a:lnTo>
                    <a:pt x="1495" y="2054"/>
                  </a:lnTo>
                  <a:lnTo>
                    <a:pt x="1632" y="2538"/>
                  </a:lnTo>
                  <a:lnTo>
                    <a:pt x="1918" y="2115"/>
                  </a:lnTo>
                  <a:lnTo>
                    <a:pt x="2205" y="981"/>
                  </a:lnTo>
                  <a:lnTo>
                    <a:pt x="1918" y="0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1"/>
            <p:cNvSpPr/>
            <p:nvPr/>
          </p:nvSpPr>
          <p:spPr>
            <a:xfrm>
              <a:off x="2099479" y="4096541"/>
              <a:ext cx="48795" cy="58526"/>
            </a:xfrm>
            <a:custGeom>
              <a:avLst/>
              <a:gdLst/>
              <a:ahLst/>
              <a:cxnLst/>
              <a:rect l="l" t="t" r="r" b="b"/>
              <a:pathLst>
                <a:path w="2116" h="2538" extrusionOk="0">
                  <a:moveTo>
                    <a:pt x="1" y="0"/>
                  </a:moveTo>
                  <a:lnTo>
                    <a:pt x="1" y="2115"/>
                  </a:lnTo>
                  <a:lnTo>
                    <a:pt x="424" y="2538"/>
                  </a:lnTo>
                  <a:lnTo>
                    <a:pt x="424" y="2054"/>
                  </a:lnTo>
                  <a:lnTo>
                    <a:pt x="424" y="846"/>
                  </a:lnTo>
                  <a:lnTo>
                    <a:pt x="1632" y="846"/>
                  </a:lnTo>
                  <a:lnTo>
                    <a:pt x="2115" y="28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1"/>
            <p:cNvSpPr/>
            <p:nvPr/>
          </p:nvSpPr>
          <p:spPr>
            <a:xfrm>
              <a:off x="2040976" y="4047792"/>
              <a:ext cx="65168" cy="117029"/>
            </a:xfrm>
            <a:custGeom>
              <a:avLst/>
              <a:gdLst/>
              <a:ahLst/>
              <a:cxnLst/>
              <a:rect l="l" t="t" r="r" b="b"/>
              <a:pathLst>
                <a:path w="2826" h="5075" extrusionOk="0">
                  <a:moveTo>
                    <a:pt x="2538" y="0"/>
                  </a:moveTo>
                  <a:cubicBezTo>
                    <a:pt x="1134" y="0"/>
                    <a:pt x="1" y="1132"/>
                    <a:pt x="1" y="2537"/>
                  </a:cubicBezTo>
                  <a:cubicBezTo>
                    <a:pt x="1" y="3941"/>
                    <a:pt x="1134" y="5074"/>
                    <a:pt x="2538" y="5074"/>
                  </a:cubicBezTo>
                  <a:lnTo>
                    <a:pt x="2825" y="4531"/>
                  </a:lnTo>
                  <a:lnTo>
                    <a:pt x="2538" y="4229"/>
                  </a:lnTo>
                  <a:cubicBezTo>
                    <a:pt x="1602" y="4229"/>
                    <a:pt x="846" y="3474"/>
                    <a:pt x="846" y="2537"/>
                  </a:cubicBezTo>
                  <a:cubicBezTo>
                    <a:pt x="846" y="1601"/>
                    <a:pt x="1602" y="846"/>
                    <a:pt x="2538" y="846"/>
                  </a:cubicBezTo>
                  <a:lnTo>
                    <a:pt x="2825" y="437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rgbClr val="005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1"/>
            <p:cNvSpPr/>
            <p:nvPr/>
          </p:nvSpPr>
          <p:spPr>
            <a:xfrm>
              <a:off x="2099479" y="4047792"/>
              <a:ext cx="58549" cy="117029"/>
            </a:xfrm>
            <a:custGeom>
              <a:avLst/>
              <a:gdLst/>
              <a:ahLst/>
              <a:cxnLst/>
              <a:rect l="l" t="t" r="r" b="b"/>
              <a:pathLst>
                <a:path w="2539" h="5075" extrusionOk="0">
                  <a:moveTo>
                    <a:pt x="1" y="0"/>
                  </a:moveTo>
                  <a:lnTo>
                    <a:pt x="1" y="846"/>
                  </a:lnTo>
                  <a:cubicBezTo>
                    <a:pt x="937" y="846"/>
                    <a:pt x="1692" y="1601"/>
                    <a:pt x="1692" y="2537"/>
                  </a:cubicBezTo>
                  <a:cubicBezTo>
                    <a:pt x="1692" y="3474"/>
                    <a:pt x="937" y="4229"/>
                    <a:pt x="1" y="4229"/>
                  </a:cubicBezTo>
                  <a:lnTo>
                    <a:pt x="1" y="5074"/>
                  </a:lnTo>
                  <a:cubicBezTo>
                    <a:pt x="1406" y="5074"/>
                    <a:pt x="2538" y="3941"/>
                    <a:pt x="2538" y="2537"/>
                  </a:cubicBezTo>
                  <a:cubicBezTo>
                    <a:pt x="2538" y="1132"/>
                    <a:pt x="1406" y="0"/>
                    <a:pt x="1" y="0"/>
                  </a:cubicBezTo>
                  <a:close/>
                </a:path>
              </a:pathLst>
            </a:custGeom>
            <a:solidFill>
              <a:srgbClr val="005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1"/>
            <p:cNvSpPr/>
            <p:nvPr/>
          </p:nvSpPr>
          <p:spPr>
            <a:xfrm>
              <a:off x="2089747" y="4223301"/>
              <a:ext cx="16396" cy="19532"/>
            </a:xfrm>
            <a:custGeom>
              <a:avLst/>
              <a:gdLst/>
              <a:ahLst/>
              <a:cxnLst/>
              <a:rect l="l" t="t" r="r" b="b"/>
              <a:pathLst>
                <a:path w="711" h="847" extrusionOk="0">
                  <a:moveTo>
                    <a:pt x="0" y="1"/>
                  </a:moveTo>
                  <a:lnTo>
                    <a:pt x="0" y="846"/>
                  </a:lnTo>
                  <a:lnTo>
                    <a:pt x="423" y="846"/>
                  </a:lnTo>
                  <a:lnTo>
                    <a:pt x="710" y="424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1"/>
            <p:cNvSpPr/>
            <p:nvPr/>
          </p:nvSpPr>
          <p:spPr>
            <a:xfrm>
              <a:off x="2099479" y="4223301"/>
              <a:ext cx="9777" cy="19532"/>
            </a:xfrm>
            <a:custGeom>
              <a:avLst/>
              <a:gdLst/>
              <a:ahLst/>
              <a:cxnLst/>
              <a:rect l="l" t="t" r="r" b="b"/>
              <a:pathLst>
                <a:path w="424" h="847" extrusionOk="0">
                  <a:moveTo>
                    <a:pt x="1" y="1"/>
                  </a:moveTo>
                  <a:lnTo>
                    <a:pt x="1" y="846"/>
                  </a:lnTo>
                  <a:lnTo>
                    <a:pt x="424" y="846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6D7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tick xanh của Mến dễ thương | Nội thất Vilahome">
            <a:extLst>
              <a:ext uri="{FF2B5EF4-FFF2-40B4-BE49-F238E27FC236}">
                <a16:creationId xmlns:a16="http://schemas.microsoft.com/office/drawing/2014/main" id="{60E427F7-035F-B5AE-DBE2-765BD64F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69" b="90583" l="1770" r="96903">
                        <a14:foregroundMark x1="13717" y1="55605" x2="26106" y2="41256"/>
                        <a14:foregroundMark x1="18142" y1="53363" x2="34956" y2="65471"/>
                        <a14:foregroundMark x1="34071" y1="70404" x2="48230" y2="61435"/>
                        <a14:foregroundMark x1="48230" y1="61435" x2="78761" y2="32287"/>
                        <a14:foregroundMark x1="78761" y1="32287" x2="93363" y2="23318"/>
                        <a14:foregroundMark x1="93363" y1="23318" x2="91593" y2="20628"/>
                        <a14:foregroundMark x1="92478" y1="21076" x2="97345" y2="21525"/>
                        <a14:foregroundMark x1="81858" y1="12556" x2="83628" y2="8969"/>
                        <a14:foregroundMark x1="6195" y1="47085" x2="2212" y2="54260"/>
                        <a14:foregroundMark x1="28761" y1="64126" x2="50000" y2="58296"/>
                        <a14:foregroundMark x1="50000" y1="58296" x2="75221" y2="33632"/>
                        <a14:foregroundMark x1="75221" y1="33632" x2="77876" y2="22870"/>
                        <a14:foregroundMark x1="24779" y1="89686" x2="41593" y2="90583"/>
                        <a14:foregroundMark x1="41593" y1="90583" x2="46460" y2="89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95" y="786531"/>
            <a:ext cx="707580" cy="69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ick xanh của Mến dễ thương | Nội thất Vilahome">
            <a:extLst>
              <a:ext uri="{FF2B5EF4-FFF2-40B4-BE49-F238E27FC236}">
                <a16:creationId xmlns:a16="http://schemas.microsoft.com/office/drawing/2014/main" id="{D1E0964E-778E-C3B3-5F6C-40F1D549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69" b="90583" l="1770" r="96903">
                        <a14:foregroundMark x1="13717" y1="55605" x2="26106" y2="41256"/>
                        <a14:foregroundMark x1="18142" y1="53363" x2="34956" y2="65471"/>
                        <a14:foregroundMark x1="34071" y1="70404" x2="48230" y2="61435"/>
                        <a14:foregroundMark x1="48230" y1="61435" x2="78761" y2="32287"/>
                        <a14:foregroundMark x1="78761" y1="32287" x2="93363" y2="23318"/>
                        <a14:foregroundMark x1="93363" y1="23318" x2="91593" y2="20628"/>
                        <a14:foregroundMark x1="92478" y1="21076" x2="97345" y2="21525"/>
                        <a14:foregroundMark x1="81858" y1="12556" x2="83628" y2="8969"/>
                        <a14:foregroundMark x1="6195" y1="47085" x2="2212" y2="54260"/>
                        <a14:foregroundMark x1="28761" y1="64126" x2="50000" y2="58296"/>
                        <a14:foregroundMark x1="50000" y1="58296" x2="75221" y2="33632"/>
                        <a14:foregroundMark x1="75221" y1="33632" x2="77876" y2="22870"/>
                        <a14:foregroundMark x1="24779" y1="89686" x2="41593" y2="90583"/>
                        <a14:foregroundMark x1="41593" y1="90583" x2="46460" y2="89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95" y="2504109"/>
            <a:ext cx="707580" cy="69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xanh của Mến dễ thương | Nội thất Vilahome">
            <a:extLst>
              <a:ext uri="{FF2B5EF4-FFF2-40B4-BE49-F238E27FC236}">
                <a16:creationId xmlns:a16="http://schemas.microsoft.com/office/drawing/2014/main" id="{2497C503-B203-634F-6A9E-A97523F52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69" b="90583" l="1770" r="96903">
                        <a14:foregroundMark x1="13717" y1="55605" x2="26106" y2="41256"/>
                        <a14:foregroundMark x1="18142" y1="53363" x2="34956" y2="65471"/>
                        <a14:foregroundMark x1="34071" y1="70404" x2="48230" y2="61435"/>
                        <a14:foregroundMark x1="48230" y1="61435" x2="78761" y2="32287"/>
                        <a14:foregroundMark x1="78761" y1="32287" x2="93363" y2="23318"/>
                        <a14:foregroundMark x1="93363" y1="23318" x2="91593" y2="20628"/>
                        <a14:foregroundMark x1="92478" y1="21076" x2="97345" y2="21525"/>
                        <a14:foregroundMark x1="81858" y1="12556" x2="83628" y2="8969"/>
                        <a14:foregroundMark x1="6195" y1="47085" x2="2212" y2="54260"/>
                        <a14:foregroundMark x1="28761" y1="64126" x2="50000" y2="58296"/>
                        <a14:foregroundMark x1="50000" y1="58296" x2="75221" y2="33632"/>
                        <a14:foregroundMark x1="75221" y1="33632" x2="77876" y2="22870"/>
                        <a14:foregroundMark x1="24779" y1="89686" x2="41593" y2="90583"/>
                        <a14:foregroundMark x1="41593" y1="90583" x2="46460" y2="89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80" y="3301125"/>
            <a:ext cx="707580" cy="69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051.mp3">
            <a:hlinkClick r:id="" action="ppaction://media"/>
            <a:extLst>
              <a:ext uri="{FF2B5EF4-FFF2-40B4-BE49-F238E27FC236}">
                <a16:creationId xmlns:a16="http://schemas.microsoft.com/office/drawing/2014/main" id="{901B95E7-31A2-9DA7-A3C9-6B9E75582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74514" y="-223876"/>
            <a:ext cx="812800" cy="812800"/>
          </a:xfrm>
          <a:prstGeom prst="rect">
            <a:avLst/>
          </a:prstGeom>
        </p:spPr>
      </p:pic>
      <p:pic>
        <p:nvPicPr>
          <p:cNvPr id="4100" name="Picture 4" descr="Hình ảnh Loa PNG Miễn Phí Tải Về - Lovepik">
            <a:extLst>
              <a:ext uri="{FF2B5EF4-FFF2-40B4-BE49-F238E27FC236}">
                <a16:creationId xmlns:a16="http://schemas.microsoft.com/office/drawing/2014/main" id="{5FE896A3-BCA9-8432-D899-35DE37B6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8250" r="90000">
                        <a14:foregroundMark x1="32417" y1="44333" x2="32667" y2="35083"/>
                        <a14:foregroundMark x1="35667" y1="40417" x2="39833" y2="40167"/>
                        <a14:foregroundMark x1="33167" y1="49167" x2="42667" y2="46833"/>
                        <a14:foregroundMark x1="42667" y1="46833" x2="42833" y2="46833"/>
                        <a14:foregroundMark x1="35917" y1="40667" x2="36667" y2="49833"/>
                        <a14:foregroundMark x1="36667" y1="49833" x2="42167" y2="56833"/>
                        <a14:foregroundMark x1="38667" y1="61667" x2="38667" y2="61667"/>
                        <a14:foregroundMark x1="30833" y1="40833" x2="29667" y2="38750"/>
                        <a14:foregroundMark x1="34500" y1="49167" x2="38250" y2="43833"/>
                        <a14:foregroundMark x1="35000" y1="57917" x2="41417" y2="57500"/>
                        <a14:foregroundMark x1="10250" y1="58833" x2="8250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2" y="595114"/>
            <a:ext cx="1144188" cy="114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4591;p31">
            <a:extLst>
              <a:ext uri="{FF2B5EF4-FFF2-40B4-BE49-F238E27FC236}">
                <a16:creationId xmlns:a16="http://schemas.microsoft.com/office/drawing/2014/main" id="{BC1C0604-9674-B881-0674-777A898437D8}"/>
              </a:ext>
            </a:extLst>
          </p:cNvPr>
          <p:cNvSpPr txBox="1">
            <a:spLocks/>
          </p:cNvSpPr>
          <p:nvPr/>
        </p:nvSpPr>
        <p:spPr>
          <a:xfrm>
            <a:off x="316508" y="179397"/>
            <a:ext cx="8539186" cy="4804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 3. Listen and check your answer.</a:t>
            </a:r>
            <a:endParaRPr lang="en-US" sz="2000" b="1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91" name="Google Shape;4591;p31"/>
          <p:cNvSpPr txBox="1">
            <a:spLocks noGrp="1"/>
          </p:cNvSpPr>
          <p:nvPr>
            <p:ph type="title"/>
          </p:nvPr>
        </p:nvSpPr>
        <p:spPr>
          <a:xfrm>
            <a:off x="323728" y="192826"/>
            <a:ext cx="8539186" cy="4804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 3. Which countries below keep to the left? Tick (✓) the correct answers.</a:t>
            </a:r>
            <a:endParaRPr sz="2000" b="1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1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2"/>
                  </p:tgtEl>
                </p:cond>
              </p:nextCondLst>
            </p:seq>
          </p:childTnLst>
        </p:cTn>
      </p:par>
    </p:tnLst>
    <p:bldLst>
      <p:bldP spid="19" grpId="0" animBg="1"/>
      <p:bldP spid="45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4" name="Google Shape;4714;p33"/>
          <p:cNvSpPr/>
          <p:nvPr/>
        </p:nvSpPr>
        <p:spPr>
          <a:xfrm>
            <a:off x="951482" y="1590845"/>
            <a:ext cx="6434713" cy="2206143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5" name="Google Shape;4715;p33"/>
          <p:cNvSpPr txBox="1">
            <a:spLocks noGrp="1"/>
          </p:cNvSpPr>
          <p:nvPr>
            <p:ph type="title"/>
          </p:nvPr>
        </p:nvSpPr>
        <p:spPr>
          <a:xfrm>
            <a:off x="1476605" y="2018791"/>
            <a:ext cx="5110500" cy="15129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b="1" dirty="0">
                <a:solidFill>
                  <a:srgbClr val="0702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explanation is that some countries use _______________ as the UK.</a:t>
            </a:r>
            <a:endParaRPr sz="3200" b="1" dirty="0">
              <a:solidFill>
                <a:srgbClr val="07020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66" name="Google Shape;4766;p33"/>
          <p:cNvSpPr/>
          <p:nvPr/>
        </p:nvSpPr>
        <p:spPr>
          <a:xfrm>
            <a:off x="1641544" y="769675"/>
            <a:ext cx="1550244" cy="531076"/>
          </a:xfrm>
          <a:custGeom>
            <a:avLst/>
            <a:gdLst/>
            <a:ahLst/>
            <a:cxnLst/>
            <a:rect l="l" t="t" r="r" b="b"/>
            <a:pathLst>
              <a:path w="5295" h="1814" extrusionOk="0">
                <a:moveTo>
                  <a:pt x="2589" y="0"/>
                </a:moveTo>
                <a:cubicBezTo>
                  <a:pt x="2425" y="0"/>
                  <a:pt x="2248" y="55"/>
                  <a:pt x="2076" y="180"/>
                </a:cubicBezTo>
                <a:cubicBezTo>
                  <a:pt x="1840" y="466"/>
                  <a:pt x="1821" y="761"/>
                  <a:pt x="1919" y="998"/>
                </a:cubicBezTo>
                <a:cubicBezTo>
                  <a:pt x="1663" y="998"/>
                  <a:pt x="1447" y="1125"/>
                  <a:pt x="1319" y="1322"/>
                </a:cubicBezTo>
                <a:cubicBezTo>
                  <a:pt x="1191" y="1135"/>
                  <a:pt x="974" y="1007"/>
                  <a:pt x="718" y="1007"/>
                </a:cubicBezTo>
                <a:cubicBezTo>
                  <a:pt x="325" y="1007"/>
                  <a:pt x="0" y="1332"/>
                  <a:pt x="0" y="1726"/>
                </a:cubicBezTo>
                <a:lnTo>
                  <a:pt x="0" y="1814"/>
                </a:lnTo>
                <a:lnTo>
                  <a:pt x="5295" y="1814"/>
                </a:lnTo>
                <a:lnTo>
                  <a:pt x="5295" y="1716"/>
                </a:lnTo>
                <a:cubicBezTo>
                  <a:pt x="5295" y="1312"/>
                  <a:pt x="4970" y="987"/>
                  <a:pt x="4576" y="987"/>
                </a:cubicBezTo>
                <a:cubicBezTo>
                  <a:pt x="4370" y="987"/>
                  <a:pt x="4193" y="1076"/>
                  <a:pt x="4064" y="1204"/>
                </a:cubicBezTo>
                <a:cubicBezTo>
                  <a:pt x="3907" y="948"/>
                  <a:pt x="3631" y="761"/>
                  <a:pt x="3316" y="731"/>
                </a:cubicBezTo>
                <a:lnTo>
                  <a:pt x="3316" y="722"/>
                </a:lnTo>
                <a:cubicBezTo>
                  <a:pt x="3316" y="324"/>
                  <a:pt x="2990" y="0"/>
                  <a:pt x="25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7" name="Google Shape;4767;p33"/>
          <p:cNvSpPr/>
          <p:nvPr/>
        </p:nvSpPr>
        <p:spPr>
          <a:xfrm>
            <a:off x="4054451" y="385825"/>
            <a:ext cx="900071" cy="308348"/>
          </a:xfrm>
          <a:custGeom>
            <a:avLst/>
            <a:gdLst/>
            <a:ahLst/>
            <a:cxnLst/>
            <a:rect l="l" t="t" r="r" b="b"/>
            <a:pathLst>
              <a:path w="5295" h="1814" extrusionOk="0">
                <a:moveTo>
                  <a:pt x="2589" y="0"/>
                </a:moveTo>
                <a:cubicBezTo>
                  <a:pt x="2425" y="0"/>
                  <a:pt x="2248" y="55"/>
                  <a:pt x="2076" y="180"/>
                </a:cubicBezTo>
                <a:cubicBezTo>
                  <a:pt x="1840" y="466"/>
                  <a:pt x="1821" y="761"/>
                  <a:pt x="1919" y="998"/>
                </a:cubicBezTo>
                <a:cubicBezTo>
                  <a:pt x="1663" y="998"/>
                  <a:pt x="1447" y="1125"/>
                  <a:pt x="1319" y="1322"/>
                </a:cubicBezTo>
                <a:cubicBezTo>
                  <a:pt x="1191" y="1135"/>
                  <a:pt x="974" y="1007"/>
                  <a:pt x="718" y="1007"/>
                </a:cubicBezTo>
                <a:cubicBezTo>
                  <a:pt x="325" y="1007"/>
                  <a:pt x="0" y="1332"/>
                  <a:pt x="0" y="1726"/>
                </a:cubicBezTo>
                <a:lnTo>
                  <a:pt x="0" y="1814"/>
                </a:lnTo>
                <a:lnTo>
                  <a:pt x="5295" y="1814"/>
                </a:lnTo>
                <a:lnTo>
                  <a:pt x="5295" y="1716"/>
                </a:lnTo>
                <a:cubicBezTo>
                  <a:pt x="5295" y="1312"/>
                  <a:pt x="4970" y="987"/>
                  <a:pt x="4576" y="987"/>
                </a:cubicBezTo>
                <a:cubicBezTo>
                  <a:pt x="4370" y="987"/>
                  <a:pt x="4193" y="1076"/>
                  <a:pt x="4064" y="1204"/>
                </a:cubicBezTo>
                <a:cubicBezTo>
                  <a:pt x="3907" y="948"/>
                  <a:pt x="3631" y="761"/>
                  <a:pt x="3316" y="731"/>
                </a:cubicBezTo>
                <a:lnTo>
                  <a:pt x="3316" y="722"/>
                </a:lnTo>
                <a:cubicBezTo>
                  <a:pt x="3316" y="324"/>
                  <a:pt x="2990" y="0"/>
                  <a:pt x="25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8" name="Google Shape;4768;p33"/>
          <p:cNvSpPr/>
          <p:nvPr/>
        </p:nvSpPr>
        <p:spPr>
          <a:xfrm>
            <a:off x="6142250" y="1033076"/>
            <a:ext cx="1149796" cy="393901"/>
          </a:xfrm>
          <a:custGeom>
            <a:avLst/>
            <a:gdLst/>
            <a:ahLst/>
            <a:cxnLst/>
            <a:rect l="l" t="t" r="r" b="b"/>
            <a:pathLst>
              <a:path w="5295" h="1814" extrusionOk="0">
                <a:moveTo>
                  <a:pt x="2589" y="0"/>
                </a:moveTo>
                <a:cubicBezTo>
                  <a:pt x="2425" y="0"/>
                  <a:pt x="2248" y="55"/>
                  <a:pt x="2076" y="180"/>
                </a:cubicBezTo>
                <a:cubicBezTo>
                  <a:pt x="1840" y="466"/>
                  <a:pt x="1821" y="761"/>
                  <a:pt x="1919" y="998"/>
                </a:cubicBezTo>
                <a:cubicBezTo>
                  <a:pt x="1663" y="998"/>
                  <a:pt x="1447" y="1125"/>
                  <a:pt x="1319" y="1322"/>
                </a:cubicBezTo>
                <a:cubicBezTo>
                  <a:pt x="1191" y="1135"/>
                  <a:pt x="974" y="1007"/>
                  <a:pt x="718" y="1007"/>
                </a:cubicBezTo>
                <a:cubicBezTo>
                  <a:pt x="325" y="1007"/>
                  <a:pt x="0" y="1332"/>
                  <a:pt x="0" y="1726"/>
                </a:cubicBezTo>
                <a:lnTo>
                  <a:pt x="0" y="1814"/>
                </a:lnTo>
                <a:lnTo>
                  <a:pt x="5295" y="1814"/>
                </a:lnTo>
                <a:lnTo>
                  <a:pt x="5295" y="1716"/>
                </a:lnTo>
                <a:cubicBezTo>
                  <a:pt x="5295" y="1312"/>
                  <a:pt x="4970" y="987"/>
                  <a:pt x="4576" y="987"/>
                </a:cubicBezTo>
                <a:cubicBezTo>
                  <a:pt x="4370" y="987"/>
                  <a:pt x="4193" y="1076"/>
                  <a:pt x="4064" y="1204"/>
                </a:cubicBezTo>
                <a:cubicBezTo>
                  <a:pt x="3907" y="948"/>
                  <a:pt x="3631" y="761"/>
                  <a:pt x="3316" y="731"/>
                </a:cubicBezTo>
                <a:lnTo>
                  <a:pt x="3316" y="722"/>
                </a:lnTo>
                <a:cubicBezTo>
                  <a:pt x="3316" y="324"/>
                  <a:pt x="2990" y="0"/>
                  <a:pt x="25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591;p31">
            <a:extLst>
              <a:ext uri="{FF2B5EF4-FFF2-40B4-BE49-F238E27FC236}">
                <a16:creationId xmlns:a16="http://schemas.microsoft.com/office/drawing/2014/main" id="{BC1E73EC-0A5E-D78C-7BD2-C20916D3D924}"/>
              </a:ext>
            </a:extLst>
          </p:cNvPr>
          <p:cNvSpPr txBox="1">
            <a:spLocks/>
          </p:cNvSpPr>
          <p:nvPr/>
        </p:nvSpPr>
        <p:spPr>
          <a:xfrm>
            <a:off x="323728" y="192826"/>
            <a:ext cx="8539186" cy="4804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nton"/>
              <a:buNone/>
              <a:defRPr sz="12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nton"/>
              <a:buNone/>
              <a:defRPr sz="12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nton"/>
              <a:buNone/>
              <a:defRPr sz="12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nton"/>
              <a:buNone/>
              <a:defRPr sz="12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nton"/>
              <a:buNone/>
              <a:defRPr sz="12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nton"/>
              <a:buNone/>
              <a:defRPr sz="12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nton"/>
              <a:buNone/>
              <a:defRPr sz="12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nton"/>
              <a:buNone/>
              <a:defRPr sz="12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nton"/>
              <a:buNone/>
              <a:defRPr sz="12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 4. Listen again and complete the sentence with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more than THREE words.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CC97E-06BC-5D7B-F5BF-7A3A32800E21}"/>
              </a:ext>
            </a:extLst>
          </p:cNvPr>
          <p:cNvSpPr txBox="1"/>
          <p:nvPr/>
        </p:nvSpPr>
        <p:spPr>
          <a:xfrm>
            <a:off x="1599008" y="2869578"/>
            <a:ext cx="32819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nton"/>
              </a:rPr>
              <a:t>the same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051.mp3">
            <a:hlinkClick r:id="" action="ppaction://media"/>
            <a:extLst>
              <a:ext uri="{FF2B5EF4-FFF2-40B4-BE49-F238E27FC236}">
                <a16:creationId xmlns:a16="http://schemas.microsoft.com/office/drawing/2014/main" id="{0DA58D23-D07C-4C66-3540-037AD82B6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74514" y="-223876"/>
            <a:ext cx="812800" cy="812800"/>
          </a:xfrm>
          <a:prstGeom prst="rect">
            <a:avLst/>
          </a:prstGeom>
        </p:spPr>
      </p:pic>
      <p:sp>
        <p:nvSpPr>
          <p:cNvPr id="7" name="Google Shape;4714;p33">
            <a:extLst>
              <a:ext uri="{FF2B5EF4-FFF2-40B4-BE49-F238E27FC236}">
                <a16:creationId xmlns:a16="http://schemas.microsoft.com/office/drawing/2014/main" id="{BA12A58A-173F-3E33-7B71-CD2CB3B875A3}"/>
              </a:ext>
            </a:extLst>
          </p:cNvPr>
          <p:cNvSpPr/>
          <p:nvPr/>
        </p:nvSpPr>
        <p:spPr>
          <a:xfrm>
            <a:off x="30624" y="4081663"/>
            <a:ext cx="4218182" cy="58477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What is the system of the UK?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4714;p33">
            <a:extLst>
              <a:ext uri="{FF2B5EF4-FFF2-40B4-BE49-F238E27FC236}">
                <a16:creationId xmlns:a16="http://schemas.microsoft.com/office/drawing/2014/main" id="{CE4B1456-2F90-1436-F874-B6BDED99E2D7}"/>
              </a:ext>
            </a:extLst>
          </p:cNvPr>
          <p:cNvSpPr/>
          <p:nvPr/>
        </p:nvSpPr>
        <p:spPr>
          <a:xfrm>
            <a:off x="4394301" y="4067428"/>
            <a:ext cx="4645693" cy="58477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traffic rule </a:t>
            </a:r>
            <a: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keeps to the left.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1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ia Do Motorista by Slidesgo">
  <a:themeElements>
    <a:clrScheme name="Simple Light">
      <a:dk1>
        <a:srgbClr val="00278A"/>
      </a:dk1>
      <a:lt1>
        <a:srgbClr val="FFFFFF"/>
      </a:lt1>
      <a:dk2>
        <a:srgbClr val="FFC54A"/>
      </a:dk2>
      <a:lt2>
        <a:srgbClr val="F7AD2B"/>
      </a:lt2>
      <a:accent1>
        <a:srgbClr val="7F81CD"/>
      </a:accent1>
      <a:accent2>
        <a:srgbClr val="6D76BF"/>
      </a:accent2>
      <a:accent3>
        <a:srgbClr val="55AFBE"/>
      </a:accent3>
      <a:accent4>
        <a:srgbClr val="0094A4"/>
      </a:accent4>
      <a:accent5>
        <a:srgbClr val="005E9B"/>
      </a:accent5>
      <a:accent6>
        <a:srgbClr val="00559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141</Words>
  <Application>Microsoft Office PowerPoint</Application>
  <PresentationFormat>On-screen Show (16:9)</PresentationFormat>
  <Paragraphs>23</Paragraphs>
  <Slides>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Anaheim</vt:lpstr>
      <vt:lpstr>Anton</vt:lpstr>
      <vt:lpstr>Arial</vt:lpstr>
      <vt:lpstr>Calibri</vt:lpstr>
      <vt:lpstr>Dia Do Motorista by Slidesgo</vt:lpstr>
      <vt:lpstr>Unit 7. Traffic</vt:lpstr>
      <vt:lpstr>Ex 1. Listen and read the conversation, paying attention to the highlighted parts. </vt:lpstr>
      <vt:lpstr>PowerPoint Presentation</vt:lpstr>
      <vt:lpstr>Ex 3. Which countries below keep to the left? Tick (✓) the correct answers.</vt:lpstr>
      <vt:lpstr>One explanation is that some countries use _______________ as the UK.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7. Traffic</dc:title>
  <cp:lastModifiedBy>Admin</cp:lastModifiedBy>
  <cp:revision>18</cp:revision>
  <dcterms:modified xsi:type="dcterms:W3CDTF">2025-02-06T04:53:38Z</dcterms:modified>
</cp:coreProperties>
</file>