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8"/>
  </p:notesMasterIdLst>
  <p:sldIdLst>
    <p:sldId id="256" r:id="rId3"/>
    <p:sldId id="297" r:id="rId4"/>
    <p:sldId id="317" r:id="rId5"/>
    <p:sldId id="299" r:id="rId6"/>
    <p:sldId id="316" r:id="rId7"/>
  </p:sldIdLst>
  <p:sldSz cx="9144000" cy="5143500" type="screen16x9"/>
  <p:notesSz cx="6858000" cy="9144000"/>
  <p:embeddedFontLst>
    <p:embeddedFont>
      <p:font typeface="Catamaran" panose="020B0604020202020204" charset="0"/>
      <p:regular r:id="rId9"/>
      <p:bold r:id="rId10"/>
    </p:embeddedFont>
    <p:embeddedFont>
      <p:font typeface="Mouse Memoirs" panose="020B0604020202020204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ADA"/>
    <a:srgbClr val="FFFFFF"/>
    <a:srgbClr val="E69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83755B-1A43-44A9-8213-FCBE6E4F10DE}">
  <a:tblStyle styleId="{5983755B-1A43-44A9-8213-FCBE6E4F10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5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9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06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2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2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9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07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7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2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4" r:id="rId4"/>
    <p:sldLayoutId id="2147483681" r:id="rId5"/>
    <p:sldLayoutId id="2147483682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7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952646" y="688602"/>
            <a:ext cx="3477397" cy="21341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600" dirty="0"/>
              <a:t>UNIT 7: </a:t>
            </a:r>
            <a:br>
              <a:rPr lang="en-US" sz="6600" dirty="0"/>
            </a:br>
            <a:r>
              <a:rPr lang="en-US" sz="6600" dirty="0"/>
              <a:t>TRAFFIC</a:t>
            </a:r>
            <a:endParaRPr sz="6600" dirty="0"/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Lesson 1: Getting started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6178-48E9-0D54-EBA9-04499560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664"/>
          </a:xfrm>
        </p:spPr>
        <p:txBody>
          <a:bodyPr>
            <a:normAutofit/>
          </a:bodyPr>
          <a:lstStyle/>
          <a:p>
            <a:r>
              <a:rPr lang="en-US" sz="4000" dirty="0"/>
              <a:t>Look and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D44A0-947B-6E0D-2293-EF25755350EB}"/>
              </a:ext>
            </a:extLst>
          </p:cNvPr>
          <p:cNvSpPr txBox="1"/>
          <p:nvPr/>
        </p:nvSpPr>
        <p:spPr>
          <a:xfrm>
            <a:off x="3837355" y="1006517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Who are they?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6B279-815F-E5E5-7EE3-543188BA2104}"/>
              </a:ext>
            </a:extLst>
          </p:cNvPr>
          <p:cNvSpPr txBox="1"/>
          <p:nvPr/>
        </p:nvSpPr>
        <p:spPr>
          <a:xfrm>
            <a:off x="3851827" y="2004140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Where are they?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541ED-B1B2-136F-894F-27F6620B2871}"/>
              </a:ext>
            </a:extLst>
          </p:cNvPr>
          <p:cNvSpPr txBox="1"/>
          <p:nvPr/>
        </p:nvSpPr>
        <p:spPr>
          <a:xfrm>
            <a:off x="3875536" y="3031597"/>
            <a:ext cx="4129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What are they talking about?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  <a:p>
            <a:pPr marL="457200" indent="-457200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traffic </a:t>
            </a:r>
          </a:p>
          <a:p>
            <a:pPr marL="457200" indent="-457200">
              <a:buFont typeface="Arial"/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8AB2B-3A0A-B131-C088-4AA3688C0309}"/>
              </a:ext>
            </a:extLst>
          </p:cNvPr>
          <p:cNvSpPr txBox="1"/>
          <p:nvPr/>
        </p:nvSpPr>
        <p:spPr>
          <a:xfrm>
            <a:off x="3840112" y="1478965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Lan and Mark.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AD36E-C56C-C349-0D7E-C0DB8AF82DAA}"/>
              </a:ext>
            </a:extLst>
          </p:cNvPr>
          <p:cNvSpPr txBox="1"/>
          <p:nvPr/>
        </p:nvSpPr>
        <p:spPr>
          <a:xfrm>
            <a:off x="3872182" y="2493488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7047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300" y="149723"/>
            <a:ext cx="6211770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PRESENTATION: LISTEN AND READ</a:t>
            </a:r>
            <a:endParaRPr lang="en-US" sz="2700" b="1" kern="1200" dirty="0"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174778" y="1162249"/>
            <a:ext cx="326946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Hi, Mark. How are you?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Good, thanks. And you?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What did you do last Sunday?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I’m fine. Last Sunday afternoon,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I cycled round the lake near my home.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That sounds really healthy.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By the way, do you often cycle to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school too?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Yes, but sometimes my mum takes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me on her motorbike.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How far is it from your home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to school?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It’s about two </a:t>
            </a:r>
            <a:r>
              <a:rPr lang="en-US" sz="1500" kern="1200" dirty="0" err="1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kilometres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How long does it take you to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cycle there?</a:t>
            </a:r>
          </a:p>
          <a:p>
            <a:pPr defTabSz="685800">
              <a:buClrTx/>
            </a:pPr>
            <a:endParaRPr lang="en-US" sz="1500" kern="1200" dirty="0">
              <a:solidFill>
                <a:prstClr val="black"/>
              </a:solidFill>
              <a:latin typeface="ChronicaPro-Book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3492417" y="1443140"/>
            <a:ext cx="326946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About 10 minutes. Sometimes,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when there are traffic jams, it takes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longer.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You should be careful, especially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when you cross the road.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Right. The roads get really crowded.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Hey, how about going cycling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round the lake this Sunday?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C00000"/>
                </a:solidFill>
                <a:latin typeface="ChronicaPro-Book"/>
                <a:ea typeface="+mn-ea"/>
                <a:cs typeface="+mn-cs"/>
              </a:rPr>
              <a:t>Lan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Great! Can you come to my house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at 3 p.m.?</a:t>
            </a:r>
          </a:p>
          <a:p>
            <a:pPr defTabSz="685800">
              <a:buClrTx/>
            </a:pPr>
            <a:r>
              <a:rPr lang="en-US" sz="1500" kern="1200" dirty="0">
                <a:solidFill>
                  <a:srgbClr val="70AD47">
                    <a:lumMod val="75000"/>
                  </a:srgbClr>
                </a:solidFill>
                <a:latin typeface="ChronicaPro-Book"/>
                <a:ea typeface="+mn-ea"/>
                <a:cs typeface="+mn-cs"/>
              </a:rPr>
              <a:t>Mark</a:t>
            </a:r>
            <a:r>
              <a:rPr lang="en-US" sz="1500" kern="1200" dirty="0">
                <a:solidFill>
                  <a:srgbClr val="4472C4"/>
                </a:solidFill>
                <a:latin typeface="ChronicaPro-Book"/>
                <a:ea typeface="+mn-ea"/>
                <a:cs typeface="+mn-cs"/>
              </a:rPr>
              <a:t>: OK, Lan. See you then.</a:t>
            </a:r>
          </a:p>
        </p:txBody>
      </p:sp>
      <p:pic>
        <p:nvPicPr>
          <p:cNvPr id="3" name="04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3400" y="2343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E0D7-D872-1D0E-5493-6DF7CFC6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926"/>
            <a:ext cx="9144000" cy="596348"/>
          </a:xfrm>
        </p:spPr>
        <p:txBody>
          <a:bodyPr>
            <a:noAutofit/>
          </a:bodyPr>
          <a:lstStyle/>
          <a:p>
            <a:r>
              <a:rPr lang="en-US" sz="3200" dirty="0"/>
              <a:t>Ex 2. Read and choose the correct answers.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49F74-594A-6FD0-9EAC-EB89A182FE3E}"/>
              </a:ext>
            </a:extLst>
          </p:cNvPr>
          <p:cNvSpPr txBox="1"/>
          <p:nvPr/>
        </p:nvSpPr>
        <p:spPr>
          <a:xfrm>
            <a:off x="385639" y="836560"/>
            <a:ext cx="837272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How does Lan often go to school?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By bicycle. 		B. By motorbike.	C. On foot.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It normally takes Lan ___ to get to school.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two minutes 	B. ten minutes		C. twenty minutes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Lan and Mark agree to go cycling ______.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tomorrow 		B. every day		C. at the weekend</a:t>
            </a:r>
          </a:p>
        </p:txBody>
      </p:sp>
    </p:spTree>
    <p:extLst>
      <p:ext uri="{BB962C8B-B14F-4D97-AF65-F5344CB8AC3E}">
        <p14:creationId xmlns:p14="http://schemas.microsoft.com/office/powerpoint/2010/main" val="14340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F023-57F8-FF99-95D3-E0F939C5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9" y="105999"/>
            <a:ext cx="8182802" cy="862644"/>
          </a:xfrm>
        </p:spPr>
        <p:txBody>
          <a:bodyPr>
            <a:normAutofit/>
          </a:bodyPr>
          <a:lstStyle/>
          <a:p>
            <a:r>
              <a:rPr lang="en-US" sz="3600" dirty="0"/>
              <a:t>4. Look at pictures and write the words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E734F4-7F1B-98EB-153C-444459AFE638}"/>
              </a:ext>
            </a:extLst>
          </p:cNvPr>
          <p:cNvSpPr/>
          <p:nvPr/>
        </p:nvSpPr>
        <p:spPr>
          <a:xfrm>
            <a:off x="577476" y="2295684"/>
            <a:ext cx="1541903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bicycle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39B059-59A2-7F5B-D822-528BA7B8F038}"/>
              </a:ext>
            </a:extLst>
          </p:cNvPr>
          <p:cNvSpPr/>
          <p:nvPr/>
        </p:nvSpPr>
        <p:spPr>
          <a:xfrm>
            <a:off x="2723991" y="2295684"/>
            <a:ext cx="1541903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31DD63-0E97-4DAE-54AF-C45F717508FB}"/>
              </a:ext>
            </a:extLst>
          </p:cNvPr>
          <p:cNvSpPr/>
          <p:nvPr/>
        </p:nvSpPr>
        <p:spPr>
          <a:xfrm>
            <a:off x="4870506" y="2305272"/>
            <a:ext cx="1541903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7672EB-324E-2327-D0A0-02EF92340FF9}"/>
              </a:ext>
            </a:extLst>
          </p:cNvPr>
          <p:cNvSpPr/>
          <p:nvPr/>
        </p:nvSpPr>
        <p:spPr>
          <a:xfrm>
            <a:off x="6919474" y="2305272"/>
            <a:ext cx="1679168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motorbike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F68343-1ECB-B48D-B5A5-E9FEA7BDBA2D}"/>
              </a:ext>
            </a:extLst>
          </p:cNvPr>
          <p:cNvSpPr/>
          <p:nvPr/>
        </p:nvSpPr>
        <p:spPr>
          <a:xfrm>
            <a:off x="320089" y="4174857"/>
            <a:ext cx="2064707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plane/ airplane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47A966-E0D7-4ED2-7DA4-F16949B60745}"/>
              </a:ext>
            </a:extLst>
          </p:cNvPr>
          <p:cNvSpPr/>
          <p:nvPr/>
        </p:nvSpPr>
        <p:spPr>
          <a:xfrm>
            <a:off x="2503127" y="4182995"/>
            <a:ext cx="1983630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D4DE6D-5F83-1AF8-D9B0-2E6E055E3B7C}"/>
              </a:ext>
            </a:extLst>
          </p:cNvPr>
          <p:cNvSpPr/>
          <p:nvPr/>
        </p:nvSpPr>
        <p:spPr>
          <a:xfrm>
            <a:off x="4645628" y="4174857"/>
            <a:ext cx="1983630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D59EF-E96A-F4E4-4A54-945B6F6E734B}"/>
              </a:ext>
            </a:extLst>
          </p:cNvPr>
          <p:cNvSpPr/>
          <p:nvPr/>
        </p:nvSpPr>
        <p:spPr>
          <a:xfrm>
            <a:off x="6771118" y="4174857"/>
            <a:ext cx="1983630" cy="389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</a:p>
        </p:txBody>
      </p:sp>
    </p:spTree>
    <p:extLst>
      <p:ext uri="{BB962C8B-B14F-4D97-AF65-F5344CB8AC3E}">
        <p14:creationId xmlns:p14="http://schemas.microsoft.com/office/powerpoint/2010/main" val="3659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286</Words>
  <Application>Microsoft Office PowerPoint</Application>
  <PresentationFormat>On-screen Show (16:9)</PresentationFormat>
  <Paragraphs>55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Catamaran</vt:lpstr>
      <vt:lpstr>Arial</vt:lpstr>
      <vt:lpstr>Mouse Memoirs</vt:lpstr>
      <vt:lpstr>Calibri Light</vt:lpstr>
      <vt:lpstr>Calibri</vt:lpstr>
      <vt:lpstr>ChronicaPro-Book</vt:lpstr>
      <vt:lpstr>School Bus Drivers Day by Slidesgo</vt:lpstr>
      <vt:lpstr>Office Theme</vt:lpstr>
      <vt:lpstr>UNIT 7:  TRAFFIC</vt:lpstr>
      <vt:lpstr>Look and answer.</vt:lpstr>
      <vt:lpstr>PowerPoint Presentation</vt:lpstr>
      <vt:lpstr>Ex 2. Read and choose the correct answers. </vt:lpstr>
      <vt:lpstr>4. Look at pictures and write the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TRAFFIC</dc:title>
  <cp:lastModifiedBy>Admin</cp:lastModifiedBy>
  <cp:revision>19</cp:revision>
  <dcterms:modified xsi:type="dcterms:W3CDTF">2025-02-06T04:48:55Z</dcterms:modified>
</cp:coreProperties>
</file>