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16"/>
  </p:notesMasterIdLst>
  <p:sldIdLst>
    <p:sldId id="256" r:id="rId2"/>
    <p:sldId id="310" r:id="rId3"/>
    <p:sldId id="323" r:id="rId4"/>
    <p:sldId id="314" r:id="rId5"/>
    <p:sldId id="316" r:id="rId6"/>
    <p:sldId id="320" r:id="rId7"/>
    <p:sldId id="318" r:id="rId8"/>
    <p:sldId id="319" r:id="rId9"/>
    <p:sldId id="317" r:id="rId10"/>
    <p:sldId id="315" r:id="rId11"/>
    <p:sldId id="321" r:id="rId12"/>
    <p:sldId id="322" r:id="rId13"/>
    <p:sldId id="328" r:id="rId14"/>
    <p:sldId id="324" r:id="rId15"/>
  </p:sldIdLst>
  <p:sldSz cx="9144000" cy="5143500" type="screen16x9"/>
  <p:notesSz cx="6858000" cy="9144000"/>
  <p:embeddedFontLst>
    <p:embeddedFont>
      <p:font typeface="Poppins ExtraBold" panose="020B0604020202020204" charset="0"/>
      <p:bold r:id="rId17"/>
      <p:italic r:id="rId18"/>
      <p:boldItalic r:id="rId19"/>
    </p:embeddedFont>
    <p:embeddedFont>
      <p:font typeface="Nunito Sans" panose="020B0604020202020204" charset="0"/>
      <p:regular r:id="rId20"/>
      <p:bold r:id="rId21"/>
      <p:italic r:id="rId22"/>
      <p:boldItalic r:id="rId23"/>
    </p:embeddedFont>
    <p:embeddedFont>
      <p:font typeface="Bebas Neue" panose="020B0604020202020204" charset="0"/>
      <p:regular r:id="rId24"/>
    </p:embeddedFon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Poppins Medium" panose="020B0604020202020204" charset="0"/>
      <p:regular r:id="rId29"/>
      <p:bold r:id="rId30"/>
      <p:italic r:id="rId31"/>
      <p:boldItalic r:id="rId32"/>
    </p:embeddedFont>
    <p:embeddedFont>
      <p:font typeface="Amatic SC" panose="020B0604020202020204" charset="-79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C7CD"/>
    <a:srgbClr val="549E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870480C-2ED8-41D3-8F79-CA18A762959B}">
  <a:tblStyle styleId="{2870480C-2ED8-41D3-8F79-CA18A76295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87"/>
    <p:restoredTop sz="94621"/>
  </p:normalViewPr>
  <p:slideViewPr>
    <p:cSldViewPr snapToGrid="0">
      <p:cViewPr varScale="1">
        <p:scale>
          <a:sx n="84" d="100"/>
          <a:sy n="84" d="100"/>
        </p:scale>
        <p:origin x="912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13b7148ceed_0_1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13b7148ceed_0_1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4592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13b7148ceed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13b7148ceed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38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g13a635ed512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Google Shape;1365;g13a635ed512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6617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t="1578" b="1578"/>
          <a:stretch/>
        </p:blipFill>
        <p:spPr>
          <a:xfrm>
            <a:off x="146899" y="161249"/>
            <a:ext cx="8850202" cy="4821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5100" y="839800"/>
            <a:ext cx="4217700" cy="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235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5100" y="3798475"/>
            <a:ext cx="3872100" cy="3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2"/>
          </p:nvPr>
        </p:nvSpPr>
        <p:spPr>
          <a:xfrm>
            <a:off x="715100" y="1228900"/>
            <a:ext cx="4217700" cy="12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00">
                <a:solidFill>
                  <a:schemeClr val="accen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6111025" y="3788888"/>
            <a:ext cx="2869990" cy="1180128"/>
          </a:xfrm>
          <a:custGeom>
            <a:avLst/>
            <a:gdLst/>
            <a:ahLst/>
            <a:cxnLst/>
            <a:rect l="l" t="t" r="r" b="b"/>
            <a:pathLst>
              <a:path w="117382" h="48267" extrusionOk="0">
                <a:moveTo>
                  <a:pt x="0" y="48267"/>
                </a:moveTo>
                <a:cubicBezTo>
                  <a:pt x="9962" y="38311"/>
                  <a:pt x="22097" y="27674"/>
                  <a:pt x="36118" y="26339"/>
                </a:cubicBezTo>
                <a:cubicBezTo>
                  <a:pt x="44612" y="25530"/>
                  <a:pt x="65856" y="28245"/>
                  <a:pt x="60303" y="34723"/>
                </a:cubicBezTo>
                <a:cubicBezTo>
                  <a:pt x="56847" y="38754"/>
                  <a:pt x="46056" y="34195"/>
                  <a:pt x="45469" y="28918"/>
                </a:cubicBezTo>
                <a:cubicBezTo>
                  <a:pt x="44581" y="20937"/>
                  <a:pt x="50178" y="12241"/>
                  <a:pt x="56756" y="7635"/>
                </a:cubicBezTo>
                <a:cubicBezTo>
                  <a:pt x="73339" y="-3975"/>
                  <a:pt x="97533" y="113"/>
                  <a:pt x="117382" y="4088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4"/>
          <p:cNvPicPr preferRelativeResize="0"/>
          <p:nvPr/>
        </p:nvPicPr>
        <p:blipFill rotWithShape="1">
          <a:blip r:embed="rId2">
            <a:alphaModFix/>
          </a:blip>
          <a:srcRect t="1578" b="1578"/>
          <a:stretch/>
        </p:blipFill>
        <p:spPr>
          <a:xfrm flipH="1">
            <a:off x="146899" y="161249"/>
            <a:ext cx="8850202" cy="4821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13" name="Google Shape;213;p34"/>
          <p:cNvSpPr/>
          <p:nvPr/>
        </p:nvSpPr>
        <p:spPr>
          <a:xfrm rot="7201022" flipH="1">
            <a:off x="136888" y="244564"/>
            <a:ext cx="1218385" cy="655110"/>
          </a:xfrm>
          <a:custGeom>
            <a:avLst/>
            <a:gdLst/>
            <a:ahLst/>
            <a:cxnLst/>
            <a:rect l="l" t="t" r="r" b="b"/>
            <a:pathLst>
              <a:path w="117382" h="48267" extrusionOk="0">
                <a:moveTo>
                  <a:pt x="0" y="48267"/>
                </a:moveTo>
                <a:cubicBezTo>
                  <a:pt x="9962" y="38311"/>
                  <a:pt x="22097" y="27674"/>
                  <a:pt x="36118" y="26339"/>
                </a:cubicBezTo>
                <a:cubicBezTo>
                  <a:pt x="44612" y="25530"/>
                  <a:pt x="65856" y="28245"/>
                  <a:pt x="60303" y="34723"/>
                </a:cubicBezTo>
                <a:cubicBezTo>
                  <a:pt x="56847" y="38754"/>
                  <a:pt x="46056" y="34195"/>
                  <a:pt x="45469" y="28918"/>
                </a:cubicBezTo>
                <a:cubicBezTo>
                  <a:pt x="44581" y="20937"/>
                  <a:pt x="50178" y="12241"/>
                  <a:pt x="56756" y="7635"/>
                </a:cubicBezTo>
                <a:cubicBezTo>
                  <a:pt x="73339" y="-3975"/>
                  <a:pt x="97533" y="113"/>
                  <a:pt x="117382" y="4088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4" name="Google Shape;214;p34"/>
          <p:cNvSpPr/>
          <p:nvPr/>
        </p:nvSpPr>
        <p:spPr>
          <a:xfrm rot="-751190">
            <a:off x="7848307" y="4199223"/>
            <a:ext cx="1218344" cy="655066"/>
          </a:xfrm>
          <a:custGeom>
            <a:avLst/>
            <a:gdLst/>
            <a:ahLst/>
            <a:cxnLst/>
            <a:rect l="l" t="t" r="r" b="b"/>
            <a:pathLst>
              <a:path w="117382" h="48267" extrusionOk="0">
                <a:moveTo>
                  <a:pt x="0" y="48267"/>
                </a:moveTo>
                <a:cubicBezTo>
                  <a:pt x="9962" y="38311"/>
                  <a:pt x="22097" y="27674"/>
                  <a:pt x="36118" y="26339"/>
                </a:cubicBezTo>
                <a:cubicBezTo>
                  <a:pt x="44612" y="25530"/>
                  <a:pt x="65856" y="28245"/>
                  <a:pt x="60303" y="34723"/>
                </a:cubicBezTo>
                <a:cubicBezTo>
                  <a:pt x="56847" y="38754"/>
                  <a:pt x="46056" y="34195"/>
                  <a:pt x="45469" y="28918"/>
                </a:cubicBezTo>
                <a:cubicBezTo>
                  <a:pt x="44581" y="20937"/>
                  <a:pt x="50178" y="12241"/>
                  <a:pt x="56756" y="7635"/>
                </a:cubicBezTo>
                <a:cubicBezTo>
                  <a:pt x="73339" y="-3975"/>
                  <a:pt x="97533" y="113"/>
                  <a:pt x="117382" y="4088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2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5"/>
          <p:cNvPicPr preferRelativeResize="0"/>
          <p:nvPr/>
        </p:nvPicPr>
        <p:blipFill rotWithShape="1">
          <a:blip r:embed="rId2">
            <a:alphaModFix/>
          </a:blip>
          <a:srcRect t="1578" b="1578"/>
          <a:stretch/>
        </p:blipFill>
        <p:spPr>
          <a:xfrm>
            <a:off x="146899" y="161249"/>
            <a:ext cx="8850202" cy="4821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17" name="Google Shape;217;p35"/>
          <p:cNvSpPr/>
          <p:nvPr/>
        </p:nvSpPr>
        <p:spPr>
          <a:xfrm rot="-7201022">
            <a:off x="7780875" y="244564"/>
            <a:ext cx="1218385" cy="655110"/>
          </a:xfrm>
          <a:custGeom>
            <a:avLst/>
            <a:gdLst/>
            <a:ahLst/>
            <a:cxnLst/>
            <a:rect l="l" t="t" r="r" b="b"/>
            <a:pathLst>
              <a:path w="117382" h="48267" extrusionOk="0">
                <a:moveTo>
                  <a:pt x="0" y="48267"/>
                </a:moveTo>
                <a:cubicBezTo>
                  <a:pt x="9962" y="38311"/>
                  <a:pt x="22097" y="27674"/>
                  <a:pt x="36118" y="26339"/>
                </a:cubicBezTo>
                <a:cubicBezTo>
                  <a:pt x="44612" y="25530"/>
                  <a:pt x="65856" y="28245"/>
                  <a:pt x="60303" y="34723"/>
                </a:cubicBezTo>
                <a:cubicBezTo>
                  <a:pt x="56847" y="38754"/>
                  <a:pt x="46056" y="34195"/>
                  <a:pt x="45469" y="28918"/>
                </a:cubicBezTo>
                <a:cubicBezTo>
                  <a:pt x="44581" y="20937"/>
                  <a:pt x="50178" y="12241"/>
                  <a:pt x="56756" y="7635"/>
                </a:cubicBezTo>
                <a:cubicBezTo>
                  <a:pt x="73339" y="-3975"/>
                  <a:pt x="97533" y="113"/>
                  <a:pt x="117382" y="4088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8" name="Google Shape;218;p35"/>
          <p:cNvSpPr/>
          <p:nvPr/>
        </p:nvSpPr>
        <p:spPr>
          <a:xfrm rot="751190" flipH="1">
            <a:off x="69497" y="4199223"/>
            <a:ext cx="1218344" cy="655066"/>
          </a:xfrm>
          <a:custGeom>
            <a:avLst/>
            <a:gdLst/>
            <a:ahLst/>
            <a:cxnLst/>
            <a:rect l="l" t="t" r="r" b="b"/>
            <a:pathLst>
              <a:path w="117382" h="48267" extrusionOk="0">
                <a:moveTo>
                  <a:pt x="0" y="48267"/>
                </a:moveTo>
                <a:cubicBezTo>
                  <a:pt x="9962" y="38311"/>
                  <a:pt x="22097" y="27674"/>
                  <a:pt x="36118" y="26339"/>
                </a:cubicBezTo>
                <a:cubicBezTo>
                  <a:pt x="44612" y="25530"/>
                  <a:pt x="65856" y="28245"/>
                  <a:pt x="60303" y="34723"/>
                </a:cubicBezTo>
                <a:cubicBezTo>
                  <a:pt x="56847" y="38754"/>
                  <a:pt x="46056" y="34195"/>
                  <a:pt x="45469" y="28918"/>
                </a:cubicBezTo>
                <a:cubicBezTo>
                  <a:pt x="44581" y="20937"/>
                  <a:pt x="50178" y="12241"/>
                  <a:pt x="56756" y="7635"/>
                </a:cubicBezTo>
                <a:cubicBezTo>
                  <a:pt x="73339" y="-3975"/>
                  <a:pt x="97533" y="113"/>
                  <a:pt x="117382" y="4088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6"/>
          <p:cNvPicPr preferRelativeResize="0"/>
          <p:nvPr/>
        </p:nvPicPr>
        <p:blipFill rotWithShape="1">
          <a:blip r:embed="rId2">
            <a:alphaModFix/>
          </a:blip>
          <a:srcRect t="1578" b="1578"/>
          <a:stretch/>
        </p:blipFill>
        <p:spPr>
          <a:xfrm rot="10800000">
            <a:off x="146899" y="161249"/>
            <a:ext cx="8850202" cy="4821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21" name="Google Shape;221;p36"/>
          <p:cNvSpPr/>
          <p:nvPr/>
        </p:nvSpPr>
        <p:spPr>
          <a:xfrm>
            <a:off x="6111025" y="3788888"/>
            <a:ext cx="2869990" cy="1180128"/>
          </a:xfrm>
          <a:custGeom>
            <a:avLst/>
            <a:gdLst/>
            <a:ahLst/>
            <a:cxnLst/>
            <a:rect l="l" t="t" r="r" b="b"/>
            <a:pathLst>
              <a:path w="117382" h="48267" extrusionOk="0">
                <a:moveTo>
                  <a:pt x="0" y="48267"/>
                </a:moveTo>
                <a:cubicBezTo>
                  <a:pt x="9962" y="38311"/>
                  <a:pt x="22097" y="27674"/>
                  <a:pt x="36118" y="26339"/>
                </a:cubicBezTo>
                <a:cubicBezTo>
                  <a:pt x="44612" y="25530"/>
                  <a:pt x="65856" y="28245"/>
                  <a:pt x="60303" y="34723"/>
                </a:cubicBezTo>
                <a:cubicBezTo>
                  <a:pt x="56847" y="38754"/>
                  <a:pt x="46056" y="34195"/>
                  <a:pt x="45469" y="28918"/>
                </a:cubicBezTo>
                <a:cubicBezTo>
                  <a:pt x="44581" y="20937"/>
                  <a:pt x="50178" y="12241"/>
                  <a:pt x="56756" y="7635"/>
                </a:cubicBezTo>
                <a:cubicBezTo>
                  <a:pt x="73339" y="-3975"/>
                  <a:pt x="97533" y="113"/>
                  <a:pt x="117382" y="4088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1_1_1_1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7"/>
          <p:cNvPicPr preferRelativeResize="0"/>
          <p:nvPr/>
        </p:nvPicPr>
        <p:blipFill rotWithShape="1">
          <a:blip r:embed="rId2">
            <a:alphaModFix/>
          </a:blip>
          <a:srcRect t="1578" b="1578"/>
          <a:stretch/>
        </p:blipFill>
        <p:spPr>
          <a:xfrm rot="10800000" flipH="1">
            <a:off x="146899" y="161249"/>
            <a:ext cx="8850202" cy="4821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24" name="Google Shape;224;p37"/>
          <p:cNvSpPr/>
          <p:nvPr/>
        </p:nvSpPr>
        <p:spPr>
          <a:xfrm rot="10800000">
            <a:off x="146910" y="161221"/>
            <a:ext cx="2869990" cy="1363181"/>
          </a:xfrm>
          <a:custGeom>
            <a:avLst/>
            <a:gdLst/>
            <a:ahLst/>
            <a:cxnLst/>
            <a:rect l="l" t="t" r="r" b="b"/>
            <a:pathLst>
              <a:path w="117382" h="48267" extrusionOk="0">
                <a:moveTo>
                  <a:pt x="0" y="48267"/>
                </a:moveTo>
                <a:cubicBezTo>
                  <a:pt x="9962" y="38311"/>
                  <a:pt x="22097" y="27674"/>
                  <a:pt x="36118" y="26339"/>
                </a:cubicBezTo>
                <a:cubicBezTo>
                  <a:pt x="44612" y="25530"/>
                  <a:pt x="65856" y="28245"/>
                  <a:pt x="60303" y="34723"/>
                </a:cubicBezTo>
                <a:cubicBezTo>
                  <a:pt x="56847" y="38754"/>
                  <a:pt x="46056" y="34195"/>
                  <a:pt x="45469" y="28918"/>
                </a:cubicBezTo>
                <a:cubicBezTo>
                  <a:pt x="44581" y="20937"/>
                  <a:pt x="50178" y="12241"/>
                  <a:pt x="56756" y="7635"/>
                </a:cubicBezTo>
                <a:cubicBezTo>
                  <a:pt x="73339" y="-3975"/>
                  <a:pt x="97533" y="113"/>
                  <a:pt x="117382" y="4088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 rotWithShape="1">
          <a:blip r:embed="rId2">
            <a:alphaModFix/>
          </a:blip>
          <a:srcRect t="1578" b="1578"/>
          <a:stretch/>
        </p:blipFill>
        <p:spPr>
          <a:xfrm rot="10800000" flipH="1">
            <a:off x="146899" y="161249"/>
            <a:ext cx="8850202" cy="4821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6" name="Google Shape;16;p3"/>
          <p:cNvSpPr/>
          <p:nvPr/>
        </p:nvSpPr>
        <p:spPr>
          <a:xfrm rot="-8100000">
            <a:off x="6120362" y="269722"/>
            <a:ext cx="2870196" cy="1155810"/>
          </a:xfrm>
          <a:custGeom>
            <a:avLst/>
            <a:gdLst/>
            <a:ahLst/>
            <a:cxnLst/>
            <a:rect l="l" t="t" r="r" b="b"/>
            <a:pathLst>
              <a:path w="117382" h="48267" extrusionOk="0">
                <a:moveTo>
                  <a:pt x="0" y="48267"/>
                </a:moveTo>
                <a:cubicBezTo>
                  <a:pt x="9962" y="38311"/>
                  <a:pt x="22097" y="27674"/>
                  <a:pt x="36118" y="26339"/>
                </a:cubicBezTo>
                <a:cubicBezTo>
                  <a:pt x="44612" y="25530"/>
                  <a:pt x="65856" y="28245"/>
                  <a:pt x="60303" y="34723"/>
                </a:cubicBezTo>
                <a:cubicBezTo>
                  <a:pt x="56847" y="38754"/>
                  <a:pt x="46056" y="34195"/>
                  <a:pt x="45469" y="28918"/>
                </a:cubicBezTo>
                <a:cubicBezTo>
                  <a:pt x="44581" y="20937"/>
                  <a:pt x="50178" y="12241"/>
                  <a:pt x="56756" y="7635"/>
                </a:cubicBezTo>
                <a:cubicBezTo>
                  <a:pt x="73339" y="-3975"/>
                  <a:pt x="97533" y="113"/>
                  <a:pt x="117382" y="4088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715100" y="2789806"/>
            <a:ext cx="5142600" cy="8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1410150" y="1302506"/>
            <a:ext cx="15825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715100" y="3700606"/>
            <a:ext cx="5142600" cy="4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6"/>
          <p:cNvPicPr preferRelativeResize="0"/>
          <p:nvPr/>
        </p:nvPicPr>
        <p:blipFill rotWithShape="1">
          <a:blip r:embed="rId2">
            <a:alphaModFix/>
          </a:blip>
          <a:srcRect t="1578" b="1578"/>
          <a:stretch/>
        </p:blipFill>
        <p:spPr>
          <a:xfrm flipH="1">
            <a:off x="146899" y="161249"/>
            <a:ext cx="8850202" cy="4821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3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4"/>
          <p:cNvPicPr preferRelativeResize="0"/>
          <p:nvPr/>
        </p:nvPicPr>
        <p:blipFill rotWithShape="1">
          <a:blip r:embed="rId2">
            <a:alphaModFix/>
          </a:blip>
          <a:srcRect t="1578" b="1578"/>
          <a:stretch/>
        </p:blipFill>
        <p:spPr>
          <a:xfrm rot="10800000">
            <a:off x="146899" y="161249"/>
            <a:ext cx="8850202" cy="4821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6" name="Google Shape;86;p14"/>
          <p:cNvSpPr txBox="1">
            <a:spLocks noGrp="1"/>
          </p:cNvSpPr>
          <p:nvPr>
            <p:ph type="title"/>
          </p:nvPr>
        </p:nvSpPr>
        <p:spPr>
          <a:xfrm flipH="1">
            <a:off x="3286300" y="2789806"/>
            <a:ext cx="5142600" cy="8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222863" y="1312031"/>
            <a:ext cx="15825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 flipH="1">
            <a:off x="3286300" y="3700606"/>
            <a:ext cx="5142600" cy="4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4"/>
          <p:cNvSpPr/>
          <p:nvPr/>
        </p:nvSpPr>
        <p:spPr>
          <a:xfrm flipH="1">
            <a:off x="155818" y="3813900"/>
            <a:ext cx="2869990" cy="1155874"/>
          </a:xfrm>
          <a:custGeom>
            <a:avLst/>
            <a:gdLst/>
            <a:ahLst/>
            <a:cxnLst/>
            <a:rect l="l" t="t" r="r" b="b"/>
            <a:pathLst>
              <a:path w="117382" h="48267" extrusionOk="0">
                <a:moveTo>
                  <a:pt x="0" y="48267"/>
                </a:moveTo>
                <a:cubicBezTo>
                  <a:pt x="9962" y="38311"/>
                  <a:pt x="22097" y="27674"/>
                  <a:pt x="36118" y="26339"/>
                </a:cubicBezTo>
                <a:cubicBezTo>
                  <a:pt x="44612" y="25530"/>
                  <a:pt x="65856" y="28245"/>
                  <a:pt x="60303" y="34723"/>
                </a:cubicBezTo>
                <a:cubicBezTo>
                  <a:pt x="56847" y="38754"/>
                  <a:pt x="46056" y="34195"/>
                  <a:pt x="45469" y="28918"/>
                </a:cubicBezTo>
                <a:cubicBezTo>
                  <a:pt x="44581" y="20937"/>
                  <a:pt x="50178" y="12241"/>
                  <a:pt x="56756" y="7635"/>
                </a:cubicBezTo>
                <a:cubicBezTo>
                  <a:pt x="73339" y="-3975"/>
                  <a:pt x="97533" y="113"/>
                  <a:pt x="117382" y="4088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7"/>
          <p:cNvPicPr preferRelativeResize="0"/>
          <p:nvPr/>
        </p:nvPicPr>
        <p:blipFill rotWithShape="1">
          <a:blip r:embed="rId2">
            <a:alphaModFix/>
          </a:blip>
          <a:srcRect t="1578" b="1578"/>
          <a:stretch/>
        </p:blipFill>
        <p:spPr>
          <a:xfrm>
            <a:off x="146899" y="161249"/>
            <a:ext cx="8850202" cy="4821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2_1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8"/>
          <p:cNvPicPr preferRelativeResize="0"/>
          <p:nvPr/>
        </p:nvPicPr>
        <p:blipFill rotWithShape="1">
          <a:blip r:embed="rId2">
            <a:alphaModFix/>
          </a:blip>
          <a:srcRect t="1578" b="1578"/>
          <a:stretch/>
        </p:blipFill>
        <p:spPr>
          <a:xfrm flipH="1">
            <a:off x="146899" y="161249"/>
            <a:ext cx="8850202" cy="4821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2_1_1_1_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0"/>
          <p:cNvPicPr preferRelativeResize="0"/>
          <p:nvPr/>
        </p:nvPicPr>
        <p:blipFill rotWithShape="1">
          <a:blip r:embed="rId2">
            <a:alphaModFix/>
          </a:blip>
          <a:srcRect t="1578" b="1578"/>
          <a:stretch/>
        </p:blipFill>
        <p:spPr>
          <a:xfrm flipH="1">
            <a:off x="146899" y="161249"/>
            <a:ext cx="8850202" cy="4821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/>
          <p:nvPr/>
        </p:nvSpPr>
        <p:spPr>
          <a:xfrm rot="751190" flipH="1">
            <a:off x="90988" y="4184895"/>
            <a:ext cx="1218344" cy="655066"/>
          </a:xfrm>
          <a:custGeom>
            <a:avLst/>
            <a:gdLst/>
            <a:ahLst/>
            <a:cxnLst/>
            <a:rect l="l" t="t" r="r" b="b"/>
            <a:pathLst>
              <a:path w="117382" h="48267" extrusionOk="0">
                <a:moveTo>
                  <a:pt x="0" y="48267"/>
                </a:moveTo>
                <a:cubicBezTo>
                  <a:pt x="9962" y="38311"/>
                  <a:pt x="22097" y="27674"/>
                  <a:pt x="36118" y="26339"/>
                </a:cubicBezTo>
                <a:cubicBezTo>
                  <a:pt x="44612" y="25530"/>
                  <a:pt x="65856" y="28245"/>
                  <a:pt x="60303" y="34723"/>
                </a:cubicBezTo>
                <a:cubicBezTo>
                  <a:pt x="56847" y="38754"/>
                  <a:pt x="46056" y="34195"/>
                  <a:pt x="45469" y="28918"/>
                </a:cubicBezTo>
                <a:cubicBezTo>
                  <a:pt x="44581" y="20937"/>
                  <a:pt x="50178" y="12241"/>
                  <a:pt x="56756" y="7635"/>
                </a:cubicBezTo>
                <a:cubicBezTo>
                  <a:pt x="73339" y="-3975"/>
                  <a:pt x="97533" y="113"/>
                  <a:pt x="117382" y="4088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5"/>
          <p:cNvPicPr preferRelativeResize="0"/>
          <p:nvPr/>
        </p:nvPicPr>
        <p:blipFill rotWithShape="1">
          <a:blip r:embed="rId2">
            <a:alphaModFix/>
          </a:blip>
          <a:srcRect t="1578" b="1578"/>
          <a:stretch/>
        </p:blipFill>
        <p:spPr>
          <a:xfrm rot="10800000" flipH="1">
            <a:off x="146899" y="161249"/>
            <a:ext cx="8850202" cy="4821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35" name="Google Shape;135;p25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subTitle" idx="1"/>
          </p:nvPr>
        </p:nvSpPr>
        <p:spPr>
          <a:xfrm>
            <a:off x="1833300" y="3500275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300" i="1">
                <a:solidFill>
                  <a:schemeClr val="accent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subTitle" idx="2"/>
          </p:nvPr>
        </p:nvSpPr>
        <p:spPr>
          <a:xfrm>
            <a:off x="1833300" y="3985103"/>
            <a:ext cx="23364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subTitle" idx="3"/>
          </p:nvPr>
        </p:nvSpPr>
        <p:spPr>
          <a:xfrm>
            <a:off x="4974300" y="3985103"/>
            <a:ext cx="23364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subTitle" idx="4"/>
          </p:nvPr>
        </p:nvSpPr>
        <p:spPr>
          <a:xfrm>
            <a:off x="4974300" y="3500275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300" i="1">
                <a:solidFill>
                  <a:schemeClr val="accent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2"/>
          <p:cNvPicPr preferRelativeResize="0"/>
          <p:nvPr/>
        </p:nvPicPr>
        <p:blipFill rotWithShape="1">
          <a:blip r:embed="rId2">
            <a:alphaModFix/>
          </a:blip>
          <a:srcRect t="1578" b="1578"/>
          <a:stretch/>
        </p:blipFill>
        <p:spPr>
          <a:xfrm rot="10800000">
            <a:off x="146899" y="161249"/>
            <a:ext cx="8850202" cy="4821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03" name="Google Shape;203;p32"/>
          <p:cNvSpPr txBox="1">
            <a:spLocks noGrp="1"/>
          </p:cNvSpPr>
          <p:nvPr>
            <p:ph type="ctrTitle"/>
          </p:nvPr>
        </p:nvSpPr>
        <p:spPr>
          <a:xfrm>
            <a:off x="4365400" y="534888"/>
            <a:ext cx="4063500" cy="10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04" name="Google Shape;204;p32"/>
          <p:cNvSpPr txBox="1">
            <a:spLocks noGrp="1"/>
          </p:cNvSpPr>
          <p:nvPr>
            <p:ph type="subTitle" idx="1"/>
          </p:nvPr>
        </p:nvSpPr>
        <p:spPr>
          <a:xfrm>
            <a:off x="4365400" y="1602000"/>
            <a:ext cx="4063500" cy="12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5" name="Google Shape;205;p32"/>
          <p:cNvSpPr txBox="1"/>
          <p:nvPr/>
        </p:nvSpPr>
        <p:spPr>
          <a:xfrm>
            <a:off x="4365400" y="3833113"/>
            <a:ext cx="4063500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CREDITS: This presentation template was created by </a:t>
            </a:r>
            <a:r>
              <a:rPr lang="en" sz="1000" b="1">
                <a:solidFill>
                  <a:schemeClr val="accent5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, and includes icons by </a:t>
            </a:r>
            <a:r>
              <a:rPr lang="en" sz="1000" b="1">
                <a:solidFill>
                  <a:schemeClr val="accent5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 and infographics &amp; images by </a:t>
            </a:r>
            <a:r>
              <a:rPr lang="en" sz="1000" b="1">
                <a:solidFill>
                  <a:schemeClr val="accent5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06" name="Google Shape;206;p32"/>
          <p:cNvSpPr/>
          <p:nvPr/>
        </p:nvSpPr>
        <p:spPr>
          <a:xfrm rot="10800000">
            <a:off x="155910" y="164171"/>
            <a:ext cx="2869990" cy="1180128"/>
          </a:xfrm>
          <a:custGeom>
            <a:avLst/>
            <a:gdLst/>
            <a:ahLst/>
            <a:cxnLst/>
            <a:rect l="l" t="t" r="r" b="b"/>
            <a:pathLst>
              <a:path w="117382" h="48267" extrusionOk="0">
                <a:moveTo>
                  <a:pt x="0" y="48267"/>
                </a:moveTo>
                <a:cubicBezTo>
                  <a:pt x="9962" y="38311"/>
                  <a:pt x="22097" y="27674"/>
                  <a:pt x="36118" y="26339"/>
                </a:cubicBezTo>
                <a:cubicBezTo>
                  <a:pt x="44612" y="25530"/>
                  <a:pt x="65856" y="28245"/>
                  <a:pt x="60303" y="34723"/>
                </a:cubicBezTo>
                <a:cubicBezTo>
                  <a:pt x="56847" y="38754"/>
                  <a:pt x="46056" y="34195"/>
                  <a:pt x="45469" y="28918"/>
                </a:cubicBezTo>
                <a:cubicBezTo>
                  <a:pt x="44581" y="20937"/>
                  <a:pt x="50178" y="12241"/>
                  <a:pt x="56756" y="7635"/>
                </a:cubicBezTo>
                <a:cubicBezTo>
                  <a:pt x="73339" y="-3975"/>
                  <a:pt x="97533" y="113"/>
                  <a:pt x="117382" y="4088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Poppins ExtraBold"/>
              <a:buNone/>
              <a:defRPr sz="3500">
                <a:solidFill>
                  <a:schemeClr val="accent5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Amatic SC"/>
              <a:buNone/>
              <a:defRPr sz="3500" b="1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Amatic SC"/>
              <a:buNone/>
              <a:defRPr sz="3500" b="1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Amatic SC"/>
              <a:buNone/>
              <a:defRPr sz="3500" b="1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Amatic SC"/>
              <a:buNone/>
              <a:defRPr sz="3500" b="1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Amatic SC"/>
              <a:buNone/>
              <a:defRPr sz="3500" b="1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Amatic SC"/>
              <a:buNone/>
              <a:defRPr sz="3500" b="1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Amatic SC"/>
              <a:buNone/>
              <a:defRPr sz="3500" b="1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Amatic SC"/>
              <a:buNone/>
              <a:defRPr sz="3500" b="1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Char char="●"/>
              <a:defRPr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Char char="○"/>
              <a:defRPr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Char char="■"/>
              <a:defRPr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Char char="●"/>
              <a:defRPr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Char char="○"/>
              <a:defRPr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Char char="■"/>
              <a:defRPr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Char char="●"/>
              <a:defRPr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Char char="○"/>
              <a:defRPr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Font typeface="Nunito Sans"/>
              <a:buChar char="■"/>
              <a:defRPr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60" r:id="rId4"/>
    <p:sldLayoutId id="2147483663" r:id="rId5"/>
    <p:sldLayoutId id="2147483664" r:id="rId6"/>
    <p:sldLayoutId id="2147483666" r:id="rId7"/>
    <p:sldLayoutId id="2147483671" r:id="rId8"/>
    <p:sldLayoutId id="2147483678" r:id="rId9"/>
    <p:sldLayoutId id="2147483680" r:id="rId10"/>
    <p:sldLayoutId id="2147483681" r:id="rId11"/>
    <p:sldLayoutId id="2147483682" r:id="rId12"/>
    <p:sldLayoutId id="2147483683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30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17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svg"/><Relationship Id="rId5" Type="http://schemas.openxmlformats.org/officeDocument/2006/relationships/image" Target="../media/image10.png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svg"/><Relationship Id="rId5" Type="http://schemas.openxmlformats.org/officeDocument/2006/relationships/image" Target="../media/image10.pn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svg"/><Relationship Id="rId5" Type="http://schemas.openxmlformats.org/officeDocument/2006/relationships/image" Target="../media/image10.png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svg"/><Relationship Id="rId5" Type="http://schemas.openxmlformats.org/officeDocument/2006/relationships/image" Target="../media/image10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1"/>
          <p:cNvSpPr txBox="1">
            <a:spLocks noGrp="1"/>
          </p:cNvSpPr>
          <p:nvPr>
            <p:ph type="ctrTitle"/>
          </p:nvPr>
        </p:nvSpPr>
        <p:spPr>
          <a:xfrm>
            <a:off x="715100" y="839800"/>
            <a:ext cx="4217700" cy="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UNIT 2</a:t>
            </a:r>
            <a:endParaRPr sz="4000" dirty="0"/>
          </a:p>
        </p:txBody>
      </p:sp>
      <p:sp>
        <p:nvSpPr>
          <p:cNvPr id="236" name="Google Shape;236;p41"/>
          <p:cNvSpPr txBox="1">
            <a:spLocks noGrp="1"/>
          </p:cNvSpPr>
          <p:nvPr>
            <p:ph type="subTitle" idx="1"/>
          </p:nvPr>
        </p:nvSpPr>
        <p:spPr>
          <a:xfrm>
            <a:off x="715100" y="3798475"/>
            <a:ext cx="3872100" cy="3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School year 2022 - 2023</a:t>
            </a:r>
            <a:endParaRPr b="1" dirty="0"/>
          </a:p>
        </p:txBody>
      </p:sp>
      <p:sp>
        <p:nvSpPr>
          <p:cNvPr id="237" name="Google Shape;237;p41"/>
          <p:cNvSpPr txBox="1">
            <a:spLocks noGrp="1"/>
          </p:cNvSpPr>
          <p:nvPr>
            <p:ph type="subTitle" idx="2"/>
          </p:nvPr>
        </p:nvSpPr>
        <p:spPr>
          <a:xfrm>
            <a:off x="715100" y="1502128"/>
            <a:ext cx="4217700" cy="12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MY HOUSE</a:t>
            </a:r>
            <a:endParaRPr sz="6000" dirty="0"/>
          </a:p>
        </p:txBody>
      </p:sp>
      <p:grpSp>
        <p:nvGrpSpPr>
          <p:cNvPr id="427" name="Google Shape;427;p41"/>
          <p:cNvGrpSpPr/>
          <p:nvPr/>
        </p:nvGrpSpPr>
        <p:grpSpPr>
          <a:xfrm rot="21267459">
            <a:off x="4742411" y="628160"/>
            <a:ext cx="4248598" cy="3736897"/>
            <a:chOff x="5061998" y="1241138"/>
            <a:chExt cx="3559775" cy="2825613"/>
          </a:xfrm>
        </p:grpSpPr>
        <p:grpSp>
          <p:nvGrpSpPr>
            <p:cNvPr id="428" name="Google Shape;428;p41"/>
            <p:cNvGrpSpPr/>
            <p:nvPr/>
          </p:nvGrpSpPr>
          <p:grpSpPr>
            <a:xfrm>
              <a:off x="5061998" y="3501943"/>
              <a:ext cx="544394" cy="564807"/>
              <a:chOff x="5061998" y="3501943"/>
              <a:chExt cx="544394" cy="564807"/>
            </a:xfrm>
          </p:grpSpPr>
          <p:sp>
            <p:nvSpPr>
              <p:cNvPr id="429" name="Google Shape;429;p41"/>
              <p:cNvSpPr/>
              <p:nvPr/>
            </p:nvSpPr>
            <p:spPr>
              <a:xfrm rot="5505849">
                <a:off x="5151775" y="3420044"/>
                <a:ext cx="172728" cy="347131"/>
              </a:xfrm>
              <a:custGeom>
                <a:avLst/>
                <a:gdLst/>
                <a:ahLst/>
                <a:cxnLst/>
                <a:rect l="l" t="t" r="r" b="b"/>
                <a:pathLst>
                  <a:path w="9899" h="19894" extrusionOk="0">
                    <a:moveTo>
                      <a:pt x="891" y="0"/>
                    </a:moveTo>
                    <a:cubicBezTo>
                      <a:pt x="441" y="0"/>
                      <a:pt x="1" y="386"/>
                      <a:pt x="154" y="941"/>
                    </a:cubicBezTo>
                    <a:cubicBezTo>
                      <a:pt x="1875" y="7280"/>
                      <a:pt x="5515" y="13473"/>
                      <a:pt x="8213" y="19467"/>
                    </a:cubicBezTo>
                    <a:cubicBezTo>
                      <a:pt x="8350" y="19769"/>
                      <a:pt x="8579" y="19893"/>
                      <a:pt x="8817" y="19893"/>
                    </a:cubicBezTo>
                    <a:cubicBezTo>
                      <a:pt x="9337" y="19893"/>
                      <a:pt x="9899" y="19298"/>
                      <a:pt x="9626" y="18652"/>
                    </a:cubicBezTo>
                    <a:cubicBezTo>
                      <a:pt x="7072" y="12694"/>
                      <a:pt x="4971" y="5849"/>
                      <a:pt x="1531" y="362"/>
                    </a:cubicBezTo>
                    <a:cubicBezTo>
                      <a:pt x="1373" y="110"/>
                      <a:pt x="1131" y="0"/>
                      <a:pt x="8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41"/>
              <p:cNvSpPr/>
              <p:nvPr/>
            </p:nvSpPr>
            <p:spPr>
              <a:xfrm rot="5505849">
                <a:off x="5211809" y="3621309"/>
                <a:ext cx="227762" cy="257286"/>
              </a:xfrm>
              <a:custGeom>
                <a:avLst/>
                <a:gdLst/>
                <a:ahLst/>
                <a:cxnLst/>
                <a:rect l="l" t="t" r="r" b="b"/>
                <a:pathLst>
                  <a:path w="13053" h="14745" extrusionOk="0">
                    <a:moveTo>
                      <a:pt x="1096" y="1"/>
                    </a:moveTo>
                    <a:cubicBezTo>
                      <a:pt x="490" y="1"/>
                      <a:pt x="1" y="802"/>
                      <a:pt x="500" y="1413"/>
                    </a:cubicBezTo>
                    <a:cubicBezTo>
                      <a:pt x="4050" y="5795"/>
                      <a:pt x="7871" y="9924"/>
                      <a:pt x="11275" y="14415"/>
                    </a:cubicBezTo>
                    <a:cubicBezTo>
                      <a:pt x="11454" y="14648"/>
                      <a:pt x="11700" y="14745"/>
                      <a:pt x="11941" y="14745"/>
                    </a:cubicBezTo>
                    <a:cubicBezTo>
                      <a:pt x="12509" y="14745"/>
                      <a:pt x="13053" y="14208"/>
                      <a:pt x="12634" y="13637"/>
                    </a:cubicBezTo>
                    <a:cubicBezTo>
                      <a:pt x="9283" y="9001"/>
                      <a:pt x="5788" y="4238"/>
                      <a:pt x="1659" y="254"/>
                    </a:cubicBezTo>
                    <a:cubicBezTo>
                      <a:pt x="1477" y="76"/>
                      <a:pt x="1281" y="1"/>
                      <a:pt x="1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41"/>
              <p:cNvSpPr/>
              <p:nvPr/>
            </p:nvSpPr>
            <p:spPr>
              <a:xfrm rot="5505849">
                <a:off x="5326879" y="3789228"/>
                <a:ext cx="338022" cy="210697"/>
              </a:xfrm>
              <a:custGeom>
                <a:avLst/>
                <a:gdLst/>
                <a:ahLst/>
                <a:cxnLst/>
                <a:rect l="l" t="t" r="r" b="b"/>
                <a:pathLst>
                  <a:path w="19372" h="12075" extrusionOk="0">
                    <a:moveTo>
                      <a:pt x="1129" y="1"/>
                    </a:moveTo>
                    <a:cubicBezTo>
                      <a:pt x="518" y="1"/>
                      <a:pt x="0" y="771"/>
                      <a:pt x="566" y="1245"/>
                    </a:cubicBezTo>
                    <a:cubicBezTo>
                      <a:pt x="5600" y="5610"/>
                      <a:pt x="11884" y="8833"/>
                      <a:pt x="17734" y="11966"/>
                    </a:cubicBezTo>
                    <a:cubicBezTo>
                      <a:pt x="17873" y="12041"/>
                      <a:pt x="18010" y="12074"/>
                      <a:pt x="18139" y="12074"/>
                    </a:cubicBezTo>
                    <a:cubicBezTo>
                      <a:pt x="18883" y="12074"/>
                      <a:pt x="19371" y="10983"/>
                      <a:pt x="18585" y="10535"/>
                    </a:cubicBezTo>
                    <a:cubicBezTo>
                      <a:pt x="12753" y="7276"/>
                      <a:pt x="7321" y="3237"/>
                      <a:pt x="1471" y="86"/>
                    </a:cubicBezTo>
                    <a:cubicBezTo>
                      <a:pt x="1358" y="27"/>
                      <a:pt x="1242" y="1"/>
                      <a:pt x="1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" name="Google Shape;432;p41"/>
            <p:cNvGrpSpPr/>
            <p:nvPr/>
          </p:nvGrpSpPr>
          <p:grpSpPr>
            <a:xfrm rot="9899999">
              <a:off x="7893268" y="1313995"/>
              <a:ext cx="652065" cy="676516"/>
              <a:chOff x="889113" y="4024631"/>
              <a:chExt cx="1018510" cy="1056702"/>
            </a:xfrm>
          </p:grpSpPr>
          <p:sp>
            <p:nvSpPr>
              <p:cNvPr id="433" name="Google Shape;433;p41"/>
              <p:cNvSpPr/>
              <p:nvPr/>
            </p:nvSpPr>
            <p:spPr>
              <a:xfrm rot="5505849">
                <a:off x="1057079" y="3871405"/>
                <a:ext cx="323158" cy="649449"/>
              </a:xfrm>
              <a:custGeom>
                <a:avLst/>
                <a:gdLst/>
                <a:ahLst/>
                <a:cxnLst/>
                <a:rect l="l" t="t" r="r" b="b"/>
                <a:pathLst>
                  <a:path w="9899" h="19894" extrusionOk="0">
                    <a:moveTo>
                      <a:pt x="891" y="0"/>
                    </a:moveTo>
                    <a:cubicBezTo>
                      <a:pt x="441" y="0"/>
                      <a:pt x="1" y="386"/>
                      <a:pt x="154" y="941"/>
                    </a:cubicBezTo>
                    <a:cubicBezTo>
                      <a:pt x="1875" y="7280"/>
                      <a:pt x="5515" y="13473"/>
                      <a:pt x="8213" y="19467"/>
                    </a:cubicBezTo>
                    <a:cubicBezTo>
                      <a:pt x="8350" y="19769"/>
                      <a:pt x="8579" y="19893"/>
                      <a:pt x="8817" y="19893"/>
                    </a:cubicBezTo>
                    <a:cubicBezTo>
                      <a:pt x="9337" y="19893"/>
                      <a:pt x="9899" y="19298"/>
                      <a:pt x="9626" y="18652"/>
                    </a:cubicBezTo>
                    <a:cubicBezTo>
                      <a:pt x="7072" y="12694"/>
                      <a:pt x="4971" y="5849"/>
                      <a:pt x="1531" y="362"/>
                    </a:cubicBezTo>
                    <a:cubicBezTo>
                      <a:pt x="1373" y="110"/>
                      <a:pt x="1131" y="0"/>
                      <a:pt x="8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41"/>
              <p:cNvSpPr/>
              <p:nvPr/>
            </p:nvSpPr>
            <p:spPr>
              <a:xfrm rot="5505849">
                <a:off x="1169396" y="4247952"/>
                <a:ext cx="426121" cy="481358"/>
              </a:xfrm>
              <a:custGeom>
                <a:avLst/>
                <a:gdLst/>
                <a:ahLst/>
                <a:cxnLst/>
                <a:rect l="l" t="t" r="r" b="b"/>
                <a:pathLst>
                  <a:path w="13053" h="14745" extrusionOk="0">
                    <a:moveTo>
                      <a:pt x="1096" y="1"/>
                    </a:moveTo>
                    <a:cubicBezTo>
                      <a:pt x="490" y="1"/>
                      <a:pt x="1" y="802"/>
                      <a:pt x="500" y="1413"/>
                    </a:cubicBezTo>
                    <a:cubicBezTo>
                      <a:pt x="4050" y="5795"/>
                      <a:pt x="7871" y="9924"/>
                      <a:pt x="11275" y="14415"/>
                    </a:cubicBezTo>
                    <a:cubicBezTo>
                      <a:pt x="11454" y="14648"/>
                      <a:pt x="11700" y="14745"/>
                      <a:pt x="11941" y="14745"/>
                    </a:cubicBezTo>
                    <a:cubicBezTo>
                      <a:pt x="12509" y="14745"/>
                      <a:pt x="13053" y="14208"/>
                      <a:pt x="12634" y="13637"/>
                    </a:cubicBezTo>
                    <a:cubicBezTo>
                      <a:pt x="9283" y="9001"/>
                      <a:pt x="5788" y="4238"/>
                      <a:pt x="1659" y="254"/>
                    </a:cubicBezTo>
                    <a:cubicBezTo>
                      <a:pt x="1477" y="76"/>
                      <a:pt x="1281" y="1"/>
                      <a:pt x="1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41"/>
              <p:cNvSpPr/>
              <p:nvPr/>
            </p:nvSpPr>
            <p:spPr>
              <a:xfrm rot="5505849">
                <a:off x="1384681" y="4562114"/>
                <a:ext cx="632408" cy="394194"/>
              </a:xfrm>
              <a:custGeom>
                <a:avLst/>
                <a:gdLst/>
                <a:ahLst/>
                <a:cxnLst/>
                <a:rect l="l" t="t" r="r" b="b"/>
                <a:pathLst>
                  <a:path w="19372" h="12075" extrusionOk="0">
                    <a:moveTo>
                      <a:pt x="1129" y="1"/>
                    </a:moveTo>
                    <a:cubicBezTo>
                      <a:pt x="518" y="1"/>
                      <a:pt x="0" y="771"/>
                      <a:pt x="566" y="1245"/>
                    </a:cubicBezTo>
                    <a:cubicBezTo>
                      <a:pt x="5600" y="5610"/>
                      <a:pt x="11884" y="8833"/>
                      <a:pt x="17734" y="11966"/>
                    </a:cubicBezTo>
                    <a:cubicBezTo>
                      <a:pt x="17873" y="12041"/>
                      <a:pt x="18010" y="12074"/>
                      <a:pt x="18139" y="12074"/>
                    </a:cubicBezTo>
                    <a:cubicBezTo>
                      <a:pt x="18883" y="12074"/>
                      <a:pt x="19371" y="10983"/>
                      <a:pt x="18585" y="10535"/>
                    </a:cubicBezTo>
                    <a:cubicBezTo>
                      <a:pt x="12753" y="7276"/>
                      <a:pt x="7321" y="3237"/>
                      <a:pt x="1471" y="86"/>
                    </a:cubicBezTo>
                    <a:cubicBezTo>
                      <a:pt x="1358" y="27"/>
                      <a:pt x="1242" y="1"/>
                      <a:pt x="1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36" name="Google Shape;436;p41"/>
          <p:cNvSpPr txBox="1"/>
          <p:nvPr/>
        </p:nvSpPr>
        <p:spPr>
          <a:xfrm>
            <a:off x="715100" y="2568440"/>
            <a:ext cx="4217700" cy="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i="1" dirty="0">
                <a:solidFill>
                  <a:schemeClr val="accent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Lesson 2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i="1" dirty="0">
                <a:solidFill>
                  <a:schemeClr val="accent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 closer look 2</a:t>
            </a:r>
          </a:p>
        </p:txBody>
      </p:sp>
      <p:sp>
        <p:nvSpPr>
          <p:cNvPr id="437" name="Google Shape;437;p41"/>
          <p:cNvSpPr/>
          <p:nvPr/>
        </p:nvSpPr>
        <p:spPr>
          <a:xfrm rot="10370649">
            <a:off x="719958" y="2419116"/>
            <a:ext cx="2054323" cy="206521"/>
          </a:xfrm>
          <a:custGeom>
            <a:avLst/>
            <a:gdLst/>
            <a:ahLst/>
            <a:cxnLst/>
            <a:rect l="l" t="t" r="r" b="b"/>
            <a:pathLst>
              <a:path w="19372" h="12075" extrusionOk="0">
                <a:moveTo>
                  <a:pt x="1129" y="1"/>
                </a:moveTo>
                <a:cubicBezTo>
                  <a:pt x="518" y="1"/>
                  <a:pt x="0" y="771"/>
                  <a:pt x="566" y="1245"/>
                </a:cubicBezTo>
                <a:cubicBezTo>
                  <a:pt x="5600" y="5610"/>
                  <a:pt x="11884" y="8833"/>
                  <a:pt x="17734" y="11966"/>
                </a:cubicBezTo>
                <a:cubicBezTo>
                  <a:pt x="17873" y="12041"/>
                  <a:pt x="18010" y="12074"/>
                  <a:pt x="18139" y="12074"/>
                </a:cubicBezTo>
                <a:cubicBezTo>
                  <a:pt x="18883" y="12074"/>
                  <a:pt x="19371" y="10983"/>
                  <a:pt x="18585" y="10535"/>
                </a:cubicBezTo>
                <a:cubicBezTo>
                  <a:pt x="12753" y="7276"/>
                  <a:pt x="7321" y="3237"/>
                  <a:pt x="1471" y="86"/>
                </a:cubicBezTo>
                <a:cubicBezTo>
                  <a:pt x="1358" y="27"/>
                  <a:pt x="1242" y="1"/>
                  <a:pt x="112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41"/>
          <p:cNvSpPr/>
          <p:nvPr/>
        </p:nvSpPr>
        <p:spPr>
          <a:xfrm rot="10589547">
            <a:off x="712776" y="3580317"/>
            <a:ext cx="3908115" cy="206506"/>
          </a:xfrm>
          <a:custGeom>
            <a:avLst/>
            <a:gdLst/>
            <a:ahLst/>
            <a:cxnLst/>
            <a:rect l="l" t="t" r="r" b="b"/>
            <a:pathLst>
              <a:path w="19372" h="12075" extrusionOk="0">
                <a:moveTo>
                  <a:pt x="1129" y="1"/>
                </a:moveTo>
                <a:cubicBezTo>
                  <a:pt x="518" y="1"/>
                  <a:pt x="0" y="771"/>
                  <a:pt x="566" y="1245"/>
                </a:cubicBezTo>
                <a:cubicBezTo>
                  <a:pt x="5600" y="5610"/>
                  <a:pt x="11884" y="8833"/>
                  <a:pt x="17734" y="11966"/>
                </a:cubicBezTo>
                <a:cubicBezTo>
                  <a:pt x="17873" y="12041"/>
                  <a:pt x="18010" y="12074"/>
                  <a:pt x="18139" y="12074"/>
                </a:cubicBezTo>
                <a:cubicBezTo>
                  <a:pt x="18883" y="12074"/>
                  <a:pt x="19371" y="10983"/>
                  <a:pt x="18585" y="10535"/>
                </a:cubicBezTo>
                <a:cubicBezTo>
                  <a:pt x="12753" y="7276"/>
                  <a:pt x="7321" y="3237"/>
                  <a:pt x="1471" y="86"/>
                </a:cubicBezTo>
                <a:cubicBezTo>
                  <a:pt x="1358" y="27"/>
                  <a:pt x="1242" y="1"/>
                  <a:pt x="112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8" name="Picture 4">
            <a:extLst>
              <a:ext uri="{FF2B5EF4-FFF2-40B4-BE49-F238E27FC236}">
                <a16:creationId xmlns:a16="http://schemas.microsoft.com/office/drawing/2014/main" id="{42768B6A-7A24-CACA-4CCF-C47DCF96F7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65309" y="936674"/>
            <a:ext cx="3227053" cy="270669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/>
      <p:bldP spid="236" grpId="0" build="p"/>
      <p:bldP spid="237" grpId="0" build="p"/>
      <p:bldP spid="4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E8A5A-071B-E909-8F01-E7F626CF2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68300"/>
            <a:ext cx="7704000" cy="580200"/>
          </a:xfrm>
        </p:spPr>
        <p:txBody>
          <a:bodyPr/>
          <a:lstStyle/>
          <a:p>
            <a:r>
              <a:rPr lang="en-US" sz="3000" dirty="0"/>
              <a:t>Check your answer</a:t>
            </a:r>
            <a:endParaRPr lang="en-VN" sz="30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58E0B9F-AD3B-5A36-CC09-B634B0F95B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913700"/>
              </p:ext>
            </p:extLst>
          </p:nvPr>
        </p:nvGraphicFramePr>
        <p:xfrm>
          <a:off x="554715" y="1044472"/>
          <a:ext cx="8034570" cy="361642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06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6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6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6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69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4077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hall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kitchen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bedroom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bathroom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living room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23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297FAC2-BA6E-2667-F58B-E017626E4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37277"/>
            <a:ext cx="9144000" cy="37824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DD3E70-E655-A6D6-489B-C8A8BD89F466}"/>
              </a:ext>
            </a:extLst>
          </p:cNvPr>
          <p:cNvSpPr txBox="1"/>
          <p:nvPr/>
        </p:nvSpPr>
        <p:spPr>
          <a:xfrm>
            <a:off x="720000" y="2077278"/>
            <a:ext cx="1267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dirty="0">
                <a:latin typeface="Century Gothic" panose="020B0502020202020204" pitchFamily="34" charset="0"/>
              </a:rPr>
              <a:t>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5ADE6E-D282-420F-22B2-BE1F43272156}"/>
              </a:ext>
            </a:extLst>
          </p:cNvPr>
          <p:cNvSpPr txBox="1"/>
          <p:nvPr/>
        </p:nvSpPr>
        <p:spPr>
          <a:xfrm>
            <a:off x="2369895" y="2077278"/>
            <a:ext cx="1267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dirty="0">
                <a:latin typeface="Century Gothic" panose="020B0502020202020204" pitchFamily="34" charset="0"/>
              </a:rPr>
              <a:t>fridge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1357FA-4083-B073-49F2-20F55031C477}"/>
              </a:ext>
            </a:extLst>
          </p:cNvPr>
          <p:cNvSpPr txBox="1"/>
          <p:nvPr/>
        </p:nvSpPr>
        <p:spPr>
          <a:xfrm>
            <a:off x="2178860" y="2852686"/>
            <a:ext cx="164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dirty="0">
                <a:latin typeface="Century Gothic" panose="020B0502020202020204" pitchFamily="34" charset="0"/>
              </a:rPr>
              <a:t>dishwasher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9F59C8-785A-5239-A13B-EE25F631D26C}"/>
              </a:ext>
            </a:extLst>
          </p:cNvPr>
          <p:cNvSpPr txBox="1"/>
          <p:nvPr/>
        </p:nvSpPr>
        <p:spPr>
          <a:xfrm>
            <a:off x="2178860" y="3697512"/>
            <a:ext cx="164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cupboard</a:t>
            </a:r>
            <a:endParaRPr lang="en-VN" sz="2000" dirty="0"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80862B-2937-D033-DE98-A354C2E55D5C}"/>
              </a:ext>
            </a:extLst>
          </p:cNvPr>
          <p:cNvSpPr txBox="1"/>
          <p:nvPr/>
        </p:nvSpPr>
        <p:spPr>
          <a:xfrm>
            <a:off x="3994040" y="2077278"/>
            <a:ext cx="1267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dirty="0">
                <a:latin typeface="Century Gothic" panose="020B0502020202020204" pitchFamily="34" charset="0"/>
              </a:rPr>
              <a:t>picture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EBAFFC-6E0B-DCC4-D13A-2DCACB385BBC}"/>
              </a:ext>
            </a:extLst>
          </p:cNvPr>
          <p:cNvSpPr txBox="1"/>
          <p:nvPr/>
        </p:nvSpPr>
        <p:spPr>
          <a:xfrm>
            <a:off x="3803005" y="2852686"/>
            <a:ext cx="1649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c</a:t>
            </a:r>
            <a:r>
              <a:rPr lang="en-VN" sz="2000" dirty="0">
                <a:latin typeface="Century Gothic" panose="020B0502020202020204" pitchFamily="34" charset="0"/>
              </a:rPr>
              <a:t>hest of drawers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3E8C6F-C5CA-4E49-E55D-44B6589C0F52}"/>
              </a:ext>
            </a:extLst>
          </p:cNvPr>
          <p:cNvSpPr txBox="1"/>
          <p:nvPr/>
        </p:nvSpPr>
        <p:spPr>
          <a:xfrm>
            <a:off x="3803005" y="3697512"/>
            <a:ext cx="164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lamp</a:t>
            </a:r>
            <a:endParaRPr lang="en-VN" sz="2000" dirty="0"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21AFAE-58C5-DF18-6A9B-7C44A1DDD92E}"/>
              </a:ext>
            </a:extLst>
          </p:cNvPr>
          <p:cNvSpPr txBox="1"/>
          <p:nvPr/>
        </p:nvSpPr>
        <p:spPr>
          <a:xfrm>
            <a:off x="5594240" y="2107095"/>
            <a:ext cx="1267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dirty="0">
                <a:latin typeface="Century Gothic" panose="020B0502020202020204" pitchFamily="34" charset="0"/>
              </a:rPr>
              <a:t>sink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170D3A-56F0-0F29-8F3F-E90BF6405F15}"/>
              </a:ext>
            </a:extLst>
          </p:cNvPr>
          <p:cNvSpPr txBox="1"/>
          <p:nvPr/>
        </p:nvSpPr>
        <p:spPr>
          <a:xfrm>
            <a:off x="5403205" y="2882503"/>
            <a:ext cx="164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bath</a:t>
            </a:r>
            <a:endParaRPr lang="en-VN" sz="2000" dirty="0"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9B63A1-ED2B-6366-DC9A-A8A3B385B5E5}"/>
              </a:ext>
            </a:extLst>
          </p:cNvPr>
          <p:cNvSpPr txBox="1"/>
          <p:nvPr/>
        </p:nvSpPr>
        <p:spPr>
          <a:xfrm>
            <a:off x="5427150" y="3735815"/>
            <a:ext cx="164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toilet</a:t>
            </a:r>
            <a:endParaRPr lang="en-VN" sz="2000" dirty="0"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444D8E-50C5-FF39-6591-FB7D5EDC2BBE}"/>
              </a:ext>
            </a:extLst>
          </p:cNvPr>
          <p:cNvSpPr txBox="1"/>
          <p:nvPr/>
        </p:nvSpPr>
        <p:spPr>
          <a:xfrm>
            <a:off x="7144744" y="2136913"/>
            <a:ext cx="1267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dirty="0">
                <a:latin typeface="Century Gothic" panose="020B0502020202020204" pitchFamily="34" charset="0"/>
              </a:rPr>
              <a:t>sofa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3D1815-7683-0867-D344-C8545C9098D8}"/>
              </a:ext>
            </a:extLst>
          </p:cNvPr>
          <p:cNvSpPr txBox="1"/>
          <p:nvPr/>
        </p:nvSpPr>
        <p:spPr>
          <a:xfrm>
            <a:off x="6953709" y="2912321"/>
            <a:ext cx="164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picture</a:t>
            </a:r>
            <a:endParaRPr lang="en-VN" sz="2000" dirty="0"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5BADF1-35F2-2C71-DE12-6739CB44D94D}"/>
              </a:ext>
            </a:extLst>
          </p:cNvPr>
          <p:cNvSpPr txBox="1"/>
          <p:nvPr/>
        </p:nvSpPr>
        <p:spPr>
          <a:xfrm>
            <a:off x="6977654" y="3765633"/>
            <a:ext cx="164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lamp</a:t>
            </a:r>
            <a:endParaRPr lang="en-VN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06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E8A5A-071B-E909-8F01-E7F626CF2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0" y="395802"/>
            <a:ext cx="7704000" cy="580200"/>
          </a:xfrm>
        </p:spPr>
        <p:txBody>
          <a:bodyPr/>
          <a:lstStyle/>
          <a:p>
            <a:r>
              <a:rPr lang="en-US" sz="2500" dirty="0"/>
              <a:t>In groups, add more things for each room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58E0B9F-AD3B-5A36-CC09-B634B0F95B9E}"/>
              </a:ext>
            </a:extLst>
          </p:cNvPr>
          <p:cNvGraphicFramePr>
            <a:graphicFrameLocks noGrp="1"/>
          </p:cNvGraphicFramePr>
          <p:nvPr/>
        </p:nvGraphicFramePr>
        <p:xfrm>
          <a:off x="554715" y="1044472"/>
          <a:ext cx="8034570" cy="361642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06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6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6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6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69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4077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hall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kitchen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bedroom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bathroom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living room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23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297FAC2-BA6E-2667-F58B-E017626E4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37277"/>
            <a:ext cx="9144000" cy="37824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DD3E70-E655-A6D6-489B-C8A8BD89F466}"/>
              </a:ext>
            </a:extLst>
          </p:cNvPr>
          <p:cNvSpPr txBox="1"/>
          <p:nvPr/>
        </p:nvSpPr>
        <p:spPr>
          <a:xfrm>
            <a:off x="720000" y="2077278"/>
            <a:ext cx="1267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5ADE6E-D282-420F-22B2-BE1F43272156}"/>
              </a:ext>
            </a:extLst>
          </p:cNvPr>
          <p:cNvSpPr txBox="1"/>
          <p:nvPr/>
        </p:nvSpPr>
        <p:spPr>
          <a:xfrm>
            <a:off x="2369895" y="2077278"/>
            <a:ext cx="1267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fridge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1357FA-4083-B073-49F2-20F55031C477}"/>
              </a:ext>
            </a:extLst>
          </p:cNvPr>
          <p:cNvSpPr txBox="1"/>
          <p:nvPr/>
        </p:nvSpPr>
        <p:spPr>
          <a:xfrm>
            <a:off x="2178860" y="2852686"/>
            <a:ext cx="164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dishwasher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9F59C8-785A-5239-A13B-EE25F631D26C}"/>
              </a:ext>
            </a:extLst>
          </p:cNvPr>
          <p:cNvSpPr txBox="1"/>
          <p:nvPr/>
        </p:nvSpPr>
        <p:spPr>
          <a:xfrm>
            <a:off x="2178860" y="3697512"/>
            <a:ext cx="164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cupboard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80862B-2937-D033-DE98-A354C2E55D5C}"/>
              </a:ext>
            </a:extLst>
          </p:cNvPr>
          <p:cNvSpPr txBox="1"/>
          <p:nvPr/>
        </p:nvSpPr>
        <p:spPr>
          <a:xfrm>
            <a:off x="3994040" y="2077278"/>
            <a:ext cx="1267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picture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EBAFFC-6E0B-DCC4-D13A-2DCACB385BBC}"/>
              </a:ext>
            </a:extLst>
          </p:cNvPr>
          <p:cNvSpPr txBox="1"/>
          <p:nvPr/>
        </p:nvSpPr>
        <p:spPr>
          <a:xfrm>
            <a:off x="3803005" y="2852686"/>
            <a:ext cx="1649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</a:t>
            </a: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hest of drawers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3E8C6F-C5CA-4E49-E55D-44B6589C0F52}"/>
              </a:ext>
            </a:extLst>
          </p:cNvPr>
          <p:cNvSpPr txBox="1"/>
          <p:nvPr/>
        </p:nvSpPr>
        <p:spPr>
          <a:xfrm>
            <a:off x="3803005" y="3697512"/>
            <a:ext cx="164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lamp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21AFAE-58C5-DF18-6A9B-7C44A1DDD92E}"/>
              </a:ext>
            </a:extLst>
          </p:cNvPr>
          <p:cNvSpPr txBox="1"/>
          <p:nvPr/>
        </p:nvSpPr>
        <p:spPr>
          <a:xfrm>
            <a:off x="5594240" y="2107095"/>
            <a:ext cx="1267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sink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170D3A-56F0-0F29-8F3F-E90BF6405F15}"/>
              </a:ext>
            </a:extLst>
          </p:cNvPr>
          <p:cNvSpPr txBox="1"/>
          <p:nvPr/>
        </p:nvSpPr>
        <p:spPr>
          <a:xfrm>
            <a:off x="5403205" y="2882503"/>
            <a:ext cx="164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bath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9B63A1-ED2B-6366-DC9A-A8A3B385B5E5}"/>
              </a:ext>
            </a:extLst>
          </p:cNvPr>
          <p:cNvSpPr txBox="1"/>
          <p:nvPr/>
        </p:nvSpPr>
        <p:spPr>
          <a:xfrm>
            <a:off x="5427150" y="3735815"/>
            <a:ext cx="164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toilet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444D8E-50C5-FF39-6591-FB7D5EDC2BBE}"/>
              </a:ext>
            </a:extLst>
          </p:cNvPr>
          <p:cNvSpPr txBox="1"/>
          <p:nvPr/>
        </p:nvSpPr>
        <p:spPr>
          <a:xfrm>
            <a:off x="7144744" y="2136913"/>
            <a:ext cx="1267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sofa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3D1815-7683-0867-D344-C8545C9098D8}"/>
              </a:ext>
            </a:extLst>
          </p:cNvPr>
          <p:cNvSpPr txBox="1"/>
          <p:nvPr/>
        </p:nvSpPr>
        <p:spPr>
          <a:xfrm>
            <a:off x="6953709" y="2912321"/>
            <a:ext cx="164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picture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5BADF1-35F2-2C71-DE12-6739CB44D94D}"/>
              </a:ext>
            </a:extLst>
          </p:cNvPr>
          <p:cNvSpPr txBox="1"/>
          <p:nvPr/>
        </p:nvSpPr>
        <p:spPr>
          <a:xfrm>
            <a:off x="6977654" y="3765633"/>
            <a:ext cx="164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lamp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014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54"/>
          <p:cNvSpPr txBox="1">
            <a:spLocks noGrp="1"/>
          </p:cNvSpPr>
          <p:nvPr>
            <p:ph type="title" idx="2"/>
          </p:nvPr>
        </p:nvSpPr>
        <p:spPr>
          <a:xfrm>
            <a:off x="1410150" y="1302506"/>
            <a:ext cx="15825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368" name="Google Shape;1368;p54"/>
          <p:cNvSpPr txBox="1">
            <a:spLocks noGrp="1"/>
          </p:cNvSpPr>
          <p:nvPr>
            <p:ph type="subTitle" idx="1"/>
          </p:nvPr>
        </p:nvSpPr>
        <p:spPr>
          <a:xfrm>
            <a:off x="715100" y="3700606"/>
            <a:ext cx="5142600" cy="4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dirty="0"/>
              <a:t>pronounce the final sounds </a:t>
            </a:r>
            <a:r>
              <a:rPr lang="en-US" b="1" dirty="0">
                <a:solidFill>
                  <a:srgbClr val="0070C0"/>
                </a:solidFill>
              </a:rPr>
              <a:t>/s/ </a:t>
            </a:r>
            <a:r>
              <a:rPr lang="en-US" dirty="0"/>
              <a:t>and </a:t>
            </a:r>
            <a:r>
              <a:rPr lang="en-US" b="1" dirty="0">
                <a:solidFill>
                  <a:srgbClr val="0070C0"/>
                </a:solidFill>
              </a:rPr>
              <a:t>/z/ </a:t>
            </a:r>
            <a:r>
              <a:rPr lang="en-US" dirty="0"/>
              <a:t>correctly</a:t>
            </a:r>
          </a:p>
        </p:txBody>
      </p:sp>
      <p:sp>
        <p:nvSpPr>
          <p:cNvPr id="1369" name="Google Shape;1369;p54"/>
          <p:cNvSpPr txBox="1">
            <a:spLocks noGrp="1"/>
          </p:cNvSpPr>
          <p:nvPr>
            <p:ph type="title"/>
          </p:nvPr>
        </p:nvSpPr>
        <p:spPr>
          <a:xfrm>
            <a:off x="715100" y="2789806"/>
            <a:ext cx="5142600" cy="8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PRONUNCIATION</a:t>
            </a:r>
            <a:endParaRPr dirty="0"/>
          </a:p>
        </p:txBody>
      </p:sp>
      <p:sp>
        <p:nvSpPr>
          <p:cNvPr id="1456" name="Google Shape;1456;p54"/>
          <p:cNvSpPr/>
          <p:nvPr/>
        </p:nvSpPr>
        <p:spPr>
          <a:xfrm rot="4198256">
            <a:off x="5352637" y="1351552"/>
            <a:ext cx="969465" cy="903928"/>
          </a:xfrm>
          <a:custGeom>
            <a:avLst/>
            <a:gdLst/>
            <a:ahLst/>
            <a:cxnLst/>
            <a:rect l="l" t="t" r="r" b="b"/>
            <a:pathLst>
              <a:path w="22473" h="21244" extrusionOk="0">
                <a:moveTo>
                  <a:pt x="13532" y="1"/>
                </a:moveTo>
                <a:cubicBezTo>
                  <a:pt x="12810" y="1"/>
                  <a:pt x="12838" y="1091"/>
                  <a:pt x="13558" y="1152"/>
                </a:cubicBezTo>
                <a:cubicBezTo>
                  <a:pt x="14605" y="1241"/>
                  <a:pt x="15652" y="1329"/>
                  <a:pt x="16699" y="1418"/>
                </a:cubicBezTo>
                <a:cubicBezTo>
                  <a:pt x="17512" y="1521"/>
                  <a:pt x="18321" y="1646"/>
                  <a:pt x="19129" y="1808"/>
                </a:cubicBezTo>
                <a:cubicBezTo>
                  <a:pt x="10563" y="5504"/>
                  <a:pt x="2228" y="11139"/>
                  <a:pt x="62" y="20791"/>
                </a:cubicBezTo>
                <a:cubicBezTo>
                  <a:pt x="0" y="21065"/>
                  <a:pt x="224" y="21244"/>
                  <a:pt x="437" y="21244"/>
                </a:cubicBezTo>
                <a:cubicBezTo>
                  <a:pt x="579" y="21244"/>
                  <a:pt x="716" y="21165"/>
                  <a:pt x="763" y="20984"/>
                </a:cubicBezTo>
                <a:cubicBezTo>
                  <a:pt x="3298" y="11212"/>
                  <a:pt x="12093" y="5771"/>
                  <a:pt x="20916" y="2266"/>
                </a:cubicBezTo>
                <a:lnTo>
                  <a:pt x="20916" y="2266"/>
                </a:lnTo>
                <a:cubicBezTo>
                  <a:pt x="20426" y="4081"/>
                  <a:pt x="20176" y="5886"/>
                  <a:pt x="20186" y="7800"/>
                </a:cubicBezTo>
                <a:cubicBezTo>
                  <a:pt x="20187" y="8130"/>
                  <a:pt x="20433" y="8293"/>
                  <a:pt x="20682" y="8293"/>
                </a:cubicBezTo>
                <a:cubicBezTo>
                  <a:pt x="20933" y="8293"/>
                  <a:pt x="21188" y="8128"/>
                  <a:pt x="21205" y="7800"/>
                </a:cubicBezTo>
                <a:cubicBezTo>
                  <a:pt x="21314" y="5608"/>
                  <a:pt x="21672" y="3519"/>
                  <a:pt x="22348" y="1429"/>
                </a:cubicBezTo>
                <a:cubicBezTo>
                  <a:pt x="22473" y="1050"/>
                  <a:pt x="22148" y="738"/>
                  <a:pt x="21800" y="708"/>
                </a:cubicBezTo>
                <a:cubicBezTo>
                  <a:pt x="20153" y="567"/>
                  <a:pt x="18508" y="425"/>
                  <a:pt x="16863" y="285"/>
                </a:cubicBezTo>
                <a:cubicBezTo>
                  <a:pt x="15772" y="141"/>
                  <a:pt x="14673" y="42"/>
                  <a:pt x="13558" y="1"/>
                </a:cubicBezTo>
                <a:cubicBezTo>
                  <a:pt x="13549" y="1"/>
                  <a:pt x="13541" y="1"/>
                  <a:pt x="135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7" name="Google Shape;1457;p54"/>
          <p:cNvGrpSpPr/>
          <p:nvPr/>
        </p:nvGrpSpPr>
        <p:grpSpPr>
          <a:xfrm rot="-6413350">
            <a:off x="7785910" y="4199986"/>
            <a:ext cx="544451" cy="564866"/>
            <a:chOff x="1034561" y="4751869"/>
            <a:chExt cx="1018510" cy="1056702"/>
          </a:xfrm>
        </p:grpSpPr>
        <p:sp>
          <p:nvSpPr>
            <p:cNvPr id="1458" name="Google Shape;1458;p54"/>
            <p:cNvSpPr/>
            <p:nvPr/>
          </p:nvSpPr>
          <p:spPr>
            <a:xfrm rot="5505849">
              <a:off x="1202527" y="4598643"/>
              <a:ext cx="323158" cy="649449"/>
            </a:xfrm>
            <a:custGeom>
              <a:avLst/>
              <a:gdLst/>
              <a:ahLst/>
              <a:cxnLst/>
              <a:rect l="l" t="t" r="r" b="b"/>
              <a:pathLst>
                <a:path w="9899" h="19894" extrusionOk="0">
                  <a:moveTo>
                    <a:pt x="891" y="0"/>
                  </a:moveTo>
                  <a:cubicBezTo>
                    <a:pt x="441" y="0"/>
                    <a:pt x="1" y="386"/>
                    <a:pt x="154" y="941"/>
                  </a:cubicBezTo>
                  <a:cubicBezTo>
                    <a:pt x="1875" y="7280"/>
                    <a:pt x="5515" y="13473"/>
                    <a:pt x="8213" y="19467"/>
                  </a:cubicBezTo>
                  <a:cubicBezTo>
                    <a:pt x="8350" y="19769"/>
                    <a:pt x="8579" y="19893"/>
                    <a:pt x="8817" y="19893"/>
                  </a:cubicBezTo>
                  <a:cubicBezTo>
                    <a:pt x="9337" y="19893"/>
                    <a:pt x="9899" y="19298"/>
                    <a:pt x="9626" y="18652"/>
                  </a:cubicBezTo>
                  <a:cubicBezTo>
                    <a:pt x="7072" y="12694"/>
                    <a:pt x="4971" y="5849"/>
                    <a:pt x="1531" y="362"/>
                  </a:cubicBezTo>
                  <a:cubicBezTo>
                    <a:pt x="1373" y="110"/>
                    <a:pt x="1131" y="0"/>
                    <a:pt x="89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4"/>
            <p:cNvSpPr/>
            <p:nvPr/>
          </p:nvSpPr>
          <p:spPr>
            <a:xfrm rot="5505849">
              <a:off x="1314843" y="4975190"/>
              <a:ext cx="426121" cy="481358"/>
            </a:xfrm>
            <a:custGeom>
              <a:avLst/>
              <a:gdLst/>
              <a:ahLst/>
              <a:cxnLst/>
              <a:rect l="l" t="t" r="r" b="b"/>
              <a:pathLst>
                <a:path w="13053" h="14745" extrusionOk="0">
                  <a:moveTo>
                    <a:pt x="1096" y="1"/>
                  </a:moveTo>
                  <a:cubicBezTo>
                    <a:pt x="490" y="1"/>
                    <a:pt x="1" y="802"/>
                    <a:pt x="500" y="1413"/>
                  </a:cubicBezTo>
                  <a:cubicBezTo>
                    <a:pt x="4050" y="5795"/>
                    <a:pt x="7871" y="9924"/>
                    <a:pt x="11275" y="14415"/>
                  </a:cubicBezTo>
                  <a:cubicBezTo>
                    <a:pt x="11454" y="14648"/>
                    <a:pt x="11700" y="14745"/>
                    <a:pt x="11941" y="14745"/>
                  </a:cubicBezTo>
                  <a:cubicBezTo>
                    <a:pt x="12509" y="14745"/>
                    <a:pt x="13053" y="14208"/>
                    <a:pt x="12634" y="13637"/>
                  </a:cubicBezTo>
                  <a:cubicBezTo>
                    <a:pt x="9283" y="9001"/>
                    <a:pt x="5788" y="4238"/>
                    <a:pt x="1659" y="254"/>
                  </a:cubicBezTo>
                  <a:cubicBezTo>
                    <a:pt x="1477" y="76"/>
                    <a:pt x="1281" y="1"/>
                    <a:pt x="109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4"/>
            <p:cNvSpPr/>
            <p:nvPr/>
          </p:nvSpPr>
          <p:spPr>
            <a:xfrm rot="5505849">
              <a:off x="1530129" y="5289352"/>
              <a:ext cx="632408" cy="394194"/>
            </a:xfrm>
            <a:custGeom>
              <a:avLst/>
              <a:gdLst/>
              <a:ahLst/>
              <a:cxnLst/>
              <a:rect l="l" t="t" r="r" b="b"/>
              <a:pathLst>
                <a:path w="19372" h="12075" extrusionOk="0">
                  <a:moveTo>
                    <a:pt x="1129" y="1"/>
                  </a:moveTo>
                  <a:cubicBezTo>
                    <a:pt x="518" y="1"/>
                    <a:pt x="0" y="771"/>
                    <a:pt x="566" y="1245"/>
                  </a:cubicBezTo>
                  <a:cubicBezTo>
                    <a:pt x="5600" y="5610"/>
                    <a:pt x="11884" y="8833"/>
                    <a:pt x="17734" y="11966"/>
                  </a:cubicBezTo>
                  <a:cubicBezTo>
                    <a:pt x="17873" y="12041"/>
                    <a:pt x="18010" y="12074"/>
                    <a:pt x="18139" y="12074"/>
                  </a:cubicBezTo>
                  <a:cubicBezTo>
                    <a:pt x="18883" y="12074"/>
                    <a:pt x="19371" y="10983"/>
                    <a:pt x="18585" y="10535"/>
                  </a:cubicBezTo>
                  <a:cubicBezTo>
                    <a:pt x="12753" y="7276"/>
                    <a:pt x="7321" y="3237"/>
                    <a:pt x="1471" y="86"/>
                  </a:cubicBezTo>
                  <a:cubicBezTo>
                    <a:pt x="1358" y="27"/>
                    <a:pt x="1242" y="1"/>
                    <a:pt x="112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54"/>
          <p:cNvGrpSpPr/>
          <p:nvPr/>
        </p:nvGrpSpPr>
        <p:grpSpPr>
          <a:xfrm>
            <a:off x="451455" y="1023794"/>
            <a:ext cx="3499916" cy="1748270"/>
            <a:chOff x="5252055" y="806413"/>
            <a:chExt cx="3499916" cy="1748270"/>
          </a:xfrm>
        </p:grpSpPr>
        <p:sp>
          <p:nvSpPr>
            <p:cNvPr id="1462" name="Google Shape;1462;p54"/>
            <p:cNvSpPr/>
            <p:nvPr/>
          </p:nvSpPr>
          <p:spPr>
            <a:xfrm>
              <a:off x="5943788" y="806413"/>
              <a:ext cx="2011419" cy="1748270"/>
            </a:xfrm>
            <a:custGeom>
              <a:avLst/>
              <a:gdLst/>
              <a:ahLst/>
              <a:cxnLst/>
              <a:rect l="l" t="t" r="r" b="b"/>
              <a:pathLst>
                <a:path w="57465" h="49947" extrusionOk="0">
                  <a:moveTo>
                    <a:pt x="21844" y="2685"/>
                  </a:moveTo>
                  <a:cubicBezTo>
                    <a:pt x="34403" y="2862"/>
                    <a:pt x="44113" y="8287"/>
                    <a:pt x="49878" y="16231"/>
                  </a:cubicBezTo>
                  <a:cubicBezTo>
                    <a:pt x="57465" y="26684"/>
                    <a:pt x="53046" y="43475"/>
                    <a:pt x="37542" y="47820"/>
                  </a:cubicBezTo>
                  <a:cubicBezTo>
                    <a:pt x="34796" y="48424"/>
                    <a:pt x="32248" y="48705"/>
                    <a:pt x="29894" y="48705"/>
                  </a:cubicBezTo>
                  <a:cubicBezTo>
                    <a:pt x="2491" y="48705"/>
                    <a:pt x="1437" y="10705"/>
                    <a:pt x="21844" y="2685"/>
                  </a:cubicBezTo>
                  <a:close/>
                  <a:moveTo>
                    <a:pt x="29966" y="0"/>
                  </a:moveTo>
                  <a:cubicBezTo>
                    <a:pt x="27354" y="0"/>
                    <a:pt x="24946" y="385"/>
                    <a:pt x="22748" y="1088"/>
                  </a:cubicBezTo>
                  <a:lnTo>
                    <a:pt x="22748" y="1088"/>
                  </a:lnTo>
                  <a:cubicBezTo>
                    <a:pt x="21925" y="1040"/>
                    <a:pt x="21098" y="1016"/>
                    <a:pt x="20268" y="1016"/>
                  </a:cubicBezTo>
                  <a:cubicBezTo>
                    <a:pt x="19307" y="1016"/>
                    <a:pt x="18343" y="1048"/>
                    <a:pt x="17377" y="1114"/>
                  </a:cubicBezTo>
                  <a:cubicBezTo>
                    <a:pt x="16046" y="1204"/>
                    <a:pt x="15998" y="2839"/>
                    <a:pt x="17362" y="2839"/>
                  </a:cubicBezTo>
                  <a:cubicBezTo>
                    <a:pt x="17367" y="2839"/>
                    <a:pt x="17372" y="2839"/>
                    <a:pt x="17377" y="2839"/>
                  </a:cubicBezTo>
                  <a:cubicBezTo>
                    <a:pt x="17893" y="2797"/>
                    <a:pt x="18406" y="2763"/>
                    <a:pt x="18914" y="2738"/>
                  </a:cubicBezTo>
                  <a:lnTo>
                    <a:pt x="18914" y="2738"/>
                  </a:lnTo>
                  <a:cubicBezTo>
                    <a:pt x="1" y="13184"/>
                    <a:pt x="1557" y="49946"/>
                    <a:pt x="29633" y="49946"/>
                  </a:cubicBezTo>
                  <a:cubicBezTo>
                    <a:pt x="30474" y="49946"/>
                    <a:pt x="31338" y="49913"/>
                    <a:pt x="32226" y="49846"/>
                  </a:cubicBezTo>
                  <a:cubicBezTo>
                    <a:pt x="47595" y="48678"/>
                    <a:pt x="56886" y="35913"/>
                    <a:pt x="54555" y="24084"/>
                  </a:cubicBezTo>
                  <a:cubicBezTo>
                    <a:pt x="52210" y="12164"/>
                    <a:pt x="40323" y="3484"/>
                    <a:pt x="26452" y="1464"/>
                  </a:cubicBezTo>
                  <a:lnTo>
                    <a:pt x="26452" y="1464"/>
                  </a:lnTo>
                  <a:cubicBezTo>
                    <a:pt x="27572" y="1297"/>
                    <a:pt x="28739" y="1210"/>
                    <a:pt x="29954" y="1210"/>
                  </a:cubicBezTo>
                  <a:cubicBezTo>
                    <a:pt x="31097" y="1210"/>
                    <a:pt x="32282" y="1287"/>
                    <a:pt x="33509" y="1447"/>
                  </a:cubicBezTo>
                  <a:cubicBezTo>
                    <a:pt x="33555" y="1453"/>
                    <a:pt x="33600" y="1456"/>
                    <a:pt x="33643" y="1456"/>
                  </a:cubicBezTo>
                  <a:cubicBezTo>
                    <a:pt x="34479" y="1456"/>
                    <a:pt x="34803" y="402"/>
                    <a:pt x="33906" y="279"/>
                  </a:cubicBezTo>
                  <a:cubicBezTo>
                    <a:pt x="32545" y="91"/>
                    <a:pt x="31232" y="0"/>
                    <a:pt x="2996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grpSp>
          <p:nvGrpSpPr>
            <p:cNvPr id="1463" name="Google Shape;1463;p54"/>
            <p:cNvGrpSpPr/>
            <p:nvPr/>
          </p:nvGrpSpPr>
          <p:grpSpPr>
            <a:xfrm>
              <a:off x="5252055" y="1151817"/>
              <a:ext cx="3499916" cy="959370"/>
              <a:chOff x="403855" y="1151817"/>
              <a:chExt cx="3499916" cy="959370"/>
            </a:xfrm>
          </p:grpSpPr>
          <p:grpSp>
            <p:nvGrpSpPr>
              <p:cNvPr id="1464" name="Google Shape;1464;p54"/>
              <p:cNvGrpSpPr/>
              <p:nvPr/>
            </p:nvGrpSpPr>
            <p:grpSpPr>
              <a:xfrm rot="-8642493">
                <a:off x="3090736" y="1282747"/>
                <a:ext cx="672302" cy="697511"/>
                <a:chOff x="889113" y="4024631"/>
                <a:chExt cx="1018510" cy="1056702"/>
              </a:xfrm>
            </p:grpSpPr>
            <p:sp>
              <p:nvSpPr>
                <p:cNvPr id="1465" name="Google Shape;1465;p54"/>
                <p:cNvSpPr/>
                <p:nvPr/>
              </p:nvSpPr>
              <p:spPr>
                <a:xfrm rot="5505849">
                  <a:off x="1057079" y="3871405"/>
                  <a:ext cx="323158" cy="649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9" h="19894" extrusionOk="0">
                      <a:moveTo>
                        <a:pt x="891" y="0"/>
                      </a:moveTo>
                      <a:cubicBezTo>
                        <a:pt x="441" y="0"/>
                        <a:pt x="1" y="386"/>
                        <a:pt x="154" y="941"/>
                      </a:cubicBezTo>
                      <a:cubicBezTo>
                        <a:pt x="1875" y="7280"/>
                        <a:pt x="5515" y="13473"/>
                        <a:pt x="8213" y="19467"/>
                      </a:cubicBezTo>
                      <a:cubicBezTo>
                        <a:pt x="8350" y="19769"/>
                        <a:pt x="8579" y="19893"/>
                        <a:pt x="8817" y="19893"/>
                      </a:cubicBezTo>
                      <a:cubicBezTo>
                        <a:pt x="9337" y="19893"/>
                        <a:pt x="9899" y="19298"/>
                        <a:pt x="9626" y="18652"/>
                      </a:cubicBezTo>
                      <a:cubicBezTo>
                        <a:pt x="7072" y="12694"/>
                        <a:pt x="4971" y="5849"/>
                        <a:pt x="1531" y="362"/>
                      </a:cubicBezTo>
                      <a:cubicBezTo>
                        <a:pt x="1373" y="110"/>
                        <a:pt x="1131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6" name="Google Shape;1466;p54"/>
                <p:cNvSpPr/>
                <p:nvPr/>
              </p:nvSpPr>
              <p:spPr>
                <a:xfrm rot="5505849">
                  <a:off x="1169396" y="4247952"/>
                  <a:ext cx="426121" cy="481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3" h="14745" extrusionOk="0">
                      <a:moveTo>
                        <a:pt x="1096" y="1"/>
                      </a:moveTo>
                      <a:cubicBezTo>
                        <a:pt x="490" y="1"/>
                        <a:pt x="1" y="802"/>
                        <a:pt x="500" y="1413"/>
                      </a:cubicBezTo>
                      <a:cubicBezTo>
                        <a:pt x="4050" y="5795"/>
                        <a:pt x="7871" y="9924"/>
                        <a:pt x="11275" y="14415"/>
                      </a:cubicBezTo>
                      <a:cubicBezTo>
                        <a:pt x="11454" y="14648"/>
                        <a:pt x="11700" y="14745"/>
                        <a:pt x="11941" y="14745"/>
                      </a:cubicBezTo>
                      <a:cubicBezTo>
                        <a:pt x="12509" y="14745"/>
                        <a:pt x="13053" y="14208"/>
                        <a:pt x="12634" y="13637"/>
                      </a:cubicBezTo>
                      <a:cubicBezTo>
                        <a:pt x="9283" y="9001"/>
                        <a:pt x="5788" y="4238"/>
                        <a:pt x="1659" y="254"/>
                      </a:cubicBezTo>
                      <a:cubicBezTo>
                        <a:pt x="1477" y="76"/>
                        <a:pt x="1281" y="1"/>
                        <a:pt x="10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7" name="Google Shape;1467;p54"/>
                <p:cNvSpPr/>
                <p:nvPr/>
              </p:nvSpPr>
              <p:spPr>
                <a:xfrm rot="5505849">
                  <a:off x="1384681" y="4562114"/>
                  <a:ext cx="632408" cy="394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2" h="12075" extrusionOk="0">
                      <a:moveTo>
                        <a:pt x="1129" y="1"/>
                      </a:moveTo>
                      <a:cubicBezTo>
                        <a:pt x="518" y="1"/>
                        <a:pt x="0" y="771"/>
                        <a:pt x="566" y="1245"/>
                      </a:cubicBezTo>
                      <a:cubicBezTo>
                        <a:pt x="5600" y="5610"/>
                        <a:pt x="11884" y="8833"/>
                        <a:pt x="17734" y="11966"/>
                      </a:cubicBezTo>
                      <a:cubicBezTo>
                        <a:pt x="17873" y="12041"/>
                        <a:pt x="18010" y="12074"/>
                        <a:pt x="18139" y="12074"/>
                      </a:cubicBezTo>
                      <a:cubicBezTo>
                        <a:pt x="18883" y="12074"/>
                        <a:pt x="19371" y="10983"/>
                        <a:pt x="18585" y="10535"/>
                      </a:cubicBezTo>
                      <a:cubicBezTo>
                        <a:pt x="12753" y="7276"/>
                        <a:pt x="7321" y="3237"/>
                        <a:pt x="1471" y="86"/>
                      </a:cubicBezTo>
                      <a:cubicBezTo>
                        <a:pt x="1358" y="27"/>
                        <a:pt x="1242" y="1"/>
                        <a:pt x="11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68" name="Google Shape;1468;p54"/>
              <p:cNvGrpSpPr/>
              <p:nvPr/>
            </p:nvGrpSpPr>
            <p:grpSpPr>
              <a:xfrm rot="8642493" flipH="1">
                <a:off x="544588" y="1282747"/>
                <a:ext cx="672302" cy="697511"/>
                <a:chOff x="889113" y="4024631"/>
                <a:chExt cx="1018510" cy="1056702"/>
              </a:xfrm>
            </p:grpSpPr>
            <p:sp>
              <p:nvSpPr>
                <p:cNvPr id="1469" name="Google Shape;1469;p54"/>
                <p:cNvSpPr/>
                <p:nvPr/>
              </p:nvSpPr>
              <p:spPr>
                <a:xfrm rot="5505849">
                  <a:off x="1057079" y="3871405"/>
                  <a:ext cx="323158" cy="649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9" h="19894" extrusionOk="0">
                      <a:moveTo>
                        <a:pt x="891" y="0"/>
                      </a:moveTo>
                      <a:cubicBezTo>
                        <a:pt x="441" y="0"/>
                        <a:pt x="1" y="386"/>
                        <a:pt x="154" y="941"/>
                      </a:cubicBezTo>
                      <a:cubicBezTo>
                        <a:pt x="1875" y="7280"/>
                        <a:pt x="5515" y="13473"/>
                        <a:pt x="8213" y="19467"/>
                      </a:cubicBezTo>
                      <a:cubicBezTo>
                        <a:pt x="8350" y="19769"/>
                        <a:pt x="8579" y="19893"/>
                        <a:pt x="8817" y="19893"/>
                      </a:cubicBezTo>
                      <a:cubicBezTo>
                        <a:pt x="9337" y="19893"/>
                        <a:pt x="9899" y="19298"/>
                        <a:pt x="9626" y="18652"/>
                      </a:cubicBezTo>
                      <a:cubicBezTo>
                        <a:pt x="7072" y="12694"/>
                        <a:pt x="4971" y="5849"/>
                        <a:pt x="1531" y="362"/>
                      </a:cubicBezTo>
                      <a:cubicBezTo>
                        <a:pt x="1373" y="110"/>
                        <a:pt x="1131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0" name="Google Shape;1470;p54"/>
                <p:cNvSpPr/>
                <p:nvPr/>
              </p:nvSpPr>
              <p:spPr>
                <a:xfrm rot="5505849">
                  <a:off x="1169396" y="4247952"/>
                  <a:ext cx="426121" cy="481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3" h="14745" extrusionOk="0">
                      <a:moveTo>
                        <a:pt x="1096" y="1"/>
                      </a:moveTo>
                      <a:cubicBezTo>
                        <a:pt x="490" y="1"/>
                        <a:pt x="1" y="802"/>
                        <a:pt x="500" y="1413"/>
                      </a:cubicBezTo>
                      <a:cubicBezTo>
                        <a:pt x="4050" y="5795"/>
                        <a:pt x="7871" y="9924"/>
                        <a:pt x="11275" y="14415"/>
                      </a:cubicBezTo>
                      <a:cubicBezTo>
                        <a:pt x="11454" y="14648"/>
                        <a:pt x="11700" y="14745"/>
                        <a:pt x="11941" y="14745"/>
                      </a:cubicBezTo>
                      <a:cubicBezTo>
                        <a:pt x="12509" y="14745"/>
                        <a:pt x="13053" y="14208"/>
                        <a:pt x="12634" y="13637"/>
                      </a:cubicBezTo>
                      <a:cubicBezTo>
                        <a:pt x="9283" y="9001"/>
                        <a:pt x="5788" y="4238"/>
                        <a:pt x="1659" y="254"/>
                      </a:cubicBezTo>
                      <a:cubicBezTo>
                        <a:pt x="1477" y="76"/>
                        <a:pt x="1281" y="1"/>
                        <a:pt x="10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1" name="Google Shape;1471;p54"/>
                <p:cNvSpPr/>
                <p:nvPr/>
              </p:nvSpPr>
              <p:spPr>
                <a:xfrm rot="5505849">
                  <a:off x="1384681" y="4562114"/>
                  <a:ext cx="632408" cy="394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2" h="12075" extrusionOk="0">
                      <a:moveTo>
                        <a:pt x="1129" y="1"/>
                      </a:moveTo>
                      <a:cubicBezTo>
                        <a:pt x="518" y="1"/>
                        <a:pt x="0" y="771"/>
                        <a:pt x="566" y="1245"/>
                      </a:cubicBezTo>
                      <a:cubicBezTo>
                        <a:pt x="5600" y="5610"/>
                        <a:pt x="11884" y="8833"/>
                        <a:pt x="17734" y="11966"/>
                      </a:cubicBezTo>
                      <a:cubicBezTo>
                        <a:pt x="17873" y="12041"/>
                        <a:pt x="18010" y="12074"/>
                        <a:pt x="18139" y="12074"/>
                      </a:cubicBezTo>
                      <a:cubicBezTo>
                        <a:pt x="18883" y="12074"/>
                        <a:pt x="19371" y="10983"/>
                        <a:pt x="18585" y="10535"/>
                      </a:cubicBezTo>
                      <a:cubicBezTo>
                        <a:pt x="12753" y="7276"/>
                        <a:pt x="7321" y="3237"/>
                        <a:pt x="1471" y="86"/>
                      </a:cubicBezTo>
                      <a:cubicBezTo>
                        <a:pt x="1358" y="27"/>
                        <a:pt x="1242" y="1"/>
                        <a:pt x="11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472" name="Google Shape;1472;p54"/>
          <p:cNvSpPr/>
          <p:nvPr/>
        </p:nvSpPr>
        <p:spPr>
          <a:xfrm rot="10653506">
            <a:off x="745757" y="3486268"/>
            <a:ext cx="4814535" cy="217184"/>
          </a:xfrm>
          <a:custGeom>
            <a:avLst/>
            <a:gdLst/>
            <a:ahLst/>
            <a:cxnLst/>
            <a:rect l="l" t="t" r="r" b="b"/>
            <a:pathLst>
              <a:path w="19372" h="12075" extrusionOk="0">
                <a:moveTo>
                  <a:pt x="1129" y="1"/>
                </a:moveTo>
                <a:cubicBezTo>
                  <a:pt x="518" y="1"/>
                  <a:pt x="0" y="771"/>
                  <a:pt x="566" y="1245"/>
                </a:cubicBezTo>
                <a:cubicBezTo>
                  <a:pt x="5600" y="5610"/>
                  <a:pt x="11884" y="8833"/>
                  <a:pt x="17734" y="11966"/>
                </a:cubicBezTo>
                <a:cubicBezTo>
                  <a:pt x="17873" y="12041"/>
                  <a:pt x="18010" y="12074"/>
                  <a:pt x="18139" y="12074"/>
                </a:cubicBezTo>
                <a:cubicBezTo>
                  <a:pt x="18883" y="12074"/>
                  <a:pt x="19371" y="10983"/>
                  <a:pt x="18585" y="10535"/>
                </a:cubicBezTo>
                <a:cubicBezTo>
                  <a:pt x="12753" y="7276"/>
                  <a:pt x="7321" y="3237"/>
                  <a:pt x="1471" y="86"/>
                </a:cubicBezTo>
                <a:cubicBezTo>
                  <a:pt x="1358" y="27"/>
                  <a:pt x="1242" y="1"/>
                  <a:pt x="112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" name="Picture 5">
            <a:extLst>
              <a:ext uri="{FF2B5EF4-FFF2-40B4-BE49-F238E27FC236}">
                <a16:creationId xmlns:a16="http://schemas.microsoft.com/office/drawing/2014/main" id="{805AC9E2-E921-FF6F-BAC3-AC7CFEA873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01165" y="1258897"/>
            <a:ext cx="2099519" cy="30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243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AutoShape 2" descr="Cách phát âm ed s chuẩn xác - Hoàn thành tiếng Anh của bạn trong tích tắc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75" y="7937"/>
            <a:ext cx="7174865" cy="502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7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09C860-694D-8B17-B59F-BD76DB14D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782" y="230198"/>
            <a:ext cx="8026435" cy="935991"/>
          </a:xfrm>
        </p:spPr>
        <p:txBody>
          <a:bodyPr/>
          <a:lstStyle/>
          <a:p>
            <a:pPr algn="l"/>
            <a:r>
              <a:rPr lang="en-VN" sz="2300" dirty="0"/>
              <a:t>Ex 4. Listen and repeat the words.</a:t>
            </a:r>
            <a:br>
              <a:rPr lang="en-VN" sz="2300" dirty="0"/>
            </a:br>
            <a:r>
              <a:rPr lang="en-VN" sz="2300" dirty="0"/>
              <a:t>Pay attention to the final -s sounds.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0C1B768-0D86-7E84-B16C-04E3BDA8420A}"/>
              </a:ext>
            </a:extLst>
          </p:cNvPr>
          <p:cNvSpPr/>
          <p:nvPr/>
        </p:nvSpPr>
        <p:spPr>
          <a:xfrm>
            <a:off x="1973179" y="1166189"/>
            <a:ext cx="2162101" cy="67662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dirty="0">
                <a:solidFill>
                  <a:schemeClr val="accent6"/>
                </a:solidFill>
                <a:latin typeface="Century Gothic" panose="020B0502020202020204" pitchFamily="34" charset="0"/>
              </a:rPr>
              <a:t>lamps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540A257-B9D4-88FF-706D-345279A9AD17}"/>
              </a:ext>
            </a:extLst>
          </p:cNvPr>
          <p:cNvSpPr/>
          <p:nvPr/>
        </p:nvSpPr>
        <p:spPr>
          <a:xfrm>
            <a:off x="1973179" y="2168937"/>
            <a:ext cx="2162101" cy="67662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dirty="0">
                <a:solidFill>
                  <a:schemeClr val="accent6"/>
                </a:solidFill>
                <a:latin typeface="Century Gothic" panose="020B0502020202020204" pitchFamily="34" charset="0"/>
              </a:rPr>
              <a:t>sinks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80CD449-915B-8678-E867-D566613C346C}"/>
              </a:ext>
            </a:extLst>
          </p:cNvPr>
          <p:cNvSpPr/>
          <p:nvPr/>
        </p:nvSpPr>
        <p:spPr>
          <a:xfrm>
            <a:off x="1973179" y="3171685"/>
            <a:ext cx="2162101" cy="67662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dirty="0">
                <a:solidFill>
                  <a:schemeClr val="accent6"/>
                </a:solidFill>
                <a:latin typeface="Century Gothic" panose="020B0502020202020204" pitchFamily="34" charset="0"/>
              </a:rPr>
              <a:t>flats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FCB863B-5EB0-81E7-CB71-937BAB63F177}"/>
              </a:ext>
            </a:extLst>
          </p:cNvPr>
          <p:cNvSpPr/>
          <p:nvPr/>
        </p:nvSpPr>
        <p:spPr>
          <a:xfrm>
            <a:off x="1973179" y="4174433"/>
            <a:ext cx="2162101" cy="67662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dirty="0">
                <a:solidFill>
                  <a:schemeClr val="accent6"/>
                </a:solidFill>
                <a:latin typeface="Century Gothic" panose="020B0502020202020204" pitchFamily="34" charset="0"/>
              </a:rPr>
              <a:t>toilets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6E1401D-4AC1-4375-BD7A-F8B884814236}"/>
              </a:ext>
            </a:extLst>
          </p:cNvPr>
          <p:cNvSpPr/>
          <p:nvPr/>
        </p:nvSpPr>
        <p:spPr>
          <a:xfrm>
            <a:off x="5658077" y="1166189"/>
            <a:ext cx="2504616" cy="676626"/>
          </a:xfrm>
          <a:prstGeom prst="roundRect">
            <a:avLst/>
          </a:prstGeom>
          <a:solidFill>
            <a:srgbClr val="6CC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dirty="0">
                <a:solidFill>
                  <a:schemeClr val="accent6"/>
                </a:solidFill>
                <a:latin typeface="Century Gothic" panose="020B0502020202020204" pitchFamily="34" charset="0"/>
              </a:rPr>
              <a:t>cupboards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4A52F54-0555-4AEB-6DD9-B22ED4A1F2A8}"/>
              </a:ext>
            </a:extLst>
          </p:cNvPr>
          <p:cNvSpPr/>
          <p:nvPr/>
        </p:nvSpPr>
        <p:spPr>
          <a:xfrm>
            <a:off x="5658077" y="2168937"/>
            <a:ext cx="2504616" cy="676626"/>
          </a:xfrm>
          <a:prstGeom prst="roundRect">
            <a:avLst/>
          </a:prstGeom>
          <a:solidFill>
            <a:srgbClr val="6CC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dirty="0">
                <a:solidFill>
                  <a:schemeClr val="accent6"/>
                </a:solidFill>
                <a:latin typeface="Century Gothic" panose="020B0502020202020204" pitchFamily="34" charset="0"/>
              </a:rPr>
              <a:t>sofas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2F2F28C-C119-B621-8D25-657ADF25D90C}"/>
              </a:ext>
            </a:extLst>
          </p:cNvPr>
          <p:cNvSpPr/>
          <p:nvPr/>
        </p:nvSpPr>
        <p:spPr>
          <a:xfrm>
            <a:off x="5658077" y="3171685"/>
            <a:ext cx="2504616" cy="676626"/>
          </a:xfrm>
          <a:prstGeom prst="roundRect">
            <a:avLst/>
          </a:prstGeom>
          <a:solidFill>
            <a:srgbClr val="6CC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dirty="0">
                <a:solidFill>
                  <a:schemeClr val="accent6"/>
                </a:solidFill>
                <a:latin typeface="Century Gothic" panose="020B0502020202020204" pitchFamily="34" charset="0"/>
              </a:rPr>
              <a:t>kitchens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4997B56-34CF-F91B-A21C-B1BA9DA73105}"/>
              </a:ext>
            </a:extLst>
          </p:cNvPr>
          <p:cNvSpPr/>
          <p:nvPr/>
        </p:nvSpPr>
        <p:spPr>
          <a:xfrm>
            <a:off x="5658077" y="4174433"/>
            <a:ext cx="2504616" cy="676626"/>
          </a:xfrm>
          <a:prstGeom prst="roundRect">
            <a:avLst/>
          </a:prstGeom>
          <a:solidFill>
            <a:srgbClr val="6CC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dirty="0">
                <a:solidFill>
                  <a:schemeClr val="accent6"/>
                </a:solidFill>
                <a:latin typeface="Century Gothic" panose="020B0502020202020204" pitchFamily="34" charset="0"/>
              </a:rPr>
              <a:t>rooms</a:t>
            </a:r>
          </a:p>
        </p:txBody>
      </p:sp>
      <p:pic>
        <p:nvPicPr>
          <p:cNvPr id="16" name="20201130_tienganh6_kntt_B1_11" descr="20201130_tienganh6_kntt_B1_11">
            <a:hlinkClick r:id="" action="ppaction://media"/>
            <a:extLst>
              <a:ext uri="{FF2B5EF4-FFF2-40B4-BE49-F238E27FC236}">
                <a16:creationId xmlns:a16="http://schemas.microsoft.com/office/drawing/2014/main" id="{BCF69540-19AE-4650-251A-5B6BBD934C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26.65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9826" y="230198"/>
            <a:ext cx="812800" cy="812800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747F1E90-D5D2-EA04-533B-8EF7B979F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38625" y="1196938"/>
            <a:ext cx="615127" cy="61512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C002665-2252-F91B-2ED4-45738EE76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38625" y="2156308"/>
            <a:ext cx="615127" cy="615127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6B2AFF80-A172-42C4-B7BF-205CF95BB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23635" y="3160649"/>
            <a:ext cx="615127" cy="615127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8A093325-D39A-DF90-1209-7B1F1E9F9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23635" y="4224950"/>
            <a:ext cx="615127" cy="615127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987ECCE0-0676-9675-E898-9B96374D2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26205" y="1181948"/>
            <a:ext cx="615127" cy="615127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388308E5-8BEC-2738-1275-FFBE94F901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26205" y="2141318"/>
            <a:ext cx="615127" cy="615127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E9D7BFDC-A6CB-07B3-F09A-2E81B0300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11215" y="3145659"/>
            <a:ext cx="615127" cy="615127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F1827EBE-9DBF-1085-653C-A93CAAF737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11215" y="4209960"/>
            <a:ext cx="615127" cy="615127"/>
          </a:xfrm>
          <a:prstGeom prst="rect">
            <a:avLst/>
          </a:prstGeom>
        </p:spPr>
      </p:pic>
      <p:pic>
        <p:nvPicPr>
          <p:cNvPr id="20" name="20201130_tienganh6_kntt_B1_11" descr="20201130_tienganh6_kntt_B1_11">
            <a:hlinkClick r:id="" action="ppaction://media"/>
            <a:extLst>
              <a:ext uri="{FF2B5EF4-FFF2-40B4-BE49-F238E27FC236}">
                <a16:creationId xmlns:a16="http://schemas.microsoft.com/office/drawing/2014/main" id="{6E38C940-B64D-6160-FC7F-3EBB577ED0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17.6189" end="20429.58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66659" y="911134"/>
            <a:ext cx="812800" cy="812800"/>
          </a:xfrm>
          <a:prstGeom prst="rect">
            <a:avLst/>
          </a:prstGeom>
        </p:spPr>
      </p:pic>
      <p:pic>
        <p:nvPicPr>
          <p:cNvPr id="29" name="20201130_tienganh6_kntt_B1_11" descr="20201130_tienganh6_kntt_B1_11">
            <a:hlinkClick r:id="" action="ppaction://media"/>
            <a:extLst>
              <a:ext uri="{FF2B5EF4-FFF2-40B4-BE49-F238E27FC236}">
                <a16:creationId xmlns:a16="http://schemas.microsoft.com/office/drawing/2014/main" id="{E9EE08F9-60FA-A6AB-AC3D-D0AFE8C926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535.1851" end="17487.02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55150" y="1987766"/>
            <a:ext cx="812800" cy="812800"/>
          </a:xfrm>
          <a:prstGeom prst="rect">
            <a:avLst/>
          </a:prstGeom>
        </p:spPr>
      </p:pic>
      <p:pic>
        <p:nvPicPr>
          <p:cNvPr id="30" name="20201130_tienganh6_kntt_B1_11" descr="20201130_tienganh6_kntt_B1_11">
            <a:hlinkClick r:id="" action="ppaction://media"/>
            <a:extLst>
              <a:ext uri="{FF2B5EF4-FFF2-40B4-BE49-F238E27FC236}">
                <a16:creationId xmlns:a16="http://schemas.microsoft.com/office/drawing/2014/main" id="{C02A0E10-FBA2-E81D-6688-87E44328ED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776.7182" end="14425.43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66659" y="2916915"/>
            <a:ext cx="812800" cy="812800"/>
          </a:xfrm>
          <a:prstGeom prst="rect">
            <a:avLst/>
          </a:prstGeom>
        </p:spPr>
      </p:pic>
      <p:pic>
        <p:nvPicPr>
          <p:cNvPr id="31" name="20201130_tienganh6_kntt_B1_11" descr="20201130_tienganh6_kntt_B1_11">
            <a:hlinkClick r:id="" action="ppaction://media"/>
            <a:extLst>
              <a:ext uri="{FF2B5EF4-FFF2-40B4-BE49-F238E27FC236}">
                <a16:creationId xmlns:a16="http://schemas.microsoft.com/office/drawing/2014/main" id="{7C05346B-B8A1-B1FC-18A4-A9271A61F6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798.158" end="11099.03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51911" y="3964050"/>
            <a:ext cx="812800" cy="812800"/>
          </a:xfrm>
          <a:prstGeom prst="rect">
            <a:avLst/>
          </a:prstGeom>
        </p:spPr>
      </p:pic>
      <p:pic>
        <p:nvPicPr>
          <p:cNvPr id="32" name="20201130_tienganh6_kntt_B1_11" descr="20201130_tienganh6_kntt_B1_11">
            <a:hlinkClick r:id="" action="ppaction://media"/>
            <a:extLst>
              <a:ext uri="{FF2B5EF4-FFF2-40B4-BE49-F238E27FC236}">
                <a16:creationId xmlns:a16="http://schemas.microsoft.com/office/drawing/2014/main" id="{A1D194FB-EFAE-20F6-EB27-0BAF1F0142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64.3104" end="8531.16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5889" y="966850"/>
            <a:ext cx="812800" cy="812800"/>
          </a:xfrm>
          <a:prstGeom prst="rect">
            <a:avLst/>
          </a:prstGeom>
        </p:spPr>
      </p:pic>
      <p:pic>
        <p:nvPicPr>
          <p:cNvPr id="33" name="20201130_tienganh6_kntt_B1_11" descr="20201130_tienganh6_kntt_B1_11">
            <a:hlinkClick r:id="" action="ppaction://media"/>
            <a:extLst>
              <a:ext uri="{FF2B5EF4-FFF2-40B4-BE49-F238E27FC236}">
                <a16:creationId xmlns:a16="http://schemas.microsoft.com/office/drawing/2014/main" id="{FFA45A54-BAC7-FB3F-CB2B-89AE525571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72.6793" end="6949.66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5889" y="2059050"/>
            <a:ext cx="812800" cy="812800"/>
          </a:xfrm>
          <a:prstGeom prst="rect">
            <a:avLst/>
          </a:prstGeom>
        </p:spPr>
      </p:pic>
      <p:pic>
        <p:nvPicPr>
          <p:cNvPr id="34" name="20201130_tienganh6_kntt_B1_11" descr="20201130_tienganh6_kntt_B1_11">
            <a:hlinkClick r:id="" action="ppaction://media"/>
            <a:extLst>
              <a:ext uri="{FF2B5EF4-FFF2-40B4-BE49-F238E27FC236}">
                <a16:creationId xmlns:a16="http://schemas.microsoft.com/office/drawing/2014/main" id="{DE44D343-47BB-C1FE-EC3E-0FE4557366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457.506" end="3849.34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5889" y="3151250"/>
            <a:ext cx="812800" cy="812800"/>
          </a:xfrm>
          <a:prstGeom prst="rect">
            <a:avLst/>
          </a:prstGeom>
        </p:spPr>
      </p:pic>
      <p:pic>
        <p:nvPicPr>
          <p:cNvPr id="35" name="20201130_tienganh6_kntt_B1_11" descr="20201130_tienganh6_kntt_B1_11">
            <a:hlinkClick r:id="" action="ppaction://media"/>
            <a:extLst>
              <a:ext uri="{FF2B5EF4-FFF2-40B4-BE49-F238E27FC236}">
                <a16:creationId xmlns:a16="http://schemas.microsoft.com/office/drawing/2014/main" id="{8AFDF2DB-5823-B981-E2CC-A97431C492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240.893" end="579.6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60489" y="42180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7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4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6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36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96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94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5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44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9AB5F8-D7C8-D7D7-1AD1-76BD89AD9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Objectives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966D83A-187F-D0D1-92EB-ABE5AA4D2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062" y="1322787"/>
            <a:ext cx="8239875" cy="484800"/>
          </a:xfrm>
        </p:spPr>
        <p:txBody>
          <a:bodyPr/>
          <a:lstStyle/>
          <a:p>
            <a:r>
              <a:rPr lang="en-VN" sz="2500" dirty="0">
                <a:solidFill>
                  <a:schemeClr val="accent5"/>
                </a:solidFill>
              </a:rPr>
              <a:t>By the end of this lesson, students will be able to: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D0F3069-398D-58E7-709F-0F98D15D77BA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687789" y="2340852"/>
            <a:ext cx="7511116" cy="623400"/>
          </a:xfrm>
        </p:spPr>
        <p:txBody>
          <a:bodyPr anchor="ctr"/>
          <a:lstStyle/>
          <a:p>
            <a:pPr marL="50800" indent="0" algn="l">
              <a:lnSpc>
                <a:spcPct val="150000"/>
              </a:lnSpc>
            </a:pPr>
            <a:r>
              <a:rPr lang="en-US" sz="2500" dirty="0"/>
              <a:t>use the words for </a:t>
            </a:r>
            <a:r>
              <a:rPr lang="en-US" sz="2500" b="1" dirty="0">
                <a:solidFill>
                  <a:srgbClr val="0070C0"/>
                </a:solidFill>
              </a:rPr>
              <a:t>rooms</a:t>
            </a:r>
            <a:r>
              <a:rPr lang="en-US" sz="2500" dirty="0"/>
              <a:t> and </a:t>
            </a:r>
            <a:r>
              <a:rPr lang="en-US" sz="2500" b="1" dirty="0">
                <a:solidFill>
                  <a:srgbClr val="0070C0"/>
                </a:solidFill>
              </a:rPr>
              <a:t>furniture</a:t>
            </a:r>
          </a:p>
        </p:txBody>
      </p:sp>
      <p:pic>
        <p:nvPicPr>
          <p:cNvPr id="10" name="Picture 2" descr="Máy tính Biểu tượng, mục Tiêu công Ty Bán hàng Bullseye Chứng nhiếp ảnh -  mục tiêu png tải về - Miễn phí trong suốt Văn Bản png Tải về.">
            <a:extLst>
              <a:ext uri="{FF2B5EF4-FFF2-40B4-BE49-F238E27FC236}">
                <a16:creationId xmlns:a16="http://schemas.microsoft.com/office/drawing/2014/main" id="{DB5672F5-FB88-B146-F429-2056E7734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2" b="96176" l="10000" r="90000">
                        <a14:foregroundMark x1="35333" y1="16912" x2="35333" y2="16912"/>
                        <a14:foregroundMark x1="43111" y1="49706" x2="43111" y2="49706"/>
                        <a14:foregroundMark x1="52111" y1="49265" x2="52111" y2="49265"/>
                        <a14:foregroundMark x1="77889" y1="4412" x2="77889" y2="4412"/>
                        <a14:foregroundMark x1="42222" y1="96176" x2="42222" y2="96176"/>
                        <a14:foregroundMark x1="44667" y1="30735" x2="44667" y2="30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2340852"/>
            <a:ext cx="858840" cy="64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áy tính Biểu tượng, mục Tiêu công Ty Bán hàng Bullseye Chứng nhiếp ảnh -  mục tiêu png tải về - Miễn phí trong suốt Văn Bản png Tải về.">
            <a:extLst>
              <a:ext uri="{FF2B5EF4-FFF2-40B4-BE49-F238E27FC236}">
                <a16:creationId xmlns:a16="http://schemas.microsoft.com/office/drawing/2014/main" id="{11FF1DA1-1041-1A68-CEFD-0C596292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2" b="96176" l="10000" r="90000">
                        <a14:foregroundMark x1="35333" y1="16912" x2="35333" y2="16912"/>
                        <a14:foregroundMark x1="43111" y1="49706" x2="43111" y2="49706"/>
                        <a14:foregroundMark x1="52111" y1="49265" x2="52111" y2="49265"/>
                        <a14:foregroundMark x1="77889" y1="4412" x2="77889" y2="4412"/>
                        <a14:foregroundMark x1="42222" y1="96176" x2="42222" y2="96176"/>
                        <a14:foregroundMark x1="44667" y1="30735" x2="44667" y2="30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3491354"/>
            <a:ext cx="858840" cy="64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6">
            <a:extLst>
              <a:ext uri="{FF2B5EF4-FFF2-40B4-BE49-F238E27FC236}">
                <a16:creationId xmlns:a16="http://schemas.microsoft.com/office/drawing/2014/main" id="{BDD97988-3D7F-71F0-3E8B-94120BE71536}"/>
              </a:ext>
            </a:extLst>
          </p:cNvPr>
          <p:cNvSpPr txBox="1">
            <a:spLocks/>
          </p:cNvSpPr>
          <p:nvPr/>
        </p:nvSpPr>
        <p:spPr>
          <a:xfrm>
            <a:off x="1687789" y="3418091"/>
            <a:ext cx="7819466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50800" indent="0" algn="l">
              <a:lnSpc>
                <a:spcPct val="150000"/>
              </a:lnSpc>
            </a:pPr>
            <a:r>
              <a:rPr lang="en-US" sz="2500" dirty="0"/>
              <a:t>pronounce the final sounds </a:t>
            </a:r>
            <a:r>
              <a:rPr lang="en-US" sz="2500" b="1" dirty="0">
                <a:solidFill>
                  <a:srgbClr val="0070C0"/>
                </a:solidFill>
              </a:rPr>
              <a:t>/s/</a:t>
            </a:r>
            <a:r>
              <a:rPr lang="en-US" sz="2500" dirty="0"/>
              <a:t> and </a:t>
            </a:r>
            <a:r>
              <a:rPr lang="en-US" sz="2500" b="1" dirty="0">
                <a:solidFill>
                  <a:srgbClr val="0070C0"/>
                </a:solidFill>
              </a:rPr>
              <a:t>/z/ </a:t>
            </a:r>
            <a:r>
              <a:rPr lang="en-US" sz="2500" dirty="0"/>
              <a:t>correctly</a:t>
            </a:r>
            <a:endParaRPr lang="en-US" sz="25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61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2" name="Google Shape;682;p45"/>
          <p:cNvGrpSpPr/>
          <p:nvPr/>
        </p:nvGrpSpPr>
        <p:grpSpPr>
          <a:xfrm>
            <a:off x="5252055" y="1023794"/>
            <a:ext cx="3499916" cy="1748270"/>
            <a:chOff x="5252055" y="806413"/>
            <a:chExt cx="3499916" cy="1748270"/>
          </a:xfrm>
        </p:grpSpPr>
        <p:sp>
          <p:nvSpPr>
            <p:cNvPr id="683" name="Google Shape;683;p45"/>
            <p:cNvSpPr/>
            <p:nvPr/>
          </p:nvSpPr>
          <p:spPr>
            <a:xfrm>
              <a:off x="5943788" y="806413"/>
              <a:ext cx="2011419" cy="1748270"/>
            </a:xfrm>
            <a:custGeom>
              <a:avLst/>
              <a:gdLst/>
              <a:ahLst/>
              <a:cxnLst/>
              <a:rect l="l" t="t" r="r" b="b"/>
              <a:pathLst>
                <a:path w="57465" h="49947" extrusionOk="0">
                  <a:moveTo>
                    <a:pt x="21844" y="2685"/>
                  </a:moveTo>
                  <a:cubicBezTo>
                    <a:pt x="34403" y="2862"/>
                    <a:pt x="44113" y="8287"/>
                    <a:pt x="49878" y="16231"/>
                  </a:cubicBezTo>
                  <a:cubicBezTo>
                    <a:pt x="57465" y="26684"/>
                    <a:pt x="53046" y="43475"/>
                    <a:pt x="37542" y="47820"/>
                  </a:cubicBezTo>
                  <a:cubicBezTo>
                    <a:pt x="34796" y="48424"/>
                    <a:pt x="32248" y="48705"/>
                    <a:pt x="29894" y="48705"/>
                  </a:cubicBezTo>
                  <a:cubicBezTo>
                    <a:pt x="2491" y="48705"/>
                    <a:pt x="1437" y="10705"/>
                    <a:pt x="21844" y="2685"/>
                  </a:cubicBezTo>
                  <a:close/>
                  <a:moveTo>
                    <a:pt x="29966" y="0"/>
                  </a:moveTo>
                  <a:cubicBezTo>
                    <a:pt x="27354" y="0"/>
                    <a:pt x="24946" y="385"/>
                    <a:pt x="22748" y="1088"/>
                  </a:cubicBezTo>
                  <a:lnTo>
                    <a:pt x="22748" y="1088"/>
                  </a:lnTo>
                  <a:cubicBezTo>
                    <a:pt x="21925" y="1040"/>
                    <a:pt x="21098" y="1016"/>
                    <a:pt x="20268" y="1016"/>
                  </a:cubicBezTo>
                  <a:cubicBezTo>
                    <a:pt x="19307" y="1016"/>
                    <a:pt x="18343" y="1048"/>
                    <a:pt x="17377" y="1114"/>
                  </a:cubicBezTo>
                  <a:cubicBezTo>
                    <a:pt x="16046" y="1204"/>
                    <a:pt x="15998" y="2839"/>
                    <a:pt x="17362" y="2839"/>
                  </a:cubicBezTo>
                  <a:cubicBezTo>
                    <a:pt x="17367" y="2839"/>
                    <a:pt x="17372" y="2839"/>
                    <a:pt x="17377" y="2839"/>
                  </a:cubicBezTo>
                  <a:cubicBezTo>
                    <a:pt x="17893" y="2797"/>
                    <a:pt x="18406" y="2763"/>
                    <a:pt x="18914" y="2738"/>
                  </a:cubicBezTo>
                  <a:lnTo>
                    <a:pt x="18914" y="2738"/>
                  </a:lnTo>
                  <a:cubicBezTo>
                    <a:pt x="1" y="13184"/>
                    <a:pt x="1557" y="49946"/>
                    <a:pt x="29633" y="49946"/>
                  </a:cubicBezTo>
                  <a:cubicBezTo>
                    <a:pt x="30474" y="49946"/>
                    <a:pt x="31338" y="49913"/>
                    <a:pt x="32226" y="49846"/>
                  </a:cubicBezTo>
                  <a:cubicBezTo>
                    <a:pt x="47595" y="48678"/>
                    <a:pt x="56886" y="35913"/>
                    <a:pt x="54555" y="24084"/>
                  </a:cubicBezTo>
                  <a:cubicBezTo>
                    <a:pt x="52210" y="12164"/>
                    <a:pt x="40323" y="3484"/>
                    <a:pt x="26452" y="1464"/>
                  </a:cubicBezTo>
                  <a:lnTo>
                    <a:pt x="26452" y="1464"/>
                  </a:lnTo>
                  <a:cubicBezTo>
                    <a:pt x="27572" y="1297"/>
                    <a:pt x="28739" y="1210"/>
                    <a:pt x="29954" y="1210"/>
                  </a:cubicBezTo>
                  <a:cubicBezTo>
                    <a:pt x="31097" y="1210"/>
                    <a:pt x="32282" y="1287"/>
                    <a:pt x="33509" y="1447"/>
                  </a:cubicBezTo>
                  <a:cubicBezTo>
                    <a:pt x="33555" y="1453"/>
                    <a:pt x="33600" y="1456"/>
                    <a:pt x="33643" y="1456"/>
                  </a:cubicBezTo>
                  <a:cubicBezTo>
                    <a:pt x="34479" y="1456"/>
                    <a:pt x="34803" y="402"/>
                    <a:pt x="33906" y="279"/>
                  </a:cubicBezTo>
                  <a:cubicBezTo>
                    <a:pt x="32545" y="91"/>
                    <a:pt x="31232" y="0"/>
                    <a:pt x="2996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grpSp>
          <p:nvGrpSpPr>
            <p:cNvPr id="684" name="Google Shape;684;p45"/>
            <p:cNvGrpSpPr/>
            <p:nvPr/>
          </p:nvGrpSpPr>
          <p:grpSpPr>
            <a:xfrm>
              <a:off x="5252055" y="1151817"/>
              <a:ext cx="3499916" cy="959370"/>
              <a:chOff x="403855" y="1151817"/>
              <a:chExt cx="3499916" cy="959370"/>
            </a:xfrm>
          </p:grpSpPr>
          <p:grpSp>
            <p:nvGrpSpPr>
              <p:cNvPr id="685" name="Google Shape;685;p45"/>
              <p:cNvGrpSpPr/>
              <p:nvPr/>
            </p:nvGrpSpPr>
            <p:grpSpPr>
              <a:xfrm rot="-8642493">
                <a:off x="3090736" y="1282747"/>
                <a:ext cx="672302" cy="697511"/>
                <a:chOff x="889113" y="4024631"/>
                <a:chExt cx="1018510" cy="1056702"/>
              </a:xfrm>
            </p:grpSpPr>
            <p:sp>
              <p:nvSpPr>
                <p:cNvPr id="686" name="Google Shape;686;p45"/>
                <p:cNvSpPr/>
                <p:nvPr/>
              </p:nvSpPr>
              <p:spPr>
                <a:xfrm rot="5505849">
                  <a:off x="1057079" y="3871405"/>
                  <a:ext cx="323158" cy="649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9" h="19894" extrusionOk="0">
                      <a:moveTo>
                        <a:pt x="891" y="0"/>
                      </a:moveTo>
                      <a:cubicBezTo>
                        <a:pt x="441" y="0"/>
                        <a:pt x="1" y="386"/>
                        <a:pt x="154" y="941"/>
                      </a:cubicBezTo>
                      <a:cubicBezTo>
                        <a:pt x="1875" y="7280"/>
                        <a:pt x="5515" y="13473"/>
                        <a:pt x="8213" y="19467"/>
                      </a:cubicBezTo>
                      <a:cubicBezTo>
                        <a:pt x="8350" y="19769"/>
                        <a:pt x="8579" y="19893"/>
                        <a:pt x="8817" y="19893"/>
                      </a:cubicBezTo>
                      <a:cubicBezTo>
                        <a:pt x="9337" y="19893"/>
                        <a:pt x="9899" y="19298"/>
                        <a:pt x="9626" y="18652"/>
                      </a:cubicBezTo>
                      <a:cubicBezTo>
                        <a:pt x="7072" y="12694"/>
                        <a:pt x="4971" y="5849"/>
                        <a:pt x="1531" y="362"/>
                      </a:cubicBezTo>
                      <a:cubicBezTo>
                        <a:pt x="1373" y="110"/>
                        <a:pt x="1131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" name="Google Shape;687;p45"/>
                <p:cNvSpPr/>
                <p:nvPr/>
              </p:nvSpPr>
              <p:spPr>
                <a:xfrm rot="5505849">
                  <a:off x="1169396" y="4247952"/>
                  <a:ext cx="426121" cy="481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3" h="14745" extrusionOk="0">
                      <a:moveTo>
                        <a:pt x="1096" y="1"/>
                      </a:moveTo>
                      <a:cubicBezTo>
                        <a:pt x="490" y="1"/>
                        <a:pt x="1" y="802"/>
                        <a:pt x="500" y="1413"/>
                      </a:cubicBezTo>
                      <a:cubicBezTo>
                        <a:pt x="4050" y="5795"/>
                        <a:pt x="7871" y="9924"/>
                        <a:pt x="11275" y="14415"/>
                      </a:cubicBezTo>
                      <a:cubicBezTo>
                        <a:pt x="11454" y="14648"/>
                        <a:pt x="11700" y="14745"/>
                        <a:pt x="11941" y="14745"/>
                      </a:cubicBezTo>
                      <a:cubicBezTo>
                        <a:pt x="12509" y="14745"/>
                        <a:pt x="13053" y="14208"/>
                        <a:pt x="12634" y="13637"/>
                      </a:cubicBezTo>
                      <a:cubicBezTo>
                        <a:pt x="9283" y="9001"/>
                        <a:pt x="5788" y="4238"/>
                        <a:pt x="1659" y="254"/>
                      </a:cubicBezTo>
                      <a:cubicBezTo>
                        <a:pt x="1477" y="76"/>
                        <a:pt x="1281" y="1"/>
                        <a:pt x="10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" name="Google Shape;688;p45"/>
                <p:cNvSpPr/>
                <p:nvPr/>
              </p:nvSpPr>
              <p:spPr>
                <a:xfrm rot="5505849">
                  <a:off x="1384681" y="4562114"/>
                  <a:ext cx="632408" cy="394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2" h="12075" extrusionOk="0">
                      <a:moveTo>
                        <a:pt x="1129" y="1"/>
                      </a:moveTo>
                      <a:cubicBezTo>
                        <a:pt x="518" y="1"/>
                        <a:pt x="0" y="771"/>
                        <a:pt x="566" y="1245"/>
                      </a:cubicBezTo>
                      <a:cubicBezTo>
                        <a:pt x="5600" y="5610"/>
                        <a:pt x="11884" y="8833"/>
                        <a:pt x="17734" y="11966"/>
                      </a:cubicBezTo>
                      <a:cubicBezTo>
                        <a:pt x="17873" y="12041"/>
                        <a:pt x="18010" y="12074"/>
                        <a:pt x="18139" y="12074"/>
                      </a:cubicBezTo>
                      <a:cubicBezTo>
                        <a:pt x="18883" y="12074"/>
                        <a:pt x="19371" y="10983"/>
                        <a:pt x="18585" y="10535"/>
                      </a:cubicBezTo>
                      <a:cubicBezTo>
                        <a:pt x="12753" y="7276"/>
                        <a:pt x="7321" y="3237"/>
                        <a:pt x="1471" y="86"/>
                      </a:cubicBezTo>
                      <a:cubicBezTo>
                        <a:pt x="1358" y="27"/>
                        <a:pt x="1242" y="1"/>
                        <a:pt x="11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9" name="Google Shape;689;p45"/>
              <p:cNvGrpSpPr/>
              <p:nvPr/>
            </p:nvGrpSpPr>
            <p:grpSpPr>
              <a:xfrm rot="8642493" flipH="1">
                <a:off x="544588" y="1282747"/>
                <a:ext cx="672302" cy="697511"/>
                <a:chOff x="889113" y="4024631"/>
                <a:chExt cx="1018510" cy="1056702"/>
              </a:xfrm>
            </p:grpSpPr>
            <p:sp>
              <p:nvSpPr>
                <p:cNvPr id="690" name="Google Shape;690;p45"/>
                <p:cNvSpPr/>
                <p:nvPr/>
              </p:nvSpPr>
              <p:spPr>
                <a:xfrm rot="5505849">
                  <a:off x="1057079" y="3871405"/>
                  <a:ext cx="323158" cy="649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9" h="19894" extrusionOk="0">
                      <a:moveTo>
                        <a:pt x="891" y="0"/>
                      </a:moveTo>
                      <a:cubicBezTo>
                        <a:pt x="441" y="0"/>
                        <a:pt x="1" y="386"/>
                        <a:pt x="154" y="941"/>
                      </a:cubicBezTo>
                      <a:cubicBezTo>
                        <a:pt x="1875" y="7280"/>
                        <a:pt x="5515" y="13473"/>
                        <a:pt x="8213" y="19467"/>
                      </a:cubicBezTo>
                      <a:cubicBezTo>
                        <a:pt x="8350" y="19769"/>
                        <a:pt x="8579" y="19893"/>
                        <a:pt x="8817" y="19893"/>
                      </a:cubicBezTo>
                      <a:cubicBezTo>
                        <a:pt x="9337" y="19893"/>
                        <a:pt x="9899" y="19298"/>
                        <a:pt x="9626" y="18652"/>
                      </a:cubicBezTo>
                      <a:cubicBezTo>
                        <a:pt x="7072" y="12694"/>
                        <a:pt x="4971" y="5849"/>
                        <a:pt x="1531" y="362"/>
                      </a:cubicBezTo>
                      <a:cubicBezTo>
                        <a:pt x="1373" y="110"/>
                        <a:pt x="1131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45"/>
                <p:cNvSpPr/>
                <p:nvPr/>
              </p:nvSpPr>
              <p:spPr>
                <a:xfrm rot="5505849">
                  <a:off x="1169396" y="4247952"/>
                  <a:ext cx="426121" cy="481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3" h="14745" extrusionOk="0">
                      <a:moveTo>
                        <a:pt x="1096" y="1"/>
                      </a:moveTo>
                      <a:cubicBezTo>
                        <a:pt x="490" y="1"/>
                        <a:pt x="1" y="802"/>
                        <a:pt x="500" y="1413"/>
                      </a:cubicBezTo>
                      <a:cubicBezTo>
                        <a:pt x="4050" y="5795"/>
                        <a:pt x="7871" y="9924"/>
                        <a:pt x="11275" y="14415"/>
                      </a:cubicBezTo>
                      <a:cubicBezTo>
                        <a:pt x="11454" y="14648"/>
                        <a:pt x="11700" y="14745"/>
                        <a:pt x="11941" y="14745"/>
                      </a:cubicBezTo>
                      <a:cubicBezTo>
                        <a:pt x="12509" y="14745"/>
                        <a:pt x="13053" y="14208"/>
                        <a:pt x="12634" y="13637"/>
                      </a:cubicBezTo>
                      <a:cubicBezTo>
                        <a:pt x="9283" y="9001"/>
                        <a:pt x="5788" y="4238"/>
                        <a:pt x="1659" y="254"/>
                      </a:cubicBezTo>
                      <a:cubicBezTo>
                        <a:pt x="1477" y="76"/>
                        <a:pt x="1281" y="1"/>
                        <a:pt x="10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45"/>
                <p:cNvSpPr/>
                <p:nvPr/>
              </p:nvSpPr>
              <p:spPr>
                <a:xfrm rot="5505849">
                  <a:off x="1384681" y="4562114"/>
                  <a:ext cx="632408" cy="394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2" h="12075" extrusionOk="0">
                      <a:moveTo>
                        <a:pt x="1129" y="1"/>
                      </a:moveTo>
                      <a:cubicBezTo>
                        <a:pt x="518" y="1"/>
                        <a:pt x="0" y="771"/>
                        <a:pt x="566" y="1245"/>
                      </a:cubicBezTo>
                      <a:cubicBezTo>
                        <a:pt x="5600" y="5610"/>
                        <a:pt x="11884" y="8833"/>
                        <a:pt x="17734" y="11966"/>
                      </a:cubicBezTo>
                      <a:cubicBezTo>
                        <a:pt x="17873" y="12041"/>
                        <a:pt x="18010" y="12074"/>
                        <a:pt x="18139" y="12074"/>
                      </a:cubicBezTo>
                      <a:cubicBezTo>
                        <a:pt x="18883" y="12074"/>
                        <a:pt x="19371" y="10983"/>
                        <a:pt x="18585" y="10535"/>
                      </a:cubicBezTo>
                      <a:cubicBezTo>
                        <a:pt x="12753" y="7276"/>
                        <a:pt x="7321" y="3237"/>
                        <a:pt x="1471" y="86"/>
                      </a:cubicBezTo>
                      <a:cubicBezTo>
                        <a:pt x="1358" y="27"/>
                        <a:pt x="1242" y="1"/>
                        <a:pt x="11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693" name="Google Shape;693;p45"/>
          <p:cNvSpPr txBox="1">
            <a:spLocks noGrp="1"/>
          </p:cNvSpPr>
          <p:nvPr>
            <p:ph type="title"/>
          </p:nvPr>
        </p:nvSpPr>
        <p:spPr>
          <a:xfrm flipH="1">
            <a:off x="3286300" y="2789806"/>
            <a:ext cx="5142600" cy="8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dirty="0"/>
          </a:p>
        </p:txBody>
      </p:sp>
      <p:sp>
        <p:nvSpPr>
          <p:cNvPr id="694" name="Google Shape;694;p45"/>
          <p:cNvSpPr txBox="1">
            <a:spLocks noGrp="1"/>
          </p:cNvSpPr>
          <p:nvPr>
            <p:ph type="title" idx="2"/>
          </p:nvPr>
        </p:nvSpPr>
        <p:spPr>
          <a:xfrm flipH="1">
            <a:off x="6222863" y="1312031"/>
            <a:ext cx="15825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695" name="Google Shape;695;p45"/>
          <p:cNvSpPr txBox="1">
            <a:spLocks noGrp="1"/>
          </p:cNvSpPr>
          <p:nvPr>
            <p:ph type="subTitle" idx="1"/>
          </p:nvPr>
        </p:nvSpPr>
        <p:spPr>
          <a:xfrm flipH="1">
            <a:off x="3286300" y="3700606"/>
            <a:ext cx="5142600" cy="4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000" dirty="0"/>
              <a:t>use the words for </a:t>
            </a:r>
            <a:r>
              <a:rPr lang="en-US" sz="2000" b="1" dirty="0">
                <a:solidFill>
                  <a:srgbClr val="0070C0"/>
                </a:solidFill>
              </a:rPr>
              <a:t>rooms </a:t>
            </a:r>
            <a:r>
              <a:rPr lang="en-US" sz="2000" dirty="0"/>
              <a:t>and </a:t>
            </a:r>
            <a:r>
              <a:rPr lang="en-US" sz="2000" b="1" dirty="0">
                <a:solidFill>
                  <a:srgbClr val="0070C0"/>
                </a:solidFill>
              </a:rPr>
              <a:t>furniture</a:t>
            </a:r>
          </a:p>
        </p:txBody>
      </p:sp>
      <p:sp>
        <p:nvSpPr>
          <p:cNvPr id="696" name="Google Shape;696;p45"/>
          <p:cNvSpPr/>
          <p:nvPr/>
        </p:nvSpPr>
        <p:spPr>
          <a:xfrm rot="10653495">
            <a:off x="3717356" y="3488527"/>
            <a:ext cx="4709590" cy="206518"/>
          </a:xfrm>
          <a:custGeom>
            <a:avLst/>
            <a:gdLst/>
            <a:ahLst/>
            <a:cxnLst/>
            <a:rect l="l" t="t" r="r" b="b"/>
            <a:pathLst>
              <a:path w="19372" h="12075" extrusionOk="0">
                <a:moveTo>
                  <a:pt x="1129" y="1"/>
                </a:moveTo>
                <a:cubicBezTo>
                  <a:pt x="518" y="1"/>
                  <a:pt x="0" y="771"/>
                  <a:pt x="566" y="1245"/>
                </a:cubicBezTo>
                <a:cubicBezTo>
                  <a:pt x="5600" y="5610"/>
                  <a:pt x="11884" y="8833"/>
                  <a:pt x="17734" y="11966"/>
                </a:cubicBezTo>
                <a:cubicBezTo>
                  <a:pt x="17873" y="12041"/>
                  <a:pt x="18010" y="12074"/>
                  <a:pt x="18139" y="12074"/>
                </a:cubicBezTo>
                <a:cubicBezTo>
                  <a:pt x="18883" y="12074"/>
                  <a:pt x="19371" y="10983"/>
                  <a:pt x="18585" y="10535"/>
                </a:cubicBezTo>
                <a:cubicBezTo>
                  <a:pt x="12753" y="7276"/>
                  <a:pt x="7321" y="3237"/>
                  <a:pt x="1471" y="86"/>
                </a:cubicBezTo>
                <a:cubicBezTo>
                  <a:pt x="1358" y="27"/>
                  <a:pt x="1242" y="1"/>
                  <a:pt x="112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5" name="Google Shape;755;p45"/>
          <p:cNvGrpSpPr/>
          <p:nvPr/>
        </p:nvGrpSpPr>
        <p:grpSpPr>
          <a:xfrm rot="5400000">
            <a:off x="307686" y="1301824"/>
            <a:ext cx="544393" cy="564807"/>
            <a:chOff x="1034561" y="4751869"/>
            <a:chExt cx="1018510" cy="1056702"/>
          </a:xfrm>
        </p:grpSpPr>
        <p:sp>
          <p:nvSpPr>
            <p:cNvPr id="756" name="Google Shape;756;p45"/>
            <p:cNvSpPr/>
            <p:nvPr/>
          </p:nvSpPr>
          <p:spPr>
            <a:xfrm rot="5505849">
              <a:off x="1202527" y="4598643"/>
              <a:ext cx="323158" cy="649449"/>
            </a:xfrm>
            <a:custGeom>
              <a:avLst/>
              <a:gdLst/>
              <a:ahLst/>
              <a:cxnLst/>
              <a:rect l="l" t="t" r="r" b="b"/>
              <a:pathLst>
                <a:path w="9899" h="19894" extrusionOk="0">
                  <a:moveTo>
                    <a:pt x="891" y="0"/>
                  </a:moveTo>
                  <a:cubicBezTo>
                    <a:pt x="441" y="0"/>
                    <a:pt x="1" y="386"/>
                    <a:pt x="154" y="941"/>
                  </a:cubicBezTo>
                  <a:cubicBezTo>
                    <a:pt x="1875" y="7280"/>
                    <a:pt x="5515" y="13473"/>
                    <a:pt x="8213" y="19467"/>
                  </a:cubicBezTo>
                  <a:cubicBezTo>
                    <a:pt x="8350" y="19769"/>
                    <a:pt x="8579" y="19893"/>
                    <a:pt x="8817" y="19893"/>
                  </a:cubicBezTo>
                  <a:cubicBezTo>
                    <a:pt x="9337" y="19893"/>
                    <a:pt x="9899" y="19298"/>
                    <a:pt x="9626" y="18652"/>
                  </a:cubicBezTo>
                  <a:cubicBezTo>
                    <a:pt x="7072" y="12694"/>
                    <a:pt x="4971" y="5849"/>
                    <a:pt x="1531" y="362"/>
                  </a:cubicBezTo>
                  <a:cubicBezTo>
                    <a:pt x="1373" y="110"/>
                    <a:pt x="1131" y="0"/>
                    <a:pt x="89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5"/>
            <p:cNvSpPr/>
            <p:nvPr/>
          </p:nvSpPr>
          <p:spPr>
            <a:xfrm rot="5505849">
              <a:off x="1314843" y="4975190"/>
              <a:ext cx="426121" cy="481358"/>
            </a:xfrm>
            <a:custGeom>
              <a:avLst/>
              <a:gdLst/>
              <a:ahLst/>
              <a:cxnLst/>
              <a:rect l="l" t="t" r="r" b="b"/>
              <a:pathLst>
                <a:path w="13053" h="14745" extrusionOk="0">
                  <a:moveTo>
                    <a:pt x="1096" y="1"/>
                  </a:moveTo>
                  <a:cubicBezTo>
                    <a:pt x="490" y="1"/>
                    <a:pt x="1" y="802"/>
                    <a:pt x="500" y="1413"/>
                  </a:cubicBezTo>
                  <a:cubicBezTo>
                    <a:pt x="4050" y="5795"/>
                    <a:pt x="7871" y="9924"/>
                    <a:pt x="11275" y="14415"/>
                  </a:cubicBezTo>
                  <a:cubicBezTo>
                    <a:pt x="11454" y="14648"/>
                    <a:pt x="11700" y="14745"/>
                    <a:pt x="11941" y="14745"/>
                  </a:cubicBezTo>
                  <a:cubicBezTo>
                    <a:pt x="12509" y="14745"/>
                    <a:pt x="13053" y="14208"/>
                    <a:pt x="12634" y="13637"/>
                  </a:cubicBezTo>
                  <a:cubicBezTo>
                    <a:pt x="9283" y="9001"/>
                    <a:pt x="5788" y="4238"/>
                    <a:pt x="1659" y="254"/>
                  </a:cubicBezTo>
                  <a:cubicBezTo>
                    <a:pt x="1477" y="76"/>
                    <a:pt x="1281" y="1"/>
                    <a:pt x="109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5"/>
            <p:cNvSpPr/>
            <p:nvPr/>
          </p:nvSpPr>
          <p:spPr>
            <a:xfrm rot="5505849">
              <a:off x="1530129" y="5289352"/>
              <a:ext cx="632408" cy="394194"/>
            </a:xfrm>
            <a:custGeom>
              <a:avLst/>
              <a:gdLst/>
              <a:ahLst/>
              <a:cxnLst/>
              <a:rect l="l" t="t" r="r" b="b"/>
              <a:pathLst>
                <a:path w="19372" h="12075" extrusionOk="0">
                  <a:moveTo>
                    <a:pt x="1129" y="1"/>
                  </a:moveTo>
                  <a:cubicBezTo>
                    <a:pt x="518" y="1"/>
                    <a:pt x="0" y="771"/>
                    <a:pt x="566" y="1245"/>
                  </a:cubicBezTo>
                  <a:cubicBezTo>
                    <a:pt x="5600" y="5610"/>
                    <a:pt x="11884" y="8833"/>
                    <a:pt x="17734" y="11966"/>
                  </a:cubicBezTo>
                  <a:cubicBezTo>
                    <a:pt x="17873" y="12041"/>
                    <a:pt x="18010" y="12074"/>
                    <a:pt x="18139" y="12074"/>
                  </a:cubicBezTo>
                  <a:cubicBezTo>
                    <a:pt x="18883" y="12074"/>
                    <a:pt x="19371" y="10983"/>
                    <a:pt x="18585" y="10535"/>
                  </a:cubicBezTo>
                  <a:cubicBezTo>
                    <a:pt x="12753" y="7276"/>
                    <a:pt x="7321" y="3237"/>
                    <a:pt x="1471" y="86"/>
                  </a:cubicBezTo>
                  <a:cubicBezTo>
                    <a:pt x="1358" y="27"/>
                    <a:pt x="1242" y="1"/>
                    <a:pt x="112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9" name="Google Shape;759;p45"/>
          <p:cNvSpPr/>
          <p:nvPr/>
        </p:nvSpPr>
        <p:spPr>
          <a:xfrm rot="4499924">
            <a:off x="2798190" y="1863705"/>
            <a:ext cx="1050979" cy="979976"/>
          </a:xfrm>
          <a:custGeom>
            <a:avLst/>
            <a:gdLst/>
            <a:ahLst/>
            <a:cxnLst/>
            <a:rect l="l" t="t" r="r" b="b"/>
            <a:pathLst>
              <a:path w="22473" h="21244" extrusionOk="0">
                <a:moveTo>
                  <a:pt x="13532" y="1"/>
                </a:moveTo>
                <a:cubicBezTo>
                  <a:pt x="12810" y="1"/>
                  <a:pt x="12838" y="1091"/>
                  <a:pt x="13558" y="1152"/>
                </a:cubicBezTo>
                <a:cubicBezTo>
                  <a:pt x="14605" y="1241"/>
                  <a:pt x="15652" y="1329"/>
                  <a:pt x="16699" y="1418"/>
                </a:cubicBezTo>
                <a:cubicBezTo>
                  <a:pt x="17512" y="1521"/>
                  <a:pt x="18321" y="1646"/>
                  <a:pt x="19129" y="1808"/>
                </a:cubicBezTo>
                <a:cubicBezTo>
                  <a:pt x="10563" y="5504"/>
                  <a:pt x="2228" y="11139"/>
                  <a:pt x="62" y="20791"/>
                </a:cubicBezTo>
                <a:cubicBezTo>
                  <a:pt x="0" y="21065"/>
                  <a:pt x="224" y="21244"/>
                  <a:pt x="437" y="21244"/>
                </a:cubicBezTo>
                <a:cubicBezTo>
                  <a:pt x="579" y="21244"/>
                  <a:pt x="716" y="21165"/>
                  <a:pt x="763" y="20984"/>
                </a:cubicBezTo>
                <a:cubicBezTo>
                  <a:pt x="3298" y="11212"/>
                  <a:pt x="12093" y="5771"/>
                  <a:pt x="20916" y="2266"/>
                </a:cubicBezTo>
                <a:lnTo>
                  <a:pt x="20916" y="2266"/>
                </a:lnTo>
                <a:cubicBezTo>
                  <a:pt x="20426" y="4081"/>
                  <a:pt x="20176" y="5886"/>
                  <a:pt x="20186" y="7800"/>
                </a:cubicBezTo>
                <a:cubicBezTo>
                  <a:pt x="20187" y="8130"/>
                  <a:pt x="20433" y="8293"/>
                  <a:pt x="20682" y="8293"/>
                </a:cubicBezTo>
                <a:cubicBezTo>
                  <a:pt x="20933" y="8293"/>
                  <a:pt x="21188" y="8128"/>
                  <a:pt x="21205" y="7800"/>
                </a:cubicBezTo>
                <a:cubicBezTo>
                  <a:pt x="21314" y="5608"/>
                  <a:pt x="21672" y="3519"/>
                  <a:pt x="22348" y="1429"/>
                </a:cubicBezTo>
                <a:cubicBezTo>
                  <a:pt x="22473" y="1050"/>
                  <a:pt x="22148" y="738"/>
                  <a:pt x="21800" y="708"/>
                </a:cubicBezTo>
                <a:cubicBezTo>
                  <a:pt x="20153" y="567"/>
                  <a:pt x="18508" y="425"/>
                  <a:pt x="16863" y="285"/>
                </a:cubicBezTo>
                <a:cubicBezTo>
                  <a:pt x="15772" y="141"/>
                  <a:pt x="14673" y="42"/>
                  <a:pt x="13558" y="1"/>
                </a:cubicBezTo>
                <a:cubicBezTo>
                  <a:pt x="13549" y="1"/>
                  <a:pt x="13541" y="1"/>
                  <a:pt x="135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" name="Picture 4">
            <a:extLst>
              <a:ext uri="{FF2B5EF4-FFF2-40B4-BE49-F238E27FC236}">
                <a16:creationId xmlns:a16="http://schemas.microsoft.com/office/drawing/2014/main" id="{2EDEC7B9-958A-FE88-4040-21403A082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3003" y="90444"/>
            <a:ext cx="2011420" cy="403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42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47"/>
          <p:cNvSpPr txBox="1">
            <a:spLocks noGrp="1"/>
          </p:cNvSpPr>
          <p:nvPr>
            <p:ph type="subTitle" idx="4294967295"/>
          </p:nvPr>
        </p:nvSpPr>
        <p:spPr>
          <a:xfrm>
            <a:off x="266361" y="281206"/>
            <a:ext cx="6221525" cy="949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sz="2300" b="1" dirty="0">
                <a:solidFill>
                  <a:srgbClr val="002060"/>
                </a:solidFill>
                <a:cs typeface="Arial"/>
                <a:sym typeface="Arial"/>
              </a:rPr>
              <a:t>In 3 minutes. Put these things in each room. </a:t>
            </a:r>
          </a:p>
          <a:p>
            <a:pPr marL="0" lvl="0" indent="0">
              <a:buNone/>
            </a:pPr>
            <a:r>
              <a:rPr lang="en-US" sz="2300" b="1" dirty="0">
                <a:solidFill>
                  <a:srgbClr val="002060"/>
                </a:solidFill>
                <a:cs typeface="Arial"/>
                <a:sym typeface="Arial"/>
              </a:rPr>
              <a:t>(You may use a word more than one)</a:t>
            </a:r>
            <a:endParaRPr sz="2300" dirty="0">
              <a:solidFill>
                <a:srgbClr val="002060"/>
              </a:solidFill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35612A09-7328-55C2-3293-18055E8F7326}"/>
              </a:ext>
            </a:extLst>
          </p:cNvPr>
          <p:cNvSpPr txBox="1"/>
          <p:nvPr/>
        </p:nvSpPr>
        <p:spPr>
          <a:xfrm>
            <a:off x="6174579" y="1289826"/>
            <a:ext cx="2703060" cy="3631763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300" dirty="0">
                <a:solidFill>
                  <a:srgbClr val="333333"/>
                </a:solidFill>
                <a:latin typeface="Century Gothic" panose="020B0502020202020204" pitchFamily="34" charset="0"/>
              </a:rPr>
              <a:t>lamp</a:t>
            </a:r>
          </a:p>
          <a:p>
            <a:pPr algn="ctr"/>
            <a:r>
              <a:rPr lang="en-US" sz="2300" dirty="0">
                <a:solidFill>
                  <a:srgbClr val="333333"/>
                </a:solidFill>
                <a:latin typeface="Century Gothic" panose="020B0502020202020204" pitchFamily="34" charset="0"/>
              </a:rPr>
              <a:t>picture</a:t>
            </a:r>
          </a:p>
          <a:p>
            <a:pPr algn="ctr"/>
            <a:r>
              <a:rPr lang="en-US" sz="2300" dirty="0">
                <a:solidFill>
                  <a:srgbClr val="333333"/>
                </a:solidFill>
                <a:latin typeface="Century Gothic" panose="020B0502020202020204" pitchFamily="34" charset="0"/>
              </a:rPr>
              <a:t>chest of drawers</a:t>
            </a:r>
          </a:p>
          <a:p>
            <a:pPr algn="ctr"/>
            <a:r>
              <a:rPr lang="en-US" sz="2300" dirty="0">
                <a:solidFill>
                  <a:srgbClr val="333333"/>
                </a:solidFill>
                <a:latin typeface="Century Gothic" panose="020B0502020202020204" pitchFamily="34" charset="0"/>
              </a:rPr>
              <a:t>sofa</a:t>
            </a:r>
          </a:p>
          <a:p>
            <a:pPr algn="ctr"/>
            <a:r>
              <a:rPr lang="en-US" sz="2300" dirty="0">
                <a:solidFill>
                  <a:srgbClr val="333333"/>
                </a:solidFill>
                <a:latin typeface="Century Gothic" panose="020B0502020202020204" pitchFamily="34" charset="0"/>
              </a:rPr>
              <a:t>fridge</a:t>
            </a:r>
          </a:p>
          <a:p>
            <a:pPr algn="ctr"/>
            <a:r>
              <a:rPr lang="en-US" sz="2300" dirty="0">
                <a:solidFill>
                  <a:srgbClr val="333333"/>
                </a:solidFill>
                <a:latin typeface="Century Gothic" panose="020B0502020202020204" pitchFamily="34" charset="0"/>
              </a:rPr>
              <a:t>cupboard</a:t>
            </a:r>
          </a:p>
          <a:p>
            <a:pPr algn="ctr"/>
            <a:r>
              <a:rPr lang="en-US" sz="2300" dirty="0">
                <a:solidFill>
                  <a:srgbClr val="333333"/>
                </a:solidFill>
                <a:latin typeface="Century Gothic" panose="020B0502020202020204" pitchFamily="34" charset="0"/>
              </a:rPr>
              <a:t>dishwasher</a:t>
            </a:r>
          </a:p>
          <a:p>
            <a:pPr algn="ctr"/>
            <a:r>
              <a:rPr lang="en-US" sz="2300" dirty="0">
                <a:solidFill>
                  <a:srgbClr val="333333"/>
                </a:solidFill>
                <a:latin typeface="Century Gothic" panose="020B0502020202020204" pitchFamily="34" charset="0"/>
              </a:rPr>
              <a:t>sink</a:t>
            </a:r>
          </a:p>
          <a:p>
            <a:pPr algn="ctr"/>
            <a:r>
              <a:rPr lang="en-US" sz="2300" dirty="0">
                <a:solidFill>
                  <a:srgbClr val="333333"/>
                </a:solidFill>
                <a:latin typeface="Century Gothic" panose="020B0502020202020204" pitchFamily="34" charset="0"/>
              </a:rPr>
              <a:t>bath</a:t>
            </a:r>
          </a:p>
          <a:p>
            <a:pPr algn="ctr"/>
            <a:r>
              <a:rPr lang="en-US" sz="2300" dirty="0">
                <a:solidFill>
                  <a:srgbClr val="333333"/>
                </a:solidFill>
                <a:latin typeface="Century Gothic" panose="020B0502020202020204" pitchFamily="34" charset="0"/>
              </a:rPr>
              <a:t>toilet</a:t>
            </a:r>
            <a:endParaRPr lang="en-US" sz="2300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00" name="Picture 199">
            <a:extLst>
              <a:ext uri="{FF2B5EF4-FFF2-40B4-BE49-F238E27FC236}">
                <a16:creationId xmlns:a16="http://schemas.microsoft.com/office/drawing/2014/main" id="{372617F1-F318-9DAE-C0F3-39C0C4A676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61" y="1289826"/>
            <a:ext cx="5773202" cy="3592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3 Minute Timer" descr="3 Minute Timer">
            <a:hlinkClick r:id="" action="ppaction://media"/>
            <a:extLst>
              <a:ext uri="{FF2B5EF4-FFF2-40B4-BE49-F238E27FC236}">
                <a16:creationId xmlns:a16="http://schemas.microsoft.com/office/drawing/2014/main" id="{E9B6A46B-BF81-FB6E-9B05-8232561220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7829" y="241300"/>
            <a:ext cx="1687689" cy="94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945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951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.sachmem.vn/public/images/v2/TA6T1SHS/U2-ACL1-1_2.png">
            <a:extLst>
              <a:ext uri="{FF2B5EF4-FFF2-40B4-BE49-F238E27FC236}">
                <a16:creationId xmlns:a16="http://schemas.microsoft.com/office/drawing/2014/main" id="{8E42F207-24F2-63A3-A703-CCA5BB8A6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152" b="96592" l="44609" r="66363">
                        <a14:foregroundMark x1="64882" y1="86671" x2="64882" y2="86671"/>
                        <a14:foregroundMark x1="49393" y1="75167" x2="49962" y2="83871"/>
                        <a14:foregroundMark x1="50797" y1="72794" x2="54897" y2="72915"/>
                        <a14:foregroundMark x1="53683" y1="72368" x2="53683" y2="72368"/>
                        <a14:foregroundMark x1="53759" y1="72002" x2="56150" y2="75837"/>
                        <a14:foregroundMark x1="56226" y1="74376" x2="56226" y2="74376"/>
                        <a14:foregroundMark x1="54100" y1="71881" x2="56074" y2="75533"/>
                        <a14:foregroundMark x1="54404" y1="71881" x2="54404" y2="71881"/>
                        <a14:foregroundMark x1="54822" y1="71881" x2="54822" y2="71881"/>
                        <a14:foregroundMark x1="55087" y1="71759" x2="55087" y2="71759"/>
                        <a14:foregroundMark x1="55581" y1="71759" x2="55581" y2="76506"/>
                        <a14:foregroundMark x1="50532" y1="86123" x2="50532" y2="86123"/>
                        <a14:foregroundMark x1="50797" y1="86549" x2="50797" y2="86549"/>
                        <a14:foregroundMark x1="51860" y1="86123" x2="51860" y2="86123"/>
                        <a14:foregroundMark x1="61276" y1="96713" x2="61276" y2="96713"/>
                        <a14:foregroundMark x1="59947" y1="95496" x2="61655" y2="95618"/>
                        <a14:foregroundMark x1="61769" y1="95800" x2="61769" y2="95800"/>
                        <a14:foregroundMark x1="61769" y1="96592" x2="65376" y2="88801"/>
                        <a14:foregroundMark x1="55657" y1="72368" x2="57289" y2="77602"/>
                        <a14:foregroundMark x1="57289" y1="77602" x2="65528" y2="85879"/>
                        <a14:foregroundMark x1="55581" y1="72368" x2="55581" y2="72368"/>
                        <a14:foregroundMark x1="56150" y1="73159" x2="56150" y2="74620"/>
                        <a14:foregroundMark x1="55505" y1="71881" x2="56150" y2="74254"/>
                        <a14:foregroundMark x1="56492" y1="74498" x2="55657" y2="72002"/>
                        <a14:foregroundMark x1="56226" y1="73828" x2="53341" y2="71759"/>
                        <a14:foregroundMark x1="54100" y1="71211" x2="54100" y2="71211"/>
                        <a14:foregroundMark x1="54328" y1="71455" x2="54328" y2="71455"/>
                        <a14:foregroundMark x1="54518" y1="71576" x2="50569" y2="68351"/>
                        <a14:foregroundMark x1="50569" y1="68351" x2="50038" y2="66829"/>
                        <a14:foregroundMark x1="48481" y1="62325" x2="48405" y2="75959"/>
                        <a14:foregroundMark x1="47760" y1="61290" x2="47646" y2="71881"/>
                        <a14:foregroundMark x1="46773" y1="62082" x2="46659" y2="75289"/>
                        <a14:foregroundMark x1="45178" y1="61960" x2="45178" y2="72794"/>
                        <a14:foregroundMark x1="45444" y1="60377" x2="49734" y2="60499"/>
                        <a14:foregroundMark x1="47418" y1="58247" x2="51595" y2="58369"/>
                        <a14:foregroundMark x1="51595" y1="58369" x2="51860" y2="58491"/>
                        <a14:foregroundMark x1="45748" y1="57456" x2="51025" y2="57578"/>
                        <a14:foregroundMark x1="45027" y1="58004" x2="45027" y2="61960"/>
                        <a14:foregroundMark x1="44609" y1="57334" x2="44609" y2="57334"/>
                        <a14:foregroundMark x1="44875" y1="57334" x2="44875" y2="57334"/>
                        <a14:foregroundMark x1="44951" y1="69872" x2="44989" y2="76080"/>
                        <a14:foregroundMark x1="44989" y1="76080" x2="47684" y2="79793"/>
                        <a14:foregroundMark x1="47684" y1="79793" x2="48823" y2="80037"/>
                        <a14:foregroundMark x1="47418" y1="79550" x2="47418" y2="79550"/>
                        <a14:foregroundMark x1="45254" y1="79550" x2="48254" y2="79671"/>
                        <a14:foregroundMark x1="53607" y1="62508" x2="53607" y2="68290"/>
                        <a14:foregroundMark x1="53607" y1="68290" x2="53607" y2="68290"/>
                        <a14:foregroundMark x1="52202" y1="58369" x2="53834" y2="58491"/>
                        <a14:foregroundMark x1="51291" y1="57334" x2="55087" y2="58004"/>
                        <a14:foregroundMark x1="55087" y1="57882" x2="54897" y2="65794"/>
                        <a14:foregroundMark x1="55581" y1="60621" x2="55581" y2="60621"/>
                        <a14:foregroundMark x1="55505" y1="58795" x2="55505" y2="64455"/>
                        <a14:foregroundMark x1="55391" y1="59586" x2="55315" y2="66342"/>
                        <a14:foregroundMark x1="55505" y1="64881" x2="55505" y2="71455"/>
                        <a14:foregroundMark x1="56720" y1="75533" x2="58200" y2="78089"/>
                        <a14:foregroundMark x1="57479" y1="76872" x2="59681" y2="78211"/>
                        <a14:foregroundMark x1="61276" y1="81132" x2="63326" y2="83201"/>
                        <a14:foregroundMark x1="62491" y1="82288" x2="65793" y2="86245"/>
                        <a14:foregroundMark x1="62149" y1="82410" x2="65072" y2="85636"/>
                        <a14:foregroundMark x1="65072" y1="85636" x2="64579" y2="91357"/>
                        <a14:foregroundMark x1="64579" y1="91357" x2="62642" y2="96287"/>
                        <a14:foregroundMark x1="62642" y1="96287" x2="62339" y2="96592"/>
                        <a14:foregroundMark x1="65718" y1="88618" x2="65718" y2="88618"/>
                        <a14:foregroundMark x1="65642" y1="88618" x2="65642" y2="88618"/>
                        <a14:foregroundMark x1="62339" y1="81923" x2="63895" y2="83384"/>
                        <a14:foregroundMark x1="63895" y1="83384" x2="64389" y2="84175"/>
                        <a14:foregroundMark x1="64389" y1="83993" x2="65528" y2="85332"/>
                        <a14:foregroundMark x1="64541" y1="84662" x2="61655" y2="81376"/>
                        <a14:foregroundMark x1="61655" y1="81376" x2="61655" y2="81376"/>
                        <a14:foregroundMark x1="62491" y1="81923" x2="65528" y2="85149"/>
                        <a14:foregroundMark x1="65528" y1="85149" x2="66021" y2="86123"/>
                        <a14:foregroundMark x1="64237" y1="83993" x2="66363" y2="88558"/>
                        <a14:foregroundMark x1="66363" y1="88558" x2="66021" y2="87158"/>
                        <a14:foregroundMark x1="66021" y1="87036" x2="66021" y2="87036"/>
                        <a14:foregroundMark x1="49886" y1="72915" x2="49886" y2="72915"/>
                        <a14:foregroundMark x1="49886" y1="73585" x2="49393" y2="73828"/>
                        <a14:foregroundMark x1="45748" y1="75837" x2="45748" y2="75837"/>
                        <a14:foregroundMark x1="55581" y1="58369" x2="55087" y2="57456"/>
                        <a14:foregroundMark x1="55581" y1="57578" x2="55581" y2="57578"/>
                        <a14:foregroundMark x1="55998" y1="57699" x2="55998" y2="57699"/>
                        <a14:foregroundMark x1="55809" y1="57212" x2="55809" y2="57212"/>
                        <a14:foregroundMark x1="55809" y1="57578" x2="55809" y2="57578"/>
                        <a14:foregroundMark x1="55885" y1="57578" x2="55885" y2="57578"/>
                        <a14:foregroundMark x1="55885" y1="57882" x2="55885" y2="57882"/>
                        <a14:foregroundMark x1="55885" y1="57882" x2="55885" y2="57882"/>
                        <a14:backgroundMark x1="63060" y1="81741" x2="63060" y2="81741"/>
                        <a14:backgroundMark x1="62491" y1="81132" x2="62491" y2="81132"/>
                        <a14:backgroundMark x1="62339" y1="81132" x2="62339" y2="81132"/>
                        <a14:backgroundMark x1="62073" y1="81132" x2="62073" y2="81132"/>
                        <a14:backgroundMark x1="56720" y1="58125" x2="56720" y2="57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63" t="56969" r="33771"/>
          <a:stretch/>
        </p:blipFill>
        <p:spPr bwMode="auto">
          <a:xfrm>
            <a:off x="1335446" y="1284638"/>
            <a:ext cx="2891277" cy="363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EA846B6-E029-C133-2733-188F7E212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02" y="311975"/>
            <a:ext cx="4164235" cy="580200"/>
          </a:xfrm>
        </p:spPr>
        <p:txBody>
          <a:bodyPr/>
          <a:lstStyle/>
          <a:p>
            <a:pPr algn="l"/>
            <a:r>
              <a:rPr lang="en-VN" sz="2800" dirty="0"/>
              <a:t>Check your answer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057830F-E387-49C5-F73C-917605473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70265">
            <a:off x="3274604" y="1244722"/>
            <a:ext cx="1230157" cy="1178714"/>
          </a:xfrm>
          <a:prstGeom prst="rect">
            <a:avLst/>
          </a:prstGeom>
        </p:spPr>
      </p:pic>
      <p:pic>
        <p:nvPicPr>
          <p:cNvPr id="1028" name="Picture 4" descr="Picture of a Picture with a Landscape. Hanging on a Nail on the Wall. Stock  Vector - Illustration of clouds, presentation: 147322035">
            <a:extLst>
              <a:ext uri="{FF2B5EF4-FFF2-40B4-BE49-F238E27FC236}">
                <a16:creationId xmlns:a16="http://schemas.microsoft.com/office/drawing/2014/main" id="{0B76F8BC-98B0-8479-4363-56F982172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460" y="389341"/>
            <a:ext cx="3038894" cy="308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F8ACFC6-21F5-27DC-05A0-384498EDE622}"/>
              </a:ext>
            </a:extLst>
          </p:cNvPr>
          <p:cNvSpPr/>
          <p:nvPr/>
        </p:nvSpPr>
        <p:spPr>
          <a:xfrm>
            <a:off x="5487907" y="3731602"/>
            <a:ext cx="2540000" cy="67662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accent6"/>
                </a:solidFill>
              </a:rPr>
              <a:t>picture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A782AD16-90BD-85DD-5FD3-1BBC48B2A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291240" y="3518675"/>
            <a:ext cx="393334" cy="42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2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070E78-500F-8A4D-D4F1-87D46B4FB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875" y="1076463"/>
            <a:ext cx="4272249" cy="2990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879B977-12B5-5406-E675-617AFAC655C9}"/>
              </a:ext>
            </a:extLst>
          </p:cNvPr>
          <p:cNvSpPr/>
          <p:nvPr/>
        </p:nvSpPr>
        <p:spPr>
          <a:xfrm>
            <a:off x="3242722" y="4390066"/>
            <a:ext cx="2598821" cy="442762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kitchen</a:t>
            </a:r>
            <a:endParaRPr lang="en-VN" sz="2400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5560DE-3DB5-392B-53D4-AFE3B6936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513468" flipH="1" flipV="1">
            <a:off x="1837288" y="2237074"/>
            <a:ext cx="402650" cy="76102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7397BED-3580-2305-DE11-B4ED0515B0E9}"/>
              </a:ext>
            </a:extLst>
          </p:cNvPr>
          <p:cNvSpPr/>
          <p:nvPr/>
        </p:nvSpPr>
        <p:spPr>
          <a:xfrm>
            <a:off x="481180" y="1614153"/>
            <a:ext cx="1844311" cy="67662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accent6"/>
                </a:solidFill>
              </a:rPr>
              <a:t>fridge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C0168B05-1374-F375-21ED-2C7D7A4206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84513" y="1401226"/>
            <a:ext cx="393334" cy="425854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5CCF7528-20E8-C127-9974-65903E587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578126" flipH="1" flipV="1">
            <a:off x="6613247" y="1233934"/>
            <a:ext cx="359732" cy="94612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39A7ECF-6D47-D1A3-E1F8-0B47F608EAAD}"/>
              </a:ext>
            </a:extLst>
          </p:cNvPr>
          <p:cNvSpPr/>
          <p:nvPr/>
        </p:nvSpPr>
        <p:spPr>
          <a:xfrm>
            <a:off x="7060885" y="2180683"/>
            <a:ext cx="1844311" cy="67662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600" b="1" dirty="0">
                <a:solidFill>
                  <a:schemeClr val="accent6"/>
                </a:solidFill>
              </a:rPr>
              <a:t>cupboard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DAAFE569-15AC-97DF-87AA-F7824C296E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64218" y="1967756"/>
            <a:ext cx="393334" cy="425854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B29A75DE-BB93-6B2A-4FD4-316FEAC2A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1247387">
            <a:off x="3923063" y="672260"/>
            <a:ext cx="571100" cy="1767263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1AA1B48-0C40-B0CF-491C-94834C97763A}"/>
              </a:ext>
            </a:extLst>
          </p:cNvPr>
          <p:cNvSpPr/>
          <p:nvPr/>
        </p:nvSpPr>
        <p:spPr>
          <a:xfrm>
            <a:off x="4778418" y="446195"/>
            <a:ext cx="2685869" cy="525797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600" b="1" dirty="0">
                <a:solidFill>
                  <a:schemeClr val="accent6"/>
                </a:solidFill>
              </a:rPr>
              <a:t>dishwasher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08E9EB05-BE40-2AA2-9A1B-DE517C60BD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581751" y="233268"/>
            <a:ext cx="393334" cy="42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0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9EA298-347B-5C83-9768-358646B05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087" y="1177172"/>
            <a:ext cx="3795677" cy="2789155"/>
          </a:xfrm>
          <a:prstGeom prst="rect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6C1FC5B-BE48-36EA-C073-450F21C36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427387">
            <a:off x="4638588" y="431531"/>
            <a:ext cx="538949" cy="1018632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01C2094-43A0-55F3-A032-6A0D10692089}"/>
              </a:ext>
            </a:extLst>
          </p:cNvPr>
          <p:cNvSpPr/>
          <p:nvPr/>
        </p:nvSpPr>
        <p:spPr>
          <a:xfrm>
            <a:off x="5651713" y="386699"/>
            <a:ext cx="1844311" cy="67662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accent6"/>
                </a:solidFill>
              </a:rPr>
              <a:t>picture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3DC78800-CCFE-3F8D-FDAA-42C010D38E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455046" y="173772"/>
            <a:ext cx="393334" cy="425854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6E63C826-9C30-97E5-15F8-4D82341F1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750296">
            <a:off x="2155267" y="1836822"/>
            <a:ext cx="538949" cy="1018632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070D730B-A389-15EE-A134-04994D5A6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750296" flipH="1" flipV="1">
            <a:off x="6375745" y="2685102"/>
            <a:ext cx="443130" cy="889939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4EDF3D2-5F9A-C129-652C-6C9BCA2697D0}"/>
              </a:ext>
            </a:extLst>
          </p:cNvPr>
          <p:cNvSpPr/>
          <p:nvPr/>
        </p:nvSpPr>
        <p:spPr>
          <a:xfrm>
            <a:off x="531073" y="1397352"/>
            <a:ext cx="1844311" cy="67662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accent6"/>
                </a:solidFill>
              </a:rPr>
              <a:t>lamp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B4D189A1-E417-7BD3-3BA0-B22BCA891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34406" y="1184425"/>
            <a:ext cx="393334" cy="425854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F0D8EC2-BA4F-DAF5-8941-7F5B7AE43BCE}"/>
              </a:ext>
            </a:extLst>
          </p:cNvPr>
          <p:cNvSpPr/>
          <p:nvPr/>
        </p:nvSpPr>
        <p:spPr>
          <a:xfrm>
            <a:off x="6710492" y="3553411"/>
            <a:ext cx="2019622" cy="67662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accent6"/>
                </a:solidFill>
              </a:rPr>
              <a:t>c</a:t>
            </a:r>
            <a:r>
              <a:rPr lang="en-VN" sz="2500" b="1" dirty="0">
                <a:solidFill>
                  <a:schemeClr val="accent6"/>
                </a:solidFill>
              </a:rPr>
              <a:t>hest</a:t>
            </a:r>
          </a:p>
          <a:p>
            <a:pPr algn="ctr"/>
            <a:r>
              <a:rPr lang="en-US" sz="2500" b="1" dirty="0">
                <a:solidFill>
                  <a:schemeClr val="accent6"/>
                </a:solidFill>
              </a:rPr>
              <a:t>o</a:t>
            </a:r>
            <a:r>
              <a:rPr lang="en-VN" sz="2500" b="1" dirty="0">
                <a:solidFill>
                  <a:schemeClr val="accent6"/>
                </a:solidFill>
              </a:rPr>
              <a:t>f drawers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120CEEB5-E585-42C9-06F9-8464F695A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513825" y="3340484"/>
            <a:ext cx="393334" cy="425854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EECE00C-FDE0-70A1-9018-F19811D3B7CF}"/>
              </a:ext>
            </a:extLst>
          </p:cNvPr>
          <p:cNvSpPr/>
          <p:nvPr/>
        </p:nvSpPr>
        <p:spPr>
          <a:xfrm>
            <a:off x="3242722" y="4390066"/>
            <a:ext cx="2598821" cy="442762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bedroom</a:t>
            </a:r>
            <a:endParaRPr lang="en-VN" sz="2400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15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AE54C1-D2A3-31DA-FC5F-F2813BBB4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0" y="1117600"/>
            <a:ext cx="3860800" cy="2908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8EF9C92-FC29-5B9B-28EB-287DD177A6C6}"/>
              </a:ext>
            </a:extLst>
          </p:cNvPr>
          <p:cNvSpPr/>
          <p:nvPr/>
        </p:nvSpPr>
        <p:spPr>
          <a:xfrm>
            <a:off x="3256676" y="4316008"/>
            <a:ext cx="2598821" cy="442762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bathroom</a:t>
            </a:r>
            <a:endParaRPr lang="en-VN" sz="2400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315EC83-A632-DBB8-EB46-D77586985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100726" flipH="1" flipV="1">
            <a:off x="1835621" y="2442079"/>
            <a:ext cx="596732" cy="112784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7DB9C67-E431-9245-8801-34B09DEDC7E3}"/>
              </a:ext>
            </a:extLst>
          </p:cNvPr>
          <p:cNvSpPr/>
          <p:nvPr/>
        </p:nvSpPr>
        <p:spPr>
          <a:xfrm>
            <a:off x="589873" y="1773179"/>
            <a:ext cx="1844311" cy="67662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accent6"/>
                </a:solidFill>
              </a:rPr>
              <a:t>bath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F64363FE-CE09-726A-6295-3452040F74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93206" y="1560252"/>
            <a:ext cx="393334" cy="425854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9F674BF5-4ECB-13A8-DD0C-0F6C358B9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239893" flipH="1" flipV="1">
            <a:off x="4976386" y="1070479"/>
            <a:ext cx="596732" cy="1127844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0D64F22-1655-551B-D7E1-6987B0C80C77}"/>
              </a:ext>
            </a:extLst>
          </p:cNvPr>
          <p:cNvSpPr/>
          <p:nvPr/>
        </p:nvSpPr>
        <p:spPr>
          <a:xfrm>
            <a:off x="5658830" y="371761"/>
            <a:ext cx="1844311" cy="67662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accent6"/>
                </a:solidFill>
              </a:rPr>
              <a:t>sink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63C6D15D-9F88-E56E-DD7D-68B9D11794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462163" y="158834"/>
            <a:ext cx="393334" cy="42585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8F4420E9-576F-C173-85B3-1CD725BA5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953675" flipH="1" flipV="1">
            <a:off x="6411449" y="2386694"/>
            <a:ext cx="596732" cy="1127844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C225451-26C7-1AB6-F48A-1984BD4FBCC4}"/>
              </a:ext>
            </a:extLst>
          </p:cNvPr>
          <p:cNvSpPr/>
          <p:nvPr/>
        </p:nvSpPr>
        <p:spPr>
          <a:xfrm>
            <a:off x="7000613" y="3522466"/>
            <a:ext cx="1844311" cy="67662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accent6"/>
                </a:solidFill>
              </a:rPr>
              <a:t>toilet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D2820BEA-3CFC-70B0-6723-567362D5D6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03946" y="3309539"/>
            <a:ext cx="393334" cy="42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2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443C3A-5BB0-C245-D1DD-7B06F1649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506" y="1475232"/>
            <a:ext cx="3660988" cy="2680970"/>
          </a:xfrm>
          <a:prstGeom prst="rect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EBB270DE-DD0E-DDF3-84CA-AAD32D9AB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793305">
            <a:off x="6418994" y="2039702"/>
            <a:ext cx="538949" cy="1018632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DF7534BF-591F-8B7F-0444-46E0333C8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600000">
            <a:off x="4760689" y="667724"/>
            <a:ext cx="538949" cy="1018632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3EF35A0-67AD-838E-6087-CC8827054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5055944" flipH="1" flipV="1">
            <a:off x="2591149" y="1953767"/>
            <a:ext cx="596732" cy="1127844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1231F84-4F95-C98E-FF07-64A81E214558}"/>
              </a:ext>
            </a:extLst>
          </p:cNvPr>
          <p:cNvSpPr/>
          <p:nvPr/>
        </p:nvSpPr>
        <p:spPr>
          <a:xfrm>
            <a:off x="649507" y="1374843"/>
            <a:ext cx="1844311" cy="67662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accent6"/>
                </a:solidFill>
              </a:rPr>
              <a:t>sofa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4AB3065B-2732-B273-D9AB-05749D661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52840" y="1161916"/>
            <a:ext cx="393334" cy="425854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F134A1A-5CF2-B121-3714-479D7A8B3702}"/>
              </a:ext>
            </a:extLst>
          </p:cNvPr>
          <p:cNvSpPr/>
          <p:nvPr/>
        </p:nvSpPr>
        <p:spPr>
          <a:xfrm>
            <a:off x="5613393" y="496069"/>
            <a:ext cx="1844311" cy="67662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accent6"/>
                </a:solidFill>
              </a:rPr>
              <a:t>picture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FB9FAEE9-0B2A-A90F-5728-504FE1C1B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416726" y="283142"/>
            <a:ext cx="393334" cy="425854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E1286ED-C189-62CD-C0DE-7E2CE17AB24C}"/>
              </a:ext>
            </a:extLst>
          </p:cNvPr>
          <p:cNvSpPr/>
          <p:nvPr/>
        </p:nvSpPr>
        <p:spPr>
          <a:xfrm>
            <a:off x="6884938" y="3053222"/>
            <a:ext cx="1844311" cy="67662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accent6"/>
                </a:solidFill>
              </a:rPr>
              <a:t>lamp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D264D9BE-B97F-BA6F-97C9-6F64034F11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88271" y="2840295"/>
            <a:ext cx="393334" cy="425854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3919CDD-2F59-E019-27D6-C9825BC7C3B5}"/>
              </a:ext>
            </a:extLst>
          </p:cNvPr>
          <p:cNvSpPr/>
          <p:nvPr/>
        </p:nvSpPr>
        <p:spPr>
          <a:xfrm>
            <a:off x="3242722" y="4390066"/>
            <a:ext cx="2598821" cy="442762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l</a:t>
            </a:r>
            <a:r>
              <a:rPr lang="en-VN" sz="24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iving room</a:t>
            </a:r>
          </a:p>
        </p:txBody>
      </p:sp>
    </p:spTree>
    <p:extLst>
      <p:ext uri="{BB962C8B-B14F-4D97-AF65-F5344CB8AC3E}">
        <p14:creationId xmlns:p14="http://schemas.microsoft.com/office/powerpoint/2010/main" val="81218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theme/theme1.xml><?xml version="1.0" encoding="utf-8"?>
<a:theme xmlns:a="http://schemas.openxmlformats.org/drawingml/2006/main" name="Sourdough September: How Is Bread Made? A Workshop for the Whole Family by Slidesgo">
  <a:themeElements>
    <a:clrScheme name="Simple Light">
      <a:dk1>
        <a:srgbClr val="F9E4CD"/>
      </a:dk1>
      <a:lt1>
        <a:srgbClr val="FFC153"/>
      </a:lt1>
      <a:dk2>
        <a:srgbClr val="F3AD6E"/>
      </a:dk2>
      <a:lt2>
        <a:srgbClr val="D9894D"/>
      </a:lt2>
      <a:accent1>
        <a:srgbClr val="FFA0AF"/>
      </a:accent1>
      <a:accent2>
        <a:srgbClr val="E96767"/>
      </a:accent2>
      <a:accent3>
        <a:srgbClr val="F55B5B"/>
      </a:accent3>
      <a:accent4>
        <a:srgbClr val="84A1AA"/>
      </a:accent4>
      <a:accent5>
        <a:srgbClr val="462E1A"/>
      </a:accent5>
      <a:accent6>
        <a:srgbClr val="FFFFFF"/>
      </a:accent6>
      <a:hlink>
        <a:srgbClr val="462E1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203</Words>
  <Application>Microsoft Office PowerPoint</Application>
  <PresentationFormat>On-screen Show (16:9)</PresentationFormat>
  <Paragraphs>93</Paragraphs>
  <Slides>14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Poppins ExtraBold</vt:lpstr>
      <vt:lpstr>Nunito Sans</vt:lpstr>
      <vt:lpstr>Bebas Neue</vt:lpstr>
      <vt:lpstr>Arial</vt:lpstr>
      <vt:lpstr>Century Gothic</vt:lpstr>
      <vt:lpstr>Poppins Medium</vt:lpstr>
      <vt:lpstr>Amatic SC</vt:lpstr>
      <vt:lpstr>Sourdough September: How Is Bread Made? A Workshop for the Whole Family by Slidesgo</vt:lpstr>
      <vt:lpstr>UNIT 2</vt:lpstr>
      <vt:lpstr>Objectives</vt:lpstr>
      <vt:lpstr>VOCABULARY</vt:lpstr>
      <vt:lpstr>PowerPoint Presentation</vt:lpstr>
      <vt:lpstr>Check your answer</vt:lpstr>
      <vt:lpstr>PowerPoint Presentation</vt:lpstr>
      <vt:lpstr>PowerPoint Presentation</vt:lpstr>
      <vt:lpstr>PowerPoint Presentation</vt:lpstr>
      <vt:lpstr>PowerPoint Presentation</vt:lpstr>
      <vt:lpstr>Check your answer</vt:lpstr>
      <vt:lpstr>In groups, add more things for each room</vt:lpstr>
      <vt:lpstr>02</vt:lpstr>
      <vt:lpstr>PowerPoint Presentation</vt:lpstr>
      <vt:lpstr>Ex 4. Listen and repeat the words. Pay attention to the final -s sounds.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</dc:title>
  <cp:lastModifiedBy>Admin</cp:lastModifiedBy>
  <cp:revision>19</cp:revision>
  <dcterms:modified xsi:type="dcterms:W3CDTF">2025-11-16T13:15:18Z</dcterms:modified>
</cp:coreProperties>
</file>