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arriecito" pitchFamily="2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" pitchFamily="2" charset="77"/>
      <p:regular r:id="rId22"/>
      <p:bold r:id="rId23"/>
      <p:italic r:id="rId24"/>
      <p:boldItalic r:id="rId25"/>
    </p:embeddedFont>
    <p:embeddedFont>
      <p:font typeface="Dosis" pitchFamily="2" charset="77"/>
      <p:regular r:id="rId26"/>
      <p:bold r:id="rId27"/>
    </p:embeddedFont>
    <p:embeddedFont>
      <p:font typeface="Fira Sans Extra Condensed Medium" panose="020B0603050000020004" pitchFamily="34" charset="0"/>
      <p:regular r:id="rId28"/>
      <p:bold r:id="rId29"/>
      <p:italic r:id="rId30"/>
      <p:boldItalic r:id="rId31"/>
    </p:embeddedFont>
    <p:embeddedFont>
      <p:font typeface="Fredoka One" panose="02000000000000000000" pitchFamily="2" charset="77"/>
      <p:regular r:id="rId32"/>
    </p:embeddedFont>
    <p:embeddedFont>
      <p:font typeface="Londrina Solid" pitchFamily="2" charset="77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FKt4SWqMDK+ORkr4aDsIZQ5s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/>
    <p:restoredTop sz="94659"/>
  </p:normalViewPr>
  <p:slideViewPr>
    <p:cSldViewPr snapToGrid="0">
      <p:cViewPr varScale="1">
        <p:scale>
          <a:sx n="147" d="100"/>
          <a:sy n="147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7" name="Google Shape;14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Play the CD twice.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Ask Ss what exactly Vy, Phong and Duy are talking about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Confirm the correct answer: Vy introduces her new friend, Duy. Then they talk about their new school and their first day at school,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5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95" name="Google Shape;295;p25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327" name="Google Shape;327;p25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1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1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1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100"/>
            </a:lvl1pPr>
            <a:lvl2pPr marL="914400" lvl="1" indent="-2952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  <p:grpSp>
        <p:nvGrpSpPr>
          <p:cNvPr id="75" name="Google Shape;75;p18"/>
          <p:cNvGrpSpPr/>
          <p:nvPr/>
        </p:nvGrpSpPr>
        <p:grpSpPr>
          <a:xfrm>
            <a:off x="-76200" y="0"/>
            <a:ext cx="9220188" cy="5143500"/>
            <a:chOff x="0" y="-76200"/>
            <a:chExt cx="9220188" cy="5143500"/>
          </a:xfrm>
        </p:grpSpPr>
        <p:sp>
          <p:nvSpPr>
            <p:cNvPr id="76" name="Google Shape;76;p18"/>
            <p:cNvSpPr/>
            <p:nvPr/>
          </p:nvSpPr>
          <p:spPr>
            <a:xfrm rot="10800000" flipH="1">
              <a:off x="228600" y="-76198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0" y="36879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7655175" y="-7620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603725" y="47580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86255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8"/>
          <p:cNvGrpSpPr/>
          <p:nvPr/>
        </p:nvGrpSpPr>
        <p:grpSpPr>
          <a:xfrm>
            <a:off x="0" y="-12"/>
            <a:ext cx="9143988" cy="5143513"/>
            <a:chOff x="0" y="-12"/>
            <a:chExt cx="9143988" cy="5143513"/>
          </a:xfrm>
        </p:grpSpPr>
        <p:sp>
          <p:nvSpPr>
            <p:cNvPr id="82" name="Google Shape;82;p18"/>
            <p:cNvSpPr/>
            <p:nvPr/>
          </p:nvSpPr>
          <p:spPr>
            <a:xfrm rot="10800000" flipH="1">
              <a:off x="0" y="2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0" y="38403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7655175" y="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5603725" y="48342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85493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8"/>
          <p:cNvGrpSpPr/>
          <p:nvPr/>
        </p:nvGrpSpPr>
        <p:grpSpPr>
          <a:xfrm>
            <a:off x="4913551" y="184899"/>
            <a:ext cx="4116752" cy="4714170"/>
            <a:chOff x="4913551" y="184899"/>
            <a:chExt cx="4116752" cy="4714170"/>
          </a:xfrm>
        </p:grpSpPr>
        <p:sp>
          <p:nvSpPr>
            <p:cNvPr id="88" name="Google Shape;88;p18"/>
            <p:cNvSpPr/>
            <p:nvPr/>
          </p:nvSpPr>
          <p:spPr>
            <a:xfrm>
              <a:off x="8471836" y="455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913551" y="318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5712" y="1848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8324830" y="42909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117730" y="46744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49468" y="659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063986" y="814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881711" y="1603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516411" y="2529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800436" y="3999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293811" y="4814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7899786" y="45612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798986" y="4730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948386" y="6869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97737" y="659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935837" y="1347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8651837" y="2784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881712" y="41961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016287" y="480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80262" y="44664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058101" y="8995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553101" y="279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800426" y="14419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482101" y="27246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35826" y="39186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609176" y="45617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16" name="Google Shape;116;p1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1" name="Google Shape;121;p1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2" name="Google Shape;122;p1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-12" y="2238"/>
              <a:ext cx="9144015" cy="5141285"/>
              <a:chOff x="-76212" y="2225"/>
              <a:chExt cx="9144015" cy="5141285"/>
            </a:xfrm>
          </p:grpSpPr>
          <p:sp>
            <p:nvSpPr>
              <p:cNvPr id="153" name="Google Shape;153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-12" y="-17"/>
              <a:ext cx="9144015" cy="5143527"/>
              <a:chOff x="-12" y="-17"/>
              <a:chExt cx="9144015" cy="5143527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oogle Shape;166;p20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167" name="Google Shape;167;p20"/>
            <p:cNvSpPr/>
            <p:nvPr/>
          </p:nvSpPr>
          <p:spPr>
            <a:xfrm>
              <a:off x="604111" y="35818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43376" y="29094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70512" y="31562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15255" y="33491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50337" y="35767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3823" y="28249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15251" y="38538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175" name="Google Shape;175;p20"/>
            <p:cNvSpPr/>
            <p:nvPr/>
          </p:nvSpPr>
          <p:spPr>
            <a:xfrm>
              <a:off x="7439537" y="2240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191362" y="622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025773" y="111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65273" y="788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63548" y="195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730305" y="2014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344826" y="42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285826" y="872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96047" y="2"/>
            <a:ext cx="12875950" cy="5905496"/>
            <a:chOff x="-396047" y="2"/>
            <a:chExt cx="12875950" cy="5905496"/>
          </a:xfrm>
        </p:grpSpPr>
        <p:grpSp>
          <p:nvGrpSpPr>
            <p:cNvPr id="185" name="Google Shape;185;p21"/>
            <p:cNvGrpSpPr/>
            <p:nvPr/>
          </p:nvGrpSpPr>
          <p:grpSpPr>
            <a:xfrm>
              <a:off x="-396047" y="2"/>
              <a:ext cx="12875950" cy="5905496"/>
              <a:chOff x="-396047" y="2"/>
              <a:chExt cx="12875950" cy="5905496"/>
            </a:xfrm>
          </p:grpSpPr>
          <p:sp>
            <p:nvSpPr>
              <p:cNvPr id="186" name="Google Shape;186;p21"/>
              <p:cNvSpPr/>
              <p:nvPr/>
            </p:nvSpPr>
            <p:spPr>
              <a:xfrm rot="10800000">
                <a:off x="-234322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2192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10800000">
                <a:off x="-396047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9144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1"/>
            <p:cNvSpPr/>
            <p:nvPr/>
          </p:nvSpPr>
          <p:spPr>
            <a:xfrm>
              <a:off x="6624275" y="4483375"/>
              <a:ext cx="2519686" cy="660118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2" name="Google Shape;192;p21"/>
          <p:cNvGrpSpPr/>
          <p:nvPr/>
        </p:nvGrpSpPr>
        <p:grpSpPr>
          <a:xfrm>
            <a:off x="138937" y="107124"/>
            <a:ext cx="8836091" cy="4709717"/>
            <a:chOff x="138937" y="107124"/>
            <a:chExt cx="8836091" cy="4709717"/>
          </a:xfrm>
        </p:grpSpPr>
        <p:sp>
          <p:nvSpPr>
            <p:cNvPr id="193" name="Google Shape;193;p21"/>
            <p:cNvSpPr/>
            <p:nvPr/>
          </p:nvSpPr>
          <p:spPr>
            <a:xfrm>
              <a:off x="1532086" y="9694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409376" y="1360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8212" y="11816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260637" y="3661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38462" y="46034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38937" y="4174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8834612" y="30375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7213287" y="107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6733087" y="568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08711" y="12550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28211" y="1276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41461" y="36954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927436" y="47323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45536" y="3853935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893761" y="24727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960461" y="8568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627761" y="1572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38476" y="7301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14251" y="36429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161601" y="3936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8272901" y="27548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8725801" y="22804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672351" y="874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454326" y="370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55105" y="44846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297780" y="15547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22" name="Google Shape;222;p23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42" name="Google Shape;242;p23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63" name="Google Shape;263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69" name="Google Shape;269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75" name="Google Shape;275;p2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/>
        </p:nvSpPr>
        <p:spPr>
          <a:xfrm>
            <a:off x="2008378" y="2535155"/>
            <a:ext cx="4607480" cy="115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FF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36" name="Google Shape;336;p1"/>
          <p:cNvSpPr txBox="1"/>
          <p:nvPr/>
        </p:nvSpPr>
        <p:spPr>
          <a:xfrm>
            <a:off x="-52484" y="4338702"/>
            <a:ext cx="5317898" cy="11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CHAIN GAME </a:t>
            </a:r>
            <a:endParaRPr/>
          </a:p>
        </p:txBody>
      </p:sp>
      <p:sp>
        <p:nvSpPr>
          <p:cNvPr id="337" name="Google Shape;337;p1"/>
          <p:cNvSpPr/>
          <p:nvPr/>
        </p:nvSpPr>
        <p:spPr>
          <a:xfrm>
            <a:off x="598205" y="225287"/>
            <a:ext cx="8164861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Groups of 6: Think of what you like on the first day at school</a:t>
            </a:r>
            <a:endParaRPr/>
          </a:p>
        </p:txBody>
      </p:sp>
      <p:sp>
        <p:nvSpPr>
          <p:cNvPr id="338" name="Google Shape;338;p1"/>
          <p:cNvSpPr/>
          <p:nvPr/>
        </p:nvSpPr>
        <p:spPr>
          <a:xfrm>
            <a:off x="339749" y="1764901"/>
            <a:ext cx="1921751" cy="1126976"/>
          </a:xfrm>
          <a:prstGeom prst="wedgeEllipseCallout">
            <a:avLst>
              <a:gd name="adj1" fmla="val 102180"/>
              <a:gd name="adj2" fmla="val 104065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</a:t>
            </a:r>
            <a:endParaRPr/>
          </a:p>
        </p:txBody>
      </p:sp>
      <p:sp>
        <p:nvSpPr>
          <p:cNvPr id="339" name="Google Shape;339;p1"/>
          <p:cNvSpPr/>
          <p:nvPr/>
        </p:nvSpPr>
        <p:spPr>
          <a:xfrm>
            <a:off x="2773298" y="1079493"/>
            <a:ext cx="2714302" cy="1126976"/>
          </a:xfrm>
          <a:prstGeom prst="wedgeEllipseCallout">
            <a:avLst>
              <a:gd name="adj1" fmla="val 20724"/>
              <a:gd name="adj2" fmla="val 76881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new teachers </a:t>
            </a:r>
            <a:endParaRPr/>
          </a:p>
        </p:txBody>
      </p:sp>
      <p:sp>
        <p:nvSpPr>
          <p:cNvPr id="340" name="Google Shape;340;p1"/>
          <p:cNvSpPr/>
          <p:nvPr/>
        </p:nvSpPr>
        <p:spPr>
          <a:xfrm>
            <a:off x="5999399" y="1168825"/>
            <a:ext cx="3054226" cy="1327645"/>
          </a:xfrm>
          <a:prstGeom prst="wedgeEllipseCallout">
            <a:avLst>
              <a:gd name="adj1" fmla="val -28991"/>
              <a:gd name="adj2" fmla="val 77113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and new teachers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……………..… </a:t>
            </a:r>
            <a:endParaRPr/>
          </a:p>
        </p:txBody>
      </p:sp>
      <p:pic>
        <p:nvPicPr>
          <p:cNvPr id="341" name="Google Shape;341;p1" descr="Little kids best friends hug Royalty Free Vector Image"/>
          <p:cNvPicPr preferRelativeResize="0"/>
          <p:nvPr/>
        </p:nvPicPr>
        <p:blipFill rotWithShape="1">
          <a:blip r:embed="rId3">
            <a:alphaModFix/>
          </a:blip>
          <a:srcRect b="11698"/>
          <a:stretch/>
        </p:blipFill>
        <p:spPr>
          <a:xfrm>
            <a:off x="2912240" y="2328389"/>
            <a:ext cx="4021803" cy="289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"/>
          <p:cNvSpPr/>
          <p:nvPr/>
        </p:nvSpPr>
        <p:spPr>
          <a:xfrm>
            <a:off x="3766558" y="1876688"/>
            <a:ext cx="186292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"/>
          <p:cNvSpPr/>
          <p:nvPr/>
        </p:nvSpPr>
        <p:spPr>
          <a:xfrm>
            <a:off x="5971729" y="2760771"/>
            <a:ext cx="2642432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"/>
          <p:cNvSpPr/>
          <p:nvPr/>
        </p:nvSpPr>
        <p:spPr>
          <a:xfrm>
            <a:off x="2987047" y="3631125"/>
            <a:ext cx="145676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"/>
          <p:cNvSpPr/>
          <p:nvPr/>
        </p:nvSpPr>
        <p:spPr>
          <a:xfrm>
            <a:off x="5533466" y="4065527"/>
            <a:ext cx="73060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"/>
          <p:cNvSpPr/>
          <p:nvPr/>
        </p:nvSpPr>
        <p:spPr>
          <a:xfrm>
            <a:off x="2728720" y="4497647"/>
            <a:ext cx="2689314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"/>
          <p:cNvSpPr/>
          <p:nvPr/>
        </p:nvSpPr>
        <p:spPr>
          <a:xfrm>
            <a:off x="3054988" y="2328467"/>
            <a:ext cx="1687570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"/>
          <p:cNvSpPr/>
          <p:nvPr/>
        </p:nvSpPr>
        <p:spPr>
          <a:xfrm>
            <a:off x="277737" y="63783"/>
            <a:ext cx="6977642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3. (p 7) Write ONE word from the box in each gap.</a:t>
            </a:r>
            <a:endParaRPr sz="11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94" name="Google Shape;1194;p10"/>
          <p:cNvSpPr/>
          <p:nvPr/>
        </p:nvSpPr>
        <p:spPr>
          <a:xfrm>
            <a:off x="999623" y="907463"/>
            <a:ext cx="7144755" cy="7911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859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	subjects	has	 wear	    uniforms</a:t>
            </a:r>
            <a:endParaRPr/>
          </a:p>
        </p:txBody>
      </p:sp>
      <p:sp>
        <p:nvSpPr>
          <p:cNvPr id="1195" name="Google Shape;1195;p10"/>
          <p:cNvSpPr txBox="1"/>
          <p:nvPr/>
        </p:nvSpPr>
        <p:spPr>
          <a:xfrm>
            <a:off x="277737" y="1698627"/>
            <a:ext cx="8763713" cy="3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1. Students __________ their uniforms on Monday.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___________ a new friend,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3. - Do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Phong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___________ to the same school?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Yes, they do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4. Students always look smart in their ___________.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5. - What ___________ do you like to study?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I like to study English and history.</a:t>
            </a:r>
            <a:endParaRPr dirty="0"/>
          </a:p>
        </p:txBody>
      </p:sp>
      <p:sp>
        <p:nvSpPr>
          <p:cNvPr id="1196" name="Google Shape;1196;p10"/>
          <p:cNvSpPr txBox="1"/>
          <p:nvPr/>
        </p:nvSpPr>
        <p:spPr>
          <a:xfrm>
            <a:off x="2307266" y="1588529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wear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"/>
          <p:cNvSpPr txBox="1"/>
          <p:nvPr/>
        </p:nvSpPr>
        <p:spPr>
          <a:xfrm>
            <a:off x="1457998" y="2105119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"/>
          <p:cNvSpPr txBox="1"/>
          <p:nvPr/>
        </p:nvSpPr>
        <p:spPr>
          <a:xfrm>
            <a:off x="4659593" y="2604342"/>
            <a:ext cx="1272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"/>
          <p:cNvSpPr txBox="1"/>
          <p:nvPr/>
        </p:nvSpPr>
        <p:spPr>
          <a:xfrm>
            <a:off x="5533466" y="3510057"/>
            <a:ext cx="1823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"/>
          <p:cNvSpPr txBox="1"/>
          <p:nvPr/>
        </p:nvSpPr>
        <p:spPr>
          <a:xfrm>
            <a:off x="1846905" y="4083196"/>
            <a:ext cx="176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"/>
          <p:cNvSpPr/>
          <p:nvPr/>
        </p:nvSpPr>
        <p:spPr>
          <a:xfrm>
            <a:off x="5141539" y="1042549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0"/>
          <p:cNvSpPr/>
          <p:nvPr/>
        </p:nvSpPr>
        <p:spPr>
          <a:xfrm>
            <a:off x="3955873" y="102163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0"/>
          <p:cNvSpPr/>
          <p:nvPr/>
        </p:nvSpPr>
        <p:spPr>
          <a:xfrm>
            <a:off x="1106500" y="106222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0"/>
          <p:cNvSpPr/>
          <p:nvPr/>
        </p:nvSpPr>
        <p:spPr>
          <a:xfrm>
            <a:off x="6317984" y="1042549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0"/>
          <p:cNvSpPr/>
          <p:nvPr/>
        </p:nvSpPr>
        <p:spPr>
          <a:xfrm>
            <a:off x="2282945" y="1090150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"/>
          <p:cNvSpPr txBox="1"/>
          <p:nvPr/>
        </p:nvSpPr>
        <p:spPr>
          <a:xfrm>
            <a:off x="1356443" y="0"/>
            <a:ext cx="718343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11" name="Google Shape;12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07" y="1633318"/>
            <a:ext cx="6286501" cy="32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788" y="887731"/>
            <a:ext cx="1918248" cy="109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1"/>
          <p:cNvSpPr/>
          <p:nvPr/>
        </p:nvSpPr>
        <p:spPr>
          <a:xfrm>
            <a:off x="123894" y="172761"/>
            <a:ext cx="8415986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4. (p 7) Here are the school things that Vy, Phong, and Duy bring to school.</a:t>
            </a:r>
            <a:endParaRPr/>
          </a:p>
        </p:txBody>
      </p:sp>
      <p:sp>
        <p:nvSpPr>
          <p:cNvPr id="1214" name="Google Shape;1214;p11"/>
          <p:cNvSpPr/>
          <p:nvPr/>
        </p:nvSpPr>
        <p:spPr>
          <a:xfrm>
            <a:off x="1705066" y="918221"/>
            <a:ext cx="4046254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30 seconds, look and remember.</a:t>
            </a:r>
            <a:endParaRPr/>
          </a:p>
        </p:txBody>
      </p:sp>
      <p:grpSp>
        <p:nvGrpSpPr>
          <p:cNvPr id="1215" name="Google Shape;1215;p11"/>
          <p:cNvGrpSpPr/>
          <p:nvPr/>
        </p:nvGrpSpPr>
        <p:grpSpPr>
          <a:xfrm>
            <a:off x="7571775" y="4053752"/>
            <a:ext cx="1233024" cy="916987"/>
            <a:chOff x="857931" y="3300057"/>
            <a:chExt cx="1233024" cy="916987"/>
          </a:xfrm>
        </p:grpSpPr>
        <p:sp>
          <p:nvSpPr>
            <p:cNvPr id="1216" name="Google Shape;1216;p11"/>
            <p:cNvSpPr/>
            <p:nvPr/>
          </p:nvSpPr>
          <p:spPr>
            <a:xfrm>
              <a:off x="866968" y="3304883"/>
              <a:ext cx="1128792" cy="907465"/>
            </a:xfrm>
            <a:custGeom>
              <a:avLst/>
              <a:gdLst/>
              <a:ahLst/>
              <a:cxnLst/>
              <a:rect l="l" t="t" r="r" b="b"/>
              <a:pathLst>
                <a:path w="34850" h="28019" extrusionOk="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1400451" y="3499197"/>
              <a:ext cx="209887" cy="594375"/>
            </a:xfrm>
            <a:custGeom>
              <a:avLst/>
              <a:gdLst/>
              <a:ahLst/>
              <a:cxnLst/>
              <a:rect l="l" t="t" r="r" b="b"/>
              <a:pathLst>
                <a:path w="6480" h="18352" extrusionOk="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57931" y="3300057"/>
              <a:ext cx="1139092" cy="916987"/>
            </a:xfrm>
            <a:custGeom>
              <a:avLst/>
              <a:gdLst/>
              <a:ahLst/>
              <a:cxnLst/>
              <a:rect l="l" t="t" r="r" b="b"/>
              <a:pathLst>
                <a:path w="35168" h="28313" extrusionOk="0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901723" y="3337955"/>
              <a:ext cx="1057695" cy="835241"/>
            </a:xfrm>
            <a:custGeom>
              <a:avLst/>
              <a:gdLst/>
              <a:ahLst/>
              <a:cxnLst/>
              <a:rect l="l" t="t" r="r" b="b"/>
              <a:pathLst>
                <a:path w="32655" h="25789" extrusionOk="0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419400" y="3586265"/>
              <a:ext cx="43500" cy="40258"/>
            </a:xfrm>
            <a:custGeom>
              <a:avLst/>
              <a:gdLst/>
              <a:ahLst/>
              <a:cxnLst/>
              <a:rect l="l" t="t" r="r" b="b"/>
              <a:pathLst>
                <a:path w="1343" h="1243" extrusionOk="0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464942" y="3705366"/>
              <a:ext cx="43403" cy="40258"/>
            </a:xfrm>
            <a:custGeom>
              <a:avLst/>
              <a:gdLst/>
              <a:ahLst/>
              <a:cxnLst/>
              <a:rect l="l" t="t" r="r" b="b"/>
              <a:pathLst>
                <a:path w="1340" h="1243" extrusionOk="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506500" y="3824468"/>
              <a:ext cx="43532" cy="40258"/>
            </a:xfrm>
            <a:custGeom>
              <a:avLst/>
              <a:gdLst/>
              <a:ahLst/>
              <a:cxnLst/>
              <a:rect l="l" t="t" r="r" b="b"/>
              <a:pathLst>
                <a:path w="1344" h="1243" extrusionOk="0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441167" y="3645799"/>
              <a:ext cx="45476" cy="40258"/>
            </a:xfrm>
            <a:custGeom>
              <a:avLst/>
              <a:gdLst/>
              <a:ahLst/>
              <a:cxnLst/>
              <a:rect l="l" t="t" r="r" b="b"/>
              <a:pathLst>
                <a:path w="1404" h="1243" extrusionOk="0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486677" y="3764901"/>
              <a:ext cx="43467" cy="40290"/>
            </a:xfrm>
            <a:custGeom>
              <a:avLst/>
              <a:gdLst/>
              <a:ahLst/>
              <a:cxnLst/>
              <a:rect l="l" t="t" r="r" b="b"/>
              <a:pathLst>
                <a:path w="1342" h="1244" extrusionOk="0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530340" y="3884036"/>
              <a:ext cx="41459" cy="40258"/>
            </a:xfrm>
            <a:custGeom>
              <a:avLst/>
              <a:gdLst/>
              <a:ahLst/>
              <a:cxnLst/>
              <a:rect l="l" t="t" r="r" b="b"/>
              <a:pathLst>
                <a:path w="1280" h="1243" extrusionOk="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48375" y="3748414"/>
              <a:ext cx="165772" cy="232639"/>
            </a:xfrm>
            <a:custGeom>
              <a:avLst/>
              <a:gdLst/>
              <a:ahLst/>
              <a:cxnLst/>
              <a:rect l="l" t="t" r="r" b="b"/>
              <a:pathLst>
                <a:path w="5118" h="7183" extrusionOk="0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56408" y="3856503"/>
              <a:ext cx="32001" cy="77892"/>
            </a:xfrm>
            <a:custGeom>
              <a:avLst/>
              <a:gdLst/>
              <a:ahLst/>
              <a:cxnLst/>
              <a:rect l="l" t="t" r="r" b="b"/>
              <a:pathLst>
                <a:path w="988" h="2405" extrusionOk="0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331879" y="3860908"/>
              <a:ext cx="62804" cy="38606"/>
            </a:xfrm>
            <a:custGeom>
              <a:avLst/>
              <a:gdLst/>
              <a:ahLst/>
              <a:cxnLst/>
              <a:rect l="l" t="t" r="r" b="b"/>
              <a:pathLst>
                <a:path w="1939" h="1192" extrusionOk="0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346390" y="3817342"/>
              <a:ext cx="53865" cy="43140"/>
            </a:xfrm>
            <a:custGeom>
              <a:avLst/>
              <a:gdLst/>
              <a:ahLst/>
              <a:cxnLst/>
              <a:rect l="l" t="t" r="r" b="b"/>
              <a:pathLst>
                <a:path w="1663" h="1332" extrusionOk="0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280410" y="3829003"/>
              <a:ext cx="26625" cy="62897"/>
            </a:xfrm>
            <a:custGeom>
              <a:avLst/>
              <a:gdLst/>
              <a:ahLst/>
              <a:cxnLst/>
              <a:rect l="l" t="t" r="r" b="b"/>
              <a:pathLst>
                <a:path w="822" h="1942" extrusionOk="0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305480" y="3911860"/>
              <a:ext cx="54901" cy="28598"/>
            </a:xfrm>
            <a:custGeom>
              <a:avLst/>
              <a:gdLst/>
              <a:ahLst/>
              <a:cxnLst/>
              <a:rect l="l" t="t" r="r" b="b"/>
              <a:pathLst>
                <a:path w="1695" h="883" extrusionOk="0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307391" y="3803317"/>
              <a:ext cx="18495" cy="52306"/>
            </a:xfrm>
            <a:custGeom>
              <a:avLst/>
              <a:gdLst/>
              <a:ahLst/>
              <a:cxnLst/>
              <a:rect l="l" t="t" r="r" b="b"/>
              <a:pathLst>
                <a:path w="571" h="1615" extrusionOk="0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360545" y="3789324"/>
              <a:ext cx="26787" cy="31545"/>
            </a:xfrm>
            <a:custGeom>
              <a:avLst/>
              <a:gdLst/>
              <a:ahLst/>
              <a:cxnLst/>
              <a:rect l="l" t="t" r="r" b="b"/>
              <a:pathLst>
                <a:path w="827" h="974" extrusionOk="0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329968" y="3783461"/>
              <a:ext cx="15644" cy="30703"/>
            </a:xfrm>
            <a:custGeom>
              <a:avLst/>
              <a:gdLst/>
              <a:ahLst/>
              <a:cxnLst/>
              <a:rect l="l" t="t" r="r" b="b"/>
              <a:pathLst>
                <a:path w="483" h="948" extrusionOk="0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447548" y="3369147"/>
              <a:ext cx="222973" cy="121064"/>
            </a:xfrm>
            <a:custGeom>
              <a:avLst/>
              <a:gdLst/>
              <a:ahLst/>
              <a:cxnLst/>
              <a:rect l="l" t="t" r="r" b="b"/>
              <a:pathLst>
                <a:path w="6884" h="3738" extrusionOk="0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466594" y="3491715"/>
              <a:ext cx="75048" cy="43982"/>
            </a:xfrm>
            <a:custGeom>
              <a:avLst/>
              <a:gdLst/>
              <a:ahLst/>
              <a:cxnLst/>
              <a:rect l="l" t="t" r="r" b="b"/>
              <a:pathLst>
                <a:path w="2317" h="1358" extrusionOk="0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612355" y="3447825"/>
              <a:ext cx="81850" cy="43594"/>
            </a:xfrm>
            <a:custGeom>
              <a:avLst/>
              <a:gdLst/>
              <a:ahLst/>
              <a:cxnLst/>
              <a:rect l="l" t="t" r="r" b="b"/>
              <a:pathLst>
                <a:path w="2527" h="1346" extrusionOk="0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502743" y="3341356"/>
              <a:ext cx="456699" cy="681465"/>
            </a:xfrm>
            <a:custGeom>
              <a:avLst/>
              <a:gdLst/>
              <a:ahLst/>
              <a:cxnLst/>
              <a:rect l="l" t="t" r="r" b="b"/>
              <a:pathLst>
                <a:path w="14100" h="21041" extrusionOk="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901723" y="3654707"/>
              <a:ext cx="624447" cy="518491"/>
            </a:xfrm>
            <a:custGeom>
              <a:avLst/>
              <a:gdLst/>
              <a:ahLst/>
              <a:cxnLst/>
              <a:rect l="l" t="t" r="r" b="b"/>
              <a:pathLst>
                <a:path w="19279" h="16009" extrusionOk="0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273996" y="3753726"/>
              <a:ext cx="136103" cy="222567"/>
            </a:xfrm>
            <a:custGeom>
              <a:avLst/>
              <a:gdLst/>
              <a:ahLst/>
              <a:cxnLst/>
              <a:rect l="l" t="t" r="r" b="b"/>
              <a:pathLst>
                <a:path w="4202" h="6872" extrusionOk="0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896994" y="3333128"/>
              <a:ext cx="1063914" cy="844796"/>
            </a:xfrm>
            <a:custGeom>
              <a:avLst/>
              <a:gdLst/>
              <a:ahLst/>
              <a:cxnLst/>
              <a:rect l="l" t="t" r="r" b="b"/>
              <a:pathLst>
                <a:path w="32847" h="26084" extrusionOk="0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477964" y="3514421"/>
              <a:ext cx="329665" cy="73293"/>
            </a:xfrm>
            <a:custGeom>
              <a:avLst/>
              <a:gdLst/>
              <a:ahLst/>
              <a:cxnLst/>
              <a:rect l="l" t="t" r="r" b="b"/>
              <a:pathLst>
                <a:path w="10178" h="2263" extrusionOk="0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499698" y="3573859"/>
              <a:ext cx="329633" cy="73163"/>
            </a:xfrm>
            <a:custGeom>
              <a:avLst/>
              <a:gdLst/>
              <a:ahLst/>
              <a:cxnLst/>
              <a:rect l="l" t="t" r="r" b="b"/>
              <a:pathLst>
                <a:path w="10177" h="2259" extrusionOk="0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521465" y="3633361"/>
              <a:ext cx="329665" cy="73228"/>
            </a:xfrm>
            <a:custGeom>
              <a:avLst/>
              <a:gdLst/>
              <a:ahLst/>
              <a:cxnLst/>
              <a:rect l="l" t="t" r="r" b="b"/>
              <a:pathLst>
                <a:path w="10178" h="2261" extrusionOk="0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543264" y="3692831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564999" y="3752301"/>
              <a:ext cx="329633" cy="73293"/>
            </a:xfrm>
            <a:custGeom>
              <a:avLst/>
              <a:gdLst/>
              <a:ahLst/>
              <a:cxnLst/>
              <a:rect l="l" t="t" r="r" b="b"/>
              <a:pathLst>
                <a:path w="10177" h="2263" extrusionOk="0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586701" y="3811739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416420" y="3581406"/>
              <a:ext cx="53832" cy="49942"/>
            </a:xfrm>
            <a:custGeom>
              <a:avLst/>
              <a:gdLst/>
              <a:ahLst/>
              <a:cxnLst/>
              <a:rect l="l" t="t" r="r" b="b"/>
              <a:pathLst>
                <a:path w="1662" h="1542" extrusionOk="0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435790" y="3640973"/>
              <a:ext cx="56229" cy="49877"/>
            </a:xfrm>
            <a:custGeom>
              <a:avLst/>
              <a:gdLst/>
              <a:ahLst/>
              <a:cxnLst/>
              <a:rect l="l" t="t" r="r" b="b"/>
              <a:pathLst>
                <a:path w="1736" h="1540" extrusionOk="0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457525" y="3700540"/>
              <a:ext cx="56294" cy="49877"/>
            </a:xfrm>
            <a:custGeom>
              <a:avLst/>
              <a:gdLst/>
              <a:ahLst/>
              <a:cxnLst/>
              <a:rect l="l" t="t" r="r" b="b"/>
              <a:pathLst>
                <a:path w="1738" h="1540" extrusionOk="0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479324" y="3760140"/>
              <a:ext cx="56326" cy="49877"/>
            </a:xfrm>
            <a:custGeom>
              <a:avLst/>
              <a:gdLst/>
              <a:ahLst/>
              <a:cxnLst/>
              <a:rect l="l" t="t" r="r" b="b"/>
              <a:pathLst>
                <a:path w="1739" h="1540" extrusionOk="0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503618" y="3819577"/>
              <a:ext cx="51403" cy="49942"/>
            </a:xfrm>
            <a:custGeom>
              <a:avLst/>
              <a:gdLst/>
              <a:ahLst/>
              <a:cxnLst/>
              <a:rect l="l" t="t" r="r" b="b"/>
              <a:pathLst>
                <a:path w="1587" h="1542" extrusionOk="0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522988" y="3879242"/>
              <a:ext cx="56261" cy="49877"/>
            </a:xfrm>
            <a:custGeom>
              <a:avLst/>
              <a:gdLst/>
              <a:ahLst/>
              <a:cxnLst/>
              <a:rect l="l" t="t" r="r" b="b"/>
              <a:pathLst>
                <a:path w="1737" h="1540" extrusionOk="0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66700" y="3590022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988500" y="3649524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10202" y="3709027"/>
              <a:ext cx="371610" cy="175897"/>
            </a:xfrm>
            <a:custGeom>
              <a:avLst/>
              <a:gdLst/>
              <a:ahLst/>
              <a:cxnLst/>
              <a:rect l="l" t="t" r="r" b="b"/>
              <a:pathLst>
                <a:path w="11473" h="5431" extrusionOk="0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32001" y="3824890"/>
              <a:ext cx="146468" cy="119380"/>
            </a:xfrm>
            <a:custGeom>
              <a:avLst/>
              <a:gdLst/>
              <a:ahLst/>
              <a:cxnLst/>
              <a:rect l="l" t="t" r="r" b="b"/>
              <a:pathLst>
                <a:path w="4522" h="3686" extrusionOk="0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53703" y="3884392"/>
              <a:ext cx="146468" cy="119445"/>
            </a:xfrm>
            <a:custGeom>
              <a:avLst/>
              <a:gdLst/>
              <a:ahLst/>
              <a:cxnLst/>
              <a:rect l="l" t="t" r="r" b="b"/>
              <a:pathLst>
                <a:path w="4522" h="3688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75503" y="3943894"/>
              <a:ext cx="146468" cy="119348"/>
            </a:xfrm>
            <a:custGeom>
              <a:avLst/>
              <a:gdLst/>
              <a:ahLst/>
              <a:cxnLst/>
              <a:rect l="l" t="t" r="r" b="b"/>
              <a:pathLst>
                <a:path w="4522" h="3685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097269" y="4003267"/>
              <a:ext cx="146403" cy="119413"/>
            </a:xfrm>
            <a:custGeom>
              <a:avLst/>
              <a:gdLst/>
              <a:ahLst/>
              <a:cxnLst/>
              <a:rect l="l" t="t" r="r" b="b"/>
              <a:pathLst>
                <a:path w="4520" h="3687" extrusionOk="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243516" y="3743620"/>
              <a:ext cx="175683" cy="289188"/>
            </a:xfrm>
            <a:custGeom>
              <a:avLst/>
              <a:gdLst/>
              <a:ahLst/>
              <a:cxnLst/>
              <a:rect l="l" t="t" r="r" b="b"/>
              <a:pathLst>
                <a:path w="5424" h="8929" extrusionOk="0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469574" y="3435840"/>
              <a:ext cx="47063" cy="35043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607075" y="3395222"/>
              <a:ext cx="41621" cy="35756"/>
            </a:xfrm>
            <a:custGeom>
              <a:avLst/>
              <a:gdLst/>
              <a:ahLst/>
              <a:cxnLst/>
              <a:rect l="l" t="t" r="r" b="b"/>
              <a:pathLst>
                <a:path w="1285" h="1104" extrusionOk="0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528073" y="3437266"/>
              <a:ext cx="72003" cy="48257"/>
            </a:xfrm>
            <a:custGeom>
              <a:avLst/>
              <a:gdLst/>
              <a:ahLst/>
              <a:cxnLst/>
              <a:rect l="l" t="t" r="r" b="b"/>
              <a:pathLst>
                <a:path w="2223" h="1490" extrusionOk="0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541839" y="3454336"/>
              <a:ext cx="56553" cy="31189"/>
            </a:xfrm>
            <a:custGeom>
              <a:avLst/>
              <a:gdLst/>
              <a:ahLst/>
              <a:cxnLst/>
              <a:rect l="l" t="t" r="r" b="b"/>
              <a:pathLst>
                <a:path w="1746" h="963" extrusionOk="0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53613" y="3737369"/>
              <a:ext cx="181578" cy="355939"/>
            </a:xfrm>
            <a:custGeom>
              <a:avLst/>
              <a:gdLst/>
              <a:ahLst/>
              <a:cxnLst/>
              <a:rect l="l" t="t" r="r" b="b"/>
              <a:pathLst>
                <a:path w="5606" h="10990" extrusionOk="0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753613" y="3972819"/>
              <a:ext cx="123179" cy="120514"/>
            </a:xfrm>
            <a:custGeom>
              <a:avLst/>
              <a:gdLst/>
              <a:ahLst/>
              <a:cxnLst/>
              <a:rect l="l" t="t" r="r" b="b"/>
              <a:pathLst>
                <a:path w="3803" h="3721" extrusionOk="0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753613" y="3815075"/>
              <a:ext cx="168849" cy="278241"/>
            </a:xfrm>
            <a:custGeom>
              <a:avLst/>
              <a:gdLst/>
              <a:ahLst/>
              <a:cxnLst/>
              <a:rect l="l" t="t" r="r" b="b"/>
              <a:pathLst>
                <a:path w="5213" h="8591" extrusionOk="0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813213" y="3827092"/>
              <a:ext cx="51630" cy="136902"/>
            </a:xfrm>
            <a:custGeom>
              <a:avLst/>
              <a:gdLst/>
              <a:ahLst/>
              <a:cxnLst/>
              <a:rect l="l" t="t" r="r" b="b"/>
              <a:pathLst>
                <a:path w="1594" h="4227" extrusionOk="0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781923" y="3516883"/>
              <a:ext cx="300903" cy="274095"/>
            </a:xfrm>
            <a:custGeom>
              <a:avLst/>
              <a:gdLst/>
              <a:ahLst/>
              <a:cxnLst/>
              <a:rect l="l" t="t" r="r" b="b"/>
              <a:pathLst>
                <a:path w="9290" h="8463" extrusionOk="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823449" y="3552513"/>
              <a:ext cx="219669" cy="202746"/>
            </a:xfrm>
            <a:custGeom>
              <a:avLst/>
              <a:gdLst/>
              <a:ahLst/>
              <a:cxnLst/>
              <a:rect l="l" t="t" r="r" b="b"/>
              <a:pathLst>
                <a:path w="6782" h="6260" extrusionOk="0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865169" y="3567640"/>
              <a:ext cx="177951" cy="187621"/>
            </a:xfrm>
            <a:custGeom>
              <a:avLst/>
              <a:gdLst/>
              <a:ahLst/>
              <a:cxnLst/>
              <a:rect l="l" t="t" r="r" b="b"/>
              <a:pathLst>
                <a:path w="5494" h="5793" extrusionOk="0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863452" y="3581082"/>
              <a:ext cx="100409" cy="80094"/>
            </a:xfrm>
            <a:custGeom>
              <a:avLst/>
              <a:gdLst/>
              <a:ahLst/>
              <a:cxnLst/>
              <a:rect l="l" t="t" r="r" b="b"/>
              <a:pathLst>
                <a:path w="3100" h="2473" extrusionOk="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752285" y="3511992"/>
              <a:ext cx="338670" cy="586084"/>
            </a:xfrm>
            <a:custGeom>
              <a:avLst/>
              <a:gdLst/>
              <a:ahLst/>
              <a:cxnLst/>
              <a:rect l="l" t="t" r="r" b="b"/>
              <a:pathLst>
                <a:path w="10456" h="18096" extrusionOk="0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818720" y="3547752"/>
              <a:ext cx="229289" cy="212332"/>
            </a:xfrm>
            <a:custGeom>
              <a:avLst/>
              <a:gdLst/>
              <a:ahLst/>
              <a:cxnLst/>
              <a:rect l="l" t="t" r="r" b="b"/>
              <a:pathLst>
                <a:path w="7079" h="6556" extrusionOk="0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"/>
          <p:cNvSpPr txBox="1"/>
          <p:nvPr/>
        </p:nvSpPr>
        <p:spPr>
          <a:xfrm>
            <a:off x="1181449" y="254000"/>
            <a:ext cx="7183437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81" name="Google Shape;12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27" y="909824"/>
            <a:ext cx="8013483" cy="414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2"/>
          <p:cNvSpPr txBox="1"/>
          <p:nvPr/>
        </p:nvSpPr>
        <p:spPr>
          <a:xfrm>
            <a:off x="1225108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2"/>
          <p:cNvSpPr txBox="1"/>
          <p:nvPr/>
        </p:nvSpPr>
        <p:spPr>
          <a:xfrm>
            <a:off x="3606659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2"/>
          <p:cNvSpPr txBox="1"/>
          <p:nvPr/>
        </p:nvSpPr>
        <p:spPr>
          <a:xfrm>
            <a:off x="983557" y="4442295"/>
            <a:ext cx="27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rubber</a:t>
            </a:r>
            <a:endParaRPr sz="2400" b="1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2"/>
          <p:cNvSpPr txBox="1"/>
          <p:nvPr/>
        </p:nvSpPr>
        <p:spPr>
          <a:xfrm>
            <a:off x="6291975" y="23305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2"/>
          <p:cNvSpPr txBox="1"/>
          <p:nvPr/>
        </p:nvSpPr>
        <p:spPr>
          <a:xfrm>
            <a:off x="3931360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case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2"/>
          <p:cNvSpPr txBox="1"/>
          <p:nvPr/>
        </p:nvSpPr>
        <p:spPr>
          <a:xfrm>
            <a:off x="6355635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2"/>
          <p:cNvSpPr/>
          <p:nvPr/>
        </p:nvSpPr>
        <p:spPr>
          <a:xfrm>
            <a:off x="1547450" y="221547"/>
            <a:ext cx="6415101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the school things you remember.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13"/>
          <p:cNvPicPr preferRelativeResize="0"/>
          <p:nvPr/>
        </p:nvPicPr>
        <p:blipFill rotWithShape="1">
          <a:blip r:embed="rId3">
            <a:alphaModFix/>
          </a:blip>
          <a:srcRect l="10926" t="21626" r="12061" b="18442"/>
          <a:stretch/>
        </p:blipFill>
        <p:spPr>
          <a:xfrm>
            <a:off x="5156617" y="2221841"/>
            <a:ext cx="3867462" cy="1692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3"/>
          <p:cNvSpPr/>
          <p:nvPr/>
        </p:nvSpPr>
        <p:spPr>
          <a:xfrm>
            <a:off x="235558" y="2363484"/>
            <a:ext cx="4773118" cy="1409700"/>
          </a:xfrm>
          <a:prstGeom prst="roundRect">
            <a:avLst>
              <a:gd name="adj" fmla="val 16667"/>
            </a:avLst>
          </a:prstGeom>
          <a:solidFill>
            <a:srgbClr val="B0D8ED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as many school things as you can.</a:t>
            </a:r>
            <a:endParaRPr/>
          </a:p>
        </p:txBody>
      </p:sp>
      <p:sp>
        <p:nvSpPr>
          <p:cNvPr id="1295" name="Google Shape;1295;p13"/>
          <p:cNvSpPr txBox="1"/>
          <p:nvPr/>
        </p:nvSpPr>
        <p:spPr>
          <a:xfrm>
            <a:off x="1181449" y="448872"/>
            <a:ext cx="7183437" cy="93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54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96" name="Google Shape;1296;p13"/>
          <p:cNvSpPr/>
          <p:nvPr/>
        </p:nvSpPr>
        <p:spPr>
          <a:xfrm>
            <a:off x="2070874" y="229063"/>
            <a:ext cx="5175959" cy="1289801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things races</a:t>
            </a:r>
            <a:endParaRPr/>
          </a:p>
        </p:txBody>
      </p:sp>
      <p:grpSp>
        <p:nvGrpSpPr>
          <p:cNvPr id="1297" name="Google Shape;1297;p13"/>
          <p:cNvGrpSpPr/>
          <p:nvPr/>
        </p:nvGrpSpPr>
        <p:grpSpPr>
          <a:xfrm>
            <a:off x="117707" y="438643"/>
            <a:ext cx="1307072" cy="1057682"/>
            <a:chOff x="6978993" y="1902394"/>
            <a:chExt cx="1307072" cy="1057682"/>
          </a:xfrm>
        </p:grpSpPr>
        <p:sp>
          <p:nvSpPr>
            <p:cNvPr id="1298" name="Google Shape;1298;p13"/>
            <p:cNvSpPr/>
            <p:nvPr/>
          </p:nvSpPr>
          <p:spPr>
            <a:xfrm>
              <a:off x="6978993" y="1907252"/>
              <a:ext cx="1244424" cy="1016579"/>
            </a:xfrm>
            <a:custGeom>
              <a:avLst/>
              <a:gdLst/>
              <a:ahLst/>
              <a:cxnLst/>
              <a:rect l="l" t="t" r="r" b="b"/>
              <a:pathLst>
                <a:path w="38420" h="31388" extrusionOk="0">
                  <a:moveTo>
                    <a:pt x="30191" y="0"/>
                  </a:moveTo>
                  <a:cubicBezTo>
                    <a:pt x="30013" y="0"/>
                    <a:pt x="29831" y="30"/>
                    <a:pt x="29652" y="90"/>
                  </a:cubicBezTo>
                  <a:lnTo>
                    <a:pt x="1384" y="9581"/>
                  </a:lnTo>
                  <a:cubicBezTo>
                    <a:pt x="483" y="9884"/>
                    <a:pt x="0" y="10859"/>
                    <a:pt x="303" y="11760"/>
                  </a:cubicBezTo>
                  <a:lnTo>
                    <a:pt x="6892" y="31387"/>
                  </a:lnTo>
                  <a:lnTo>
                    <a:pt x="38419" y="20802"/>
                  </a:lnTo>
                  <a:lnTo>
                    <a:pt x="31830" y="1175"/>
                  </a:lnTo>
                  <a:cubicBezTo>
                    <a:pt x="31610" y="522"/>
                    <a:pt x="31039" y="87"/>
                    <a:pt x="30398" y="13"/>
                  </a:cubicBezTo>
                  <a:cubicBezTo>
                    <a:pt x="30329" y="5"/>
                    <a:pt x="30261" y="0"/>
                    <a:pt x="30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186620" y="1907608"/>
              <a:ext cx="1036804" cy="1016223"/>
            </a:xfrm>
            <a:custGeom>
              <a:avLst/>
              <a:gdLst/>
              <a:ahLst/>
              <a:cxnLst/>
              <a:rect l="l" t="t" r="r" b="b"/>
              <a:pathLst>
                <a:path w="32010" h="31377" extrusionOk="0">
                  <a:moveTo>
                    <a:pt x="23988" y="1"/>
                  </a:moveTo>
                  <a:cubicBezTo>
                    <a:pt x="23133" y="630"/>
                    <a:pt x="22515" y="1316"/>
                    <a:pt x="22317" y="2768"/>
                  </a:cubicBezTo>
                  <a:cubicBezTo>
                    <a:pt x="21922" y="5664"/>
                    <a:pt x="23202" y="8625"/>
                    <a:pt x="24290" y="11233"/>
                  </a:cubicBezTo>
                  <a:cubicBezTo>
                    <a:pt x="25413" y="13927"/>
                    <a:pt x="25978" y="17250"/>
                    <a:pt x="23065" y="19070"/>
                  </a:cubicBezTo>
                  <a:cubicBezTo>
                    <a:pt x="22187" y="19621"/>
                    <a:pt x="21193" y="19960"/>
                    <a:pt x="20212" y="20295"/>
                  </a:cubicBezTo>
                  <a:cubicBezTo>
                    <a:pt x="5191" y="25423"/>
                    <a:pt x="8716" y="24170"/>
                    <a:pt x="5083" y="25643"/>
                  </a:cubicBezTo>
                  <a:cubicBezTo>
                    <a:pt x="3810" y="26160"/>
                    <a:pt x="2545" y="26761"/>
                    <a:pt x="1528" y="27678"/>
                  </a:cubicBezTo>
                  <a:cubicBezTo>
                    <a:pt x="845" y="28297"/>
                    <a:pt x="284" y="29085"/>
                    <a:pt x="0" y="29945"/>
                  </a:cubicBezTo>
                  <a:lnTo>
                    <a:pt x="482" y="31376"/>
                  </a:lnTo>
                  <a:lnTo>
                    <a:pt x="32009" y="20791"/>
                  </a:lnTo>
                  <a:lnTo>
                    <a:pt x="25420" y="1164"/>
                  </a:lnTo>
                  <a:cubicBezTo>
                    <a:pt x="25200" y="511"/>
                    <a:pt x="24629" y="76"/>
                    <a:pt x="239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044293" y="2216781"/>
              <a:ext cx="159294" cy="163330"/>
            </a:xfrm>
            <a:custGeom>
              <a:avLst/>
              <a:gdLst/>
              <a:ahLst/>
              <a:cxnLst/>
              <a:rect l="l" t="t" r="r" b="b"/>
              <a:pathLst>
                <a:path w="4918" h="5043" extrusionOk="0">
                  <a:moveTo>
                    <a:pt x="4711" y="1"/>
                  </a:moveTo>
                  <a:cubicBezTo>
                    <a:pt x="4701" y="1"/>
                    <a:pt x="4690" y="2"/>
                    <a:pt x="4678" y="4"/>
                  </a:cubicBezTo>
                  <a:cubicBezTo>
                    <a:pt x="3565" y="218"/>
                    <a:pt x="1921" y="684"/>
                    <a:pt x="879" y="1030"/>
                  </a:cubicBezTo>
                  <a:cubicBezTo>
                    <a:pt x="430" y="1179"/>
                    <a:pt x="90" y="1607"/>
                    <a:pt x="44" y="2077"/>
                  </a:cubicBezTo>
                  <a:cubicBezTo>
                    <a:pt x="0" y="2439"/>
                    <a:pt x="149" y="2755"/>
                    <a:pt x="320" y="3178"/>
                  </a:cubicBezTo>
                  <a:cubicBezTo>
                    <a:pt x="567" y="3786"/>
                    <a:pt x="822" y="4389"/>
                    <a:pt x="1149" y="4970"/>
                  </a:cubicBezTo>
                  <a:cubicBezTo>
                    <a:pt x="1173" y="5013"/>
                    <a:pt x="1222" y="5042"/>
                    <a:pt x="1274" y="5042"/>
                  </a:cubicBezTo>
                  <a:cubicBezTo>
                    <a:pt x="1280" y="5042"/>
                    <a:pt x="1285" y="5042"/>
                    <a:pt x="1291" y="5041"/>
                  </a:cubicBezTo>
                  <a:cubicBezTo>
                    <a:pt x="1369" y="5030"/>
                    <a:pt x="1424" y="4959"/>
                    <a:pt x="1413" y="4881"/>
                  </a:cubicBezTo>
                  <a:cubicBezTo>
                    <a:pt x="1251" y="3702"/>
                    <a:pt x="817" y="2389"/>
                    <a:pt x="811" y="2304"/>
                  </a:cubicBezTo>
                  <a:cubicBezTo>
                    <a:pt x="780" y="2084"/>
                    <a:pt x="910" y="1837"/>
                    <a:pt x="1136" y="1757"/>
                  </a:cubicBezTo>
                  <a:cubicBezTo>
                    <a:pt x="2286" y="1351"/>
                    <a:pt x="3669" y="829"/>
                    <a:pt x="4772" y="286"/>
                  </a:cubicBezTo>
                  <a:cubicBezTo>
                    <a:pt x="4918" y="213"/>
                    <a:pt x="4858" y="1"/>
                    <a:pt x="47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386539" y="2192067"/>
              <a:ext cx="93931" cy="56225"/>
            </a:xfrm>
            <a:custGeom>
              <a:avLst/>
              <a:gdLst/>
              <a:ahLst/>
              <a:cxnLst/>
              <a:rect l="l" t="t" r="r" b="b"/>
              <a:pathLst>
                <a:path w="2900" h="1736" extrusionOk="0">
                  <a:moveTo>
                    <a:pt x="1762" y="0"/>
                  </a:moveTo>
                  <a:cubicBezTo>
                    <a:pt x="1159" y="0"/>
                    <a:pt x="462" y="319"/>
                    <a:pt x="227" y="861"/>
                  </a:cubicBezTo>
                  <a:cubicBezTo>
                    <a:pt x="0" y="1386"/>
                    <a:pt x="440" y="1735"/>
                    <a:pt x="1051" y="1735"/>
                  </a:cubicBezTo>
                  <a:cubicBezTo>
                    <a:pt x="1396" y="1735"/>
                    <a:pt x="1795" y="1624"/>
                    <a:pt x="2160" y="1372"/>
                  </a:cubicBezTo>
                  <a:cubicBezTo>
                    <a:pt x="2899" y="859"/>
                    <a:pt x="2699" y="158"/>
                    <a:pt x="2059" y="29"/>
                  </a:cubicBezTo>
                  <a:cubicBezTo>
                    <a:pt x="1964" y="10"/>
                    <a:pt x="1865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568546" y="2130589"/>
              <a:ext cx="102547" cy="55836"/>
            </a:xfrm>
            <a:custGeom>
              <a:avLst/>
              <a:gdLst/>
              <a:ahLst/>
              <a:cxnLst/>
              <a:rect l="l" t="t" r="r" b="b"/>
              <a:pathLst>
                <a:path w="3166" h="1724" extrusionOk="0">
                  <a:moveTo>
                    <a:pt x="1773" y="1"/>
                  </a:moveTo>
                  <a:cubicBezTo>
                    <a:pt x="1268" y="1"/>
                    <a:pt x="726" y="244"/>
                    <a:pt x="421" y="591"/>
                  </a:cubicBezTo>
                  <a:cubicBezTo>
                    <a:pt x="1" y="1069"/>
                    <a:pt x="240" y="1724"/>
                    <a:pt x="1081" y="1724"/>
                  </a:cubicBezTo>
                  <a:cubicBezTo>
                    <a:pt x="1104" y="1724"/>
                    <a:pt x="1127" y="1723"/>
                    <a:pt x="1151" y="1722"/>
                  </a:cubicBezTo>
                  <a:cubicBezTo>
                    <a:pt x="2382" y="1671"/>
                    <a:pt x="3165" y="589"/>
                    <a:pt x="2385" y="149"/>
                  </a:cubicBezTo>
                  <a:cubicBezTo>
                    <a:pt x="2203" y="46"/>
                    <a:pt x="1991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468165" y="2123722"/>
              <a:ext cx="83858" cy="63026"/>
            </a:xfrm>
            <a:custGeom>
              <a:avLst/>
              <a:gdLst/>
              <a:ahLst/>
              <a:cxnLst/>
              <a:rect l="l" t="t" r="r" b="b"/>
              <a:pathLst>
                <a:path w="2589" h="1946" extrusionOk="0">
                  <a:moveTo>
                    <a:pt x="2239" y="1"/>
                  </a:moveTo>
                  <a:cubicBezTo>
                    <a:pt x="2222" y="1"/>
                    <a:pt x="2206" y="3"/>
                    <a:pt x="2190" y="9"/>
                  </a:cubicBezTo>
                  <a:cubicBezTo>
                    <a:pt x="2113" y="36"/>
                    <a:pt x="2070" y="120"/>
                    <a:pt x="2097" y="198"/>
                  </a:cubicBezTo>
                  <a:cubicBezTo>
                    <a:pt x="2268" y="689"/>
                    <a:pt x="2163" y="1341"/>
                    <a:pt x="1635" y="1578"/>
                  </a:cubicBezTo>
                  <a:cubicBezTo>
                    <a:pt x="1519" y="1629"/>
                    <a:pt x="1409" y="1649"/>
                    <a:pt x="1309" y="1649"/>
                  </a:cubicBezTo>
                  <a:cubicBezTo>
                    <a:pt x="1171" y="1649"/>
                    <a:pt x="1052" y="1612"/>
                    <a:pt x="962" y="1571"/>
                  </a:cubicBezTo>
                  <a:cubicBezTo>
                    <a:pt x="665" y="1436"/>
                    <a:pt x="409" y="1135"/>
                    <a:pt x="307" y="801"/>
                  </a:cubicBezTo>
                  <a:cubicBezTo>
                    <a:pt x="288" y="737"/>
                    <a:pt x="229" y="695"/>
                    <a:pt x="165" y="695"/>
                  </a:cubicBezTo>
                  <a:cubicBezTo>
                    <a:pt x="151" y="695"/>
                    <a:pt x="137" y="697"/>
                    <a:pt x="122" y="702"/>
                  </a:cubicBezTo>
                  <a:cubicBezTo>
                    <a:pt x="44" y="724"/>
                    <a:pt x="0" y="808"/>
                    <a:pt x="24" y="886"/>
                  </a:cubicBezTo>
                  <a:cubicBezTo>
                    <a:pt x="154" y="1307"/>
                    <a:pt x="466" y="1670"/>
                    <a:pt x="841" y="1840"/>
                  </a:cubicBezTo>
                  <a:cubicBezTo>
                    <a:pt x="996" y="1911"/>
                    <a:pt x="1153" y="1945"/>
                    <a:pt x="1309" y="1945"/>
                  </a:cubicBezTo>
                  <a:cubicBezTo>
                    <a:pt x="1460" y="1945"/>
                    <a:pt x="1610" y="1913"/>
                    <a:pt x="1757" y="1847"/>
                  </a:cubicBezTo>
                  <a:cubicBezTo>
                    <a:pt x="2445" y="1539"/>
                    <a:pt x="2589" y="717"/>
                    <a:pt x="2378" y="101"/>
                  </a:cubicBezTo>
                  <a:cubicBezTo>
                    <a:pt x="2357" y="39"/>
                    <a:pt x="2300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559444" y="2069467"/>
              <a:ext cx="58010" cy="56646"/>
            </a:xfrm>
            <a:custGeom>
              <a:avLst/>
              <a:gdLst/>
              <a:ahLst/>
              <a:cxnLst/>
              <a:rect l="l" t="t" r="r" b="b"/>
              <a:pathLst>
                <a:path w="1791" h="1749" extrusionOk="0">
                  <a:moveTo>
                    <a:pt x="1175" y="1"/>
                  </a:moveTo>
                  <a:cubicBezTo>
                    <a:pt x="1119" y="1"/>
                    <a:pt x="1066" y="33"/>
                    <a:pt x="1040" y="87"/>
                  </a:cubicBezTo>
                  <a:lnTo>
                    <a:pt x="861" y="477"/>
                  </a:lnTo>
                  <a:cubicBezTo>
                    <a:pt x="810" y="462"/>
                    <a:pt x="757" y="455"/>
                    <a:pt x="701" y="455"/>
                  </a:cubicBezTo>
                  <a:cubicBezTo>
                    <a:pt x="682" y="455"/>
                    <a:pt x="662" y="455"/>
                    <a:pt x="642" y="457"/>
                  </a:cubicBezTo>
                  <a:cubicBezTo>
                    <a:pt x="331" y="488"/>
                    <a:pt x="40" y="745"/>
                    <a:pt x="22" y="1115"/>
                  </a:cubicBezTo>
                  <a:cubicBezTo>
                    <a:pt x="1" y="1515"/>
                    <a:pt x="313" y="1749"/>
                    <a:pt x="641" y="1749"/>
                  </a:cubicBezTo>
                  <a:cubicBezTo>
                    <a:pt x="847" y="1749"/>
                    <a:pt x="1060" y="1656"/>
                    <a:pt x="1202" y="1455"/>
                  </a:cubicBezTo>
                  <a:cubicBezTo>
                    <a:pt x="1318" y="1288"/>
                    <a:pt x="1337" y="1089"/>
                    <a:pt x="1286" y="912"/>
                  </a:cubicBezTo>
                  <a:lnTo>
                    <a:pt x="1704" y="638"/>
                  </a:lnTo>
                  <a:cubicBezTo>
                    <a:pt x="1772" y="592"/>
                    <a:pt x="1791" y="500"/>
                    <a:pt x="1747" y="433"/>
                  </a:cubicBezTo>
                  <a:cubicBezTo>
                    <a:pt x="1718" y="389"/>
                    <a:pt x="1671" y="366"/>
                    <a:pt x="1623" y="366"/>
                  </a:cubicBezTo>
                  <a:cubicBezTo>
                    <a:pt x="1595" y="366"/>
                    <a:pt x="1567" y="374"/>
                    <a:pt x="1542" y="390"/>
                  </a:cubicBezTo>
                  <a:lnTo>
                    <a:pt x="1144" y="653"/>
                  </a:lnTo>
                  <a:cubicBezTo>
                    <a:pt x="1136" y="645"/>
                    <a:pt x="1126" y="635"/>
                    <a:pt x="1118" y="628"/>
                  </a:cubicBezTo>
                  <a:lnTo>
                    <a:pt x="1310" y="212"/>
                  </a:lnTo>
                  <a:cubicBezTo>
                    <a:pt x="1344" y="136"/>
                    <a:pt x="1311" y="50"/>
                    <a:pt x="1237" y="14"/>
                  </a:cubicBezTo>
                  <a:cubicBezTo>
                    <a:pt x="1217" y="5"/>
                    <a:pt x="1196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386150" y="2136451"/>
              <a:ext cx="70060" cy="41067"/>
            </a:xfrm>
            <a:custGeom>
              <a:avLst/>
              <a:gdLst/>
              <a:ahLst/>
              <a:cxnLst/>
              <a:rect l="l" t="t" r="r" b="b"/>
              <a:pathLst>
                <a:path w="2163" h="1268" extrusionOk="0">
                  <a:moveTo>
                    <a:pt x="1258" y="1"/>
                  </a:moveTo>
                  <a:cubicBezTo>
                    <a:pt x="1131" y="1"/>
                    <a:pt x="1006" y="35"/>
                    <a:pt x="901" y="100"/>
                  </a:cubicBezTo>
                  <a:cubicBezTo>
                    <a:pt x="833" y="141"/>
                    <a:pt x="782" y="192"/>
                    <a:pt x="739" y="248"/>
                  </a:cubicBezTo>
                  <a:lnTo>
                    <a:pt x="360" y="46"/>
                  </a:lnTo>
                  <a:cubicBezTo>
                    <a:pt x="337" y="34"/>
                    <a:pt x="313" y="28"/>
                    <a:pt x="289" y="28"/>
                  </a:cubicBezTo>
                  <a:cubicBezTo>
                    <a:pt x="236" y="28"/>
                    <a:pt x="186" y="57"/>
                    <a:pt x="158" y="106"/>
                  </a:cubicBezTo>
                  <a:cubicBezTo>
                    <a:pt x="120" y="178"/>
                    <a:pt x="149" y="268"/>
                    <a:pt x="220" y="306"/>
                  </a:cubicBezTo>
                  <a:lnTo>
                    <a:pt x="624" y="523"/>
                  </a:lnTo>
                  <a:cubicBezTo>
                    <a:pt x="621" y="536"/>
                    <a:pt x="620" y="546"/>
                    <a:pt x="620" y="559"/>
                  </a:cubicBezTo>
                  <a:lnTo>
                    <a:pt x="144" y="590"/>
                  </a:lnTo>
                  <a:cubicBezTo>
                    <a:pt x="63" y="596"/>
                    <a:pt x="1" y="667"/>
                    <a:pt x="7" y="749"/>
                  </a:cubicBezTo>
                  <a:cubicBezTo>
                    <a:pt x="12" y="824"/>
                    <a:pt x="76" y="885"/>
                    <a:pt x="154" y="885"/>
                  </a:cubicBezTo>
                  <a:lnTo>
                    <a:pt x="164" y="885"/>
                  </a:lnTo>
                  <a:lnTo>
                    <a:pt x="663" y="851"/>
                  </a:lnTo>
                  <a:cubicBezTo>
                    <a:pt x="729" y="1023"/>
                    <a:pt x="864" y="1171"/>
                    <a:pt x="1057" y="1233"/>
                  </a:cubicBezTo>
                  <a:cubicBezTo>
                    <a:pt x="1130" y="1256"/>
                    <a:pt x="1202" y="1267"/>
                    <a:pt x="1271" y="1267"/>
                  </a:cubicBezTo>
                  <a:cubicBezTo>
                    <a:pt x="1780" y="1267"/>
                    <a:pt x="2162" y="689"/>
                    <a:pt x="1791" y="249"/>
                  </a:cubicBezTo>
                  <a:cubicBezTo>
                    <a:pt x="1647" y="80"/>
                    <a:pt x="1450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189924" y="2392665"/>
              <a:ext cx="602843" cy="301592"/>
            </a:xfrm>
            <a:custGeom>
              <a:avLst/>
              <a:gdLst/>
              <a:ahLst/>
              <a:cxnLst/>
              <a:rect l="l" t="t" r="r" b="b"/>
              <a:pathLst>
                <a:path w="18612" h="9312" extrusionOk="0">
                  <a:moveTo>
                    <a:pt x="344" y="321"/>
                  </a:moveTo>
                  <a:lnTo>
                    <a:pt x="6816" y="1658"/>
                  </a:lnTo>
                  <a:lnTo>
                    <a:pt x="6692" y="1900"/>
                  </a:lnTo>
                  <a:cubicBezTo>
                    <a:pt x="6655" y="1972"/>
                    <a:pt x="6684" y="2062"/>
                    <a:pt x="6756" y="2099"/>
                  </a:cubicBezTo>
                  <a:cubicBezTo>
                    <a:pt x="6777" y="2110"/>
                    <a:pt x="6801" y="2114"/>
                    <a:pt x="6824" y="2114"/>
                  </a:cubicBezTo>
                  <a:cubicBezTo>
                    <a:pt x="6877" y="2114"/>
                    <a:pt x="6931" y="2084"/>
                    <a:pt x="6955" y="2033"/>
                  </a:cubicBezTo>
                  <a:lnTo>
                    <a:pt x="7104" y="1741"/>
                  </a:lnTo>
                  <a:cubicBezTo>
                    <a:pt x="7108" y="1734"/>
                    <a:pt x="7108" y="1725"/>
                    <a:pt x="7110" y="1720"/>
                  </a:cubicBezTo>
                  <a:lnTo>
                    <a:pt x="18136" y="3997"/>
                  </a:lnTo>
                  <a:lnTo>
                    <a:pt x="6299" y="7971"/>
                  </a:lnTo>
                  <a:lnTo>
                    <a:pt x="5355" y="5158"/>
                  </a:lnTo>
                  <a:cubicBezTo>
                    <a:pt x="5365" y="5107"/>
                    <a:pt x="5348" y="5053"/>
                    <a:pt x="5308" y="5018"/>
                  </a:cubicBezTo>
                  <a:lnTo>
                    <a:pt x="5272" y="4914"/>
                  </a:lnTo>
                  <a:lnTo>
                    <a:pt x="2231" y="5936"/>
                  </a:lnTo>
                  <a:lnTo>
                    <a:pt x="344" y="321"/>
                  </a:lnTo>
                  <a:close/>
                  <a:moveTo>
                    <a:pt x="4939" y="5337"/>
                  </a:moveTo>
                  <a:lnTo>
                    <a:pt x="4800" y="5611"/>
                  </a:lnTo>
                  <a:cubicBezTo>
                    <a:pt x="4765" y="5688"/>
                    <a:pt x="4794" y="5776"/>
                    <a:pt x="4866" y="5813"/>
                  </a:cubicBezTo>
                  <a:cubicBezTo>
                    <a:pt x="4888" y="5824"/>
                    <a:pt x="4910" y="5830"/>
                    <a:pt x="4934" y="5830"/>
                  </a:cubicBezTo>
                  <a:cubicBezTo>
                    <a:pt x="4987" y="5830"/>
                    <a:pt x="5041" y="5799"/>
                    <a:pt x="5065" y="5747"/>
                  </a:cubicBezTo>
                  <a:lnTo>
                    <a:pt x="5172" y="5540"/>
                  </a:lnTo>
                  <a:lnTo>
                    <a:pt x="6008" y="8030"/>
                  </a:lnTo>
                  <a:lnTo>
                    <a:pt x="3462" y="8884"/>
                  </a:lnTo>
                  <a:cubicBezTo>
                    <a:pt x="3482" y="8816"/>
                    <a:pt x="3454" y="8745"/>
                    <a:pt x="3390" y="8712"/>
                  </a:cubicBezTo>
                  <a:cubicBezTo>
                    <a:pt x="3369" y="8701"/>
                    <a:pt x="3346" y="8696"/>
                    <a:pt x="3324" y="8696"/>
                  </a:cubicBezTo>
                  <a:cubicBezTo>
                    <a:pt x="3277" y="8696"/>
                    <a:pt x="3231" y="8720"/>
                    <a:pt x="3204" y="8762"/>
                  </a:cubicBezTo>
                  <a:lnTo>
                    <a:pt x="2346" y="6209"/>
                  </a:lnTo>
                  <a:lnTo>
                    <a:pt x="4939" y="5337"/>
                  </a:lnTo>
                  <a:close/>
                  <a:moveTo>
                    <a:pt x="227" y="0"/>
                  </a:moveTo>
                  <a:cubicBezTo>
                    <a:pt x="168" y="0"/>
                    <a:pt x="112" y="24"/>
                    <a:pt x="72" y="70"/>
                  </a:cubicBezTo>
                  <a:cubicBezTo>
                    <a:pt x="18" y="131"/>
                    <a:pt x="1" y="219"/>
                    <a:pt x="26" y="301"/>
                  </a:cubicBezTo>
                  <a:lnTo>
                    <a:pt x="2998" y="9148"/>
                  </a:lnTo>
                  <a:cubicBezTo>
                    <a:pt x="3015" y="9203"/>
                    <a:pt x="3053" y="9249"/>
                    <a:pt x="3100" y="9280"/>
                  </a:cubicBezTo>
                  <a:cubicBezTo>
                    <a:pt x="3136" y="9301"/>
                    <a:pt x="3175" y="9311"/>
                    <a:pt x="3214" y="9311"/>
                  </a:cubicBezTo>
                  <a:cubicBezTo>
                    <a:pt x="3236" y="9311"/>
                    <a:pt x="3259" y="9308"/>
                    <a:pt x="3280" y="9301"/>
                  </a:cubicBezTo>
                  <a:lnTo>
                    <a:pt x="18459" y="4204"/>
                  </a:lnTo>
                  <a:cubicBezTo>
                    <a:pt x="18553" y="4171"/>
                    <a:pt x="18611" y="4081"/>
                    <a:pt x="18604" y="3978"/>
                  </a:cubicBezTo>
                  <a:cubicBezTo>
                    <a:pt x="18597" y="3868"/>
                    <a:pt x="18522" y="3778"/>
                    <a:pt x="18419" y="3757"/>
                  </a:cubicBezTo>
                  <a:lnTo>
                    <a:pt x="270" y="4"/>
                  </a:lnTo>
                  <a:cubicBezTo>
                    <a:pt x="256" y="2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303423" y="2634270"/>
              <a:ext cx="20049" cy="27400"/>
            </a:xfrm>
            <a:custGeom>
              <a:avLst/>
              <a:gdLst/>
              <a:ahLst/>
              <a:cxnLst/>
              <a:rect l="l" t="t" r="r" b="b"/>
              <a:pathLst>
                <a:path w="619" h="846" extrusionOk="0">
                  <a:moveTo>
                    <a:pt x="449" y="1"/>
                  </a:moveTo>
                  <a:cubicBezTo>
                    <a:pt x="396" y="1"/>
                    <a:pt x="345" y="30"/>
                    <a:pt x="319" y="82"/>
                  </a:cubicBezTo>
                  <a:lnTo>
                    <a:pt x="39" y="631"/>
                  </a:lnTo>
                  <a:cubicBezTo>
                    <a:pt x="1" y="703"/>
                    <a:pt x="29" y="793"/>
                    <a:pt x="103" y="830"/>
                  </a:cubicBezTo>
                  <a:cubicBezTo>
                    <a:pt x="124" y="841"/>
                    <a:pt x="147" y="845"/>
                    <a:pt x="170" y="845"/>
                  </a:cubicBezTo>
                  <a:cubicBezTo>
                    <a:pt x="224" y="845"/>
                    <a:pt x="276" y="816"/>
                    <a:pt x="300" y="765"/>
                  </a:cubicBezTo>
                  <a:lnTo>
                    <a:pt x="581" y="214"/>
                  </a:lnTo>
                  <a:cubicBezTo>
                    <a:pt x="618" y="143"/>
                    <a:pt x="590" y="53"/>
                    <a:pt x="518" y="18"/>
                  </a:cubicBezTo>
                  <a:cubicBezTo>
                    <a:pt x="496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323862" y="2594169"/>
              <a:ext cx="20017" cy="27400"/>
            </a:xfrm>
            <a:custGeom>
              <a:avLst/>
              <a:gdLst/>
              <a:ahLst/>
              <a:cxnLst/>
              <a:rect l="l" t="t" r="r" b="b"/>
              <a:pathLst>
                <a:path w="618" h="846" extrusionOk="0">
                  <a:moveTo>
                    <a:pt x="450" y="0"/>
                  </a:moveTo>
                  <a:cubicBezTo>
                    <a:pt x="396" y="0"/>
                    <a:pt x="344" y="29"/>
                    <a:pt x="318" y="80"/>
                  </a:cubicBezTo>
                  <a:lnTo>
                    <a:pt x="37" y="631"/>
                  </a:lnTo>
                  <a:cubicBezTo>
                    <a:pt x="0" y="703"/>
                    <a:pt x="28" y="791"/>
                    <a:pt x="101" y="830"/>
                  </a:cubicBezTo>
                  <a:cubicBezTo>
                    <a:pt x="122" y="840"/>
                    <a:pt x="146" y="845"/>
                    <a:pt x="169" y="845"/>
                  </a:cubicBezTo>
                  <a:cubicBezTo>
                    <a:pt x="222" y="845"/>
                    <a:pt x="276" y="816"/>
                    <a:pt x="300" y="763"/>
                  </a:cubicBezTo>
                  <a:lnTo>
                    <a:pt x="581" y="214"/>
                  </a:lnTo>
                  <a:cubicBezTo>
                    <a:pt x="618" y="143"/>
                    <a:pt x="589" y="53"/>
                    <a:pt x="517" y="16"/>
                  </a:cubicBezTo>
                  <a:cubicBezTo>
                    <a:pt x="495" y="5"/>
                    <a:pt x="472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7364675" y="2513904"/>
              <a:ext cx="20017" cy="27465"/>
            </a:xfrm>
            <a:custGeom>
              <a:avLst/>
              <a:gdLst/>
              <a:ahLst/>
              <a:cxnLst/>
              <a:rect l="l" t="t" r="r" b="b"/>
              <a:pathLst>
                <a:path w="618" h="848" extrusionOk="0">
                  <a:moveTo>
                    <a:pt x="449" y="1"/>
                  </a:moveTo>
                  <a:cubicBezTo>
                    <a:pt x="395" y="1"/>
                    <a:pt x="343" y="30"/>
                    <a:pt x="317" y="81"/>
                  </a:cubicBezTo>
                  <a:lnTo>
                    <a:pt x="38" y="632"/>
                  </a:lnTo>
                  <a:cubicBezTo>
                    <a:pt x="1" y="705"/>
                    <a:pt x="29" y="795"/>
                    <a:pt x="102" y="832"/>
                  </a:cubicBezTo>
                  <a:cubicBezTo>
                    <a:pt x="123" y="842"/>
                    <a:pt x="146" y="847"/>
                    <a:pt x="168" y="847"/>
                  </a:cubicBezTo>
                  <a:cubicBezTo>
                    <a:pt x="222" y="847"/>
                    <a:pt x="275" y="817"/>
                    <a:pt x="300" y="766"/>
                  </a:cubicBezTo>
                  <a:lnTo>
                    <a:pt x="580" y="216"/>
                  </a:lnTo>
                  <a:cubicBezTo>
                    <a:pt x="617" y="143"/>
                    <a:pt x="589" y="54"/>
                    <a:pt x="516" y="17"/>
                  </a:cubicBezTo>
                  <a:cubicBezTo>
                    <a:pt x="495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385049" y="2473837"/>
              <a:ext cx="20049" cy="27465"/>
            </a:xfrm>
            <a:custGeom>
              <a:avLst/>
              <a:gdLst/>
              <a:ahLst/>
              <a:cxnLst/>
              <a:rect l="l" t="t" r="r" b="b"/>
              <a:pathLst>
                <a:path w="619" h="848" extrusionOk="0">
                  <a:moveTo>
                    <a:pt x="450" y="1"/>
                  </a:moveTo>
                  <a:cubicBezTo>
                    <a:pt x="397" y="1"/>
                    <a:pt x="345" y="30"/>
                    <a:pt x="319" y="81"/>
                  </a:cubicBezTo>
                  <a:lnTo>
                    <a:pt x="38" y="630"/>
                  </a:lnTo>
                  <a:cubicBezTo>
                    <a:pt x="1" y="706"/>
                    <a:pt x="29" y="794"/>
                    <a:pt x="103" y="832"/>
                  </a:cubicBezTo>
                  <a:cubicBezTo>
                    <a:pt x="124" y="842"/>
                    <a:pt x="147" y="848"/>
                    <a:pt x="170" y="848"/>
                  </a:cubicBezTo>
                  <a:cubicBezTo>
                    <a:pt x="224" y="848"/>
                    <a:pt x="276" y="818"/>
                    <a:pt x="300" y="765"/>
                  </a:cubicBezTo>
                  <a:lnTo>
                    <a:pt x="582" y="216"/>
                  </a:lnTo>
                  <a:cubicBezTo>
                    <a:pt x="618" y="142"/>
                    <a:pt x="590" y="54"/>
                    <a:pt x="518" y="17"/>
                  </a:cubicBezTo>
                  <a:cubicBezTo>
                    <a:pt x="496" y="6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155978" y="2297176"/>
              <a:ext cx="49427" cy="76273"/>
            </a:xfrm>
            <a:custGeom>
              <a:avLst/>
              <a:gdLst/>
              <a:ahLst/>
              <a:cxnLst/>
              <a:rect l="l" t="t" r="r" b="b"/>
              <a:pathLst>
                <a:path w="1526" h="2355" extrusionOk="0">
                  <a:moveTo>
                    <a:pt x="401" y="679"/>
                  </a:moveTo>
                  <a:cubicBezTo>
                    <a:pt x="431" y="679"/>
                    <a:pt x="521" y="842"/>
                    <a:pt x="718" y="1261"/>
                  </a:cubicBezTo>
                  <a:cubicBezTo>
                    <a:pt x="645" y="1286"/>
                    <a:pt x="569" y="1314"/>
                    <a:pt x="499" y="1334"/>
                  </a:cubicBezTo>
                  <a:cubicBezTo>
                    <a:pt x="430" y="971"/>
                    <a:pt x="361" y="679"/>
                    <a:pt x="401" y="679"/>
                  </a:cubicBezTo>
                  <a:close/>
                  <a:moveTo>
                    <a:pt x="360" y="1"/>
                  </a:moveTo>
                  <a:cubicBezTo>
                    <a:pt x="107" y="113"/>
                    <a:pt x="55" y="110"/>
                    <a:pt x="1" y="138"/>
                  </a:cubicBezTo>
                  <a:cubicBezTo>
                    <a:pt x="35" y="1179"/>
                    <a:pt x="238" y="2265"/>
                    <a:pt x="242" y="2353"/>
                  </a:cubicBezTo>
                  <a:cubicBezTo>
                    <a:pt x="247" y="2355"/>
                    <a:pt x="247" y="2355"/>
                    <a:pt x="249" y="2355"/>
                  </a:cubicBezTo>
                  <a:cubicBezTo>
                    <a:pt x="518" y="2261"/>
                    <a:pt x="634" y="2240"/>
                    <a:pt x="664" y="2218"/>
                  </a:cubicBezTo>
                  <a:cubicBezTo>
                    <a:pt x="668" y="2216"/>
                    <a:pt x="670" y="2213"/>
                    <a:pt x="671" y="2213"/>
                  </a:cubicBezTo>
                  <a:cubicBezTo>
                    <a:pt x="697" y="2059"/>
                    <a:pt x="624" y="1817"/>
                    <a:pt x="636" y="1675"/>
                  </a:cubicBezTo>
                  <a:cubicBezTo>
                    <a:pt x="725" y="1645"/>
                    <a:pt x="714" y="1636"/>
                    <a:pt x="820" y="1616"/>
                  </a:cubicBezTo>
                  <a:cubicBezTo>
                    <a:pt x="912" y="1716"/>
                    <a:pt x="1032" y="1942"/>
                    <a:pt x="1123" y="2052"/>
                  </a:cubicBezTo>
                  <a:lnTo>
                    <a:pt x="1127" y="2051"/>
                  </a:lnTo>
                  <a:cubicBezTo>
                    <a:pt x="1263" y="2035"/>
                    <a:pt x="1415" y="1993"/>
                    <a:pt x="1526" y="1930"/>
                  </a:cubicBezTo>
                  <a:lnTo>
                    <a:pt x="1524" y="1927"/>
                  </a:lnTo>
                  <a:lnTo>
                    <a:pt x="954" y="966"/>
                  </a:lnTo>
                  <a:cubicBezTo>
                    <a:pt x="840" y="784"/>
                    <a:pt x="447" y="143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7283697" y="2721142"/>
              <a:ext cx="61120" cy="74977"/>
            </a:xfrm>
            <a:custGeom>
              <a:avLst/>
              <a:gdLst/>
              <a:ahLst/>
              <a:cxnLst/>
              <a:rect l="l" t="t" r="r" b="b"/>
              <a:pathLst>
                <a:path w="1887" h="2315" extrusionOk="0">
                  <a:moveTo>
                    <a:pt x="821" y="495"/>
                  </a:moveTo>
                  <a:cubicBezTo>
                    <a:pt x="878" y="495"/>
                    <a:pt x="929" y="512"/>
                    <a:pt x="976" y="556"/>
                  </a:cubicBezTo>
                  <a:cubicBezTo>
                    <a:pt x="1029" y="608"/>
                    <a:pt x="1020" y="686"/>
                    <a:pt x="1010" y="743"/>
                  </a:cubicBezTo>
                  <a:cubicBezTo>
                    <a:pt x="985" y="882"/>
                    <a:pt x="818" y="922"/>
                    <a:pt x="695" y="946"/>
                  </a:cubicBezTo>
                  <a:cubicBezTo>
                    <a:pt x="614" y="818"/>
                    <a:pt x="600" y="674"/>
                    <a:pt x="560" y="584"/>
                  </a:cubicBezTo>
                  <a:cubicBezTo>
                    <a:pt x="608" y="532"/>
                    <a:pt x="709" y="509"/>
                    <a:pt x="794" y="496"/>
                  </a:cubicBezTo>
                  <a:cubicBezTo>
                    <a:pt x="803" y="495"/>
                    <a:pt x="813" y="495"/>
                    <a:pt x="821" y="495"/>
                  </a:cubicBezTo>
                  <a:close/>
                  <a:moveTo>
                    <a:pt x="1085" y="1305"/>
                  </a:moveTo>
                  <a:cubicBezTo>
                    <a:pt x="1137" y="1305"/>
                    <a:pt x="1193" y="1327"/>
                    <a:pt x="1230" y="1364"/>
                  </a:cubicBezTo>
                  <a:cubicBezTo>
                    <a:pt x="1280" y="1422"/>
                    <a:pt x="1318" y="1511"/>
                    <a:pt x="1294" y="1585"/>
                  </a:cubicBezTo>
                  <a:cubicBezTo>
                    <a:pt x="1246" y="1706"/>
                    <a:pt x="1092" y="1734"/>
                    <a:pt x="985" y="1772"/>
                  </a:cubicBezTo>
                  <a:lnTo>
                    <a:pt x="977" y="1770"/>
                  </a:lnTo>
                  <a:cubicBezTo>
                    <a:pt x="882" y="1697"/>
                    <a:pt x="840" y="1484"/>
                    <a:pt x="830" y="1358"/>
                  </a:cubicBezTo>
                  <a:cubicBezTo>
                    <a:pt x="906" y="1342"/>
                    <a:pt x="989" y="1308"/>
                    <a:pt x="1068" y="1305"/>
                  </a:cubicBezTo>
                  <a:cubicBezTo>
                    <a:pt x="1074" y="1305"/>
                    <a:pt x="1080" y="1305"/>
                    <a:pt x="1085" y="1305"/>
                  </a:cubicBezTo>
                  <a:close/>
                  <a:moveTo>
                    <a:pt x="787" y="1"/>
                  </a:moveTo>
                  <a:cubicBezTo>
                    <a:pt x="522" y="1"/>
                    <a:pt x="225" y="132"/>
                    <a:pt x="3" y="282"/>
                  </a:cubicBezTo>
                  <a:lnTo>
                    <a:pt x="1" y="285"/>
                  </a:lnTo>
                  <a:cubicBezTo>
                    <a:pt x="242" y="966"/>
                    <a:pt x="439" y="1640"/>
                    <a:pt x="693" y="2315"/>
                  </a:cubicBezTo>
                  <a:cubicBezTo>
                    <a:pt x="695" y="2315"/>
                    <a:pt x="697" y="2315"/>
                    <a:pt x="698" y="2315"/>
                  </a:cubicBezTo>
                  <a:cubicBezTo>
                    <a:pt x="719" y="2315"/>
                    <a:pt x="738" y="2307"/>
                    <a:pt x="760" y="2299"/>
                  </a:cubicBezTo>
                  <a:cubicBezTo>
                    <a:pt x="1193" y="2167"/>
                    <a:pt x="1886" y="2072"/>
                    <a:pt x="1792" y="1483"/>
                  </a:cubicBezTo>
                  <a:cubicBezTo>
                    <a:pt x="1755" y="1213"/>
                    <a:pt x="1582" y="1114"/>
                    <a:pt x="1406" y="1000"/>
                  </a:cubicBezTo>
                  <a:cubicBezTo>
                    <a:pt x="1378" y="985"/>
                    <a:pt x="1366" y="975"/>
                    <a:pt x="1371" y="943"/>
                  </a:cubicBezTo>
                  <a:cubicBezTo>
                    <a:pt x="1406" y="783"/>
                    <a:pt x="1418" y="598"/>
                    <a:pt x="1361" y="434"/>
                  </a:cubicBezTo>
                  <a:cubicBezTo>
                    <a:pt x="1254" y="115"/>
                    <a:pt x="1034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7786215" y="2551057"/>
              <a:ext cx="58885" cy="73811"/>
            </a:xfrm>
            <a:custGeom>
              <a:avLst/>
              <a:gdLst/>
              <a:ahLst/>
              <a:cxnLst/>
              <a:rect l="l" t="t" r="r" b="b"/>
              <a:pathLst>
                <a:path w="1818" h="2279" extrusionOk="0">
                  <a:moveTo>
                    <a:pt x="670" y="1"/>
                  </a:moveTo>
                  <a:cubicBezTo>
                    <a:pt x="511" y="1"/>
                    <a:pt x="349" y="49"/>
                    <a:pt x="208" y="155"/>
                  </a:cubicBezTo>
                  <a:cubicBezTo>
                    <a:pt x="157" y="189"/>
                    <a:pt x="114" y="226"/>
                    <a:pt x="80" y="274"/>
                  </a:cubicBezTo>
                  <a:cubicBezTo>
                    <a:pt x="29" y="366"/>
                    <a:pt x="3" y="471"/>
                    <a:pt x="3" y="586"/>
                  </a:cubicBezTo>
                  <a:cubicBezTo>
                    <a:pt x="1" y="653"/>
                    <a:pt x="6" y="730"/>
                    <a:pt x="37" y="795"/>
                  </a:cubicBezTo>
                  <a:cubicBezTo>
                    <a:pt x="243" y="1438"/>
                    <a:pt x="348" y="1739"/>
                    <a:pt x="458" y="2020"/>
                  </a:cubicBezTo>
                  <a:cubicBezTo>
                    <a:pt x="543" y="2208"/>
                    <a:pt x="712" y="2278"/>
                    <a:pt x="892" y="2278"/>
                  </a:cubicBezTo>
                  <a:cubicBezTo>
                    <a:pt x="1018" y="2278"/>
                    <a:pt x="1150" y="2243"/>
                    <a:pt x="1260" y="2189"/>
                  </a:cubicBezTo>
                  <a:cubicBezTo>
                    <a:pt x="1690" y="2034"/>
                    <a:pt x="1818" y="1498"/>
                    <a:pt x="1548" y="1134"/>
                  </a:cubicBezTo>
                  <a:lnTo>
                    <a:pt x="1548" y="1134"/>
                  </a:lnTo>
                  <a:cubicBezTo>
                    <a:pt x="1427" y="1139"/>
                    <a:pt x="1266" y="1225"/>
                    <a:pt x="1149" y="1248"/>
                  </a:cubicBezTo>
                  <a:cubicBezTo>
                    <a:pt x="1160" y="1353"/>
                    <a:pt x="1222" y="1447"/>
                    <a:pt x="1209" y="1553"/>
                  </a:cubicBezTo>
                  <a:cubicBezTo>
                    <a:pt x="1196" y="1645"/>
                    <a:pt x="1122" y="1708"/>
                    <a:pt x="1033" y="1728"/>
                  </a:cubicBezTo>
                  <a:cubicBezTo>
                    <a:pt x="1030" y="1728"/>
                    <a:pt x="1027" y="1728"/>
                    <a:pt x="1024" y="1728"/>
                  </a:cubicBezTo>
                  <a:cubicBezTo>
                    <a:pt x="904" y="1728"/>
                    <a:pt x="823" y="1620"/>
                    <a:pt x="774" y="1512"/>
                  </a:cubicBezTo>
                  <a:cubicBezTo>
                    <a:pt x="661" y="1252"/>
                    <a:pt x="499" y="690"/>
                    <a:pt x="503" y="666"/>
                  </a:cubicBezTo>
                  <a:cubicBezTo>
                    <a:pt x="503" y="654"/>
                    <a:pt x="500" y="633"/>
                    <a:pt x="507" y="622"/>
                  </a:cubicBezTo>
                  <a:cubicBezTo>
                    <a:pt x="529" y="579"/>
                    <a:pt x="593" y="551"/>
                    <a:pt x="639" y="524"/>
                  </a:cubicBezTo>
                  <a:cubicBezTo>
                    <a:pt x="670" y="512"/>
                    <a:pt x="698" y="507"/>
                    <a:pt x="722" y="507"/>
                  </a:cubicBezTo>
                  <a:cubicBezTo>
                    <a:pt x="877" y="507"/>
                    <a:pt x="913" y="720"/>
                    <a:pt x="979" y="846"/>
                  </a:cubicBezTo>
                  <a:cubicBezTo>
                    <a:pt x="1138" y="822"/>
                    <a:pt x="1280" y="795"/>
                    <a:pt x="1413" y="714"/>
                  </a:cubicBezTo>
                  <a:cubicBezTo>
                    <a:pt x="1416" y="282"/>
                    <a:pt x="105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7859516" y="2131625"/>
              <a:ext cx="17329" cy="29084"/>
            </a:xfrm>
            <a:custGeom>
              <a:avLst/>
              <a:gdLst/>
              <a:ahLst/>
              <a:cxnLst/>
              <a:rect l="l" t="t" r="r" b="b"/>
              <a:pathLst>
                <a:path w="535" h="898" extrusionOk="0">
                  <a:moveTo>
                    <a:pt x="164" y="1"/>
                  </a:moveTo>
                  <a:cubicBezTo>
                    <a:pt x="149" y="1"/>
                    <a:pt x="134" y="3"/>
                    <a:pt x="118" y="8"/>
                  </a:cubicBezTo>
                  <a:cubicBezTo>
                    <a:pt x="40" y="35"/>
                    <a:pt x="1" y="118"/>
                    <a:pt x="25" y="196"/>
                  </a:cubicBezTo>
                  <a:lnTo>
                    <a:pt x="229" y="796"/>
                  </a:lnTo>
                  <a:cubicBezTo>
                    <a:pt x="251" y="858"/>
                    <a:pt x="307" y="898"/>
                    <a:pt x="370" y="898"/>
                  </a:cubicBezTo>
                  <a:cubicBezTo>
                    <a:pt x="385" y="898"/>
                    <a:pt x="401" y="895"/>
                    <a:pt x="415" y="891"/>
                  </a:cubicBezTo>
                  <a:cubicBezTo>
                    <a:pt x="493" y="864"/>
                    <a:pt x="534" y="780"/>
                    <a:pt x="509" y="702"/>
                  </a:cubicBezTo>
                  <a:lnTo>
                    <a:pt x="307" y="103"/>
                  </a:lnTo>
                  <a:cubicBezTo>
                    <a:pt x="286" y="40"/>
                    <a:pt x="22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7918306" y="2306569"/>
              <a:ext cx="17264" cy="29052"/>
            </a:xfrm>
            <a:custGeom>
              <a:avLst/>
              <a:gdLst/>
              <a:ahLst/>
              <a:cxnLst/>
              <a:rect l="l" t="t" r="r" b="b"/>
              <a:pathLst>
                <a:path w="533" h="897" extrusionOk="0">
                  <a:moveTo>
                    <a:pt x="165" y="0"/>
                  </a:moveTo>
                  <a:cubicBezTo>
                    <a:pt x="150" y="0"/>
                    <a:pt x="134" y="3"/>
                    <a:pt x="119" y="7"/>
                  </a:cubicBezTo>
                  <a:cubicBezTo>
                    <a:pt x="41" y="34"/>
                    <a:pt x="0" y="118"/>
                    <a:pt x="26" y="196"/>
                  </a:cubicBezTo>
                  <a:lnTo>
                    <a:pt x="227" y="795"/>
                  </a:lnTo>
                  <a:cubicBezTo>
                    <a:pt x="249" y="858"/>
                    <a:pt x="305" y="896"/>
                    <a:pt x="368" y="896"/>
                  </a:cubicBezTo>
                  <a:cubicBezTo>
                    <a:pt x="383" y="896"/>
                    <a:pt x="401" y="895"/>
                    <a:pt x="415" y="889"/>
                  </a:cubicBezTo>
                  <a:cubicBezTo>
                    <a:pt x="493" y="864"/>
                    <a:pt x="533" y="780"/>
                    <a:pt x="508" y="702"/>
                  </a:cubicBezTo>
                  <a:lnTo>
                    <a:pt x="305" y="101"/>
                  </a:lnTo>
                  <a:cubicBezTo>
                    <a:pt x="285" y="38"/>
                    <a:pt x="227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7888960" y="2219049"/>
              <a:ext cx="17264" cy="29084"/>
            </a:xfrm>
            <a:custGeom>
              <a:avLst/>
              <a:gdLst/>
              <a:ahLst/>
              <a:cxnLst/>
              <a:rect l="l" t="t" r="r" b="b"/>
              <a:pathLst>
                <a:path w="533" h="898" extrusionOk="0">
                  <a:moveTo>
                    <a:pt x="164" y="1"/>
                  </a:moveTo>
                  <a:cubicBezTo>
                    <a:pt x="148" y="1"/>
                    <a:pt x="133" y="3"/>
                    <a:pt x="118" y="8"/>
                  </a:cubicBezTo>
                  <a:cubicBezTo>
                    <a:pt x="40" y="35"/>
                    <a:pt x="0" y="118"/>
                    <a:pt x="24" y="196"/>
                  </a:cubicBezTo>
                  <a:lnTo>
                    <a:pt x="227" y="797"/>
                  </a:lnTo>
                  <a:cubicBezTo>
                    <a:pt x="249" y="858"/>
                    <a:pt x="306" y="898"/>
                    <a:pt x="367" y="898"/>
                  </a:cubicBezTo>
                  <a:cubicBezTo>
                    <a:pt x="384" y="898"/>
                    <a:pt x="399" y="895"/>
                    <a:pt x="413" y="891"/>
                  </a:cubicBezTo>
                  <a:cubicBezTo>
                    <a:pt x="492" y="864"/>
                    <a:pt x="533" y="780"/>
                    <a:pt x="507" y="702"/>
                  </a:cubicBezTo>
                  <a:lnTo>
                    <a:pt x="307" y="103"/>
                  </a:lnTo>
                  <a:cubicBezTo>
                    <a:pt x="285" y="40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7736235" y="2090035"/>
              <a:ext cx="322669" cy="287180"/>
            </a:xfrm>
            <a:custGeom>
              <a:avLst/>
              <a:gdLst/>
              <a:ahLst/>
              <a:cxnLst/>
              <a:rect l="l" t="t" r="r" b="b"/>
              <a:pathLst>
                <a:path w="9962" h="8867" extrusionOk="0">
                  <a:moveTo>
                    <a:pt x="4978" y="298"/>
                  </a:moveTo>
                  <a:cubicBezTo>
                    <a:pt x="6558" y="298"/>
                    <a:pt x="8043" y="1210"/>
                    <a:pt x="8729" y="2686"/>
                  </a:cubicBezTo>
                  <a:cubicBezTo>
                    <a:pt x="8511" y="2597"/>
                    <a:pt x="8212" y="2551"/>
                    <a:pt x="7834" y="2551"/>
                  </a:cubicBezTo>
                  <a:cubicBezTo>
                    <a:pt x="7740" y="2551"/>
                    <a:pt x="7642" y="2554"/>
                    <a:pt x="7539" y="2560"/>
                  </a:cubicBezTo>
                  <a:cubicBezTo>
                    <a:pt x="6737" y="2604"/>
                    <a:pt x="5736" y="2814"/>
                    <a:pt x="4705" y="3149"/>
                  </a:cubicBezTo>
                  <a:lnTo>
                    <a:pt x="4568" y="2737"/>
                  </a:lnTo>
                  <a:cubicBezTo>
                    <a:pt x="4546" y="2674"/>
                    <a:pt x="4487" y="2635"/>
                    <a:pt x="4424" y="2635"/>
                  </a:cubicBezTo>
                  <a:cubicBezTo>
                    <a:pt x="4409" y="2635"/>
                    <a:pt x="4394" y="2637"/>
                    <a:pt x="4379" y="2642"/>
                  </a:cubicBezTo>
                  <a:cubicBezTo>
                    <a:pt x="4301" y="2669"/>
                    <a:pt x="4260" y="2753"/>
                    <a:pt x="4285" y="2831"/>
                  </a:cubicBezTo>
                  <a:lnTo>
                    <a:pt x="4423" y="3242"/>
                  </a:lnTo>
                  <a:cubicBezTo>
                    <a:pt x="2871" y="3782"/>
                    <a:pt x="1362" y="4594"/>
                    <a:pt x="936" y="5300"/>
                  </a:cubicBezTo>
                  <a:cubicBezTo>
                    <a:pt x="510" y="3318"/>
                    <a:pt x="1600" y="1285"/>
                    <a:pt x="3526" y="563"/>
                  </a:cubicBezTo>
                  <a:lnTo>
                    <a:pt x="3582" y="731"/>
                  </a:lnTo>
                  <a:cubicBezTo>
                    <a:pt x="3604" y="793"/>
                    <a:pt x="3660" y="833"/>
                    <a:pt x="3723" y="833"/>
                  </a:cubicBezTo>
                  <a:cubicBezTo>
                    <a:pt x="3739" y="833"/>
                    <a:pt x="3754" y="830"/>
                    <a:pt x="3768" y="826"/>
                  </a:cubicBezTo>
                  <a:cubicBezTo>
                    <a:pt x="3846" y="799"/>
                    <a:pt x="3888" y="715"/>
                    <a:pt x="3863" y="637"/>
                  </a:cubicBezTo>
                  <a:lnTo>
                    <a:pt x="3807" y="468"/>
                  </a:lnTo>
                  <a:cubicBezTo>
                    <a:pt x="4196" y="353"/>
                    <a:pt x="4590" y="298"/>
                    <a:pt x="4978" y="298"/>
                  </a:cubicBezTo>
                  <a:close/>
                  <a:moveTo>
                    <a:pt x="7841" y="2845"/>
                  </a:moveTo>
                  <a:cubicBezTo>
                    <a:pt x="8499" y="2845"/>
                    <a:pt x="8791" y="2990"/>
                    <a:pt x="8841" y="3137"/>
                  </a:cubicBezTo>
                  <a:cubicBezTo>
                    <a:pt x="8975" y="3532"/>
                    <a:pt x="7729" y="4560"/>
                    <a:pt x="5407" y="5358"/>
                  </a:cubicBezTo>
                  <a:cubicBezTo>
                    <a:pt x="5383" y="5345"/>
                    <a:pt x="5357" y="5337"/>
                    <a:pt x="5330" y="5337"/>
                  </a:cubicBezTo>
                  <a:cubicBezTo>
                    <a:pt x="5315" y="5337"/>
                    <a:pt x="5301" y="5339"/>
                    <a:pt x="5286" y="5344"/>
                  </a:cubicBezTo>
                  <a:cubicBezTo>
                    <a:pt x="5243" y="5358"/>
                    <a:pt x="5214" y="5391"/>
                    <a:pt x="5198" y="5427"/>
                  </a:cubicBezTo>
                  <a:cubicBezTo>
                    <a:pt x="3909" y="5850"/>
                    <a:pt x="2841" y="6018"/>
                    <a:pt x="2120" y="6018"/>
                  </a:cubicBezTo>
                  <a:cubicBezTo>
                    <a:pt x="1535" y="6018"/>
                    <a:pt x="1179" y="5907"/>
                    <a:pt x="1119" y="5731"/>
                  </a:cubicBezTo>
                  <a:cubicBezTo>
                    <a:pt x="988" y="5335"/>
                    <a:pt x="2232" y="4307"/>
                    <a:pt x="4555" y="3511"/>
                  </a:cubicBezTo>
                  <a:cubicBezTo>
                    <a:pt x="4576" y="3524"/>
                    <a:pt x="4602" y="3532"/>
                    <a:pt x="4627" y="3532"/>
                  </a:cubicBezTo>
                  <a:cubicBezTo>
                    <a:pt x="4644" y="3532"/>
                    <a:pt x="4660" y="3529"/>
                    <a:pt x="4674" y="3525"/>
                  </a:cubicBezTo>
                  <a:cubicBezTo>
                    <a:pt x="4717" y="3511"/>
                    <a:pt x="4747" y="3478"/>
                    <a:pt x="4762" y="3441"/>
                  </a:cubicBezTo>
                  <a:cubicBezTo>
                    <a:pt x="5782" y="3108"/>
                    <a:pt x="6770" y="2899"/>
                    <a:pt x="7556" y="2853"/>
                  </a:cubicBezTo>
                  <a:cubicBezTo>
                    <a:pt x="7658" y="2848"/>
                    <a:pt x="7753" y="2845"/>
                    <a:pt x="7841" y="2845"/>
                  </a:cubicBezTo>
                  <a:close/>
                  <a:moveTo>
                    <a:pt x="9026" y="3566"/>
                  </a:moveTo>
                  <a:lnTo>
                    <a:pt x="9026" y="3566"/>
                  </a:lnTo>
                  <a:cubicBezTo>
                    <a:pt x="9452" y="5550"/>
                    <a:pt x="8361" y="7580"/>
                    <a:pt x="6436" y="8304"/>
                  </a:cubicBezTo>
                  <a:lnTo>
                    <a:pt x="6379" y="8135"/>
                  </a:lnTo>
                  <a:cubicBezTo>
                    <a:pt x="6358" y="8072"/>
                    <a:pt x="6299" y="8034"/>
                    <a:pt x="6238" y="8034"/>
                  </a:cubicBezTo>
                  <a:cubicBezTo>
                    <a:pt x="6223" y="8034"/>
                    <a:pt x="6208" y="8037"/>
                    <a:pt x="6193" y="8041"/>
                  </a:cubicBezTo>
                  <a:cubicBezTo>
                    <a:pt x="6115" y="8068"/>
                    <a:pt x="6074" y="8152"/>
                    <a:pt x="6100" y="8230"/>
                  </a:cubicBezTo>
                  <a:lnTo>
                    <a:pt x="6156" y="8398"/>
                  </a:lnTo>
                  <a:cubicBezTo>
                    <a:pt x="5766" y="8513"/>
                    <a:pt x="5372" y="8569"/>
                    <a:pt x="4983" y="8569"/>
                  </a:cubicBezTo>
                  <a:cubicBezTo>
                    <a:pt x="3404" y="8569"/>
                    <a:pt x="1920" y="7657"/>
                    <a:pt x="1233" y="6181"/>
                  </a:cubicBezTo>
                  <a:lnTo>
                    <a:pt x="1233" y="6181"/>
                  </a:lnTo>
                  <a:cubicBezTo>
                    <a:pt x="1458" y="6272"/>
                    <a:pt x="1759" y="6315"/>
                    <a:pt x="2120" y="6315"/>
                  </a:cubicBezTo>
                  <a:cubicBezTo>
                    <a:pt x="2983" y="6315"/>
                    <a:pt x="4152" y="6076"/>
                    <a:pt x="5258" y="5719"/>
                  </a:cubicBezTo>
                  <a:lnTo>
                    <a:pt x="5397" y="6130"/>
                  </a:lnTo>
                  <a:cubicBezTo>
                    <a:pt x="5418" y="6193"/>
                    <a:pt x="5475" y="6231"/>
                    <a:pt x="5536" y="6231"/>
                  </a:cubicBezTo>
                  <a:cubicBezTo>
                    <a:pt x="5552" y="6231"/>
                    <a:pt x="5569" y="6230"/>
                    <a:pt x="5583" y="6224"/>
                  </a:cubicBezTo>
                  <a:cubicBezTo>
                    <a:pt x="5661" y="6197"/>
                    <a:pt x="5702" y="6115"/>
                    <a:pt x="5677" y="6037"/>
                  </a:cubicBezTo>
                  <a:lnTo>
                    <a:pt x="5539" y="5625"/>
                  </a:lnTo>
                  <a:cubicBezTo>
                    <a:pt x="7091" y="5085"/>
                    <a:pt x="8600" y="4272"/>
                    <a:pt x="9026" y="3566"/>
                  </a:cubicBezTo>
                  <a:close/>
                  <a:moveTo>
                    <a:pt x="4977" y="0"/>
                  </a:moveTo>
                  <a:cubicBezTo>
                    <a:pt x="4510" y="0"/>
                    <a:pt x="4036" y="75"/>
                    <a:pt x="3570" y="231"/>
                  </a:cubicBezTo>
                  <a:cubicBezTo>
                    <a:pt x="1254" y="1008"/>
                    <a:pt x="0" y="3526"/>
                    <a:pt x="778" y="5845"/>
                  </a:cubicBezTo>
                  <a:cubicBezTo>
                    <a:pt x="1402" y="7695"/>
                    <a:pt x="3132" y="8866"/>
                    <a:pt x="4985" y="8866"/>
                  </a:cubicBezTo>
                  <a:cubicBezTo>
                    <a:pt x="5451" y="8866"/>
                    <a:pt x="5925" y="8792"/>
                    <a:pt x="6392" y="8636"/>
                  </a:cubicBezTo>
                  <a:cubicBezTo>
                    <a:pt x="8708" y="7858"/>
                    <a:pt x="9961" y="5341"/>
                    <a:pt x="9183" y="3022"/>
                  </a:cubicBezTo>
                  <a:cubicBezTo>
                    <a:pt x="8563" y="1172"/>
                    <a:pt x="6831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7796871" y="1988683"/>
              <a:ext cx="62804" cy="80094"/>
            </a:xfrm>
            <a:custGeom>
              <a:avLst/>
              <a:gdLst/>
              <a:ahLst/>
              <a:cxnLst/>
              <a:rect l="l" t="t" r="r" b="b"/>
              <a:pathLst>
                <a:path w="1939" h="2473" extrusionOk="0">
                  <a:moveTo>
                    <a:pt x="1293" y="1"/>
                  </a:moveTo>
                  <a:lnTo>
                    <a:pt x="1290" y="2"/>
                  </a:lnTo>
                  <a:cubicBezTo>
                    <a:pt x="1064" y="79"/>
                    <a:pt x="942" y="123"/>
                    <a:pt x="841" y="166"/>
                  </a:cubicBezTo>
                  <a:lnTo>
                    <a:pt x="843" y="168"/>
                  </a:lnTo>
                  <a:cubicBezTo>
                    <a:pt x="844" y="363"/>
                    <a:pt x="881" y="728"/>
                    <a:pt x="866" y="911"/>
                  </a:cubicBezTo>
                  <a:cubicBezTo>
                    <a:pt x="759" y="779"/>
                    <a:pt x="553" y="472"/>
                    <a:pt x="451" y="323"/>
                  </a:cubicBezTo>
                  <a:cubicBezTo>
                    <a:pt x="446" y="319"/>
                    <a:pt x="440" y="317"/>
                    <a:pt x="432" y="317"/>
                  </a:cubicBezTo>
                  <a:cubicBezTo>
                    <a:pt x="410" y="317"/>
                    <a:pt x="372" y="334"/>
                    <a:pt x="292" y="360"/>
                  </a:cubicBezTo>
                  <a:cubicBezTo>
                    <a:pt x="221" y="384"/>
                    <a:pt x="126" y="421"/>
                    <a:pt x="1" y="472"/>
                  </a:cubicBezTo>
                  <a:cubicBezTo>
                    <a:pt x="242" y="763"/>
                    <a:pt x="494" y="1047"/>
                    <a:pt x="678" y="1371"/>
                  </a:cubicBezTo>
                  <a:cubicBezTo>
                    <a:pt x="721" y="1726"/>
                    <a:pt x="688" y="2153"/>
                    <a:pt x="708" y="2473"/>
                  </a:cubicBezTo>
                  <a:cubicBezTo>
                    <a:pt x="710" y="2473"/>
                    <a:pt x="712" y="2473"/>
                    <a:pt x="714" y="2473"/>
                  </a:cubicBezTo>
                  <a:cubicBezTo>
                    <a:pt x="796" y="2473"/>
                    <a:pt x="890" y="2442"/>
                    <a:pt x="979" y="2410"/>
                  </a:cubicBezTo>
                  <a:cubicBezTo>
                    <a:pt x="1027" y="2395"/>
                    <a:pt x="1073" y="2375"/>
                    <a:pt x="1115" y="2358"/>
                  </a:cubicBezTo>
                  <a:cubicBezTo>
                    <a:pt x="1142" y="2125"/>
                    <a:pt x="1086" y="1864"/>
                    <a:pt x="1111" y="1607"/>
                  </a:cubicBezTo>
                  <a:lnTo>
                    <a:pt x="1111" y="1607"/>
                  </a:lnTo>
                  <a:lnTo>
                    <a:pt x="1114" y="1608"/>
                  </a:lnTo>
                  <a:cubicBezTo>
                    <a:pt x="1272" y="1763"/>
                    <a:pt x="1388" y="2043"/>
                    <a:pt x="1539" y="2203"/>
                  </a:cubicBezTo>
                  <a:lnTo>
                    <a:pt x="1541" y="2204"/>
                  </a:lnTo>
                  <a:cubicBezTo>
                    <a:pt x="1583" y="2202"/>
                    <a:pt x="1625" y="2190"/>
                    <a:pt x="1675" y="2173"/>
                  </a:cubicBezTo>
                  <a:cubicBezTo>
                    <a:pt x="1743" y="2149"/>
                    <a:pt x="1801" y="2125"/>
                    <a:pt x="1861" y="2104"/>
                  </a:cubicBezTo>
                  <a:cubicBezTo>
                    <a:pt x="1888" y="2095"/>
                    <a:pt x="1911" y="2085"/>
                    <a:pt x="1939" y="2081"/>
                  </a:cubicBezTo>
                  <a:cubicBezTo>
                    <a:pt x="1750" y="1783"/>
                    <a:pt x="1496" y="1486"/>
                    <a:pt x="1327" y="1169"/>
                  </a:cubicBezTo>
                  <a:cubicBezTo>
                    <a:pt x="1260" y="785"/>
                    <a:pt x="1297" y="387"/>
                    <a:pt x="1291" y="8"/>
                  </a:cubicBezTo>
                  <a:cubicBezTo>
                    <a:pt x="1290" y="4"/>
                    <a:pt x="1293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7436519" y="2323121"/>
              <a:ext cx="55938" cy="71544"/>
            </a:xfrm>
            <a:custGeom>
              <a:avLst/>
              <a:gdLst/>
              <a:ahLst/>
              <a:cxnLst/>
              <a:rect l="l" t="t" r="r" b="b"/>
              <a:pathLst>
                <a:path w="1727" h="2209" extrusionOk="0">
                  <a:moveTo>
                    <a:pt x="970" y="0"/>
                  </a:moveTo>
                  <a:cubicBezTo>
                    <a:pt x="849" y="0"/>
                    <a:pt x="723" y="26"/>
                    <a:pt x="603" y="79"/>
                  </a:cubicBezTo>
                  <a:cubicBezTo>
                    <a:pt x="171" y="246"/>
                    <a:pt x="1" y="740"/>
                    <a:pt x="113" y="1136"/>
                  </a:cubicBezTo>
                  <a:lnTo>
                    <a:pt x="114" y="1141"/>
                  </a:lnTo>
                  <a:cubicBezTo>
                    <a:pt x="270" y="1092"/>
                    <a:pt x="434" y="1058"/>
                    <a:pt x="587" y="989"/>
                  </a:cubicBezTo>
                  <a:cubicBezTo>
                    <a:pt x="699" y="897"/>
                    <a:pt x="619" y="652"/>
                    <a:pt x="851" y="652"/>
                  </a:cubicBezTo>
                  <a:cubicBezTo>
                    <a:pt x="860" y="652"/>
                    <a:pt x="870" y="653"/>
                    <a:pt x="881" y="654"/>
                  </a:cubicBezTo>
                  <a:cubicBezTo>
                    <a:pt x="1297" y="665"/>
                    <a:pt x="982" y="1212"/>
                    <a:pt x="942" y="1470"/>
                  </a:cubicBezTo>
                  <a:cubicBezTo>
                    <a:pt x="894" y="1646"/>
                    <a:pt x="916" y="1804"/>
                    <a:pt x="945" y="1980"/>
                  </a:cubicBezTo>
                  <a:lnTo>
                    <a:pt x="986" y="2129"/>
                  </a:lnTo>
                  <a:cubicBezTo>
                    <a:pt x="994" y="2156"/>
                    <a:pt x="1003" y="2195"/>
                    <a:pt x="1030" y="2208"/>
                  </a:cubicBezTo>
                  <a:lnTo>
                    <a:pt x="1034" y="2207"/>
                  </a:lnTo>
                  <a:cubicBezTo>
                    <a:pt x="1187" y="2143"/>
                    <a:pt x="1354" y="2113"/>
                    <a:pt x="1506" y="2039"/>
                  </a:cubicBezTo>
                  <a:lnTo>
                    <a:pt x="1504" y="2036"/>
                  </a:lnTo>
                  <a:cubicBezTo>
                    <a:pt x="1477" y="1997"/>
                    <a:pt x="1477" y="1946"/>
                    <a:pt x="1476" y="1900"/>
                  </a:cubicBezTo>
                  <a:cubicBezTo>
                    <a:pt x="1449" y="1706"/>
                    <a:pt x="1449" y="1554"/>
                    <a:pt x="1506" y="1365"/>
                  </a:cubicBezTo>
                  <a:cubicBezTo>
                    <a:pt x="1548" y="1236"/>
                    <a:pt x="1605" y="1162"/>
                    <a:pt x="1647" y="1021"/>
                  </a:cubicBezTo>
                  <a:cubicBezTo>
                    <a:pt x="1699" y="879"/>
                    <a:pt x="1727" y="725"/>
                    <a:pt x="1691" y="553"/>
                  </a:cubicBezTo>
                  <a:cubicBezTo>
                    <a:pt x="1618" y="201"/>
                    <a:pt x="1311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7471922" y="2396843"/>
              <a:ext cx="19823" cy="19951"/>
            </a:xfrm>
            <a:custGeom>
              <a:avLst/>
              <a:gdLst/>
              <a:ahLst/>
              <a:cxnLst/>
              <a:rect l="l" t="t" r="r" b="b"/>
              <a:pathLst>
                <a:path w="612" h="616" extrusionOk="0">
                  <a:moveTo>
                    <a:pt x="472" y="0"/>
                  </a:moveTo>
                  <a:cubicBezTo>
                    <a:pt x="379" y="0"/>
                    <a:pt x="89" y="95"/>
                    <a:pt x="1" y="171"/>
                  </a:cubicBezTo>
                  <a:cubicBezTo>
                    <a:pt x="26" y="243"/>
                    <a:pt x="97" y="507"/>
                    <a:pt x="156" y="615"/>
                  </a:cubicBezTo>
                  <a:lnTo>
                    <a:pt x="168" y="612"/>
                  </a:lnTo>
                  <a:lnTo>
                    <a:pt x="604" y="470"/>
                  </a:lnTo>
                  <a:lnTo>
                    <a:pt x="611" y="469"/>
                  </a:lnTo>
                  <a:lnTo>
                    <a:pt x="610" y="465"/>
                  </a:lnTo>
                  <a:lnTo>
                    <a:pt x="608" y="462"/>
                  </a:lnTo>
                  <a:cubicBezTo>
                    <a:pt x="583" y="385"/>
                    <a:pt x="482" y="7"/>
                    <a:pt x="481" y="0"/>
                  </a:cubicBezTo>
                  <a:cubicBezTo>
                    <a:pt x="478" y="0"/>
                    <a:pt x="475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7547588" y="2355253"/>
              <a:ext cx="539909" cy="89195"/>
            </a:xfrm>
            <a:custGeom>
              <a:avLst/>
              <a:gdLst/>
              <a:ahLst/>
              <a:cxnLst/>
              <a:rect l="l" t="t" r="r" b="b"/>
              <a:pathLst>
                <a:path w="16669" h="2754" extrusionOk="0">
                  <a:moveTo>
                    <a:pt x="1832" y="1"/>
                  </a:moveTo>
                  <a:lnTo>
                    <a:pt x="0" y="565"/>
                  </a:lnTo>
                  <a:lnTo>
                    <a:pt x="1406" y="1869"/>
                  </a:lnTo>
                  <a:lnTo>
                    <a:pt x="1588" y="1080"/>
                  </a:lnTo>
                  <a:lnTo>
                    <a:pt x="8773" y="2721"/>
                  </a:lnTo>
                  <a:cubicBezTo>
                    <a:pt x="8867" y="2742"/>
                    <a:pt x="8965" y="2754"/>
                    <a:pt x="9060" y="2754"/>
                  </a:cubicBezTo>
                  <a:cubicBezTo>
                    <a:pt x="9199" y="2754"/>
                    <a:pt x="9337" y="2730"/>
                    <a:pt x="9470" y="2686"/>
                  </a:cubicBezTo>
                  <a:lnTo>
                    <a:pt x="16549" y="309"/>
                  </a:lnTo>
                  <a:cubicBezTo>
                    <a:pt x="16626" y="285"/>
                    <a:pt x="16668" y="200"/>
                    <a:pt x="16642" y="123"/>
                  </a:cubicBezTo>
                  <a:cubicBezTo>
                    <a:pt x="16621" y="61"/>
                    <a:pt x="16563" y="22"/>
                    <a:pt x="16501" y="22"/>
                  </a:cubicBezTo>
                  <a:cubicBezTo>
                    <a:pt x="16486" y="22"/>
                    <a:pt x="16470" y="24"/>
                    <a:pt x="16454" y="29"/>
                  </a:cubicBezTo>
                  <a:lnTo>
                    <a:pt x="9375" y="2405"/>
                  </a:lnTo>
                  <a:cubicBezTo>
                    <a:pt x="9272" y="2440"/>
                    <a:pt x="9166" y="2457"/>
                    <a:pt x="9059" y="2457"/>
                  </a:cubicBezTo>
                  <a:cubicBezTo>
                    <a:pt x="8985" y="2457"/>
                    <a:pt x="8910" y="2449"/>
                    <a:pt x="8837" y="2432"/>
                  </a:cubicBezTo>
                  <a:lnTo>
                    <a:pt x="1652" y="790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6978993" y="1902394"/>
              <a:ext cx="1250546" cy="1027461"/>
            </a:xfrm>
            <a:custGeom>
              <a:avLst/>
              <a:gdLst/>
              <a:ahLst/>
              <a:cxnLst/>
              <a:rect l="l" t="t" r="r" b="b"/>
              <a:pathLst>
                <a:path w="38609" h="31724" extrusionOk="0">
                  <a:moveTo>
                    <a:pt x="30192" y="297"/>
                  </a:moveTo>
                  <a:cubicBezTo>
                    <a:pt x="30254" y="297"/>
                    <a:pt x="30318" y="302"/>
                    <a:pt x="30381" y="310"/>
                  </a:cubicBezTo>
                  <a:cubicBezTo>
                    <a:pt x="30983" y="379"/>
                    <a:pt x="31497" y="794"/>
                    <a:pt x="31690" y="1370"/>
                  </a:cubicBezTo>
                  <a:lnTo>
                    <a:pt x="38233" y="20856"/>
                  </a:lnTo>
                  <a:lnTo>
                    <a:pt x="6985" y="31349"/>
                  </a:lnTo>
                  <a:lnTo>
                    <a:pt x="443" y="11862"/>
                  </a:lnTo>
                  <a:cubicBezTo>
                    <a:pt x="308" y="11463"/>
                    <a:pt x="338" y="11037"/>
                    <a:pt x="524" y="10661"/>
                  </a:cubicBezTo>
                  <a:cubicBezTo>
                    <a:pt x="710" y="10285"/>
                    <a:pt x="1034" y="10002"/>
                    <a:pt x="1431" y="9870"/>
                  </a:cubicBezTo>
                  <a:lnTo>
                    <a:pt x="29699" y="379"/>
                  </a:lnTo>
                  <a:cubicBezTo>
                    <a:pt x="29861" y="324"/>
                    <a:pt x="30026" y="297"/>
                    <a:pt x="30192" y="297"/>
                  </a:cubicBezTo>
                  <a:close/>
                  <a:moveTo>
                    <a:pt x="30195" y="0"/>
                  </a:moveTo>
                  <a:cubicBezTo>
                    <a:pt x="29997" y="0"/>
                    <a:pt x="29799" y="34"/>
                    <a:pt x="29604" y="98"/>
                  </a:cubicBezTo>
                  <a:lnTo>
                    <a:pt x="1336" y="9589"/>
                  </a:lnTo>
                  <a:cubicBezTo>
                    <a:pt x="863" y="9750"/>
                    <a:pt x="480" y="10083"/>
                    <a:pt x="259" y="10530"/>
                  </a:cubicBezTo>
                  <a:cubicBezTo>
                    <a:pt x="36" y="10978"/>
                    <a:pt x="0" y="11483"/>
                    <a:pt x="161" y="11957"/>
                  </a:cubicBezTo>
                  <a:lnTo>
                    <a:pt x="6750" y="31583"/>
                  </a:lnTo>
                  <a:lnTo>
                    <a:pt x="6798" y="31723"/>
                  </a:lnTo>
                  <a:lnTo>
                    <a:pt x="38468" y="21091"/>
                  </a:lnTo>
                  <a:lnTo>
                    <a:pt x="38608" y="21044"/>
                  </a:lnTo>
                  <a:lnTo>
                    <a:pt x="31971" y="1276"/>
                  </a:lnTo>
                  <a:cubicBezTo>
                    <a:pt x="31742" y="592"/>
                    <a:pt x="31129" y="97"/>
                    <a:pt x="30416" y="14"/>
                  </a:cubicBezTo>
                  <a:cubicBezTo>
                    <a:pt x="30342" y="5"/>
                    <a:pt x="30269" y="0"/>
                    <a:pt x="30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7146099" y="2522520"/>
              <a:ext cx="75695" cy="133728"/>
            </a:xfrm>
            <a:custGeom>
              <a:avLst/>
              <a:gdLst/>
              <a:ahLst/>
              <a:cxnLst/>
              <a:rect l="l" t="t" r="r" b="b"/>
              <a:pathLst>
                <a:path w="2337" h="4129" extrusionOk="0">
                  <a:moveTo>
                    <a:pt x="1806" y="1"/>
                  </a:moveTo>
                  <a:cubicBezTo>
                    <a:pt x="1617" y="1"/>
                    <a:pt x="1439" y="114"/>
                    <a:pt x="1364" y="297"/>
                  </a:cubicBezTo>
                  <a:lnTo>
                    <a:pt x="106" y="3377"/>
                  </a:lnTo>
                  <a:cubicBezTo>
                    <a:pt x="1" y="3627"/>
                    <a:pt x="128" y="3912"/>
                    <a:pt x="384" y="4004"/>
                  </a:cubicBezTo>
                  <a:lnTo>
                    <a:pt x="645" y="4100"/>
                  </a:lnTo>
                  <a:cubicBezTo>
                    <a:pt x="699" y="4119"/>
                    <a:pt x="754" y="4128"/>
                    <a:pt x="807" y="4128"/>
                  </a:cubicBezTo>
                  <a:cubicBezTo>
                    <a:pt x="1010" y="4128"/>
                    <a:pt x="1198" y="3998"/>
                    <a:pt x="1263" y="3794"/>
                  </a:cubicBezTo>
                  <a:lnTo>
                    <a:pt x="2260" y="622"/>
                  </a:lnTo>
                  <a:cubicBezTo>
                    <a:pt x="2336" y="377"/>
                    <a:pt x="2207" y="117"/>
                    <a:pt x="1967" y="29"/>
                  </a:cubicBezTo>
                  <a:cubicBezTo>
                    <a:pt x="1914" y="10"/>
                    <a:pt x="1859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7142892" y="2517662"/>
              <a:ext cx="84214" cy="143315"/>
            </a:xfrm>
            <a:custGeom>
              <a:avLst/>
              <a:gdLst/>
              <a:ahLst/>
              <a:cxnLst/>
              <a:rect l="l" t="t" r="r" b="b"/>
              <a:pathLst>
                <a:path w="2600" h="4425" extrusionOk="0">
                  <a:moveTo>
                    <a:pt x="1902" y="298"/>
                  </a:moveTo>
                  <a:cubicBezTo>
                    <a:pt x="1939" y="298"/>
                    <a:pt x="1977" y="304"/>
                    <a:pt x="2015" y="318"/>
                  </a:cubicBezTo>
                  <a:cubicBezTo>
                    <a:pt x="2181" y="376"/>
                    <a:pt x="2270" y="558"/>
                    <a:pt x="2217" y="726"/>
                  </a:cubicBezTo>
                  <a:lnTo>
                    <a:pt x="1220" y="3897"/>
                  </a:lnTo>
                  <a:cubicBezTo>
                    <a:pt x="1191" y="3984"/>
                    <a:pt x="1133" y="4054"/>
                    <a:pt x="1051" y="4095"/>
                  </a:cubicBezTo>
                  <a:cubicBezTo>
                    <a:pt x="1005" y="4117"/>
                    <a:pt x="956" y="4128"/>
                    <a:pt x="905" y="4128"/>
                  </a:cubicBezTo>
                  <a:cubicBezTo>
                    <a:pt x="868" y="4128"/>
                    <a:pt x="830" y="4122"/>
                    <a:pt x="794" y="4109"/>
                  </a:cubicBezTo>
                  <a:lnTo>
                    <a:pt x="533" y="4015"/>
                  </a:lnTo>
                  <a:cubicBezTo>
                    <a:pt x="447" y="3984"/>
                    <a:pt x="381" y="3923"/>
                    <a:pt x="342" y="3841"/>
                  </a:cubicBezTo>
                  <a:cubicBezTo>
                    <a:pt x="306" y="3757"/>
                    <a:pt x="306" y="3665"/>
                    <a:pt x="340" y="3581"/>
                  </a:cubicBezTo>
                  <a:lnTo>
                    <a:pt x="1598" y="503"/>
                  </a:lnTo>
                  <a:cubicBezTo>
                    <a:pt x="1650" y="376"/>
                    <a:pt x="1772" y="298"/>
                    <a:pt x="1902" y="298"/>
                  </a:cubicBezTo>
                  <a:close/>
                  <a:moveTo>
                    <a:pt x="1902" y="1"/>
                  </a:moveTo>
                  <a:cubicBezTo>
                    <a:pt x="1655" y="1"/>
                    <a:pt x="1424" y="148"/>
                    <a:pt x="1324" y="391"/>
                  </a:cubicBezTo>
                  <a:lnTo>
                    <a:pt x="66" y="3470"/>
                  </a:lnTo>
                  <a:cubicBezTo>
                    <a:pt x="0" y="3628"/>
                    <a:pt x="3" y="3802"/>
                    <a:pt x="73" y="3960"/>
                  </a:cubicBezTo>
                  <a:cubicBezTo>
                    <a:pt x="142" y="4116"/>
                    <a:pt x="270" y="4235"/>
                    <a:pt x="432" y="4294"/>
                  </a:cubicBezTo>
                  <a:lnTo>
                    <a:pt x="693" y="4387"/>
                  </a:lnTo>
                  <a:cubicBezTo>
                    <a:pt x="761" y="4413"/>
                    <a:pt x="835" y="4424"/>
                    <a:pt x="906" y="4424"/>
                  </a:cubicBezTo>
                  <a:cubicBezTo>
                    <a:pt x="1000" y="4424"/>
                    <a:pt x="1095" y="4403"/>
                    <a:pt x="1184" y="4359"/>
                  </a:cubicBezTo>
                  <a:cubicBezTo>
                    <a:pt x="1339" y="4282"/>
                    <a:pt x="1453" y="4149"/>
                    <a:pt x="1504" y="3985"/>
                  </a:cubicBezTo>
                  <a:lnTo>
                    <a:pt x="2500" y="815"/>
                  </a:lnTo>
                  <a:cubicBezTo>
                    <a:pt x="2600" y="493"/>
                    <a:pt x="2431" y="152"/>
                    <a:pt x="2116" y="38"/>
                  </a:cubicBezTo>
                  <a:cubicBezTo>
                    <a:pt x="2045" y="13"/>
                    <a:pt x="1973" y="1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7571234" y="2674823"/>
              <a:ext cx="137010" cy="74103"/>
            </a:xfrm>
            <a:custGeom>
              <a:avLst/>
              <a:gdLst/>
              <a:ahLst/>
              <a:cxnLst/>
              <a:rect l="l" t="t" r="r" b="b"/>
              <a:pathLst>
                <a:path w="4230" h="2288" extrusionOk="0">
                  <a:moveTo>
                    <a:pt x="3585" y="1"/>
                  </a:moveTo>
                  <a:cubicBezTo>
                    <a:pt x="3521" y="1"/>
                    <a:pt x="3456" y="14"/>
                    <a:pt x="3393" y="41"/>
                  </a:cubicBezTo>
                  <a:lnTo>
                    <a:pt x="345" y="1372"/>
                  </a:lnTo>
                  <a:cubicBezTo>
                    <a:pt x="111" y="1475"/>
                    <a:pt x="0" y="1743"/>
                    <a:pt x="92" y="1983"/>
                  </a:cubicBezTo>
                  <a:cubicBezTo>
                    <a:pt x="165" y="2170"/>
                    <a:pt x="345" y="2287"/>
                    <a:pt x="537" y="2287"/>
                  </a:cubicBezTo>
                  <a:cubicBezTo>
                    <a:pt x="588" y="2287"/>
                    <a:pt x="640" y="2279"/>
                    <a:pt x="692" y="2261"/>
                  </a:cubicBezTo>
                  <a:lnTo>
                    <a:pt x="3838" y="1188"/>
                  </a:lnTo>
                  <a:cubicBezTo>
                    <a:pt x="4096" y="1098"/>
                    <a:pt x="4230" y="814"/>
                    <a:pt x="4130" y="563"/>
                  </a:cubicBezTo>
                  <a:lnTo>
                    <a:pt x="4029" y="306"/>
                  </a:lnTo>
                  <a:cubicBezTo>
                    <a:pt x="3957" y="116"/>
                    <a:pt x="3776" y="1"/>
                    <a:pt x="3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565792" y="2669997"/>
              <a:ext cx="145658" cy="83625"/>
            </a:xfrm>
            <a:custGeom>
              <a:avLst/>
              <a:gdLst/>
              <a:ahLst/>
              <a:cxnLst/>
              <a:rect l="l" t="t" r="r" b="b"/>
              <a:pathLst>
                <a:path w="4497" h="2582" extrusionOk="0">
                  <a:moveTo>
                    <a:pt x="3753" y="296"/>
                  </a:moveTo>
                  <a:cubicBezTo>
                    <a:pt x="3796" y="296"/>
                    <a:pt x="3838" y="303"/>
                    <a:pt x="3878" y="323"/>
                  </a:cubicBezTo>
                  <a:cubicBezTo>
                    <a:pt x="3962" y="357"/>
                    <a:pt x="4026" y="423"/>
                    <a:pt x="4060" y="508"/>
                  </a:cubicBezTo>
                  <a:lnTo>
                    <a:pt x="4159" y="765"/>
                  </a:lnTo>
                  <a:cubicBezTo>
                    <a:pt x="4190" y="850"/>
                    <a:pt x="4189" y="942"/>
                    <a:pt x="4151" y="1024"/>
                  </a:cubicBezTo>
                  <a:cubicBezTo>
                    <a:pt x="4114" y="1105"/>
                    <a:pt x="4044" y="1166"/>
                    <a:pt x="3959" y="1196"/>
                  </a:cubicBezTo>
                  <a:lnTo>
                    <a:pt x="813" y="2270"/>
                  </a:lnTo>
                  <a:cubicBezTo>
                    <a:pt x="778" y="2281"/>
                    <a:pt x="742" y="2287"/>
                    <a:pt x="707" y="2287"/>
                  </a:cubicBezTo>
                  <a:cubicBezTo>
                    <a:pt x="573" y="2287"/>
                    <a:pt x="449" y="2207"/>
                    <a:pt x="398" y="2077"/>
                  </a:cubicBezTo>
                  <a:cubicBezTo>
                    <a:pt x="334" y="1912"/>
                    <a:pt x="411" y="1727"/>
                    <a:pt x="574" y="1656"/>
                  </a:cubicBezTo>
                  <a:lnTo>
                    <a:pt x="3621" y="325"/>
                  </a:lnTo>
                  <a:cubicBezTo>
                    <a:pt x="3664" y="306"/>
                    <a:pt x="3709" y="296"/>
                    <a:pt x="3753" y="296"/>
                  </a:cubicBezTo>
                  <a:close/>
                  <a:moveTo>
                    <a:pt x="3751" y="0"/>
                  </a:moveTo>
                  <a:cubicBezTo>
                    <a:pt x="3667" y="0"/>
                    <a:pt x="3583" y="18"/>
                    <a:pt x="3503" y="53"/>
                  </a:cubicBezTo>
                  <a:lnTo>
                    <a:pt x="455" y="1385"/>
                  </a:lnTo>
                  <a:cubicBezTo>
                    <a:pt x="148" y="1517"/>
                    <a:pt x="1" y="1869"/>
                    <a:pt x="124" y="2183"/>
                  </a:cubicBezTo>
                  <a:cubicBezTo>
                    <a:pt x="219" y="2430"/>
                    <a:pt x="455" y="2582"/>
                    <a:pt x="706" y="2582"/>
                  </a:cubicBezTo>
                  <a:cubicBezTo>
                    <a:pt x="773" y="2582"/>
                    <a:pt x="841" y="2572"/>
                    <a:pt x="906" y="2551"/>
                  </a:cubicBezTo>
                  <a:lnTo>
                    <a:pt x="4053" y="1477"/>
                  </a:lnTo>
                  <a:cubicBezTo>
                    <a:pt x="4216" y="1422"/>
                    <a:pt x="4345" y="1304"/>
                    <a:pt x="4419" y="1148"/>
                  </a:cubicBezTo>
                  <a:cubicBezTo>
                    <a:pt x="4491" y="992"/>
                    <a:pt x="4497" y="819"/>
                    <a:pt x="4435" y="658"/>
                  </a:cubicBezTo>
                  <a:lnTo>
                    <a:pt x="4335" y="401"/>
                  </a:lnTo>
                  <a:cubicBezTo>
                    <a:pt x="4273" y="239"/>
                    <a:pt x="4151" y="116"/>
                    <a:pt x="3993" y="51"/>
                  </a:cubicBezTo>
                  <a:cubicBezTo>
                    <a:pt x="3915" y="17"/>
                    <a:pt x="3833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864731" y="2445009"/>
              <a:ext cx="286392" cy="190730"/>
            </a:xfrm>
            <a:custGeom>
              <a:avLst/>
              <a:gdLst/>
              <a:ahLst/>
              <a:cxnLst/>
              <a:rect l="l" t="t" r="r" b="b"/>
              <a:pathLst>
                <a:path w="8842" h="5889" extrusionOk="0">
                  <a:moveTo>
                    <a:pt x="7071" y="0"/>
                  </a:moveTo>
                  <a:cubicBezTo>
                    <a:pt x="6963" y="0"/>
                    <a:pt x="6854" y="18"/>
                    <a:pt x="6747" y="54"/>
                  </a:cubicBezTo>
                  <a:lnTo>
                    <a:pt x="824" y="2042"/>
                  </a:lnTo>
                  <a:cubicBezTo>
                    <a:pt x="288" y="2220"/>
                    <a:pt x="0" y="2801"/>
                    <a:pt x="180" y="3334"/>
                  </a:cubicBezTo>
                  <a:lnTo>
                    <a:pt x="805" y="5193"/>
                  </a:lnTo>
                  <a:cubicBezTo>
                    <a:pt x="913" y="5517"/>
                    <a:pt x="1170" y="5751"/>
                    <a:pt x="1475" y="5844"/>
                  </a:cubicBezTo>
                  <a:cubicBezTo>
                    <a:pt x="1571" y="5873"/>
                    <a:pt x="1671" y="5889"/>
                    <a:pt x="1772" y="5889"/>
                  </a:cubicBezTo>
                  <a:cubicBezTo>
                    <a:pt x="1879" y="5889"/>
                    <a:pt x="1988" y="5872"/>
                    <a:pt x="2097" y="5835"/>
                  </a:cubicBezTo>
                  <a:lnTo>
                    <a:pt x="8019" y="3847"/>
                  </a:lnTo>
                  <a:cubicBezTo>
                    <a:pt x="8553" y="3669"/>
                    <a:pt x="8841" y="3088"/>
                    <a:pt x="8661" y="2555"/>
                  </a:cubicBezTo>
                  <a:lnTo>
                    <a:pt x="8036" y="696"/>
                  </a:lnTo>
                  <a:cubicBezTo>
                    <a:pt x="7941" y="409"/>
                    <a:pt x="7728" y="192"/>
                    <a:pt x="7471" y="82"/>
                  </a:cubicBezTo>
                  <a:cubicBezTo>
                    <a:pt x="7346" y="29"/>
                    <a:pt x="7210" y="0"/>
                    <a:pt x="7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7902240" y="2481934"/>
              <a:ext cx="195798" cy="70119"/>
            </a:xfrm>
            <a:custGeom>
              <a:avLst/>
              <a:gdLst/>
              <a:ahLst/>
              <a:cxnLst/>
              <a:rect l="l" t="t" r="r" b="b"/>
              <a:pathLst>
                <a:path w="6045" h="2165" extrusionOk="0">
                  <a:moveTo>
                    <a:pt x="5862" y="1"/>
                  </a:moveTo>
                  <a:cubicBezTo>
                    <a:pt x="5853" y="1"/>
                    <a:pt x="5842" y="2"/>
                    <a:pt x="5832" y="4"/>
                  </a:cubicBezTo>
                  <a:cubicBezTo>
                    <a:pt x="4268" y="348"/>
                    <a:pt x="1595" y="1247"/>
                    <a:pt x="124" y="1931"/>
                  </a:cubicBezTo>
                  <a:cubicBezTo>
                    <a:pt x="1" y="1986"/>
                    <a:pt x="50" y="2164"/>
                    <a:pt x="172" y="2164"/>
                  </a:cubicBezTo>
                  <a:cubicBezTo>
                    <a:pt x="182" y="2164"/>
                    <a:pt x="192" y="2163"/>
                    <a:pt x="202" y="2161"/>
                  </a:cubicBezTo>
                  <a:cubicBezTo>
                    <a:pt x="1763" y="1824"/>
                    <a:pt x="4435" y="934"/>
                    <a:pt x="5915" y="251"/>
                  </a:cubicBezTo>
                  <a:cubicBezTo>
                    <a:pt x="6045" y="191"/>
                    <a:pt x="5992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917853" y="2528513"/>
              <a:ext cx="195830" cy="70119"/>
            </a:xfrm>
            <a:custGeom>
              <a:avLst/>
              <a:gdLst/>
              <a:ahLst/>
              <a:cxnLst/>
              <a:rect l="l" t="t" r="r" b="b"/>
              <a:pathLst>
                <a:path w="6046" h="2165" extrusionOk="0">
                  <a:moveTo>
                    <a:pt x="5864" y="1"/>
                  </a:moveTo>
                  <a:cubicBezTo>
                    <a:pt x="5854" y="1"/>
                    <a:pt x="5843" y="2"/>
                    <a:pt x="5832" y="4"/>
                  </a:cubicBezTo>
                  <a:cubicBezTo>
                    <a:pt x="4235" y="354"/>
                    <a:pt x="1557" y="1267"/>
                    <a:pt x="125" y="1930"/>
                  </a:cubicBezTo>
                  <a:cubicBezTo>
                    <a:pt x="1" y="1988"/>
                    <a:pt x="51" y="2164"/>
                    <a:pt x="173" y="2164"/>
                  </a:cubicBezTo>
                  <a:cubicBezTo>
                    <a:pt x="183" y="2164"/>
                    <a:pt x="193" y="2163"/>
                    <a:pt x="203" y="2161"/>
                  </a:cubicBezTo>
                  <a:cubicBezTo>
                    <a:pt x="1806" y="1815"/>
                    <a:pt x="4478" y="915"/>
                    <a:pt x="5916" y="251"/>
                  </a:cubicBezTo>
                  <a:cubicBezTo>
                    <a:pt x="6045" y="190"/>
                    <a:pt x="599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7912508" y="2447665"/>
              <a:ext cx="238617" cy="188074"/>
            </a:xfrm>
            <a:custGeom>
              <a:avLst/>
              <a:gdLst/>
              <a:ahLst/>
              <a:cxnLst/>
              <a:rect l="l" t="t" r="r" b="b"/>
              <a:pathLst>
                <a:path w="7367" h="5807" extrusionOk="0">
                  <a:moveTo>
                    <a:pt x="5993" y="0"/>
                  </a:moveTo>
                  <a:cubicBezTo>
                    <a:pt x="5855" y="412"/>
                    <a:pt x="5756" y="845"/>
                    <a:pt x="5549" y="1224"/>
                  </a:cubicBezTo>
                  <a:cubicBezTo>
                    <a:pt x="5083" y="2075"/>
                    <a:pt x="4153" y="2552"/>
                    <a:pt x="3252" y="2912"/>
                  </a:cubicBezTo>
                  <a:cubicBezTo>
                    <a:pt x="2351" y="3273"/>
                    <a:pt x="1392" y="3587"/>
                    <a:pt x="703" y="4269"/>
                  </a:cubicBezTo>
                  <a:cubicBezTo>
                    <a:pt x="310" y="4659"/>
                    <a:pt x="41" y="5218"/>
                    <a:pt x="0" y="5762"/>
                  </a:cubicBezTo>
                  <a:cubicBezTo>
                    <a:pt x="96" y="5791"/>
                    <a:pt x="196" y="5807"/>
                    <a:pt x="297" y="5807"/>
                  </a:cubicBezTo>
                  <a:cubicBezTo>
                    <a:pt x="404" y="5807"/>
                    <a:pt x="513" y="5790"/>
                    <a:pt x="622" y="5753"/>
                  </a:cubicBezTo>
                  <a:lnTo>
                    <a:pt x="6544" y="3765"/>
                  </a:lnTo>
                  <a:cubicBezTo>
                    <a:pt x="7078" y="3587"/>
                    <a:pt x="7366" y="3006"/>
                    <a:pt x="7186" y="2473"/>
                  </a:cubicBezTo>
                  <a:lnTo>
                    <a:pt x="6561" y="614"/>
                  </a:lnTo>
                  <a:cubicBezTo>
                    <a:pt x="6466" y="327"/>
                    <a:pt x="6253" y="110"/>
                    <a:pt x="599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7862755" y="2440280"/>
              <a:ext cx="290247" cy="200317"/>
            </a:xfrm>
            <a:custGeom>
              <a:avLst/>
              <a:gdLst/>
              <a:ahLst/>
              <a:cxnLst/>
              <a:rect l="l" t="t" r="r" b="b"/>
              <a:pathLst>
                <a:path w="8961" h="6185" extrusionOk="0">
                  <a:moveTo>
                    <a:pt x="7130" y="295"/>
                  </a:moveTo>
                  <a:cubicBezTo>
                    <a:pt x="7248" y="295"/>
                    <a:pt x="7363" y="318"/>
                    <a:pt x="7471" y="365"/>
                  </a:cubicBezTo>
                  <a:cubicBezTo>
                    <a:pt x="7702" y="462"/>
                    <a:pt x="7877" y="654"/>
                    <a:pt x="7958" y="890"/>
                  </a:cubicBezTo>
                  <a:lnTo>
                    <a:pt x="8583" y="2750"/>
                  </a:lnTo>
                  <a:cubicBezTo>
                    <a:pt x="8736" y="3205"/>
                    <a:pt x="8490" y="3701"/>
                    <a:pt x="8033" y="3853"/>
                  </a:cubicBezTo>
                  <a:lnTo>
                    <a:pt x="2111" y="5841"/>
                  </a:lnTo>
                  <a:cubicBezTo>
                    <a:pt x="2021" y="5872"/>
                    <a:pt x="1928" y="5887"/>
                    <a:pt x="1835" y="5887"/>
                  </a:cubicBezTo>
                  <a:cubicBezTo>
                    <a:pt x="1749" y="5887"/>
                    <a:pt x="1662" y="5874"/>
                    <a:pt x="1579" y="5848"/>
                  </a:cubicBezTo>
                  <a:cubicBezTo>
                    <a:pt x="1309" y="5767"/>
                    <a:pt x="1095" y="5559"/>
                    <a:pt x="1005" y="5293"/>
                  </a:cubicBezTo>
                  <a:lnTo>
                    <a:pt x="381" y="3433"/>
                  </a:lnTo>
                  <a:cubicBezTo>
                    <a:pt x="307" y="3213"/>
                    <a:pt x="322" y="2977"/>
                    <a:pt x="427" y="2767"/>
                  </a:cubicBezTo>
                  <a:cubicBezTo>
                    <a:pt x="532" y="2559"/>
                    <a:pt x="710" y="2403"/>
                    <a:pt x="931" y="2329"/>
                  </a:cubicBezTo>
                  <a:lnTo>
                    <a:pt x="6853" y="342"/>
                  </a:lnTo>
                  <a:cubicBezTo>
                    <a:pt x="6944" y="311"/>
                    <a:pt x="7036" y="295"/>
                    <a:pt x="7130" y="295"/>
                  </a:cubicBezTo>
                  <a:close/>
                  <a:moveTo>
                    <a:pt x="7128" y="0"/>
                  </a:moveTo>
                  <a:cubicBezTo>
                    <a:pt x="7004" y="0"/>
                    <a:pt x="6879" y="20"/>
                    <a:pt x="6758" y="61"/>
                  </a:cubicBezTo>
                  <a:lnTo>
                    <a:pt x="835" y="2048"/>
                  </a:lnTo>
                  <a:cubicBezTo>
                    <a:pt x="540" y="2148"/>
                    <a:pt x="300" y="2355"/>
                    <a:pt x="160" y="2636"/>
                  </a:cubicBezTo>
                  <a:cubicBezTo>
                    <a:pt x="23" y="2914"/>
                    <a:pt x="0" y="3232"/>
                    <a:pt x="99" y="3526"/>
                  </a:cubicBezTo>
                  <a:lnTo>
                    <a:pt x="724" y="5386"/>
                  </a:lnTo>
                  <a:cubicBezTo>
                    <a:pt x="845" y="5745"/>
                    <a:pt x="1132" y="6024"/>
                    <a:pt x="1492" y="6132"/>
                  </a:cubicBezTo>
                  <a:cubicBezTo>
                    <a:pt x="1604" y="6166"/>
                    <a:pt x="1719" y="6184"/>
                    <a:pt x="1833" y="6184"/>
                  </a:cubicBezTo>
                  <a:cubicBezTo>
                    <a:pt x="1959" y="6184"/>
                    <a:pt x="2083" y="6163"/>
                    <a:pt x="2202" y="6123"/>
                  </a:cubicBezTo>
                  <a:lnTo>
                    <a:pt x="8124" y="4135"/>
                  </a:lnTo>
                  <a:cubicBezTo>
                    <a:pt x="8421" y="4036"/>
                    <a:pt x="8661" y="3829"/>
                    <a:pt x="8798" y="3548"/>
                  </a:cubicBezTo>
                  <a:cubicBezTo>
                    <a:pt x="8938" y="3269"/>
                    <a:pt x="8960" y="2951"/>
                    <a:pt x="8861" y="2657"/>
                  </a:cubicBezTo>
                  <a:lnTo>
                    <a:pt x="8236" y="798"/>
                  </a:lnTo>
                  <a:cubicBezTo>
                    <a:pt x="8131" y="481"/>
                    <a:pt x="7894" y="225"/>
                    <a:pt x="7586" y="95"/>
                  </a:cubicBezTo>
                  <a:cubicBezTo>
                    <a:pt x="7440" y="32"/>
                    <a:pt x="7284" y="0"/>
                    <a:pt x="7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7139102" y="2532173"/>
              <a:ext cx="1141553" cy="423175"/>
            </a:xfrm>
            <a:custGeom>
              <a:avLst/>
              <a:gdLst/>
              <a:ahLst/>
              <a:cxnLst/>
              <a:rect l="l" t="t" r="r" b="b"/>
              <a:pathLst>
                <a:path w="35244" h="13066" extrusionOk="0">
                  <a:moveTo>
                    <a:pt x="34135" y="1"/>
                  </a:moveTo>
                  <a:cubicBezTo>
                    <a:pt x="34030" y="1"/>
                    <a:pt x="33924" y="18"/>
                    <a:pt x="33820" y="53"/>
                  </a:cubicBezTo>
                  <a:lnTo>
                    <a:pt x="796" y="11142"/>
                  </a:lnTo>
                  <a:cubicBezTo>
                    <a:pt x="279" y="11315"/>
                    <a:pt x="1" y="11874"/>
                    <a:pt x="174" y="12393"/>
                  </a:cubicBezTo>
                  <a:cubicBezTo>
                    <a:pt x="261" y="12650"/>
                    <a:pt x="445" y="12848"/>
                    <a:pt x="671" y="12962"/>
                  </a:cubicBezTo>
                  <a:cubicBezTo>
                    <a:pt x="806" y="13029"/>
                    <a:pt x="956" y="13065"/>
                    <a:pt x="1110" y="13065"/>
                  </a:cubicBezTo>
                  <a:cubicBezTo>
                    <a:pt x="1215" y="13065"/>
                    <a:pt x="1321" y="13049"/>
                    <a:pt x="1425" y="13013"/>
                  </a:cubicBezTo>
                  <a:lnTo>
                    <a:pt x="34449" y="1925"/>
                  </a:lnTo>
                  <a:cubicBezTo>
                    <a:pt x="34966" y="1751"/>
                    <a:pt x="35244" y="1191"/>
                    <a:pt x="35071" y="674"/>
                  </a:cubicBezTo>
                  <a:cubicBezTo>
                    <a:pt x="34986" y="415"/>
                    <a:pt x="34801" y="217"/>
                    <a:pt x="34574" y="104"/>
                  </a:cubicBezTo>
                  <a:cubicBezTo>
                    <a:pt x="34438" y="38"/>
                    <a:pt x="34288" y="1"/>
                    <a:pt x="34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7144739" y="2553972"/>
              <a:ext cx="1135917" cy="401378"/>
            </a:xfrm>
            <a:custGeom>
              <a:avLst/>
              <a:gdLst/>
              <a:ahLst/>
              <a:cxnLst/>
              <a:rect l="l" t="t" r="r" b="b"/>
              <a:pathLst>
                <a:path w="35070" h="12393" extrusionOk="0">
                  <a:moveTo>
                    <a:pt x="34897" y="1"/>
                  </a:moveTo>
                  <a:lnTo>
                    <a:pt x="0" y="11720"/>
                  </a:lnTo>
                  <a:cubicBezTo>
                    <a:pt x="87" y="11977"/>
                    <a:pt x="271" y="12175"/>
                    <a:pt x="497" y="12289"/>
                  </a:cubicBezTo>
                  <a:cubicBezTo>
                    <a:pt x="632" y="12356"/>
                    <a:pt x="782" y="12392"/>
                    <a:pt x="936" y="12392"/>
                  </a:cubicBezTo>
                  <a:cubicBezTo>
                    <a:pt x="1041" y="12392"/>
                    <a:pt x="1147" y="12376"/>
                    <a:pt x="1251" y="12340"/>
                  </a:cubicBezTo>
                  <a:lnTo>
                    <a:pt x="34275" y="1252"/>
                  </a:lnTo>
                  <a:cubicBezTo>
                    <a:pt x="34792" y="1078"/>
                    <a:pt x="35070" y="518"/>
                    <a:pt x="3489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7133726" y="2527347"/>
              <a:ext cx="1152339" cy="432729"/>
            </a:xfrm>
            <a:custGeom>
              <a:avLst/>
              <a:gdLst/>
              <a:ahLst/>
              <a:cxnLst/>
              <a:rect l="l" t="t" r="r" b="b"/>
              <a:pathLst>
                <a:path w="35577" h="13361" extrusionOk="0">
                  <a:moveTo>
                    <a:pt x="34303" y="297"/>
                  </a:moveTo>
                  <a:cubicBezTo>
                    <a:pt x="34430" y="297"/>
                    <a:pt x="34557" y="326"/>
                    <a:pt x="34676" y="384"/>
                  </a:cubicBezTo>
                  <a:cubicBezTo>
                    <a:pt x="34876" y="486"/>
                    <a:pt x="35027" y="659"/>
                    <a:pt x="35098" y="871"/>
                  </a:cubicBezTo>
                  <a:cubicBezTo>
                    <a:pt x="35245" y="1310"/>
                    <a:pt x="35008" y="1787"/>
                    <a:pt x="34569" y="1933"/>
                  </a:cubicBezTo>
                  <a:lnTo>
                    <a:pt x="1545" y="13023"/>
                  </a:lnTo>
                  <a:cubicBezTo>
                    <a:pt x="1457" y="13052"/>
                    <a:pt x="1366" y="13067"/>
                    <a:pt x="1275" y="13067"/>
                  </a:cubicBezTo>
                  <a:cubicBezTo>
                    <a:pt x="1148" y="13067"/>
                    <a:pt x="1022" y="13038"/>
                    <a:pt x="905" y="12980"/>
                  </a:cubicBezTo>
                  <a:cubicBezTo>
                    <a:pt x="704" y="12878"/>
                    <a:pt x="553" y="12705"/>
                    <a:pt x="482" y="12493"/>
                  </a:cubicBezTo>
                  <a:cubicBezTo>
                    <a:pt x="334" y="12055"/>
                    <a:pt x="573" y="11578"/>
                    <a:pt x="1012" y="11430"/>
                  </a:cubicBezTo>
                  <a:lnTo>
                    <a:pt x="34036" y="341"/>
                  </a:lnTo>
                  <a:cubicBezTo>
                    <a:pt x="34122" y="312"/>
                    <a:pt x="34213" y="297"/>
                    <a:pt x="34303" y="297"/>
                  </a:cubicBezTo>
                  <a:close/>
                  <a:moveTo>
                    <a:pt x="34301" y="1"/>
                  </a:moveTo>
                  <a:cubicBezTo>
                    <a:pt x="34179" y="1"/>
                    <a:pt x="34057" y="20"/>
                    <a:pt x="33939" y="60"/>
                  </a:cubicBezTo>
                  <a:lnTo>
                    <a:pt x="915" y="11149"/>
                  </a:lnTo>
                  <a:cubicBezTo>
                    <a:pt x="322" y="11348"/>
                    <a:pt x="1" y="11994"/>
                    <a:pt x="200" y="12586"/>
                  </a:cubicBezTo>
                  <a:cubicBezTo>
                    <a:pt x="296" y="12874"/>
                    <a:pt x="500" y="13105"/>
                    <a:pt x="772" y="13243"/>
                  </a:cubicBezTo>
                  <a:cubicBezTo>
                    <a:pt x="931" y="13322"/>
                    <a:pt x="1102" y="13361"/>
                    <a:pt x="1276" y="13361"/>
                  </a:cubicBezTo>
                  <a:cubicBezTo>
                    <a:pt x="1398" y="13361"/>
                    <a:pt x="1518" y="13342"/>
                    <a:pt x="1638" y="13301"/>
                  </a:cubicBezTo>
                  <a:lnTo>
                    <a:pt x="34662" y="2213"/>
                  </a:lnTo>
                  <a:cubicBezTo>
                    <a:pt x="35254" y="2014"/>
                    <a:pt x="35576" y="1368"/>
                    <a:pt x="35376" y="774"/>
                  </a:cubicBezTo>
                  <a:cubicBezTo>
                    <a:pt x="35281" y="488"/>
                    <a:pt x="35076" y="255"/>
                    <a:pt x="34805" y="119"/>
                  </a:cubicBezTo>
                  <a:cubicBezTo>
                    <a:pt x="34646" y="40"/>
                    <a:pt x="34474" y="1"/>
                    <a:pt x="34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13"/>
          <p:cNvGrpSpPr/>
          <p:nvPr/>
        </p:nvGrpSpPr>
        <p:grpSpPr>
          <a:xfrm>
            <a:off x="1247594" y="66460"/>
            <a:ext cx="1117748" cy="1006721"/>
            <a:chOff x="7071664" y="3215754"/>
            <a:chExt cx="1117748" cy="1006721"/>
          </a:xfrm>
        </p:grpSpPr>
        <p:sp>
          <p:nvSpPr>
            <p:cNvPr id="1336" name="Google Shape;1336;p13"/>
            <p:cNvSpPr/>
            <p:nvPr/>
          </p:nvSpPr>
          <p:spPr>
            <a:xfrm>
              <a:off x="7089997" y="3220580"/>
              <a:ext cx="882336" cy="949407"/>
            </a:xfrm>
            <a:custGeom>
              <a:avLst/>
              <a:gdLst/>
              <a:ahLst/>
              <a:cxnLst/>
              <a:rect l="l" t="t" r="r" b="b"/>
              <a:pathLst>
                <a:path w="27241" h="29314" extrusionOk="0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7144317" y="3443981"/>
              <a:ext cx="359821" cy="708995"/>
            </a:xfrm>
            <a:custGeom>
              <a:avLst/>
              <a:gdLst/>
              <a:ahLst/>
              <a:cxnLst/>
              <a:rect l="l" t="t" r="r" b="b"/>
              <a:pathLst>
                <a:path w="11109" h="21891" extrusionOk="0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7267566" y="3383669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286418" y="3421567"/>
              <a:ext cx="401344" cy="204203"/>
            </a:xfrm>
            <a:custGeom>
              <a:avLst/>
              <a:gdLst/>
              <a:ahLst/>
              <a:cxnLst/>
              <a:rect l="l" t="t" r="r" b="b"/>
              <a:pathLst>
                <a:path w="12391" h="6305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305270" y="3459367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324218" y="3497265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343038" y="3535065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361922" y="3572898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380838" y="3610763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7399690" y="3648628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7418542" y="3686429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37426" y="3724326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456310" y="37621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475162" y="37999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7494046" y="3837889"/>
              <a:ext cx="401377" cy="204236"/>
            </a:xfrm>
            <a:custGeom>
              <a:avLst/>
              <a:gdLst/>
              <a:ahLst/>
              <a:cxnLst/>
              <a:rect l="l" t="t" r="r" b="b"/>
              <a:pathLst>
                <a:path w="12392" h="6306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7512897" y="3875657"/>
              <a:ext cx="401377" cy="204268"/>
            </a:xfrm>
            <a:custGeom>
              <a:avLst/>
              <a:gdLst/>
              <a:ahLst/>
              <a:cxnLst/>
              <a:rect l="l" t="t" r="r" b="b"/>
              <a:pathLst>
                <a:path w="12392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7111214" y="3532182"/>
              <a:ext cx="861121" cy="637839"/>
            </a:xfrm>
            <a:custGeom>
              <a:avLst/>
              <a:gdLst/>
              <a:ahLst/>
              <a:cxnLst/>
              <a:rect l="l" t="t" r="r" b="b"/>
              <a:pathLst>
                <a:path w="26586" h="19694" extrusionOk="0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7325806" y="3447188"/>
              <a:ext cx="72294" cy="54022"/>
            </a:xfrm>
            <a:custGeom>
              <a:avLst/>
              <a:gdLst/>
              <a:ahLst/>
              <a:cxnLst/>
              <a:rect l="l" t="t" r="r" b="b"/>
              <a:pathLst>
                <a:path w="2232" h="1668" extrusionOk="0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474028" y="3367927"/>
              <a:ext cx="87842" cy="52209"/>
            </a:xfrm>
            <a:custGeom>
              <a:avLst/>
              <a:gdLst/>
              <a:ahLst/>
              <a:cxnLst/>
              <a:rect l="l" t="t" r="r" b="b"/>
              <a:pathLst>
                <a:path w="2712" h="1612" extrusionOk="0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084523" y="3215754"/>
              <a:ext cx="893219" cy="958994"/>
            </a:xfrm>
            <a:custGeom>
              <a:avLst/>
              <a:gdLst/>
              <a:ahLst/>
              <a:cxnLst/>
              <a:rect l="l" t="t" r="r" b="b"/>
              <a:pathLst>
                <a:path w="27577" h="29610" extrusionOk="0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383592" y="3369385"/>
              <a:ext cx="81914" cy="66394"/>
            </a:xfrm>
            <a:custGeom>
              <a:avLst/>
              <a:gdLst/>
              <a:ahLst/>
              <a:cxnLst/>
              <a:rect l="l" t="t" r="r" b="b"/>
              <a:pathLst>
                <a:path w="2529" h="2050" extrusionOk="0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7452812" y="3309332"/>
              <a:ext cx="60990" cy="52273"/>
            </a:xfrm>
            <a:custGeom>
              <a:avLst/>
              <a:gdLst/>
              <a:ahLst/>
              <a:cxnLst/>
              <a:rect l="l" t="t" r="r" b="b"/>
              <a:pathLst>
                <a:path w="1883" h="1614" extrusionOk="0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7305626" y="3382730"/>
              <a:ext cx="61023" cy="52306"/>
            </a:xfrm>
            <a:custGeom>
              <a:avLst/>
              <a:gdLst/>
              <a:ahLst/>
              <a:cxnLst/>
              <a:rect l="l" t="t" r="r" b="b"/>
              <a:pathLst>
                <a:path w="1884" h="1615" extrusionOk="0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7077106" y="351482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7103796" y="3568298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7130422" y="3621711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7157015" y="3675092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7183738" y="3728505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10298" y="3781885"/>
              <a:ext cx="68246" cy="46217"/>
            </a:xfrm>
            <a:custGeom>
              <a:avLst/>
              <a:gdLst/>
              <a:ahLst/>
              <a:cxnLst/>
              <a:rect l="l" t="t" r="r" b="b"/>
              <a:pathLst>
                <a:path w="2107" h="1427" extrusionOk="0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7236924" y="3835298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7263614" y="388871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7290240" y="3942156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316898" y="3995569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343524" y="4048982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370117" y="4102395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071664" y="3510092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100330" y="3563504"/>
              <a:ext cx="77121" cy="55771"/>
            </a:xfrm>
            <a:custGeom>
              <a:avLst/>
              <a:gdLst/>
              <a:ahLst/>
              <a:cxnLst/>
              <a:rect l="l" t="t" r="r" b="b"/>
              <a:pathLst>
                <a:path w="2381" h="1722" extrusionOk="0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124947" y="361688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153679" y="3670233"/>
              <a:ext cx="77023" cy="55836"/>
            </a:xfrm>
            <a:custGeom>
              <a:avLst/>
              <a:gdLst/>
              <a:ahLst/>
              <a:cxnLst/>
              <a:rect l="l" t="t" r="r" b="b"/>
              <a:pathLst>
                <a:path w="2378" h="1724" extrusionOk="0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180272" y="3723711"/>
              <a:ext cx="75080" cy="55771"/>
            </a:xfrm>
            <a:custGeom>
              <a:avLst/>
              <a:gdLst/>
              <a:ahLst/>
              <a:cxnLst/>
              <a:rect l="l" t="t" r="r" b="b"/>
              <a:pathLst>
                <a:path w="2318" h="1722" extrusionOk="0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204889" y="3777124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233523" y="3830504"/>
              <a:ext cx="75145" cy="55804"/>
            </a:xfrm>
            <a:custGeom>
              <a:avLst/>
              <a:gdLst/>
              <a:ahLst/>
              <a:cxnLst/>
              <a:rect l="l" t="t" r="r" b="b"/>
              <a:pathLst>
                <a:path w="2320" h="1723" extrusionOk="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58140" y="3883982"/>
              <a:ext cx="79161" cy="55739"/>
            </a:xfrm>
            <a:custGeom>
              <a:avLst/>
              <a:gdLst/>
              <a:ahLst/>
              <a:cxnLst/>
              <a:rect l="l" t="t" r="r" b="b"/>
              <a:pathLst>
                <a:path w="2444" h="1721" extrusionOk="0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7286839" y="3937330"/>
              <a:ext cx="75112" cy="55836"/>
            </a:xfrm>
            <a:custGeom>
              <a:avLst/>
              <a:gdLst/>
              <a:ahLst/>
              <a:cxnLst/>
              <a:rect l="l" t="t" r="r" b="b"/>
              <a:pathLst>
                <a:path w="2319" h="1724" extrusionOk="0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7311391" y="399077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7338049" y="4044123"/>
              <a:ext cx="79129" cy="55804"/>
            </a:xfrm>
            <a:custGeom>
              <a:avLst/>
              <a:gdLst/>
              <a:ahLst/>
              <a:cxnLst/>
              <a:rect l="l" t="t" r="r" b="b"/>
              <a:pathLst>
                <a:path w="2443" h="1723" extrusionOk="0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7366748" y="4097504"/>
              <a:ext cx="77121" cy="55868"/>
            </a:xfrm>
            <a:custGeom>
              <a:avLst/>
              <a:gdLst/>
              <a:ahLst/>
              <a:cxnLst/>
              <a:rect l="l" t="t" r="r" b="b"/>
              <a:pathLst>
                <a:path w="2381" h="1725" extrusionOk="0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7991510" y="3658086"/>
              <a:ext cx="148152" cy="424762"/>
            </a:xfrm>
            <a:custGeom>
              <a:avLst/>
              <a:gdLst/>
              <a:ahLst/>
              <a:cxnLst/>
              <a:rect l="l" t="t" r="r" b="b"/>
              <a:pathLst>
                <a:path w="4574" h="13115" extrusionOk="0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7983089" y="4073275"/>
              <a:ext cx="52958" cy="73228"/>
            </a:xfrm>
            <a:custGeom>
              <a:avLst/>
              <a:gdLst/>
              <a:ahLst/>
              <a:cxnLst/>
              <a:rect l="l" t="t" r="r" b="b"/>
              <a:pathLst>
                <a:path w="1635" h="2261" extrusionOk="0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050819" y="3457780"/>
              <a:ext cx="104069" cy="189856"/>
            </a:xfrm>
            <a:custGeom>
              <a:avLst/>
              <a:gdLst/>
              <a:ahLst/>
              <a:cxnLst/>
              <a:rect l="l" t="t" r="r" b="b"/>
              <a:pathLst>
                <a:path w="3213" h="5862" extrusionOk="0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081752" y="3449747"/>
              <a:ext cx="102741" cy="228332"/>
            </a:xfrm>
            <a:custGeom>
              <a:avLst/>
              <a:gdLst/>
              <a:ahLst/>
              <a:cxnLst/>
              <a:rect l="l" t="t" r="r" b="b"/>
              <a:pathLst>
                <a:path w="3172" h="7050" extrusionOk="0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7991510" y="3711175"/>
              <a:ext cx="138726" cy="371582"/>
            </a:xfrm>
            <a:custGeom>
              <a:avLst/>
              <a:gdLst/>
              <a:ahLst/>
              <a:cxnLst/>
              <a:rect l="l" t="t" r="r" b="b"/>
              <a:pathLst>
                <a:path w="4283" h="11473" extrusionOk="0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7983089" y="4079948"/>
              <a:ext cx="52958" cy="66556"/>
            </a:xfrm>
            <a:custGeom>
              <a:avLst/>
              <a:gdLst/>
              <a:ahLst/>
              <a:cxnLst/>
              <a:rect l="l" t="t" r="r" b="b"/>
              <a:pathLst>
                <a:path w="1635" h="2055" extrusionOk="0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81752" y="3494382"/>
              <a:ext cx="97785" cy="183702"/>
            </a:xfrm>
            <a:custGeom>
              <a:avLst/>
              <a:gdLst/>
              <a:ahLst/>
              <a:cxnLst/>
              <a:rect l="l" t="t" r="r" b="b"/>
              <a:pathLst>
                <a:path w="3019" h="5672" extrusionOk="0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46705" y="3710657"/>
              <a:ext cx="50982" cy="186163"/>
            </a:xfrm>
            <a:custGeom>
              <a:avLst/>
              <a:gdLst/>
              <a:ahLst/>
              <a:cxnLst/>
              <a:rect l="l" t="t" r="r" b="b"/>
              <a:pathLst>
                <a:path w="1574" h="5748" extrusionOk="0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113237" y="3478640"/>
              <a:ext cx="38317" cy="122813"/>
            </a:xfrm>
            <a:custGeom>
              <a:avLst/>
              <a:gdLst/>
              <a:ahLst/>
              <a:cxnLst/>
              <a:rect l="l" t="t" r="r" b="b"/>
              <a:pathLst>
                <a:path w="1183" h="3792" extrusionOk="0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7977841" y="3444986"/>
              <a:ext cx="211571" cy="706209"/>
            </a:xfrm>
            <a:custGeom>
              <a:avLst/>
              <a:gdLst/>
              <a:ahLst/>
              <a:cxnLst/>
              <a:rect l="l" t="t" r="r" b="b"/>
              <a:pathLst>
                <a:path w="6532" h="21805" extrusionOk="0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7547167" y="4151661"/>
              <a:ext cx="111519" cy="65941"/>
            </a:xfrm>
            <a:custGeom>
              <a:avLst/>
              <a:gdLst/>
              <a:ahLst/>
              <a:cxnLst/>
              <a:rect l="l" t="t" r="r" b="b"/>
              <a:pathLst>
                <a:path w="3443" h="2036" extrusionOk="0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7731117" y="3702106"/>
              <a:ext cx="37410" cy="41877"/>
            </a:xfrm>
            <a:custGeom>
              <a:avLst/>
              <a:gdLst/>
              <a:ahLst/>
              <a:cxnLst/>
              <a:rect l="l" t="t" r="r" b="b"/>
              <a:pathLst>
                <a:path w="1155" h="1293" extrusionOk="0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7662513" y="3734659"/>
              <a:ext cx="109251" cy="112255"/>
            </a:xfrm>
            <a:custGeom>
              <a:avLst/>
              <a:gdLst/>
              <a:ahLst/>
              <a:cxnLst/>
              <a:rect l="l" t="t" r="r" b="b"/>
              <a:pathLst>
                <a:path w="3373" h="3466" extrusionOk="0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7548333" y="3810875"/>
              <a:ext cx="226924" cy="373881"/>
            </a:xfrm>
            <a:custGeom>
              <a:avLst/>
              <a:gdLst/>
              <a:ahLst/>
              <a:cxnLst/>
              <a:rect l="l" t="t" r="r" b="b"/>
              <a:pathLst>
                <a:path w="7006" h="11544" extrusionOk="0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7584838" y="3845372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7625295" y="3858328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7548333" y="3848254"/>
              <a:ext cx="226860" cy="336539"/>
            </a:xfrm>
            <a:custGeom>
              <a:avLst/>
              <a:gdLst/>
              <a:ahLst/>
              <a:cxnLst/>
              <a:rect l="l" t="t" r="r" b="b"/>
              <a:pathLst>
                <a:path w="7004" h="10391" extrusionOk="0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7683016" y="3744409"/>
              <a:ext cx="88749" cy="102506"/>
            </a:xfrm>
            <a:custGeom>
              <a:avLst/>
              <a:gdLst/>
              <a:ahLst/>
              <a:cxnLst/>
              <a:rect l="l" t="t" r="r" b="b"/>
              <a:pathLst>
                <a:path w="2740" h="3165" extrusionOk="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7580887" y="4159371"/>
              <a:ext cx="77801" cy="58297"/>
            </a:xfrm>
            <a:custGeom>
              <a:avLst/>
              <a:gdLst/>
              <a:ahLst/>
              <a:cxnLst/>
              <a:rect l="l" t="t" r="r" b="b"/>
              <a:pathLst>
                <a:path w="2402" h="1800" extrusionOk="0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7734421" y="3707807"/>
              <a:ext cx="34107" cy="36177"/>
            </a:xfrm>
            <a:custGeom>
              <a:avLst/>
              <a:gdLst/>
              <a:ahLst/>
              <a:cxnLst/>
              <a:rect l="l" t="t" r="r" b="b"/>
              <a:pathLst>
                <a:path w="1053" h="1117" extrusionOk="0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7601066" y="3843849"/>
              <a:ext cx="61055" cy="174925"/>
            </a:xfrm>
            <a:custGeom>
              <a:avLst/>
              <a:gdLst/>
              <a:ahLst/>
              <a:cxnLst/>
              <a:rect l="l" t="t" r="r" b="b"/>
              <a:pathLst>
                <a:path w="1885" h="5401" extrusionOk="0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7541920" y="3697474"/>
              <a:ext cx="237645" cy="525001"/>
            </a:xfrm>
            <a:custGeom>
              <a:avLst/>
              <a:gdLst/>
              <a:ahLst/>
              <a:cxnLst/>
              <a:rect l="l" t="t" r="r" b="b"/>
              <a:pathLst>
                <a:path w="7337" h="16210" extrusionOk="0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7781615" y="4015133"/>
              <a:ext cx="153172" cy="161160"/>
            </a:xfrm>
            <a:custGeom>
              <a:avLst/>
              <a:gdLst/>
              <a:ahLst/>
              <a:cxnLst/>
              <a:rect l="l" t="t" r="r" b="b"/>
              <a:pathLst>
                <a:path w="4729" h="4976" extrusionOk="0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7806621" y="4103464"/>
              <a:ext cx="128167" cy="72839"/>
            </a:xfrm>
            <a:custGeom>
              <a:avLst/>
              <a:gdLst/>
              <a:ahLst/>
              <a:cxnLst/>
              <a:rect l="l" t="t" r="r" b="b"/>
              <a:pathLst>
                <a:path w="3957" h="2249" extrusionOk="0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7804710" y="4050018"/>
              <a:ext cx="26074" cy="76596"/>
            </a:xfrm>
            <a:custGeom>
              <a:avLst/>
              <a:gdLst/>
              <a:ahLst/>
              <a:cxnLst/>
              <a:rect l="l" t="t" r="r" b="b"/>
              <a:pathLst>
                <a:path w="805" h="2365" extrusionOk="0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7839369" y="4015133"/>
              <a:ext cx="95421" cy="156982"/>
            </a:xfrm>
            <a:custGeom>
              <a:avLst/>
              <a:gdLst/>
              <a:ahLst/>
              <a:cxnLst/>
              <a:rect l="l" t="t" r="r" b="b"/>
              <a:pathLst>
                <a:path w="2946" h="4847" extrusionOk="0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7776335" y="4010404"/>
              <a:ext cx="161497" cy="170682"/>
            </a:xfrm>
            <a:custGeom>
              <a:avLst/>
              <a:gdLst/>
              <a:ahLst/>
              <a:cxnLst/>
              <a:rect l="l" t="t" r="r" b="b"/>
              <a:pathLst>
                <a:path w="4986" h="5270" extrusionOk="0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7914743" y="3521137"/>
              <a:ext cx="58172" cy="128935"/>
            </a:xfrm>
            <a:custGeom>
              <a:avLst/>
              <a:gdLst/>
              <a:ahLst/>
              <a:cxnLst/>
              <a:rect l="l" t="t" r="r" b="b"/>
              <a:pathLst>
                <a:path w="1796" h="3981" extrusionOk="0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7904281" y="3444403"/>
              <a:ext cx="118353" cy="136999"/>
            </a:xfrm>
            <a:custGeom>
              <a:avLst/>
              <a:gdLst/>
              <a:ahLst/>
              <a:cxnLst/>
              <a:rect l="l" t="t" r="r" b="b"/>
              <a:pathLst>
                <a:path w="3654" h="4230" extrusionOk="0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7904281" y="3484470"/>
              <a:ext cx="103389" cy="96936"/>
            </a:xfrm>
            <a:custGeom>
              <a:avLst/>
              <a:gdLst/>
              <a:ahLst/>
              <a:cxnLst/>
              <a:rect l="l" t="t" r="r" b="b"/>
              <a:pathLst>
                <a:path w="3192" h="2993" extrusionOk="0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7938065" y="3464258"/>
              <a:ext cx="25329" cy="60014"/>
            </a:xfrm>
            <a:custGeom>
              <a:avLst/>
              <a:gdLst/>
              <a:ahLst/>
              <a:cxnLst/>
              <a:rect l="l" t="t" r="r" b="b"/>
              <a:pathLst>
                <a:path w="782" h="1853" extrusionOk="0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7898969" y="3439609"/>
              <a:ext cx="123989" cy="215150"/>
            </a:xfrm>
            <a:custGeom>
              <a:avLst/>
              <a:gdLst/>
              <a:ahLst/>
              <a:cxnLst/>
              <a:rect l="l" t="t" r="r" b="b"/>
              <a:pathLst>
                <a:path w="3828" h="6643" extrusionOk="0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4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Dosis"/>
                <a:ea typeface="Dosis"/>
                <a:cs typeface="Dosis"/>
                <a:sym typeface="Dosis"/>
              </a:rPr>
              <a:t>Thank you!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20" name="Google Shape;1420;p14"/>
          <p:cNvGrpSpPr/>
          <p:nvPr/>
        </p:nvGrpSpPr>
        <p:grpSpPr>
          <a:xfrm rot="-1629263">
            <a:off x="7363746" y="118870"/>
            <a:ext cx="2042904" cy="1997754"/>
            <a:chOff x="3516247" y="2841168"/>
            <a:chExt cx="2042858" cy="1997709"/>
          </a:xfrm>
        </p:grpSpPr>
        <p:sp>
          <p:nvSpPr>
            <p:cNvPr id="1421" name="Google Shape;1421;p1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4"/>
          <p:cNvGrpSpPr/>
          <p:nvPr/>
        </p:nvGrpSpPr>
        <p:grpSpPr>
          <a:xfrm rot="693577" flipH="1">
            <a:off x="-41057" y="1868559"/>
            <a:ext cx="1355545" cy="1373534"/>
            <a:chOff x="1296300" y="3053732"/>
            <a:chExt cx="1825499" cy="1849724"/>
          </a:xfrm>
        </p:grpSpPr>
        <p:sp>
          <p:nvSpPr>
            <p:cNvPr id="1518" name="Google Shape;1518;p1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14"/>
          <p:cNvGrpSpPr/>
          <p:nvPr/>
        </p:nvGrpSpPr>
        <p:grpSpPr>
          <a:xfrm>
            <a:off x="1387243" y="3642925"/>
            <a:ext cx="514066" cy="553927"/>
            <a:chOff x="2904293" y="162850"/>
            <a:chExt cx="514066" cy="553927"/>
          </a:xfrm>
        </p:grpSpPr>
        <p:sp>
          <p:nvSpPr>
            <p:cNvPr id="1626" name="Google Shape;1626;p14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14"/>
          <p:cNvGrpSpPr/>
          <p:nvPr/>
        </p:nvGrpSpPr>
        <p:grpSpPr>
          <a:xfrm>
            <a:off x="8241179" y="2408707"/>
            <a:ext cx="652573" cy="429607"/>
            <a:chOff x="7292379" y="2966507"/>
            <a:chExt cx="652573" cy="429607"/>
          </a:xfrm>
        </p:grpSpPr>
        <p:sp>
          <p:nvSpPr>
            <p:cNvPr id="1636" name="Google Shape;1636;p14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4"/>
          <p:cNvGrpSpPr/>
          <p:nvPr/>
        </p:nvGrpSpPr>
        <p:grpSpPr>
          <a:xfrm>
            <a:off x="404266" y="3885893"/>
            <a:ext cx="398173" cy="753819"/>
            <a:chOff x="5893791" y="3646068"/>
            <a:chExt cx="398173" cy="753819"/>
          </a:xfrm>
        </p:grpSpPr>
        <p:sp>
          <p:nvSpPr>
            <p:cNvPr id="1647" name="Google Shape;1647;p14"/>
            <p:cNvSpPr/>
            <p:nvPr/>
          </p:nvSpPr>
          <p:spPr>
            <a:xfrm>
              <a:off x="5909787" y="3650380"/>
              <a:ext cx="378128" cy="133470"/>
            </a:xfrm>
            <a:custGeom>
              <a:avLst/>
              <a:gdLst/>
              <a:ahLst/>
              <a:cxnLst/>
              <a:rect l="l" t="t" r="r" b="b"/>
              <a:pathLst>
                <a:path w="11488" h="4055" extrusionOk="0">
                  <a:moveTo>
                    <a:pt x="4829" y="1"/>
                  </a:moveTo>
                  <a:cubicBezTo>
                    <a:pt x="4140" y="1"/>
                    <a:pt x="3526" y="590"/>
                    <a:pt x="2856" y="590"/>
                  </a:cubicBezTo>
                  <a:cubicBezTo>
                    <a:pt x="2766" y="590"/>
                    <a:pt x="2675" y="580"/>
                    <a:pt x="2583" y="555"/>
                  </a:cubicBezTo>
                  <a:lnTo>
                    <a:pt x="1253" y="206"/>
                  </a:lnTo>
                  <a:cubicBezTo>
                    <a:pt x="1176" y="186"/>
                    <a:pt x="1102" y="177"/>
                    <a:pt x="1033" y="177"/>
                  </a:cubicBezTo>
                  <a:cubicBezTo>
                    <a:pt x="485" y="177"/>
                    <a:pt x="186" y="744"/>
                    <a:pt x="124" y="791"/>
                  </a:cubicBezTo>
                  <a:cubicBezTo>
                    <a:pt x="1" y="941"/>
                    <a:pt x="81" y="1141"/>
                    <a:pt x="244" y="1183"/>
                  </a:cubicBezTo>
                  <a:lnTo>
                    <a:pt x="11161" y="4046"/>
                  </a:lnTo>
                  <a:cubicBezTo>
                    <a:pt x="11182" y="4052"/>
                    <a:pt x="11202" y="4054"/>
                    <a:pt x="11222" y="4054"/>
                  </a:cubicBezTo>
                  <a:cubicBezTo>
                    <a:pt x="11362" y="4054"/>
                    <a:pt x="11488" y="3931"/>
                    <a:pt x="11456" y="3763"/>
                  </a:cubicBezTo>
                  <a:cubicBezTo>
                    <a:pt x="11421" y="3683"/>
                    <a:pt x="11447" y="2881"/>
                    <a:pt x="10758" y="2700"/>
                  </a:cubicBezTo>
                  <a:lnTo>
                    <a:pt x="9428" y="2352"/>
                  </a:lnTo>
                  <a:cubicBezTo>
                    <a:pt x="8553" y="2122"/>
                    <a:pt x="8378" y="892"/>
                    <a:pt x="7469" y="653"/>
                  </a:cubicBezTo>
                  <a:lnTo>
                    <a:pt x="5123" y="38"/>
                  </a:lnTo>
                  <a:cubicBezTo>
                    <a:pt x="5024" y="12"/>
                    <a:pt x="4926" y="1"/>
                    <a:pt x="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910446" y="3652223"/>
              <a:ext cx="376679" cy="131660"/>
            </a:xfrm>
            <a:custGeom>
              <a:avLst/>
              <a:gdLst/>
              <a:ahLst/>
              <a:cxnLst/>
              <a:rect l="l" t="t" r="r" b="b"/>
              <a:pathLst>
                <a:path w="11444" h="4000" extrusionOk="0">
                  <a:moveTo>
                    <a:pt x="5167" y="0"/>
                  </a:moveTo>
                  <a:cubicBezTo>
                    <a:pt x="5100" y="39"/>
                    <a:pt x="5035" y="83"/>
                    <a:pt x="4977" y="129"/>
                  </a:cubicBezTo>
                  <a:cubicBezTo>
                    <a:pt x="4720" y="329"/>
                    <a:pt x="4503" y="581"/>
                    <a:pt x="4220" y="743"/>
                  </a:cubicBezTo>
                  <a:cubicBezTo>
                    <a:pt x="3763" y="1002"/>
                    <a:pt x="3160" y="1193"/>
                    <a:pt x="2610" y="1193"/>
                  </a:cubicBezTo>
                  <a:cubicBezTo>
                    <a:pt x="2487" y="1193"/>
                    <a:pt x="2367" y="1184"/>
                    <a:pt x="2252" y="1163"/>
                  </a:cubicBezTo>
                  <a:cubicBezTo>
                    <a:pt x="1527" y="1036"/>
                    <a:pt x="800" y="908"/>
                    <a:pt x="75" y="778"/>
                  </a:cubicBezTo>
                  <a:lnTo>
                    <a:pt x="75" y="778"/>
                  </a:lnTo>
                  <a:cubicBezTo>
                    <a:pt x="1" y="911"/>
                    <a:pt x="70" y="1087"/>
                    <a:pt x="225" y="1128"/>
                  </a:cubicBezTo>
                  <a:lnTo>
                    <a:pt x="11142" y="3991"/>
                  </a:lnTo>
                  <a:cubicBezTo>
                    <a:pt x="11163" y="3997"/>
                    <a:pt x="11183" y="3999"/>
                    <a:pt x="11203" y="3999"/>
                  </a:cubicBezTo>
                  <a:cubicBezTo>
                    <a:pt x="11332" y="3999"/>
                    <a:pt x="11441" y="3891"/>
                    <a:pt x="11443" y="3760"/>
                  </a:cubicBezTo>
                  <a:cubicBezTo>
                    <a:pt x="10749" y="3516"/>
                    <a:pt x="10052" y="3271"/>
                    <a:pt x="9358" y="3026"/>
                  </a:cubicBezTo>
                  <a:cubicBezTo>
                    <a:pt x="8752" y="2811"/>
                    <a:pt x="8179" y="2244"/>
                    <a:pt x="7848" y="1693"/>
                  </a:cubicBezTo>
                  <a:cubicBezTo>
                    <a:pt x="7680" y="1415"/>
                    <a:pt x="7615" y="1088"/>
                    <a:pt x="7491" y="789"/>
                  </a:cubicBezTo>
                  <a:cubicBezTo>
                    <a:pt x="7461" y="720"/>
                    <a:pt x="7427" y="649"/>
                    <a:pt x="7388" y="582"/>
                  </a:cubicBezTo>
                  <a:lnTo>
                    <a:pt x="516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898333" y="3654429"/>
              <a:ext cx="247093" cy="741180"/>
            </a:xfrm>
            <a:custGeom>
              <a:avLst/>
              <a:gdLst/>
              <a:ahLst/>
              <a:cxnLst/>
              <a:rect l="l" t="t" r="r" b="b"/>
              <a:pathLst>
                <a:path w="7507" h="22518" extrusionOk="0">
                  <a:moveTo>
                    <a:pt x="5787" y="0"/>
                  </a:moveTo>
                  <a:lnTo>
                    <a:pt x="1" y="22066"/>
                  </a:lnTo>
                  <a:lnTo>
                    <a:pt x="1719" y="22518"/>
                  </a:lnTo>
                  <a:lnTo>
                    <a:pt x="7507" y="45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912816" y="3658181"/>
              <a:ext cx="218259" cy="733610"/>
            </a:xfrm>
            <a:custGeom>
              <a:avLst/>
              <a:gdLst/>
              <a:ahLst/>
              <a:cxnLst/>
              <a:rect l="l" t="t" r="r" b="b"/>
              <a:pathLst>
                <a:path w="6631" h="22288" extrusionOk="0">
                  <a:moveTo>
                    <a:pt x="5787" y="0"/>
                  </a:moveTo>
                  <a:lnTo>
                    <a:pt x="0" y="22066"/>
                  </a:lnTo>
                  <a:lnTo>
                    <a:pt x="844" y="22288"/>
                  </a:lnTo>
                  <a:lnTo>
                    <a:pt x="6630" y="22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93791" y="3646068"/>
              <a:ext cx="398173" cy="753819"/>
            </a:xfrm>
            <a:custGeom>
              <a:avLst/>
              <a:gdLst/>
              <a:ahLst/>
              <a:cxnLst/>
              <a:rect l="l" t="t" r="r" b="b"/>
              <a:pathLst>
                <a:path w="12097" h="22902" extrusionOk="0">
                  <a:moveTo>
                    <a:pt x="5319" y="266"/>
                  </a:moveTo>
                  <a:cubicBezTo>
                    <a:pt x="5404" y="266"/>
                    <a:pt x="5490" y="276"/>
                    <a:pt x="5577" y="299"/>
                  </a:cubicBezTo>
                  <a:lnTo>
                    <a:pt x="5763" y="348"/>
                  </a:lnTo>
                  <a:lnTo>
                    <a:pt x="5234" y="2360"/>
                  </a:lnTo>
                  <a:lnTo>
                    <a:pt x="763" y="1188"/>
                  </a:lnTo>
                  <a:cubicBezTo>
                    <a:pt x="726" y="1177"/>
                    <a:pt x="699" y="1150"/>
                    <a:pt x="685" y="1114"/>
                  </a:cubicBezTo>
                  <a:cubicBezTo>
                    <a:pt x="678" y="1091"/>
                    <a:pt x="677" y="1053"/>
                    <a:pt x="706" y="1013"/>
                  </a:cubicBezTo>
                  <a:cubicBezTo>
                    <a:pt x="726" y="995"/>
                    <a:pt x="744" y="969"/>
                    <a:pt x="774" y="931"/>
                  </a:cubicBezTo>
                  <a:cubicBezTo>
                    <a:pt x="890" y="776"/>
                    <a:pt x="1139" y="442"/>
                    <a:pt x="1524" y="442"/>
                  </a:cubicBezTo>
                  <a:cubicBezTo>
                    <a:pt x="1582" y="442"/>
                    <a:pt x="1642" y="450"/>
                    <a:pt x="1706" y="466"/>
                  </a:cubicBezTo>
                  <a:lnTo>
                    <a:pt x="3036" y="816"/>
                  </a:lnTo>
                  <a:cubicBezTo>
                    <a:pt x="3141" y="844"/>
                    <a:pt x="3243" y="856"/>
                    <a:pt x="3345" y="856"/>
                  </a:cubicBezTo>
                  <a:cubicBezTo>
                    <a:pt x="3705" y="856"/>
                    <a:pt x="4043" y="703"/>
                    <a:pt x="4370" y="553"/>
                  </a:cubicBezTo>
                  <a:cubicBezTo>
                    <a:pt x="4693" y="407"/>
                    <a:pt x="5000" y="266"/>
                    <a:pt x="5319" y="266"/>
                  </a:cubicBezTo>
                  <a:close/>
                  <a:moveTo>
                    <a:pt x="7736" y="866"/>
                  </a:moveTo>
                  <a:lnTo>
                    <a:pt x="7920" y="915"/>
                  </a:lnTo>
                  <a:cubicBezTo>
                    <a:pt x="8334" y="1023"/>
                    <a:pt x="8584" y="1366"/>
                    <a:pt x="8848" y="1726"/>
                  </a:cubicBezTo>
                  <a:cubicBezTo>
                    <a:pt x="9120" y="2100"/>
                    <a:pt x="9402" y="2486"/>
                    <a:pt x="9880" y="2612"/>
                  </a:cubicBezTo>
                  <a:lnTo>
                    <a:pt x="11211" y="2962"/>
                  </a:lnTo>
                  <a:cubicBezTo>
                    <a:pt x="11701" y="3091"/>
                    <a:pt x="11766" y="3604"/>
                    <a:pt x="11796" y="3822"/>
                  </a:cubicBezTo>
                  <a:cubicBezTo>
                    <a:pt x="11803" y="3872"/>
                    <a:pt x="11806" y="3902"/>
                    <a:pt x="11813" y="3927"/>
                  </a:cubicBezTo>
                  <a:cubicBezTo>
                    <a:pt x="11822" y="3979"/>
                    <a:pt x="11797" y="4010"/>
                    <a:pt x="11781" y="4024"/>
                  </a:cubicBezTo>
                  <a:cubicBezTo>
                    <a:pt x="11761" y="4044"/>
                    <a:pt x="11733" y="4054"/>
                    <a:pt x="11708" y="4054"/>
                  </a:cubicBezTo>
                  <a:cubicBezTo>
                    <a:pt x="11698" y="4054"/>
                    <a:pt x="11690" y="4054"/>
                    <a:pt x="11680" y="4051"/>
                  </a:cubicBezTo>
                  <a:lnTo>
                    <a:pt x="7207" y="2878"/>
                  </a:lnTo>
                  <a:lnTo>
                    <a:pt x="7736" y="866"/>
                  </a:lnTo>
                  <a:close/>
                  <a:moveTo>
                    <a:pt x="6019" y="414"/>
                  </a:moveTo>
                  <a:lnTo>
                    <a:pt x="7482" y="797"/>
                  </a:lnTo>
                  <a:lnTo>
                    <a:pt x="6954" y="2811"/>
                  </a:lnTo>
                  <a:lnTo>
                    <a:pt x="6887" y="3065"/>
                  </a:lnTo>
                  <a:lnTo>
                    <a:pt x="1762" y="22606"/>
                  </a:lnTo>
                  <a:lnTo>
                    <a:pt x="297" y="22223"/>
                  </a:lnTo>
                  <a:lnTo>
                    <a:pt x="5423" y="2681"/>
                  </a:lnTo>
                  <a:lnTo>
                    <a:pt x="5491" y="2426"/>
                  </a:lnTo>
                  <a:lnTo>
                    <a:pt x="6019" y="414"/>
                  </a:lnTo>
                  <a:close/>
                  <a:moveTo>
                    <a:pt x="5318" y="1"/>
                  </a:moveTo>
                  <a:cubicBezTo>
                    <a:pt x="4944" y="1"/>
                    <a:pt x="4598" y="158"/>
                    <a:pt x="4261" y="313"/>
                  </a:cubicBezTo>
                  <a:cubicBezTo>
                    <a:pt x="3949" y="454"/>
                    <a:pt x="3649" y="592"/>
                    <a:pt x="3345" y="592"/>
                  </a:cubicBezTo>
                  <a:cubicBezTo>
                    <a:pt x="3265" y="592"/>
                    <a:pt x="3185" y="582"/>
                    <a:pt x="3104" y="561"/>
                  </a:cubicBezTo>
                  <a:lnTo>
                    <a:pt x="1774" y="214"/>
                  </a:lnTo>
                  <a:cubicBezTo>
                    <a:pt x="1683" y="190"/>
                    <a:pt x="1598" y="180"/>
                    <a:pt x="1517" y="180"/>
                  </a:cubicBezTo>
                  <a:cubicBezTo>
                    <a:pt x="1007" y="180"/>
                    <a:pt x="692" y="602"/>
                    <a:pt x="562" y="776"/>
                  </a:cubicBezTo>
                  <a:cubicBezTo>
                    <a:pt x="545" y="798"/>
                    <a:pt x="531" y="816"/>
                    <a:pt x="531" y="818"/>
                  </a:cubicBezTo>
                  <a:cubicBezTo>
                    <a:pt x="522" y="826"/>
                    <a:pt x="514" y="831"/>
                    <a:pt x="509" y="841"/>
                  </a:cubicBezTo>
                  <a:cubicBezTo>
                    <a:pt x="424" y="943"/>
                    <a:pt x="396" y="1074"/>
                    <a:pt x="435" y="1197"/>
                  </a:cubicBezTo>
                  <a:cubicBezTo>
                    <a:pt x="476" y="1319"/>
                    <a:pt x="573" y="1411"/>
                    <a:pt x="696" y="1443"/>
                  </a:cubicBezTo>
                  <a:lnTo>
                    <a:pt x="5169" y="2616"/>
                  </a:lnTo>
                  <a:lnTo>
                    <a:pt x="10" y="22284"/>
                  </a:lnTo>
                  <a:cubicBezTo>
                    <a:pt x="0" y="22317"/>
                    <a:pt x="6" y="22354"/>
                    <a:pt x="24" y="22385"/>
                  </a:cubicBezTo>
                  <a:cubicBezTo>
                    <a:pt x="41" y="22414"/>
                    <a:pt x="69" y="22437"/>
                    <a:pt x="104" y="22445"/>
                  </a:cubicBezTo>
                  <a:lnTo>
                    <a:pt x="1822" y="22897"/>
                  </a:lnTo>
                  <a:cubicBezTo>
                    <a:pt x="1833" y="22900"/>
                    <a:pt x="1844" y="22901"/>
                    <a:pt x="1855" y="22901"/>
                  </a:cubicBezTo>
                  <a:cubicBezTo>
                    <a:pt x="1913" y="22901"/>
                    <a:pt x="1966" y="22861"/>
                    <a:pt x="1983" y="22801"/>
                  </a:cubicBezTo>
                  <a:lnTo>
                    <a:pt x="7142" y="3132"/>
                  </a:lnTo>
                  <a:lnTo>
                    <a:pt x="11614" y="4305"/>
                  </a:lnTo>
                  <a:cubicBezTo>
                    <a:pt x="11646" y="4313"/>
                    <a:pt x="11676" y="4317"/>
                    <a:pt x="11708" y="4317"/>
                  </a:cubicBezTo>
                  <a:cubicBezTo>
                    <a:pt x="11801" y="4317"/>
                    <a:pt x="11891" y="4283"/>
                    <a:pt x="11961" y="4218"/>
                  </a:cubicBezTo>
                  <a:cubicBezTo>
                    <a:pt x="12056" y="4129"/>
                    <a:pt x="12096" y="4003"/>
                    <a:pt x="12073" y="3872"/>
                  </a:cubicBezTo>
                  <a:cubicBezTo>
                    <a:pt x="12072" y="3861"/>
                    <a:pt x="12073" y="3862"/>
                    <a:pt x="12068" y="3852"/>
                  </a:cubicBezTo>
                  <a:cubicBezTo>
                    <a:pt x="12064" y="3840"/>
                    <a:pt x="12062" y="3817"/>
                    <a:pt x="12059" y="3788"/>
                  </a:cubicBezTo>
                  <a:cubicBezTo>
                    <a:pt x="12027" y="3539"/>
                    <a:pt x="11941" y="2879"/>
                    <a:pt x="11280" y="2705"/>
                  </a:cubicBezTo>
                  <a:lnTo>
                    <a:pt x="9949" y="2356"/>
                  </a:lnTo>
                  <a:cubicBezTo>
                    <a:pt x="9562" y="2255"/>
                    <a:pt x="9319" y="1922"/>
                    <a:pt x="9062" y="1571"/>
                  </a:cubicBezTo>
                  <a:cubicBezTo>
                    <a:pt x="8782" y="1186"/>
                    <a:pt x="8494" y="790"/>
                    <a:pt x="7989" y="659"/>
                  </a:cubicBezTo>
                  <a:lnTo>
                    <a:pt x="7679" y="577"/>
                  </a:lnTo>
                  <a:cubicBezTo>
                    <a:pt x="7678" y="576"/>
                    <a:pt x="7678" y="576"/>
                    <a:pt x="7676" y="576"/>
                  </a:cubicBezTo>
                  <a:lnTo>
                    <a:pt x="5957" y="125"/>
                  </a:lnTo>
                  <a:lnTo>
                    <a:pt x="5644" y="43"/>
                  </a:lnTo>
                  <a:cubicBezTo>
                    <a:pt x="5533" y="14"/>
                    <a:pt x="5424" y="1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14"/>
          <p:cNvGrpSpPr/>
          <p:nvPr/>
        </p:nvGrpSpPr>
        <p:grpSpPr>
          <a:xfrm>
            <a:off x="684816" y="941338"/>
            <a:ext cx="201736" cy="526377"/>
            <a:chOff x="4641641" y="852713"/>
            <a:chExt cx="201736" cy="526377"/>
          </a:xfrm>
        </p:grpSpPr>
        <p:sp>
          <p:nvSpPr>
            <p:cNvPr id="1653" name="Google Shape;1653;p1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4"/>
          <p:cNvGrpSpPr/>
          <p:nvPr/>
        </p:nvGrpSpPr>
        <p:grpSpPr>
          <a:xfrm>
            <a:off x="1161590" y="752711"/>
            <a:ext cx="247784" cy="327537"/>
            <a:chOff x="2621290" y="1216686"/>
            <a:chExt cx="247784" cy="327537"/>
          </a:xfrm>
        </p:grpSpPr>
        <p:sp>
          <p:nvSpPr>
            <p:cNvPr id="1657" name="Google Shape;1657;p1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4"/>
          <p:cNvGrpSpPr/>
          <p:nvPr/>
        </p:nvGrpSpPr>
        <p:grpSpPr>
          <a:xfrm>
            <a:off x="932464" y="4292550"/>
            <a:ext cx="365324" cy="524303"/>
            <a:chOff x="2423439" y="2082150"/>
            <a:chExt cx="365324" cy="524303"/>
          </a:xfrm>
        </p:grpSpPr>
        <p:sp>
          <p:nvSpPr>
            <p:cNvPr id="1669" name="Google Shape;1669;p1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14"/>
          <p:cNvGrpSpPr/>
          <p:nvPr/>
        </p:nvGrpSpPr>
        <p:grpSpPr>
          <a:xfrm>
            <a:off x="8651381" y="3486338"/>
            <a:ext cx="135149" cy="444287"/>
            <a:chOff x="2880331" y="2010988"/>
            <a:chExt cx="135149" cy="444287"/>
          </a:xfrm>
        </p:grpSpPr>
        <p:sp>
          <p:nvSpPr>
            <p:cNvPr id="1679" name="Google Shape;1679;p1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14"/>
          <p:cNvGrpSpPr/>
          <p:nvPr/>
        </p:nvGrpSpPr>
        <p:grpSpPr>
          <a:xfrm>
            <a:off x="6960450" y="201916"/>
            <a:ext cx="394355" cy="421115"/>
            <a:chOff x="3569800" y="2151666"/>
            <a:chExt cx="394355" cy="421115"/>
          </a:xfrm>
        </p:grpSpPr>
        <p:sp>
          <p:nvSpPr>
            <p:cNvPr id="1688" name="Google Shape;1688;p1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14"/>
          <p:cNvGrpSpPr/>
          <p:nvPr/>
        </p:nvGrpSpPr>
        <p:grpSpPr>
          <a:xfrm>
            <a:off x="8158221" y="2974858"/>
            <a:ext cx="453964" cy="382110"/>
            <a:chOff x="1734858" y="1405683"/>
            <a:chExt cx="453964" cy="382110"/>
          </a:xfrm>
        </p:grpSpPr>
        <p:sp>
          <p:nvSpPr>
            <p:cNvPr id="1712" name="Google Shape;1712;p14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"/>
          <p:cNvGrpSpPr/>
          <p:nvPr/>
        </p:nvGrpSpPr>
        <p:grpSpPr>
          <a:xfrm rot="1675903">
            <a:off x="6725176" y="3340964"/>
            <a:ext cx="1731388" cy="1693122"/>
            <a:chOff x="3516247" y="2841168"/>
            <a:chExt cx="2042858" cy="1997709"/>
          </a:xfrm>
        </p:grpSpPr>
        <p:sp>
          <p:nvSpPr>
            <p:cNvPr id="347" name="Google Shape;347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7569902" y="1625926"/>
            <a:ext cx="990988" cy="1116074"/>
            <a:chOff x="1498727" y="197147"/>
            <a:chExt cx="769520" cy="866652"/>
          </a:xfrm>
        </p:grpSpPr>
        <p:sp>
          <p:nvSpPr>
            <p:cNvPr id="444" name="Google Shape;444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60" name="Google Shape;560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"/>
          <p:cNvGrpSpPr/>
          <p:nvPr/>
        </p:nvGrpSpPr>
        <p:grpSpPr>
          <a:xfrm>
            <a:off x="720005" y="2892412"/>
            <a:ext cx="1516247" cy="1768888"/>
            <a:chOff x="4386880" y="1514533"/>
            <a:chExt cx="743550" cy="867442"/>
          </a:xfrm>
        </p:grpSpPr>
        <p:sp>
          <p:nvSpPr>
            <p:cNvPr id="570" name="Google Shape;570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99" name="Google Shape;599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610" name="Google Shape;610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39" name="Google Shape;639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43" name="Google Shape;643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55" name="Google Shape;655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"/>
          <p:cNvGrpSpPr/>
          <p:nvPr/>
        </p:nvGrpSpPr>
        <p:grpSpPr>
          <a:xfrm>
            <a:off x="251428" y="1625926"/>
            <a:ext cx="936981" cy="788714"/>
            <a:chOff x="1734858" y="1405683"/>
            <a:chExt cx="453964" cy="382110"/>
          </a:xfrm>
        </p:grpSpPr>
        <p:sp>
          <p:nvSpPr>
            <p:cNvPr id="679" name="Google Shape;679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2"/>
          <p:cNvSpPr txBox="1">
            <a:spLocks noGrp="1"/>
          </p:cNvSpPr>
          <p:nvPr>
            <p:ph type="subTitle" idx="1"/>
          </p:nvPr>
        </p:nvSpPr>
        <p:spPr>
          <a:xfrm rot="-546">
            <a:off x="2683650" y="3342900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Lesson 1. Getting started</a:t>
            </a:r>
            <a:endParaRPr sz="2400" b="1"/>
          </a:p>
        </p:txBody>
      </p:sp>
      <p:sp>
        <p:nvSpPr>
          <p:cNvPr id="704" name="Google Shape;704;p2"/>
          <p:cNvSpPr txBox="1">
            <a:spLocks noGrp="1"/>
          </p:cNvSpPr>
          <p:nvPr>
            <p:ph type="ctrTitle"/>
          </p:nvPr>
        </p:nvSpPr>
        <p:spPr>
          <a:xfrm>
            <a:off x="1585728" y="1140917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en-US" sz="6600">
                <a:latin typeface="Dosis"/>
                <a:ea typeface="Dosis"/>
                <a:cs typeface="Dosis"/>
                <a:sym typeface="Dosis"/>
              </a:rPr>
              <a:t>Unit 1</a:t>
            </a:r>
            <a:br>
              <a:rPr lang="en-US" sz="6600">
                <a:latin typeface="Dosis"/>
                <a:ea typeface="Dosis"/>
                <a:cs typeface="Dosis"/>
                <a:sym typeface="Dosis"/>
              </a:rPr>
            </a:br>
            <a:r>
              <a:rPr lang="en-US" sz="6600">
                <a:latin typeface="Dosis"/>
                <a:ea typeface="Dosis"/>
                <a:cs typeface="Dosis"/>
                <a:sym typeface="Dosis"/>
              </a:rPr>
              <a:t>My new school</a:t>
            </a:r>
            <a:endParaRPr sz="66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OBJECTIVES</a:t>
            </a:r>
            <a:endParaRPr sz="6000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710" name="Google Shape;710;p3"/>
          <p:cNvGrpSpPr/>
          <p:nvPr/>
        </p:nvGrpSpPr>
        <p:grpSpPr>
          <a:xfrm>
            <a:off x="8097716" y="4388695"/>
            <a:ext cx="652573" cy="429607"/>
            <a:chOff x="7292379" y="2966507"/>
            <a:chExt cx="652573" cy="429607"/>
          </a:xfrm>
        </p:grpSpPr>
        <p:sp>
          <p:nvSpPr>
            <p:cNvPr id="711" name="Google Shape;711;p3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"/>
          <p:cNvGrpSpPr/>
          <p:nvPr/>
        </p:nvGrpSpPr>
        <p:grpSpPr>
          <a:xfrm>
            <a:off x="7292367" y="4134694"/>
            <a:ext cx="540859" cy="679892"/>
            <a:chOff x="6453542" y="2996394"/>
            <a:chExt cx="540859" cy="679892"/>
          </a:xfrm>
        </p:grpSpPr>
        <p:sp>
          <p:nvSpPr>
            <p:cNvPr id="722" name="Google Shape;722;p3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8516389" y="1894525"/>
            <a:ext cx="365324" cy="524303"/>
            <a:chOff x="2423439" y="2082150"/>
            <a:chExt cx="365324" cy="524303"/>
          </a:xfrm>
        </p:grpSpPr>
        <p:sp>
          <p:nvSpPr>
            <p:cNvPr id="751" name="Google Shape;751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"/>
          <p:cNvGrpSpPr/>
          <p:nvPr/>
        </p:nvGrpSpPr>
        <p:grpSpPr>
          <a:xfrm>
            <a:off x="5183111" y="116587"/>
            <a:ext cx="725249" cy="846837"/>
            <a:chOff x="1511761" y="2053350"/>
            <a:chExt cx="725249" cy="846837"/>
          </a:xfrm>
        </p:grpSpPr>
        <p:sp>
          <p:nvSpPr>
            <p:cNvPr id="761" name="Google Shape;761;p3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"/>
          <p:cNvGrpSpPr/>
          <p:nvPr/>
        </p:nvGrpSpPr>
        <p:grpSpPr>
          <a:xfrm>
            <a:off x="8553106" y="3918588"/>
            <a:ext cx="135149" cy="444287"/>
            <a:chOff x="2880331" y="2010988"/>
            <a:chExt cx="135149" cy="444287"/>
          </a:xfrm>
        </p:grpSpPr>
        <p:sp>
          <p:nvSpPr>
            <p:cNvPr id="790" name="Google Shape;790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3"/>
          <p:cNvGrpSpPr/>
          <p:nvPr/>
        </p:nvGrpSpPr>
        <p:grpSpPr>
          <a:xfrm rot="-1108162">
            <a:off x="6087704" y="-692582"/>
            <a:ext cx="1825512" cy="1849738"/>
            <a:chOff x="1296300" y="3053732"/>
            <a:chExt cx="1825499" cy="1849724"/>
          </a:xfrm>
        </p:grpSpPr>
        <p:sp>
          <p:nvSpPr>
            <p:cNvPr id="799" name="Google Shape;799;p3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 txBox="1"/>
          <p:nvPr/>
        </p:nvSpPr>
        <p:spPr>
          <a:xfrm>
            <a:off x="541241" y="1431144"/>
            <a:ext cx="7937938" cy="2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By the end of this unit, students will be able to: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An overview about the topic My New School.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Vocabulary to talk about school things.</a:t>
            </a:r>
            <a:endParaRPr sz="2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4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b="21570"/>
          <a:stretch/>
        </p:blipFill>
        <p:spPr>
          <a:xfrm>
            <a:off x="-3" y="0"/>
            <a:ext cx="9144003" cy="51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"/>
          <p:cNvSpPr/>
          <p:nvPr/>
        </p:nvSpPr>
        <p:spPr>
          <a:xfrm>
            <a:off x="5542076" y="4252901"/>
            <a:ext cx="3550722" cy="8460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A special day</a:t>
            </a:r>
            <a:endParaRPr/>
          </a:p>
        </p:txBody>
      </p:sp>
      <p:sp>
        <p:nvSpPr>
          <p:cNvPr id="913" name="Google Shape;913;p4"/>
          <p:cNvSpPr/>
          <p:nvPr/>
        </p:nvSpPr>
        <p:spPr>
          <a:xfrm>
            <a:off x="2162089" y="0"/>
            <a:ext cx="624917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Vy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4"/>
          <p:cNvSpPr/>
          <p:nvPr/>
        </p:nvSpPr>
        <p:spPr>
          <a:xfrm>
            <a:off x="4949098" y="0"/>
            <a:ext cx="1192010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Phong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5" name="Google Shape;915;p4"/>
          <p:cNvSpPr/>
          <p:nvPr/>
        </p:nvSpPr>
        <p:spPr>
          <a:xfrm>
            <a:off x="51202" y="4588156"/>
            <a:ext cx="2854294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Duy-Vy’s new friend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"/>
          <p:cNvSpPr txBox="1"/>
          <p:nvPr/>
        </p:nvSpPr>
        <p:spPr>
          <a:xfrm>
            <a:off x="1408011" y="4066570"/>
            <a:ext cx="6895515" cy="96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n-US" sz="32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What are they exactly talking about? </a:t>
            </a:r>
            <a:endParaRPr/>
          </a:p>
        </p:txBody>
      </p:sp>
      <p:pic>
        <p:nvPicPr>
          <p:cNvPr id="921" name="Google Shape;921;p5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r="24766" b="21570"/>
          <a:stretch/>
        </p:blipFill>
        <p:spPr>
          <a:xfrm>
            <a:off x="93764" y="537042"/>
            <a:ext cx="4762005" cy="352952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2" name="Google Shape;922;p5"/>
          <p:cNvSpPr/>
          <p:nvPr/>
        </p:nvSpPr>
        <p:spPr>
          <a:xfrm>
            <a:off x="5198941" y="180583"/>
            <a:ext cx="3717602" cy="12377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Look at the picture and answer these questions.</a:t>
            </a: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5343007" y="1687552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they? 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5343007" y="2499119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Duy and Vy wearing?</a:t>
            </a: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5343007" y="3310686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DAFC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a special day?</a:t>
            </a:r>
            <a:endParaRPr/>
          </a:p>
        </p:txBody>
      </p:sp>
      <p:sp>
        <p:nvSpPr>
          <p:cNvPr id="926" name="Google Shape;926;p5"/>
          <p:cNvSpPr/>
          <p:nvPr/>
        </p:nvSpPr>
        <p:spPr>
          <a:xfrm flipH="1">
            <a:off x="4887288" y="1764409"/>
            <a:ext cx="424200" cy="420600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"/>
          <p:cNvSpPr/>
          <p:nvPr/>
        </p:nvSpPr>
        <p:spPr>
          <a:xfrm flipH="1">
            <a:off x="4887288" y="2559987"/>
            <a:ext cx="424200" cy="420600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"/>
          <p:cNvSpPr/>
          <p:nvPr/>
        </p:nvSpPr>
        <p:spPr>
          <a:xfrm flipH="1">
            <a:off x="4887288" y="3409703"/>
            <a:ext cx="424200" cy="420600"/>
          </a:xfrm>
          <a:prstGeom prst="ellipse">
            <a:avLst/>
          </a:prstGeom>
          <a:solidFill>
            <a:srgbClr val="FDAFC1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"/>
          <p:cNvSpPr/>
          <p:nvPr/>
        </p:nvSpPr>
        <p:spPr>
          <a:xfrm>
            <a:off x="264920" y="58286"/>
            <a:ext cx="370033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1. (p 6) Listen and read.</a:t>
            </a:r>
            <a:endParaRPr/>
          </a:p>
        </p:txBody>
      </p:sp>
      <p:sp>
        <p:nvSpPr>
          <p:cNvPr id="934" name="Google Shape;934;p6"/>
          <p:cNvSpPr txBox="1"/>
          <p:nvPr/>
        </p:nvSpPr>
        <p:spPr>
          <a:xfrm>
            <a:off x="775530" y="739070"/>
            <a:ext cx="7592940" cy="42957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Vy.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Are you ready?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Just a minute.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this is Duy, my new friend.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Duy. Nice to meet you.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I live near here, and we go to the same school!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Good. Hmm, your school bag looks heavy.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Yes! I have new books, and we have new subjects to study.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And a new uniform, Duy! You look smart!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Thanks, Phong. We always look smart in our uniforms.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0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Let me put on my uniform. Then we can go.</a:t>
            </a:r>
            <a:endParaRPr/>
          </a:p>
        </p:txBody>
      </p:sp>
      <p:pic>
        <p:nvPicPr>
          <p:cNvPr id="935" name="Google Shape;9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901" y="107679"/>
            <a:ext cx="594441" cy="59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Google Shape;936;p6"/>
          <p:cNvGrpSpPr/>
          <p:nvPr/>
        </p:nvGrpSpPr>
        <p:grpSpPr>
          <a:xfrm>
            <a:off x="6174630" y="1072880"/>
            <a:ext cx="1176677" cy="1108365"/>
            <a:chOff x="884783" y="1936005"/>
            <a:chExt cx="1176677" cy="1108365"/>
          </a:xfrm>
        </p:grpSpPr>
        <p:sp>
          <p:nvSpPr>
            <p:cNvPr id="937" name="Google Shape;937;p6"/>
            <p:cNvSpPr/>
            <p:nvPr/>
          </p:nvSpPr>
          <p:spPr>
            <a:xfrm>
              <a:off x="1224114" y="2034571"/>
              <a:ext cx="831808" cy="964241"/>
            </a:xfrm>
            <a:custGeom>
              <a:avLst/>
              <a:gdLst/>
              <a:ahLst/>
              <a:cxnLst/>
              <a:rect l="l" t="t" r="r" b="b"/>
              <a:pathLst>
                <a:path w="25681" h="29772" extrusionOk="0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926485" y="2458570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864197" y="263030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884960" y="25730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822769" y="274480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843499" y="2687574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830348" y="2914863"/>
              <a:ext cx="6770" cy="17748"/>
            </a:xfrm>
            <a:custGeom>
              <a:avLst/>
              <a:gdLst/>
              <a:ahLst/>
              <a:cxnLst/>
              <a:rect l="l" t="t" r="r" b="b"/>
              <a:pathLst>
                <a:path w="209" h="548" extrusionOk="0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781243" y="285927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852018" y="2863587"/>
              <a:ext cx="1684" cy="5247"/>
            </a:xfrm>
            <a:custGeom>
              <a:avLst/>
              <a:gdLst/>
              <a:ahLst/>
              <a:cxnLst/>
              <a:rect l="l" t="t" r="r" b="b"/>
              <a:pathLst>
                <a:path w="52" h="162" extrusionOk="0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802038" y="280207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1741693" y="2973814"/>
              <a:ext cx="42431" cy="25100"/>
            </a:xfrm>
            <a:custGeom>
              <a:avLst/>
              <a:gdLst/>
              <a:ahLst/>
              <a:cxnLst/>
              <a:rect l="l" t="t" r="r" b="b"/>
              <a:pathLst>
                <a:path w="1310" h="775" extrusionOk="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1947216" y="240136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905723" y="25158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838122" y="252367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858820" y="2466441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796596" y="263821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749759" y="2588846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817359" y="2580943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770424" y="253157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755168" y="275271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08265" y="2703349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775866" y="2695445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728996" y="2646081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13642" y="2867215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666837" y="281785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734373" y="2809948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7535" y="276058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93301" y="2981815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626672" y="2932354"/>
              <a:ext cx="45832" cy="37861"/>
            </a:xfrm>
            <a:custGeom>
              <a:avLst/>
              <a:gdLst/>
              <a:ahLst/>
              <a:cxnLst/>
              <a:rect l="l" t="t" r="r" b="b"/>
              <a:pathLst>
                <a:path w="1415" h="1169" extrusionOk="0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60545" y="2916579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692912" y="2924483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91284" y="247437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23619" y="248224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1811982" y="241710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682093" y="2596750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1635223" y="2547386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702824" y="253948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655986" y="2490119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1640665" y="271122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1593762" y="266188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1661395" y="265395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1614493" y="260462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1599139" y="282572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552302" y="277632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619935" y="2768455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573064" y="271912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78798" y="2940290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512201" y="2890828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646042" y="287508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78441" y="288295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76749" y="243285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609051" y="2440755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697512" y="237561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567623" y="2555257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520720" y="250586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588321" y="249799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541515" y="244862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526162" y="266975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479292" y="2620395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46892" y="2612524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99990" y="256312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1484669" y="278426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37766" y="273489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1505367" y="2727027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1458561" y="2677630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1464295" y="2898861"/>
              <a:ext cx="17588" cy="6575"/>
            </a:xfrm>
            <a:custGeom>
              <a:avLst/>
              <a:gdLst/>
              <a:ahLst/>
              <a:cxnLst/>
              <a:rect l="l" t="t" r="r" b="b"/>
              <a:pathLst>
                <a:path w="543" h="203" extrusionOk="0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397698" y="2849400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31539" y="283365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463938" y="284152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562246" y="239142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494613" y="239929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582976" y="233415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1515343" y="234202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1453120" y="251379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406217" y="246443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473915" y="245656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1427012" y="240716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411626" y="262823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364789" y="257893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1432389" y="257099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1385519" y="2521700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1370198" y="27427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323296" y="26933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1390928" y="268550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1344026" y="263620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1349824" y="2857368"/>
              <a:ext cx="17653" cy="6542"/>
            </a:xfrm>
            <a:custGeom>
              <a:avLst/>
              <a:gdLst/>
              <a:ahLst/>
              <a:cxnLst/>
              <a:rect l="l" t="t" r="r" b="b"/>
              <a:pathLst>
                <a:path w="545" h="202" extrusionOk="0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1283195" y="2807907"/>
              <a:ext cx="45864" cy="37829"/>
            </a:xfrm>
            <a:custGeom>
              <a:avLst/>
              <a:gdLst/>
              <a:ahLst/>
              <a:cxnLst/>
              <a:rect l="l" t="t" r="r" b="b"/>
              <a:pathLst>
                <a:path w="1416" h="1168" extrusionOk="0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1417101" y="279213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1349403" y="280000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1447743" y="234993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1468473" y="229269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1403691" y="2300566"/>
              <a:ext cx="44407" cy="41618"/>
            </a:xfrm>
            <a:custGeom>
              <a:avLst/>
              <a:gdLst/>
              <a:ahLst/>
              <a:cxnLst/>
              <a:rect l="l" t="t" r="r" b="b"/>
              <a:pathLst>
                <a:path w="1371" h="1285" extrusionOk="0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1424972" y="2243363"/>
              <a:ext cx="43824" cy="41553"/>
            </a:xfrm>
            <a:custGeom>
              <a:avLst/>
              <a:gdLst/>
              <a:ahLst/>
              <a:cxnLst/>
              <a:rect l="l" t="t" r="r" b="b"/>
              <a:pathLst>
                <a:path w="1353" h="1283" extrusionOk="0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1359347" y="241510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1380142" y="235783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1317854" y="2529571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338617" y="2472336"/>
              <a:ext cx="47289" cy="41618"/>
            </a:xfrm>
            <a:custGeom>
              <a:avLst/>
              <a:gdLst/>
              <a:ahLst/>
              <a:cxnLst/>
              <a:rect l="l" t="t" r="r" b="b"/>
              <a:pathLst>
                <a:path w="1460" h="1285" extrusionOk="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1255695" y="2701308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1276425" y="264407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297188" y="258680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302598" y="2750672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34900" y="2758576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962537" y="2180330"/>
              <a:ext cx="47225" cy="41488"/>
            </a:xfrm>
            <a:custGeom>
              <a:avLst/>
              <a:gdLst/>
              <a:ahLst/>
              <a:cxnLst/>
              <a:rect l="l" t="t" r="r" b="b"/>
              <a:pathLst>
                <a:path w="1458" h="1281" extrusionOk="0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988644" y="228683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921044" y="229473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2009407" y="2229597"/>
              <a:ext cx="38382" cy="41586"/>
            </a:xfrm>
            <a:custGeom>
              <a:avLst/>
              <a:gdLst/>
              <a:ahLst/>
              <a:cxnLst/>
              <a:rect l="l" t="t" r="r" b="b"/>
              <a:pathLst>
                <a:path w="1185" h="1284" extrusionOk="0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1941742" y="2237468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894936" y="2188104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879583" y="240917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1967914" y="234410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900313" y="2352003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1918873" y="2155746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848034" y="2138837"/>
              <a:ext cx="47192" cy="41521"/>
            </a:xfrm>
            <a:custGeom>
              <a:avLst/>
              <a:gdLst/>
              <a:ahLst/>
              <a:cxnLst/>
              <a:rect l="l" t="t" r="r" b="b"/>
              <a:pathLst>
                <a:path w="1457" h="1282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874141" y="224533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806541" y="2253210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1827336" y="219594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1780368" y="214664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832713" y="2359874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765047" y="236771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853411" y="2302607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785810" y="2310478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744349" y="242498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1804370" y="2114220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1733563" y="2097377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1759735" y="220391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1692037" y="221178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1712800" y="215451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1665898" y="2105151"/>
              <a:ext cx="47225" cy="41650"/>
            </a:xfrm>
            <a:custGeom>
              <a:avLst/>
              <a:gdLst/>
              <a:ahLst/>
              <a:cxnLst/>
              <a:rect l="l" t="t" r="r" b="b"/>
              <a:pathLst>
                <a:path w="1458" h="1286" extrusionOk="0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1718210" y="2318413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1650609" y="2326252"/>
              <a:ext cx="47192" cy="41553"/>
            </a:xfrm>
            <a:custGeom>
              <a:avLst/>
              <a:gdLst/>
              <a:ahLst/>
              <a:cxnLst/>
              <a:rect l="l" t="t" r="r" b="b"/>
              <a:pathLst>
                <a:path w="1457" h="1283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1738940" y="226114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1671275" y="226904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1629846" y="238348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1689900" y="2072792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619060" y="2055916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645200" y="216245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577502" y="217025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98297" y="211302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551427" y="206369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603674" y="2276888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536074" y="228475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624437" y="221965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56836" y="222752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576466" y="2034862"/>
              <a:ext cx="32325" cy="13182"/>
            </a:xfrm>
            <a:custGeom>
              <a:avLst/>
              <a:gdLst/>
              <a:ahLst/>
              <a:cxnLst/>
              <a:rect l="l" t="t" r="r" b="b"/>
              <a:pathLst>
                <a:path w="998" h="407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530664" y="212095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468700" y="2128926"/>
              <a:ext cx="41621" cy="41553"/>
            </a:xfrm>
            <a:custGeom>
              <a:avLst/>
              <a:gdLst/>
              <a:ahLst/>
              <a:cxnLst/>
              <a:rect l="l" t="t" r="r" b="b"/>
              <a:pathLst>
                <a:path w="1285" h="1283" extrusionOk="0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490791" y="2071691"/>
              <a:ext cx="40261" cy="41521"/>
            </a:xfrm>
            <a:custGeom>
              <a:avLst/>
              <a:gdLst/>
              <a:ahLst/>
              <a:cxnLst/>
              <a:rect l="l" t="t" r="r" b="b"/>
              <a:pathLst>
                <a:path w="1243" h="1282" extrusionOk="0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519910" y="2038036"/>
              <a:ext cx="28762" cy="17846"/>
            </a:xfrm>
            <a:custGeom>
              <a:avLst/>
              <a:gdLst/>
              <a:ahLst/>
              <a:cxnLst/>
              <a:rect l="l" t="t" r="r" b="b"/>
              <a:pathLst>
                <a:path w="888" h="551" extrusionOk="0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489171" y="223546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1509902" y="2178193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446674" y="2186096"/>
              <a:ext cx="42884" cy="41586"/>
            </a:xfrm>
            <a:custGeom>
              <a:avLst/>
              <a:gdLst/>
              <a:ahLst/>
              <a:cxnLst/>
              <a:rect l="l" t="t" r="r" b="b"/>
              <a:pathLst>
                <a:path w="1324" h="1284" extrusionOk="0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607820" y="2218228"/>
              <a:ext cx="91145" cy="51755"/>
            </a:xfrm>
            <a:custGeom>
              <a:avLst/>
              <a:gdLst/>
              <a:ahLst/>
              <a:cxnLst/>
              <a:rect l="l" t="t" r="r" b="b"/>
              <a:pathLst>
                <a:path w="2814" h="1598" extrusionOk="0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787689" y="2281390"/>
              <a:ext cx="77380" cy="53277"/>
            </a:xfrm>
            <a:custGeom>
              <a:avLst/>
              <a:gdLst/>
              <a:ahLst/>
              <a:cxnLst/>
              <a:rect l="l" t="t" r="r" b="b"/>
              <a:pathLst>
                <a:path w="2389" h="1645" extrusionOk="0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394070" y="2422454"/>
              <a:ext cx="483939" cy="253238"/>
            </a:xfrm>
            <a:custGeom>
              <a:avLst/>
              <a:gdLst/>
              <a:ahLst/>
              <a:cxnLst/>
              <a:rect l="l" t="t" r="r" b="b"/>
              <a:pathLst>
                <a:path w="14941" h="7819" extrusionOk="0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676522" y="1940798"/>
              <a:ext cx="259671" cy="218130"/>
            </a:xfrm>
            <a:custGeom>
              <a:avLst/>
              <a:gdLst/>
              <a:ahLst/>
              <a:cxnLst/>
              <a:rect l="l" t="t" r="r" b="b"/>
              <a:pathLst>
                <a:path w="8017" h="6735" extrusionOk="0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399123" y="2305749"/>
              <a:ext cx="181092" cy="367436"/>
            </a:xfrm>
            <a:custGeom>
              <a:avLst/>
              <a:gdLst/>
              <a:ahLst/>
              <a:cxnLst/>
              <a:rect l="l" t="t" r="r" b="b"/>
              <a:pathLst>
                <a:path w="5591" h="11345" extrusionOk="0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694726" y="2433790"/>
              <a:ext cx="188737" cy="346417"/>
            </a:xfrm>
            <a:custGeom>
              <a:avLst/>
              <a:gdLst/>
              <a:ahLst/>
              <a:cxnLst/>
              <a:rect l="l" t="t" r="r" b="b"/>
              <a:pathLst>
                <a:path w="5827" h="10696" extrusionOk="0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263922" y="2830387"/>
              <a:ext cx="95777" cy="73099"/>
            </a:xfrm>
            <a:custGeom>
              <a:avLst/>
              <a:gdLst/>
              <a:ahLst/>
              <a:cxnLst/>
              <a:rect l="l" t="t" r="r" b="b"/>
              <a:pathLst>
                <a:path w="2957" h="2257" extrusionOk="0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637912" y="2967077"/>
              <a:ext cx="97980" cy="72580"/>
            </a:xfrm>
            <a:custGeom>
              <a:avLst/>
              <a:gdLst/>
              <a:ahLst/>
              <a:cxnLst/>
              <a:rect l="l" t="t" r="r" b="b"/>
              <a:pathLst>
                <a:path w="3025" h="2241" extrusionOk="0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682320" y="1977724"/>
              <a:ext cx="126515" cy="103187"/>
            </a:xfrm>
            <a:custGeom>
              <a:avLst/>
              <a:gdLst/>
              <a:ahLst/>
              <a:cxnLst/>
              <a:rect l="l" t="t" r="r" b="b"/>
              <a:pathLst>
                <a:path w="3906" h="3186" extrusionOk="0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265931" y="2850761"/>
              <a:ext cx="93769" cy="52727"/>
            </a:xfrm>
            <a:custGeom>
              <a:avLst/>
              <a:gdLst/>
              <a:ahLst/>
              <a:cxnLst/>
              <a:rect l="l" t="t" r="r" b="b"/>
              <a:pathLst>
                <a:path w="2895" h="1628" extrusionOk="0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637912" y="2967109"/>
              <a:ext cx="77866" cy="72613"/>
            </a:xfrm>
            <a:custGeom>
              <a:avLst/>
              <a:gdLst/>
              <a:ahLst/>
              <a:cxnLst/>
              <a:rect l="l" t="t" r="r" b="b"/>
              <a:pathLst>
                <a:path w="2404" h="2242" extrusionOk="0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1399123" y="2351290"/>
              <a:ext cx="139342" cy="321899"/>
            </a:xfrm>
            <a:custGeom>
              <a:avLst/>
              <a:gdLst/>
              <a:ahLst/>
              <a:cxnLst/>
              <a:rect l="l" t="t" r="r" b="b"/>
              <a:pathLst>
                <a:path w="4302" h="9939" extrusionOk="0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1694726" y="2482183"/>
              <a:ext cx="172185" cy="298030"/>
            </a:xfrm>
            <a:custGeom>
              <a:avLst/>
              <a:gdLst/>
              <a:ahLst/>
              <a:cxnLst/>
              <a:rect l="l" t="t" r="r" b="b"/>
              <a:pathLst>
                <a:path w="5316" h="9202" extrusionOk="0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1853670" y="1963440"/>
              <a:ext cx="73493" cy="130910"/>
            </a:xfrm>
            <a:custGeom>
              <a:avLst/>
              <a:gdLst/>
              <a:ahLst/>
              <a:cxnLst/>
              <a:rect l="l" t="t" r="r" b="b"/>
              <a:pathLst>
                <a:path w="2269" h="4042" extrusionOk="0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1933644" y="2196979"/>
              <a:ext cx="75598" cy="189111"/>
            </a:xfrm>
            <a:custGeom>
              <a:avLst/>
              <a:gdLst/>
              <a:ahLst/>
              <a:cxnLst/>
              <a:rect l="l" t="t" r="r" b="b"/>
              <a:pathLst>
                <a:path w="2334" h="5839" extrusionOk="0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1301269" y="2510395"/>
              <a:ext cx="549108" cy="404228"/>
            </a:xfrm>
            <a:custGeom>
              <a:avLst/>
              <a:gdLst/>
              <a:ahLst/>
              <a:cxnLst/>
              <a:rect l="l" t="t" r="r" b="b"/>
              <a:pathLst>
                <a:path w="16953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1222947" y="2237501"/>
              <a:ext cx="593450" cy="761365"/>
            </a:xfrm>
            <a:custGeom>
              <a:avLst/>
              <a:gdLst/>
              <a:ahLst/>
              <a:cxnLst/>
              <a:rect l="l" t="t" r="r" b="b"/>
              <a:pathLst>
                <a:path w="18322" h="23508" extrusionOk="0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1301269" y="2510395"/>
              <a:ext cx="474481" cy="404228"/>
            </a:xfrm>
            <a:custGeom>
              <a:avLst/>
              <a:gdLst/>
              <a:ahLst/>
              <a:cxnLst/>
              <a:rect l="l" t="t" r="r" b="b"/>
              <a:pathLst>
                <a:path w="14649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1407027" y="2480596"/>
              <a:ext cx="136038" cy="114555"/>
            </a:xfrm>
            <a:custGeom>
              <a:avLst/>
              <a:gdLst/>
              <a:ahLst/>
              <a:cxnLst/>
              <a:rect l="l" t="t" r="r" b="b"/>
              <a:pathLst>
                <a:path w="4200" h="3537" extrusionOk="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1702694" y="2587648"/>
              <a:ext cx="136006" cy="114522"/>
            </a:xfrm>
            <a:custGeom>
              <a:avLst/>
              <a:gdLst/>
              <a:ahLst/>
              <a:cxnLst/>
              <a:rect l="l" t="t" r="r" b="b"/>
              <a:pathLst>
                <a:path w="4199" h="3536" extrusionOk="0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1506695" y="2618776"/>
              <a:ext cx="165902" cy="170326"/>
            </a:xfrm>
            <a:custGeom>
              <a:avLst/>
              <a:gdLst/>
              <a:ahLst/>
              <a:cxnLst/>
              <a:rect l="l" t="t" r="r" b="b"/>
              <a:pathLst>
                <a:path w="5122" h="5259" extrusionOk="0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1545111" y="2659329"/>
              <a:ext cx="82789" cy="85050"/>
            </a:xfrm>
            <a:custGeom>
              <a:avLst/>
              <a:gdLst/>
              <a:ahLst/>
              <a:cxnLst/>
              <a:rect l="l" t="t" r="r" b="b"/>
              <a:pathLst>
                <a:path w="2556" h="2626" extrusionOk="0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1226381" y="1936005"/>
              <a:ext cx="835079" cy="1108365"/>
            </a:xfrm>
            <a:custGeom>
              <a:avLst/>
              <a:gdLst/>
              <a:ahLst/>
              <a:cxnLst/>
              <a:rect l="l" t="t" r="r" b="b"/>
              <a:pathLst>
                <a:path w="25782" h="34222" extrusionOk="0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1432519" y="2504371"/>
              <a:ext cx="84506" cy="66815"/>
            </a:xfrm>
            <a:custGeom>
              <a:avLst/>
              <a:gdLst/>
              <a:ahLst/>
              <a:cxnLst/>
              <a:rect l="l" t="t" r="r" b="b"/>
              <a:pathLst>
                <a:path w="2609" h="2063" extrusionOk="0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1728089" y="2611488"/>
              <a:ext cx="85250" cy="66815"/>
            </a:xfrm>
            <a:custGeom>
              <a:avLst/>
              <a:gdLst/>
              <a:ahLst/>
              <a:cxnLst/>
              <a:rect l="l" t="t" r="r" b="b"/>
              <a:pathLst>
                <a:path w="2632" h="2063" extrusionOk="0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1710565" y="2210292"/>
              <a:ext cx="83955" cy="65326"/>
            </a:xfrm>
            <a:custGeom>
              <a:avLst/>
              <a:gdLst/>
              <a:ahLst/>
              <a:cxnLst/>
              <a:rect l="l" t="t" r="r" b="b"/>
              <a:pathLst>
                <a:path w="2592" h="2017" extrusionOk="0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1643645" y="2166208"/>
              <a:ext cx="55970" cy="48776"/>
            </a:xfrm>
            <a:custGeom>
              <a:avLst/>
              <a:gdLst/>
              <a:ahLst/>
              <a:cxnLst/>
              <a:rect l="l" t="t" r="r" b="b"/>
              <a:pathLst>
                <a:path w="1728" h="1506" extrusionOk="0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1814671" y="2227848"/>
              <a:ext cx="54642" cy="48873"/>
            </a:xfrm>
            <a:custGeom>
              <a:avLst/>
              <a:gdLst/>
              <a:ahLst/>
              <a:cxnLst/>
              <a:rect l="l" t="t" r="r" b="b"/>
              <a:pathLst>
                <a:path w="1687" h="1509" extrusionOk="0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1502419" y="2614176"/>
              <a:ext cx="174193" cy="179751"/>
            </a:xfrm>
            <a:custGeom>
              <a:avLst/>
              <a:gdLst/>
              <a:ahLst/>
              <a:cxnLst/>
              <a:rect l="l" t="t" r="r" b="b"/>
              <a:pathLst>
                <a:path w="5378" h="5550" extrusionOk="0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889771" y="2333864"/>
              <a:ext cx="358331" cy="345316"/>
            </a:xfrm>
            <a:custGeom>
              <a:avLst/>
              <a:gdLst/>
              <a:ahLst/>
              <a:cxnLst/>
              <a:rect l="l" t="t" r="r" b="b"/>
              <a:pathLst>
                <a:path w="11063" h="10662" extrusionOk="0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1001424" y="2261923"/>
              <a:ext cx="121236" cy="95964"/>
            </a:xfrm>
            <a:custGeom>
              <a:avLst/>
              <a:gdLst/>
              <a:ahLst/>
              <a:cxnLst/>
              <a:rect l="l" t="t" r="r" b="b"/>
              <a:pathLst>
                <a:path w="3743" h="2963" extrusionOk="0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1003367" y="2272936"/>
              <a:ext cx="119292" cy="84952"/>
            </a:xfrm>
            <a:custGeom>
              <a:avLst/>
              <a:gdLst/>
              <a:ahLst/>
              <a:cxnLst/>
              <a:rect l="l" t="t" r="r" b="b"/>
              <a:pathLst>
                <a:path w="3683" h="2623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1102646" y="2451476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981924" y="2507513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1024972" y="2445289"/>
              <a:ext cx="67468" cy="52662"/>
            </a:xfrm>
            <a:custGeom>
              <a:avLst/>
              <a:gdLst/>
              <a:ahLst/>
              <a:cxnLst/>
              <a:rect l="l" t="t" r="r" b="b"/>
              <a:pathLst>
                <a:path w="2083" h="1626" extrusionOk="0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1097852" y="2361850"/>
              <a:ext cx="98045" cy="82912"/>
            </a:xfrm>
            <a:custGeom>
              <a:avLst/>
              <a:gdLst/>
              <a:ahLst/>
              <a:cxnLst/>
              <a:rect l="l" t="t" r="r" b="b"/>
              <a:pathLst>
                <a:path w="3027" h="2560" extrusionOk="0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889771" y="2489309"/>
              <a:ext cx="354638" cy="189888"/>
            </a:xfrm>
            <a:custGeom>
              <a:avLst/>
              <a:gdLst/>
              <a:ahLst/>
              <a:cxnLst/>
              <a:rect l="l" t="t" r="r" b="b"/>
              <a:pathLst>
                <a:path w="10949" h="5863" extrusionOk="0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884783" y="2251170"/>
              <a:ext cx="367659" cy="432794"/>
            </a:xfrm>
            <a:custGeom>
              <a:avLst/>
              <a:gdLst/>
              <a:ahLst/>
              <a:cxnLst/>
              <a:rect l="l" t="t" r="r" b="b"/>
              <a:pathLst>
                <a:path w="11351" h="13363" extrusionOk="0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980046" y="2468935"/>
              <a:ext cx="35953" cy="31966"/>
            </a:xfrm>
            <a:custGeom>
              <a:avLst/>
              <a:gdLst/>
              <a:ahLst/>
              <a:cxnLst/>
              <a:rect l="l" t="t" r="r" b="b"/>
              <a:pathLst>
                <a:path w="1110" h="987" extrusionOk="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1092476" y="2416623"/>
              <a:ext cx="37022" cy="31837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"/>
          <p:cNvSpPr/>
          <p:nvPr/>
        </p:nvSpPr>
        <p:spPr>
          <a:xfrm>
            <a:off x="277738" y="63783"/>
            <a:ext cx="8588524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Read these sentences and underline the keywords .</a:t>
            </a:r>
            <a:endParaRPr/>
          </a:p>
        </p:txBody>
      </p:sp>
      <p:sp>
        <p:nvSpPr>
          <p:cNvPr id="1133" name="Google Shape;113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529697" y="1025637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1529697" y="1858499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529697" y="2691361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529697" y="3504865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7"/>
          <p:cNvSpPr/>
          <p:nvPr/>
        </p:nvSpPr>
        <p:spPr>
          <a:xfrm flipH="1">
            <a:off x="1529697" y="4318369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have </a:t>
            </a:r>
            <a:r>
              <a:rPr lang="en-US" sz="20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53" name="Google Shape;1153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4" name="Google Shape;1154;p8"/>
          <p:cNvSpPr/>
          <p:nvPr/>
        </p:nvSpPr>
        <p:spPr>
          <a:xfrm flipH="1">
            <a:off x="581114" y="1085458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50476" y="309248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8"/>
          <p:cNvSpPr/>
          <p:nvPr/>
        </p:nvSpPr>
        <p:spPr>
          <a:xfrm flipH="1">
            <a:off x="581114" y="3093013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1250477" y="3093013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7086600" y="1085458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7052417" y="3092480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8"/>
          <p:cNvSpPr txBox="1"/>
          <p:nvPr/>
        </p:nvSpPr>
        <p:spPr>
          <a:xfrm>
            <a:off x="1294687" y="2019110"/>
            <a:ext cx="6554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Duy. Nice to meet you.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Phong. I live near here, and we go to the same school!</a:t>
            </a:r>
            <a:endParaRPr/>
          </a:p>
        </p:txBody>
      </p:sp>
      <p:sp>
        <p:nvSpPr>
          <p:cNvPr id="1162" name="Google Shape;1162;p8"/>
          <p:cNvSpPr txBox="1"/>
          <p:nvPr/>
        </p:nvSpPr>
        <p:spPr>
          <a:xfrm>
            <a:off x="1367327" y="3945461"/>
            <a:ext cx="4580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Oh, this is Duy, my new friend.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9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68" name="Google Shape;1168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9" name="Google Shape;1169;p9"/>
          <p:cNvSpPr/>
          <p:nvPr/>
        </p:nvSpPr>
        <p:spPr>
          <a:xfrm flipH="1">
            <a:off x="435835" y="955206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1" name="Google Shape;1171;p9"/>
          <p:cNvSpPr/>
          <p:nvPr/>
        </p:nvSpPr>
        <p:spPr>
          <a:xfrm flipH="1">
            <a:off x="435835" y="2367800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9"/>
          <p:cNvSpPr/>
          <p:nvPr/>
        </p:nvSpPr>
        <p:spPr>
          <a:xfrm flipH="1">
            <a:off x="435835" y="3780394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9"/>
          <p:cNvSpPr/>
          <p:nvPr/>
        </p:nvSpPr>
        <p:spPr>
          <a:xfrm>
            <a:off x="7214787" y="955206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8" name="Google Shape;1178;p9"/>
          <p:cNvSpPr/>
          <p:nvPr/>
        </p:nvSpPr>
        <p:spPr>
          <a:xfrm>
            <a:off x="7214787" y="2367800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9"/>
          <p:cNvSpPr/>
          <p:nvPr/>
        </p:nvSpPr>
        <p:spPr>
          <a:xfrm>
            <a:off x="7180604" y="3780394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9"/>
          <p:cNvSpPr txBox="1"/>
          <p:nvPr/>
        </p:nvSpPr>
        <p:spPr>
          <a:xfrm>
            <a:off x="1273322" y="1673852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And a new uniform, Duy! You look smart!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9"/>
          <p:cNvSpPr txBox="1"/>
          <p:nvPr/>
        </p:nvSpPr>
        <p:spPr>
          <a:xfrm>
            <a:off x="1273322" y="3143232"/>
            <a:ext cx="6466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Yes! I have new books, and we have new subjects to study.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9"/>
          <p:cNvSpPr txBox="1"/>
          <p:nvPr/>
        </p:nvSpPr>
        <p:spPr>
          <a:xfrm>
            <a:off x="1273321" y="4435014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Let me put on my uniform. Then we can go.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805</Words>
  <Application>Microsoft Macintosh PowerPoint</Application>
  <PresentationFormat>On-screen Show (16:9)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Dosis</vt:lpstr>
      <vt:lpstr>Fira Sans Extra Condensed Medium</vt:lpstr>
      <vt:lpstr>Roboto</vt:lpstr>
      <vt:lpstr>DM Sans</vt:lpstr>
      <vt:lpstr>Londrina Solid</vt:lpstr>
      <vt:lpstr>Barriecito</vt:lpstr>
      <vt:lpstr>Calibri</vt:lpstr>
      <vt:lpstr>Fredoka One</vt:lpstr>
      <vt:lpstr>Noto Sans Symbols</vt:lpstr>
      <vt:lpstr>Basic English for Korean Speakers Workshop by Slidesgo</vt:lpstr>
      <vt:lpstr>PowerPoint Presentation</vt:lpstr>
      <vt:lpstr>Unit 1 My new school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2025-09-09T03:30:03Z</dcterms:modified>
</cp:coreProperties>
</file>