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744" r:id="rId1"/>
  </p:sldMasterIdLst>
  <p:notesMasterIdLst>
    <p:notesMasterId r:id="rId21"/>
  </p:notesMasterIdLst>
  <p:sldIdLst>
    <p:sldId id="256" r:id="rId2"/>
    <p:sldId id="341" r:id="rId3"/>
    <p:sldId id="340" r:id="rId4"/>
    <p:sldId id="259" r:id="rId5"/>
    <p:sldId id="305" r:id="rId6"/>
    <p:sldId id="318" r:id="rId7"/>
    <p:sldId id="332" r:id="rId8"/>
    <p:sldId id="269" r:id="rId9"/>
    <p:sldId id="335" r:id="rId10"/>
    <p:sldId id="319" r:id="rId11"/>
    <p:sldId id="336" r:id="rId12"/>
    <p:sldId id="320" r:id="rId13"/>
    <p:sldId id="342" r:id="rId14"/>
    <p:sldId id="333" r:id="rId15"/>
    <p:sldId id="334" r:id="rId16"/>
    <p:sldId id="338" r:id="rId17"/>
    <p:sldId id="339" r:id="rId18"/>
    <p:sldId id="303" r:id="rId19"/>
    <p:sldId id="321" r:id="rId20"/>
  </p:sldIdLst>
  <p:sldSz cx="9144000" cy="5143500" type="screen16x9"/>
  <p:notesSz cx="6858000" cy="9144000"/>
  <p:embeddedFontLst>
    <p:embeddedFont>
      <p:font typeface=".VnArabiaH" panose="020B7200000000000000" pitchFamily="34" charset="0"/>
      <p:regular r:id="rId22"/>
    </p:embeddedFont>
    <p:embeddedFont>
      <p:font typeface="Century Gothic" panose="020B0502020202020204" pitchFamily="34" charset="0"/>
      <p:regular r:id="rId23"/>
      <p:bold r:id="rId24"/>
      <p:italic r:id="rId25"/>
      <p:boldItalic r:id="rId26"/>
    </p:embeddedFont>
    <p:embeddedFont>
      <p:font typeface="Garamond" panose="02020404030301010803" pitchFamily="18" charset="0"/>
      <p:regular r:id="rId27"/>
      <p:bold r:id="rId28"/>
      <p:italic r:id="rId29"/>
    </p:embeddedFont>
    <p:embeddedFont>
      <p:font typeface="VNI-Times" pitchFamily="2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1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7637E15-D646-4EE1-B772-5DD382F48C84}">
  <a:tblStyle styleId="{D7637E15-D646-4EE1-B772-5DD382F48C8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D246CED-52D1-4927-97C1-43CD241638D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48" y="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97680505-7F71-4EAF-B6EB-F884C50C9F88}">
      <dgm:prSet phldrT="[Text]"/>
      <dgm:spPr/>
      <dgm:t>
        <a:bodyPr/>
        <a:lstStyle/>
        <a:p>
          <a:r>
            <a:rPr lang="en-US" b="1" dirty="0"/>
            <a:t>I. TỪ TRƯỜNG ( TRƯỜNG TỪ )</a:t>
          </a:r>
          <a:endParaRPr lang="vi-VN" dirty="0"/>
        </a:p>
      </dgm:t>
    </dgm:pt>
    <dgm:pt modelId="{634D5731-7003-42F6-927F-C0E1FC6B9B0D}" type="parTrans" cxnId="{4A208CC1-CD31-4B89-B007-58E035A3BB06}">
      <dgm:prSet/>
      <dgm:spPr/>
      <dgm:t>
        <a:bodyPr/>
        <a:lstStyle/>
        <a:p>
          <a:endParaRPr lang="vi-VN"/>
        </a:p>
      </dgm:t>
    </dgm:pt>
    <dgm:pt modelId="{7A6288A1-3FAA-4DE4-A9B5-285933DA28C5}" type="sibTrans" cxnId="{4A208CC1-CD31-4B89-B007-58E035A3BB06}">
      <dgm:prSet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1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1"/>
      <dgm:spPr/>
    </dgm:pt>
    <dgm:pt modelId="{3C23D0A1-28D5-4016-8DB1-AEED070D480C}" type="pres">
      <dgm:prSet presAssocID="{4754B5E6-9311-48F4-BD02-2861CC9DFB95}" presName="dstNode" presStyleLbl="node1" presStyleIdx="0" presStyleCnt="1"/>
      <dgm:spPr/>
    </dgm:pt>
    <dgm:pt modelId="{2118267A-0B0F-4BC6-87C7-E7106E50F9C1}" type="pres">
      <dgm:prSet presAssocID="{97680505-7F71-4EAF-B6EB-F884C50C9F88}" presName="text_1" presStyleLbl="node1" presStyleIdx="0" presStyleCnt="1">
        <dgm:presLayoutVars>
          <dgm:bulletEnabled val="1"/>
        </dgm:presLayoutVars>
      </dgm:prSet>
      <dgm:spPr/>
    </dgm:pt>
    <dgm:pt modelId="{B184FB36-7218-4373-835F-28A4BBEBEDFE}" type="pres">
      <dgm:prSet presAssocID="{97680505-7F71-4EAF-B6EB-F884C50C9F88}" presName="accent_1" presStyleCnt="0"/>
      <dgm:spPr/>
    </dgm:pt>
    <dgm:pt modelId="{CB138E95-AF2C-44E0-8ACE-6B3AFB541E6F}" type="pres">
      <dgm:prSet presAssocID="{97680505-7F71-4EAF-B6EB-F884C50C9F88}" presName="accentRepeatNode" presStyleLbl="solidFgAcc1" presStyleIdx="0" presStyleCnt="1"/>
      <dgm:spPr/>
    </dgm:pt>
  </dgm:ptLst>
  <dgm:cxnLst>
    <dgm:cxn modelId="{DB0A6908-7C9E-4A32-8E05-5F100EF2917F}" type="presOf" srcId="{97680505-7F71-4EAF-B6EB-F884C50C9F88}" destId="{2118267A-0B0F-4BC6-87C7-E7106E50F9C1}" srcOrd="0" destOrd="0" presId="urn:microsoft.com/office/officeart/2008/layout/VerticalCurvedList"/>
    <dgm:cxn modelId="{FBD98E45-8DF2-4758-A925-D3908ECCFAD7}" type="presOf" srcId="{7A6288A1-3FAA-4DE4-A9B5-285933DA28C5}" destId="{86BFE77E-D0CC-4E1F-968A-AB84C5C74FBC}" srcOrd="0" destOrd="0" presId="urn:microsoft.com/office/officeart/2008/layout/VerticalCurvedList"/>
    <dgm:cxn modelId="{80B42DA3-E723-44E5-AF6B-D9C40F99BBC2}" type="presOf" srcId="{4754B5E6-9311-48F4-BD02-2861CC9DFB95}" destId="{DCDA85BB-09D2-4CBD-87ED-FD85F599DF01}" srcOrd="0" destOrd="0" presId="urn:microsoft.com/office/officeart/2008/layout/VerticalCurvedList"/>
    <dgm:cxn modelId="{4A208CC1-CD31-4B89-B007-58E035A3BB06}" srcId="{4754B5E6-9311-48F4-BD02-2861CC9DFB95}" destId="{97680505-7F71-4EAF-B6EB-F884C50C9F88}" srcOrd="0" destOrd="0" parTransId="{634D5731-7003-42F6-927F-C0E1FC6B9B0D}" sibTransId="{7A6288A1-3FAA-4DE4-A9B5-285933DA28C5}"/>
    <dgm:cxn modelId="{0C81430F-D30E-44E7-8DAE-40FCA23C1BA5}" type="presParOf" srcId="{DCDA85BB-09D2-4CBD-87ED-FD85F599DF01}" destId="{D6525A77-6347-4000-A690-CB7641124B99}" srcOrd="0" destOrd="0" presId="urn:microsoft.com/office/officeart/2008/layout/VerticalCurvedList"/>
    <dgm:cxn modelId="{80588B77-FDE3-44AB-82A2-E65DE99B2508}" type="presParOf" srcId="{D6525A77-6347-4000-A690-CB7641124B99}" destId="{5FA4510E-51A6-4873-8993-450990CA89D6}" srcOrd="0" destOrd="0" presId="urn:microsoft.com/office/officeart/2008/layout/VerticalCurvedList"/>
    <dgm:cxn modelId="{FF3AE52F-500A-479F-B2AC-93F510A417A3}" type="presParOf" srcId="{5FA4510E-51A6-4873-8993-450990CA89D6}" destId="{538FEC52-1DA3-4151-97B0-A8BC73BCD2BF}" srcOrd="0" destOrd="0" presId="urn:microsoft.com/office/officeart/2008/layout/VerticalCurvedList"/>
    <dgm:cxn modelId="{147F8294-E427-4247-AC50-E14CB46656DE}" type="presParOf" srcId="{5FA4510E-51A6-4873-8993-450990CA89D6}" destId="{86BFE77E-D0CC-4E1F-968A-AB84C5C74FBC}" srcOrd="1" destOrd="0" presId="urn:microsoft.com/office/officeart/2008/layout/VerticalCurvedList"/>
    <dgm:cxn modelId="{07472780-2646-40BF-98B3-ABBE2F85C374}" type="presParOf" srcId="{5FA4510E-51A6-4873-8993-450990CA89D6}" destId="{ECC95192-F15E-427B-8F73-AC2434CEB2EA}" srcOrd="2" destOrd="0" presId="urn:microsoft.com/office/officeart/2008/layout/VerticalCurvedList"/>
    <dgm:cxn modelId="{7CA58AA2-D2C7-41B0-8531-07B954A1AD29}" type="presParOf" srcId="{5FA4510E-51A6-4873-8993-450990CA89D6}" destId="{3C23D0A1-28D5-4016-8DB1-AEED070D480C}" srcOrd="3" destOrd="0" presId="urn:microsoft.com/office/officeart/2008/layout/VerticalCurvedList"/>
    <dgm:cxn modelId="{F6911370-1E88-487A-8811-49EADB1AF9B7}" type="presParOf" srcId="{D6525A77-6347-4000-A690-CB7641124B99}" destId="{2118267A-0B0F-4BC6-87C7-E7106E50F9C1}" srcOrd="1" destOrd="0" presId="urn:microsoft.com/office/officeart/2008/layout/VerticalCurvedList"/>
    <dgm:cxn modelId="{64D22331-6E11-47FB-920D-F453CEF143E1}" type="presParOf" srcId="{D6525A77-6347-4000-A690-CB7641124B99}" destId="{B184FB36-7218-4373-835F-28A4BBEBEDFE}" srcOrd="2" destOrd="0" presId="urn:microsoft.com/office/officeart/2008/layout/VerticalCurvedList"/>
    <dgm:cxn modelId="{623180A8-0BBD-4C5F-B801-B3BDCD384BA2}" type="presParOf" srcId="{B184FB36-7218-4373-835F-28A4BBEBEDFE}" destId="{CB138E95-AF2C-44E0-8ACE-6B3AFB541E6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97680505-7F71-4EAF-B6EB-F884C50C9F88}">
      <dgm:prSet phldrT="[Text]"/>
      <dgm:spPr/>
      <dgm:t>
        <a:bodyPr/>
        <a:lstStyle/>
        <a:p>
          <a:r>
            <a:rPr lang="en-US" b="1" dirty="0"/>
            <a:t>I. TỪ TRƯỜNG ( TRƯỜNG TỪ )</a:t>
          </a:r>
          <a:endParaRPr lang="vi-VN" dirty="0"/>
        </a:p>
      </dgm:t>
    </dgm:pt>
    <dgm:pt modelId="{634D5731-7003-42F6-927F-C0E1FC6B9B0D}" type="parTrans" cxnId="{4A208CC1-CD31-4B89-B007-58E035A3BB06}">
      <dgm:prSet/>
      <dgm:spPr/>
      <dgm:t>
        <a:bodyPr/>
        <a:lstStyle/>
        <a:p>
          <a:endParaRPr lang="vi-VN"/>
        </a:p>
      </dgm:t>
    </dgm:pt>
    <dgm:pt modelId="{7A6288A1-3FAA-4DE4-A9B5-285933DA28C5}" type="sibTrans" cxnId="{4A208CC1-CD31-4B89-B007-58E035A3BB06}">
      <dgm:prSet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1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1"/>
      <dgm:spPr/>
    </dgm:pt>
    <dgm:pt modelId="{3C23D0A1-28D5-4016-8DB1-AEED070D480C}" type="pres">
      <dgm:prSet presAssocID="{4754B5E6-9311-48F4-BD02-2861CC9DFB95}" presName="dstNode" presStyleLbl="node1" presStyleIdx="0" presStyleCnt="1"/>
      <dgm:spPr/>
    </dgm:pt>
    <dgm:pt modelId="{2118267A-0B0F-4BC6-87C7-E7106E50F9C1}" type="pres">
      <dgm:prSet presAssocID="{97680505-7F71-4EAF-B6EB-F884C50C9F88}" presName="text_1" presStyleLbl="node1" presStyleIdx="0" presStyleCnt="1">
        <dgm:presLayoutVars>
          <dgm:bulletEnabled val="1"/>
        </dgm:presLayoutVars>
      </dgm:prSet>
      <dgm:spPr/>
    </dgm:pt>
    <dgm:pt modelId="{B184FB36-7218-4373-835F-28A4BBEBEDFE}" type="pres">
      <dgm:prSet presAssocID="{97680505-7F71-4EAF-B6EB-F884C50C9F88}" presName="accent_1" presStyleCnt="0"/>
      <dgm:spPr/>
    </dgm:pt>
    <dgm:pt modelId="{CB138E95-AF2C-44E0-8ACE-6B3AFB541E6F}" type="pres">
      <dgm:prSet presAssocID="{97680505-7F71-4EAF-B6EB-F884C50C9F88}" presName="accentRepeatNode" presStyleLbl="solidFgAcc1" presStyleIdx="0" presStyleCnt="1"/>
      <dgm:spPr/>
    </dgm:pt>
  </dgm:ptLst>
  <dgm:cxnLst>
    <dgm:cxn modelId="{4907B72F-852C-4184-979A-7C02A0CA8A82}" type="presOf" srcId="{7A6288A1-3FAA-4DE4-A9B5-285933DA28C5}" destId="{86BFE77E-D0CC-4E1F-968A-AB84C5C74FBC}" srcOrd="0" destOrd="0" presId="urn:microsoft.com/office/officeart/2008/layout/VerticalCurvedList"/>
    <dgm:cxn modelId="{B0388BBB-FDD0-41D4-B71C-A849CF08938C}" type="presOf" srcId="{4754B5E6-9311-48F4-BD02-2861CC9DFB95}" destId="{DCDA85BB-09D2-4CBD-87ED-FD85F599DF01}" srcOrd="0" destOrd="0" presId="urn:microsoft.com/office/officeart/2008/layout/VerticalCurvedList"/>
    <dgm:cxn modelId="{4A208CC1-CD31-4B89-B007-58E035A3BB06}" srcId="{4754B5E6-9311-48F4-BD02-2861CC9DFB95}" destId="{97680505-7F71-4EAF-B6EB-F884C50C9F88}" srcOrd="0" destOrd="0" parTransId="{634D5731-7003-42F6-927F-C0E1FC6B9B0D}" sibTransId="{7A6288A1-3FAA-4DE4-A9B5-285933DA28C5}"/>
    <dgm:cxn modelId="{6F666DCE-57D8-4A5F-AE6C-94F474A26D0C}" type="presOf" srcId="{97680505-7F71-4EAF-B6EB-F884C50C9F88}" destId="{2118267A-0B0F-4BC6-87C7-E7106E50F9C1}" srcOrd="0" destOrd="0" presId="urn:microsoft.com/office/officeart/2008/layout/VerticalCurvedList"/>
    <dgm:cxn modelId="{A9C2E2EE-8D41-430B-981F-CE256E0D6786}" type="presParOf" srcId="{DCDA85BB-09D2-4CBD-87ED-FD85F599DF01}" destId="{D6525A77-6347-4000-A690-CB7641124B99}" srcOrd="0" destOrd="0" presId="urn:microsoft.com/office/officeart/2008/layout/VerticalCurvedList"/>
    <dgm:cxn modelId="{277372A7-F9CF-4DC5-BBEF-231838E1141E}" type="presParOf" srcId="{D6525A77-6347-4000-A690-CB7641124B99}" destId="{5FA4510E-51A6-4873-8993-450990CA89D6}" srcOrd="0" destOrd="0" presId="urn:microsoft.com/office/officeart/2008/layout/VerticalCurvedList"/>
    <dgm:cxn modelId="{33A291D6-09CC-4F48-9873-18471E2A4737}" type="presParOf" srcId="{5FA4510E-51A6-4873-8993-450990CA89D6}" destId="{538FEC52-1DA3-4151-97B0-A8BC73BCD2BF}" srcOrd="0" destOrd="0" presId="urn:microsoft.com/office/officeart/2008/layout/VerticalCurvedList"/>
    <dgm:cxn modelId="{F646A713-436E-494E-8E26-6D15373E1FEE}" type="presParOf" srcId="{5FA4510E-51A6-4873-8993-450990CA89D6}" destId="{86BFE77E-D0CC-4E1F-968A-AB84C5C74FBC}" srcOrd="1" destOrd="0" presId="urn:microsoft.com/office/officeart/2008/layout/VerticalCurvedList"/>
    <dgm:cxn modelId="{747E3590-20E9-4678-97C1-D38F3F19269B}" type="presParOf" srcId="{5FA4510E-51A6-4873-8993-450990CA89D6}" destId="{ECC95192-F15E-427B-8F73-AC2434CEB2EA}" srcOrd="2" destOrd="0" presId="urn:microsoft.com/office/officeart/2008/layout/VerticalCurvedList"/>
    <dgm:cxn modelId="{579591A4-60D1-487D-9728-1DF55A84DA25}" type="presParOf" srcId="{5FA4510E-51A6-4873-8993-450990CA89D6}" destId="{3C23D0A1-28D5-4016-8DB1-AEED070D480C}" srcOrd="3" destOrd="0" presId="urn:microsoft.com/office/officeart/2008/layout/VerticalCurvedList"/>
    <dgm:cxn modelId="{475F5D7B-1AFD-473F-80F2-5AB12FD06A37}" type="presParOf" srcId="{D6525A77-6347-4000-A690-CB7641124B99}" destId="{2118267A-0B0F-4BC6-87C7-E7106E50F9C1}" srcOrd="1" destOrd="0" presId="urn:microsoft.com/office/officeart/2008/layout/VerticalCurvedList"/>
    <dgm:cxn modelId="{89034832-7915-4CB7-B4BD-86E1A8F27BEA}" type="presParOf" srcId="{D6525A77-6347-4000-A690-CB7641124B99}" destId="{B184FB36-7218-4373-835F-28A4BBEBEDFE}" srcOrd="2" destOrd="0" presId="urn:microsoft.com/office/officeart/2008/layout/VerticalCurvedList"/>
    <dgm:cxn modelId="{319F3C8E-3F8C-4645-9F14-C9FB470C9F5A}" type="presParOf" srcId="{B184FB36-7218-4373-835F-28A4BBEBEDFE}" destId="{CB138E95-AF2C-44E0-8ACE-6B3AFB541E6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0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0"/>
      <dgm:spPr/>
    </dgm:pt>
    <dgm:pt modelId="{3C23D0A1-28D5-4016-8DB1-AEED070D480C}" type="pres">
      <dgm:prSet presAssocID="{4754B5E6-9311-48F4-BD02-2861CC9DFB95}" presName="dstNode" presStyleLbl="node1" presStyleIdx="0" presStyleCnt="0"/>
      <dgm:spPr/>
    </dgm:pt>
  </dgm:ptLst>
  <dgm:cxnLst>
    <dgm:cxn modelId="{B0388BBB-FDD0-41D4-B71C-A849CF08938C}" type="presOf" srcId="{4754B5E6-9311-48F4-BD02-2861CC9DFB95}" destId="{DCDA85BB-09D2-4CBD-87ED-FD85F599DF01}" srcOrd="0" destOrd="0" presId="urn:microsoft.com/office/officeart/2008/layout/VerticalCurvedList"/>
    <dgm:cxn modelId="{A9C2E2EE-8D41-430B-981F-CE256E0D6786}" type="presParOf" srcId="{DCDA85BB-09D2-4CBD-87ED-FD85F599DF01}" destId="{D6525A77-6347-4000-A690-CB7641124B99}" srcOrd="0" destOrd="0" presId="urn:microsoft.com/office/officeart/2008/layout/VerticalCurvedList"/>
    <dgm:cxn modelId="{277372A7-F9CF-4DC5-BBEF-231838E1141E}" type="presParOf" srcId="{D6525A77-6347-4000-A690-CB7641124B99}" destId="{5FA4510E-51A6-4873-8993-450990CA89D6}" srcOrd="0" destOrd="0" presId="urn:microsoft.com/office/officeart/2008/layout/VerticalCurvedList"/>
    <dgm:cxn modelId="{33A291D6-09CC-4F48-9873-18471E2A4737}" type="presParOf" srcId="{5FA4510E-51A6-4873-8993-450990CA89D6}" destId="{538FEC52-1DA3-4151-97B0-A8BC73BCD2BF}" srcOrd="0" destOrd="0" presId="urn:microsoft.com/office/officeart/2008/layout/VerticalCurvedList"/>
    <dgm:cxn modelId="{F646A713-436E-494E-8E26-6D15373E1FEE}" type="presParOf" srcId="{5FA4510E-51A6-4873-8993-450990CA89D6}" destId="{86BFE77E-D0CC-4E1F-968A-AB84C5C74FBC}" srcOrd="1" destOrd="0" presId="urn:microsoft.com/office/officeart/2008/layout/VerticalCurvedList"/>
    <dgm:cxn modelId="{747E3590-20E9-4678-97C1-D38F3F19269B}" type="presParOf" srcId="{5FA4510E-51A6-4873-8993-450990CA89D6}" destId="{ECC95192-F15E-427B-8F73-AC2434CEB2EA}" srcOrd="2" destOrd="0" presId="urn:microsoft.com/office/officeart/2008/layout/VerticalCurvedList"/>
    <dgm:cxn modelId="{579591A4-60D1-487D-9728-1DF55A84DA25}" type="presParOf" srcId="{5FA4510E-51A6-4873-8993-450990CA89D6}" destId="{3C23D0A1-28D5-4016-8DB1-AEED070D480C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97680505-7F71-4EAF-B6EB-F884C50C9F88}">
      <dgm:prSet phldrT="[Text]"/>
      <dgm:spPr/>
      <dgm:t>
        <a:bodyPr/>
        <a:lstStyle/>
        <a:p>
          <a:r>
            <a:rPr lang="en-US" b="1" dirty="0"/>
            <a:t>I. TỪ TRƯỜNG ( TRƯỜNG TỪ )</a:t>
          </a:r>
          <a:endParaRPr lang="vi-VN" dirty="0"/>
        </a:p>
      </dgm:t>
    </dgm:pt>
    <dgm:pt modelId="{634D5731-7003-42F6-927F-C0E1FC6B9B0D}" type="parTrans" cxnId="{4A208CC1-CD31-4B89-B007-58E035A3BB06}">
      <dgm:prSet/>
      <dgm:spPr/>
      <dgm:t>
        <a:bodyPr/>
        <a:lstStyle/>
        <a:p>
          <a:endParaRPr lang="vi-VN"/>
        </a:p>
      </dgm:t>
    </dgm:pt>
    <dgm:pt modelId="{7A6288A1-3FAA-4DE4-A9B5-285933DA28C5}" type="sibTrans" cxnId="{4A208CC1-CD31-4B89-B007-58E035A3BB06}">
      <dgm:prSet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1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1"/>
      <dgm:spPr/>
    </dgm:pt>
    <dgm:pt modelId="{3C23D0A1-28D5-4016-8DB1-AEED070D480C}" type="pres">
      <dgm:prSet presAssocID="{4754B5E6-9311-48F4-BD02-2861CC9DFB95}" presName="dstNode" presStyleLbl="node1" presStyleIdx="0" presStyleCnt="1"/>
      <dgm:spPr/>
    </dgm:pt>
    <dgm:pt modelId="{2118267A-0B0F-4BC6-87C7-E7106E50F9C1}" type="pres">
      <dgm:prSet presAssocID="{97680505-7F71-4EAF-B6EB-F884C50C9F88}" presName="text_1" presStyleLbl="node1" presStyleIdx="0" presStyleCnt="1">
        <dgm:presLayoutVars>
          <dgm:bulletEnabled val="1"/>
        </dgm:presLayoutVars>
      </dgm:prSet>
      <dgm:spPr/>
    </dgm:pt>
    <dgm:pt modelId="{B184FB36-7218-4373-835F-28A4BBEBEDFE}" type="pres">
      <dgm:prSet presAssocID="{97680505-7F71-4EAF-B6EB-F884C50C9F88}" presName="accent_1" presStyleCnt="0"/>
      <dgm:spPr/>
    </dgm:pt>
    <dgm:pt modelId="{CB138E95-AF2C-44E0-8ACE-6B3AFB541E6F}" type="pres">
      <dgm:prSet presAssocID="{97680505-7F71-4EAF-B6EB-F884C50C9F88}" presName="accentRepeatNode" presStyleLbl="solidFgAcc1" presStyleIdx="0" presStyleCnt="1"/>
      <dgm:spPr/>
    </dgm:pt>
  </dgm:ptLst>
  <dgm:cxnLst>
    <dgm:cxn modelId="{4907B72F-852C-4184-979A-7C02A0CA8A82}" type="presOf" srcId="{7A6288A1-3FAA-4DE4-A9B5-285933DA28C5}" destId="{86BFE77E-D0CC-4E1F-968A-AB84C5C74FBC}" srcOrd="0" destOrd="0" presId="urn:microsoft.com/office/officeart/2008/layout/VerticalCurvedList"/>
    <dgm:cxn modelId="{B0388BBB-FDD0-41D4-B71C-A849CF08938C}" type="presOf" srcId="{4754B5E6-9311-48F4-BD02-2861CC9DFB95}" destId="{DCDA85BB-09D2-4CBD-87ED-FD85F599DF01}" srcOrd="0" destOrd="0" presId="urn:microsoft.com/office/officeart/2008/layout/VerticalCurvedList"/>
    <dgm:cxn modelId="{4A208CC1-CD31-4B89-B007-58E035A3BB06}" srcId="{4754B5E6-9311-48F4-BD02-2861CC9DFB95}" destId="{97680505-7F71-4EAF-B6EB-F884C50C9F88}" srcOrd="0" destOrd="0" parTransId="{634D5731-7003-42F6-927F-C0E1FC6B9B0D}" sibTransId="{7A6288A1-3FAA-4DE4-A9B5-285933DA28C5}"/>
    <dgm:cxn modelId="{6F666DCE-57D8-4A5F-AE6C-94F474A26D0C}" type="presOf" srcId="{97680505-7F71-4EAF-B6EB-F884C50C9F88}" destId="{2118267A-0B0F-4BC6-87C7-E7106E50F9C1}" srcOrd="0" destOrd="0" presId="urn:microsoft.com/office/officeart/2008/layout/VerticalCurvedList"/>
    <dgm:cxn modelId="{A9C2E2EE-8D41-430B-981F-CE256E0D6786}" type="presParOf" srcId="{DCDA85BB-09D2-4CBD-87ED-FD85F599DF01}" destId="{D6525A77-6347-4000-A690-CB7641124B99}" srcOrd="0" destOrd="0" presId="urn:microsoft.com/office/officeart/2008/layout/VerticalCurvedList"/>
    <dgm:cxn modelId="{277372A7-F9CF-4DC5-BBEF-231838E1141E}" type="presParOf" srcId="{D6525A77-6347-4000-A690-CB7641124B99}" destId="{5FA4510E-51A6-4873-8993-450990CA89D6}" srcOrd="0" destOrd="0" presId="urn:microsoft.com/office/officeart/2008/layout/VerticalCurvedList"/>
    <dgm:cxn modelId="{33A291D6-09CC-4F48-9873-18471E2A4737}" type="presParOf" srcId="{5FA4510E-51A6-4873-8993-450990CA89D6}" destId="{538FEC52-1DA3-4151-97B0-A8BC73BCD2BF}" srcOrd="0" destOrd="0" presId="urn:microsoft.com/office/officeart/2008/layout/VerticalCurvedList"/>
    <dgm:cxn modelId="{F646A713-436E-494E-8E26-6D15373E1FEE}" type="presParOf" srcId="{5FA4510E-51A6-4873-8993-450990CA89D6}" destId="{86BFE77E-D0CC-4E1F-968A-AB84C5C74FBC}" srcOrd="1" destOrd="0" presId="urn:microsoft.com/office/officeart/2008/layout/VerticalCurvedList"/>
    <dgm:cxn modelId="{747E3590-20E9-4678-97C1-D38F3F19269B}" type="presParOf" srcId="{5FA4510E-51A6-4873-8993-450990CA89D6}" destId="{ECC95192-F15E-427B-8F73-AC2434CEB2EA}" srcOrd="2" destOrd="0" presId="urn:microsoft.com/office/officeart/2008/layout/VerticalCurvedList"/>
    <dgm:cxn modelId="{579591A4-60D1-487D-9728-1DF55A84DA25}" type="presParOf" srcId="{5FA4510E-51A6-4873-8993-450990CA89D6}" destId="{3C23D0A1-28D5-4016-8DB1-AEED070D480C}" srcOrd="3" destOrd="0" presId="urn:microsoft.com/office/officeart/2008/layout/VerticalCurvedList"/>
    <dgm:cxn modelId="{475F5D7B-1AFD-473F-80F2-5AB12FD06A37}" type="presParOf" srcId="{D6525A77-6347-4000-A690-CB7641124B99}" destId="{2118267A-0B0F-4BC6-87C7-E7106E50F9C1}" srcOrd="1" destOrd="0" presId="urn:microsoft.com/office/officeart/2008/layout/VerticalCurvedList"/>
    <dgm:cxn modelId="{89034832-7915-4CB7-B4BD-86E1A8F27BEA}" type="presParOf" srcId="{D6525A77-6347-4000-A690-CB7641124B99}" destId="{B184FB36-7218-4373-835F-28A4BBEBEDFE}" srcOrd="2" destOrd="0" presId="urn:microsoft.com/office/officeart/2008/layout/VerticalCurvedList"/>
    <dgm:cxn modelId="{319F3C8E-3F8C-4645-9F14-C9FB470C9F5A}" type="presParOf" srcId="{B184FB36-7218-4373-835F-28A4BBEBEDFE}" destId="{CB138E95-AF2C-44E0-8ACE-6B3AFB541E6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97680505-7F71-4EAF-B6EB-F884C50C9F88}">
      <dgm:prSet phldrT="[Text]"/>
      <dgm:spPr/>
      <dgm:t>
        <a:bodyPr/>
        <a:lstStyle/>
        <a:p>
          <a:r>
            <a:rPr lang="en-US" b="1" dirty="0"/>
            <a:t>I. TỪ TRƯỜNG ( TRƯỜNG TỪ )</a:t>
          </a:r>
          <a:endParaRPr lang="vi-VN" dirty="0"/>
        </a:p>
      </dgm:t>
    </dgm:pt>
    <dgm:pt modelId="{634D5731-7003-42F6-927F-C0E1FC6B9B0D}" type="parTrans" cxnId="{4A208CC1-CD31-4B89-B007-58E035A3BB06}">
      <dgm:prSet/>
      <dgm:spPr/>
      <dgm:t>
        <a:bodyPr/>
        <a:lstStyle/>
        <a:p>
          <a:endParaRPr lang="vi-VN"/>
        </a:p>
      </dgm:t>
    </dgm:pt>
    <dgm:pt modelId="{7A6288A1-3FAA-4DE4-A9B5-285933DA28C5}" type="sibTrans" cxnId="{4A208CC1-CD31-4B89-B007-58E035A3BB06}">
      <dgm:prSet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1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1"/>
      <dgm:spPr/>
    </dgm:pt>
    <dgm:pt modelId="{3C23D0A1-28D5-4016-8DB1-AEED070D480C}" type="pres">
      <dgm:prSet presAssocID="{4754B5E6-9311-48F4-BD02-2861CC9DFB95}" presName="dstNode" presStyleLbl="node1" presStyleIdx="0" presStyleCnt="1"/>
      <dgm:spPr/>
    </dgm:pt>
    <dgm:pt modelId="{2118267A-0B0F-4BC6-87C7-E7106E50F9C1}" type="pres">
      <dgm:prSet presAssocID="{97680505-7F71-4EAF-B6EB-F884C50C9F88}" presName="text_1" presStyleLbl="node1" presStyleIdx="0" presStyleCnt="1">
        <dgm:presLayoutVars>
          <dgm:bulletEnabled val="1"/>
        </dgm:presLayoutVars>
      </dgm:prSet>
      <dgm:spPr/>
    </dgm:pt>
    <dgm:pt modelId="{B184FB36-7218-4373-835F-28A4BBEBEDFE}" type="pres">
      <dgm:prSet presAssocID="{97680505-7F71-4EAF-B6EB-F884C50C9F88}" presName="accent_1" presStyleCnt="0"/>
      <dgm:spPr/>
    </dgm:pt>
    <dgm:pt modelId="{CB138E95-AF2C-44E0-8ACE-6B3AFB541E6F}" type="pres">
      <dgm:prSet presAssocID="{97680505-7F71-4EAF-B6EB-F884C50C9F88}" presName="accentRepeatNode" presStyleLbl="solidFgAcc1" presStyleIdx="0" presStyleCnt="1"/>
      <dgm:spPr/>
    </dgm:pt>
  </dgm:ptLst>
  <dgm:cxnLst>
    <dgm:cxn modelId="{17DD4D07-3E50-4BBE-95C3-E564B581BEF4}" type="presOf" srcId="{4754B5E6-9311-48F4-BD02-2861CC9DFB95}" destId="{DCDA85BB-09D2-4CBD-87ED-FD85F599DF01}" srcOrd="0" destOrd="0" presId="urn:microsoft.com/office/officeart/2008/layout/VerticalCurvedList"/>
    <dgm:cxn modelId="{EE2FB268-0A16-4423-A7EE-6AB058846D83}" type="presOf" srcId="{97680505-7F71-4EAF-B6EB-F884C50C9F88}" destId="{2118267A-0B0F-4BC6-87C7-E7106E50F9C1}" srcOrd="0" destOrd="0" presId="urn:microsoft.com/office/officeart/2008/layout/VerticalCurvedList"/>
    <dgm:cxn modelId="{F29A6D50-D294-4201-84A2-10E75494BB31}" type="presOf" srcId="{7A6288A1-3FAA-4DE4-A9B5-285933DA28C5}" destId="{86BFE77E-D0CC-4E1F-968A-AB84C5C74FBC}" srcOrd="0" destOrd="0" presId="urn:microsoft.com/office/officeart/2008/layout/VerticalCurvedList"/>
    <dgm:cxn modelId="{4A208CC1-CD31-4B89-B007-58E035A3BB06}" srcId="{4754B5E6-9311-48F4-BD02-2861CC9DFB95}" destId="{97680505-7F71-4EAF-B6EB-F884C50C9F88}" srcOrd="0" destOrd="0" parTransId="{634D5731-7003-42F6-927F-C0E1FC6B9B0D}" sibTransId="{7A6288A1-3FAA-4DE4-A9B5-285933DA28C5}"/>
    <dgm:cxn modelId="{3B0876D4-D090-4A52-BB6F-20B28F8AC4CD}" type="presParOf" srcId="{DCDA85BB-09D2-4CBD-87ED-FD85F599DF01}" destId="{D6525A77-6347-4000-A690-CB7641124B99}" srcOrd="0" destOrd="0" presId="urn:microsoft.com/office/officeart/2008/layout/VerticalCurvedList"/>
    <dgm:cxn modelId="{A9C111EC-4B46-4EB7-9792-013D14F30B44}" type="presParOf" srcId="{D6525A77-6347-4000-A690-CB7641124B99}" destId="{5FA4510E-51A6-4873-8993-450990CA89D6}" srcOrd="0" destOrd="0" presId="urn:microsoft.com/office/officeart/2008/layout/VerticalCurvedList"/>
    <dgm:cxn modelId="{4B4789A3-04FD-4388-806A-0F65DC61A2DC}" type="presParOf" srcId="{5FA4510E-51A6-4873-8993-450990CA89D6}" destId="{538FEC52-1DA3-4151-97B0-A8BC73BCD2BF}" srcOrd="0" destOrd="0" presId="urn:microsoft.com/office/officeart/2008/layout/VerticalCurvedList"/>
    <dgm:cxn modelId="{FBD18FF7-DBBB-4E2E-9F87-E739B4FBF91B}" type="presParOf" srcId="{5FA4510E-51A6-4873-8993-450990CA89D6}" destId="{86BFE77E-D0CC-4E1F-968A-AB84C5C74FBC}" srcOrd="1" destOrd="0" presId="urn:microsoft.com/office/officeart/2008/layout/VerticalCurvedList"/>
    <dgm:cxn modelId="{9AC6F273-37FD-4C5F-9D6E-6B3530803AD8}" type="presParOf" srcId="{5FA4510E-51A6-4873-8993-450990CA89D6}" destId="{ECC95192-F15E-427B-8F73-AC2434CEB2EA}" srcOrd="2" destOrd="0" presId="urn:microsoft.com/office/officeart/2008/layout/VerticalCurvedList"/>
    <dgm:cxn modelId="{6F689CFF-AE2E-427D-8EAA-9F79C190C1AD}" type="presParOf" srcId="{5FA4510E-51A6-4873-8993-450990CA89D6}" destId="{3C23D0A1-28D5-4016-8DB1-AEED070D480C}" srcOrd="3" destOrd="0" presId="urn:microsoft.com/office/officeart/2008/layout/VerticalCurvedList"/>
    <dgm:cxn modelId="{46A0149B-5FAB-478D-950F-3CDB764C9393}" type="presParOf" srcId="{D6525A77-6347-4000-A690-CB7641124B99}" destId="{2118267A-0B0F-4BC6-87C7-E7106E50F9C1}" srcOrd="1" destOrd="0" presId="urn:microsoft.com/office/officeart/2008/layout/VerticalCurvedList"/>
    <dgm:cxn modelId="{E19FF533-3EB0-4623-9D1F-3824FF2E963B}" type="presParOf" srcId="{D6525A77-6347-4000-A690-CB7641124B99}" destId="{B184FB36-7218-4373-835F-28A4BBEBEDFE}" srcOrd="2" destOrd="0" presId="urn:microsoft.com/office/officeart/2008/layout/VerticalCurvedList"/>
    <dgm:cxn modelId="{531EFFE8-FAAA-4451-8516-B3C5639D88D2}" type="presParOf" srcId="{B184FB36-7218-4373-835F-28A4BBEBEDFE}" destId="{CB138E95-AF2C-44E0-8ACE-6B3AFB541E6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97680505-7F71-4EAF-B6EB-F884C50C9F88}">
      <dgm:prSet phldrT="[Text]"/>
      <dgm:spPr/>
      <dgm:t>
        <a:bodyPr/>
        <a:lstStyle/>
        <a:p>
          <a:r>
            <a:rPr lang="en-US" b="1" dirty="0" err="1"/>
            <a:t>Thảo</a:t>
          </a:r>
          <a:r>
            <a:rPr lang="en-US" b="1" dirty="0"/>
            <a:t> </a:t>
          </a:r>
          <a:r>
            <a:rPr lang="en-US" b="1" dirty="0" err="1"/>
            <a:t>luận</a:t>
          </a:r>
          <a:r>
            <a:rPr lang="en-US" b="1" dirty="0"/>
            <a:t> : </a:t>
          </a:r>
          <a:r>
            <a:rPr lang="en-US" b="1" dirty="0" err="1"/>
            <a:t>Hoàn</a:t>
          </a:r>
          <a:r>
            <a:rPr lang="en-US" b="1" dirty="0"/>
            <a:t> </a:t>
          </a:r>
          <a:r>
            <a:rPr lang="en-US" b="1" dirty="0" err="1"/>
            <a:t>thành</a:t>
          </a:r>
          <a:r>
            <a:rPr lang="en-US" b="1" dirty="0"/>
            <a:t> </a:t>
          </a:r>
          <a:r>
            <a:rPr lang="en-US" b="1" dirty="0" err="1"/>
            <a:t>phiếu</a:t>
          </a:r>
          <a:r>
            <a:rPr lang="en-US" b="1" dirty="0"/>
            <a:t> </a:t>
          </a:r>
          <a:r>
            <a:rPr lang="en-US" b="1" dirty="0" err="1"/>
            <a:t>học</a:t>
          </a:r>
          <a:r>
            <a:rPr lang="en-US" b="1" dirty="0"/>
            <a:t> </a:t>
          </a:r>
          <a:r>
            <a:rPr lang="en-US" b="1" dirty="0" err="1"/>
            <a:t>tập</a:t>
          </a:r>
          <a:r>
            <a:rPr lang="en-US" b="1" dirty="0"/>
            <a:t> 1</a:t>
          </a:r>
          <a:endParaRPr lang="vi-VN" dirty="0"/>
        </a:p>
      </dgm:t>
    </dgm:pt>
    <dgm:pt modelId="{634D5731-7003-42F6-927F-C0E1FC6B9B0D}" type="parTrans" cxnId="{4A208CC1-CD31-4B89-B007-58E035A3BB06}">
      <dgm:prSet/>
      <dgm:spPr/>
      <dgm:t>
        <a:bodyPr/>
        <a:lstStyle/>
        <a:p>
          <a:endParaRPr lang="vi-VN"/>
        </a:p>
      </dgm:t>
    </dgm:pt>
    <dgm:pt modelId="{7A6288A1-3FAA-4DE4-A9B5-285933DA28C5}" type="sibTrans" cxnId="{4A208CC1-CD31-4B89-B007-58E035A3BB06}">
      <dgm:prSet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1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1"/>
      <dgm:spPr/>
    </dgm:pt>
    <dgm:pt modelId="{3C23D0A1-28D5-4016-8DB1-AEED070D480C}" type="pres">
      <dgm:prSet presAssocID="{4754B5E6-9311-48F4-BD02-2861CC9DFB95}" presName="dstNode" presStyleLbl="node1" presStyleIdx="0" presStyleCnt="1"/>
      <dgm:spPr/>
    </dgm:pt>
    <dgm:pt modelId="{2118267A-0B0F-4BC6-87C7-E7106E50F9C1}" type="pres">
      <dgm:prSet presAssocID="{97680505-7F71-4EAF-B6EB-F884C50C9F88}" presName="text_1" presStyleLbl="node1" presStyleIdx="0" presStyleCnt="1">
        <dgm:presLayoutVars>
          <dgm:bulletEnabled val="1"/>
        </dgm:presLayoutVars>
      </dgm:prSet>
      <dgm:spPr/>
    </dgm:pt>
    <dgm:pt modelId="{B184FB36-7218-4373-835F-28A4BBEBEDFE}" type="pres">
      <dgm:prSet presAssocID="{97680505-7F71-4EAF-B6EB-F884C50C9F88}" presName="accent_1" presStyleCnt="0"/>
      <dgm:spPr/>
    </dgm:pt>
    <dgm:pt modelId="{CB138E95-AF2C-44E0-8ACE-6B3AFB541E6F}" type="pres">
      <dgm:prSet presAssocID="{97680505-7F71-4EAF-B6EB-F884C50C9F88}" presName="accentRepeatNode" presStyleLbl="solidFgAcc1" presStyleIdx="0" presStyleCnt="1"/>
      <dgm:spPr/>
    </dgm:pt>
  </dgm:ptLst>
  <dgm:cxnLst>
    <dgm:cxn modelId="{4907B72F-852C-4184-979A-7C02A0CA8A82}" type="presOf" srcId="{7A6288A1-3FAA-4DE4-A9B5-285933DA28C5}" destId="{86BFE77E-D0CC-4E1F-968A-AB84C5C74FBC}" srcOrd="0" destOrd="0" presId="urn:microsoft.com/office/officeart/2008/layout/VerticalCurvedList"/>
    <dgm:cxn modelId="{B0388BBB-FDD0-41D4-B71C-A849CF08938C}" type="presOf" srcId="{4754B5E6-9311-48F4-BD02-2861CC9DFB95}" destId="{DCDA85BB-09D2-4CBD-87ED-FD85F599DF01}" srcOrd="0" destOrd="0" presId="urn:microsoft.com/office/officeart/2008/layout/VerticalCurvedList"/>
    <dgm:cxn modelId="{4A208CC1-CD31-4B89-B007-58E035A3BB06}" srcId="{4754B5E6-9311-48F4-BD02-2861CC9DFB95}" destId="{97680505-7F71-4EAF-B6EB-F884C50C9F88}" srcOrd="0" destOrd="0" parTransId="{634D5731-7003-42F6-927F-C0E1FC6B9B0D}" sibTransId="{7A6288A1-3FAA-4DE4-A9B5-285933DA28C5}"/>
    <dgm:cxn modelId="{6F666DCE-57D8-4A5F-AE6C-94F474A26D0C}" type="presOf" srcId="{97680505-7F71-4EAF-B6EB-F884C50C9F88}" destId="{2118267A-0B0F-4BC6-87C7-E7106E50F9C1}" srcOrd="0" destOrd="0" presId="urn:microsoft.com/office/officeart/2008/layout/VerticalCurvedList"/>
    <dgm:cxn modelId="{A9C2E2EE-8D41-430B-981F-CE256E0D6786}" type="presParOf" srcId="{DCDA85BB-09D2-4CBD-87ED-FD85F599DF01}" destId="{D6525A77-6347-4000-A690-CB7641124B99}" srcOrd="0" destOrd="0" presId="urn:microsoft.com/office/officeart/2008/layout/VerticalCurvedList"/>
    <dgm:cxn modelId="{277372A7-F9CF-4DC5-BBEF-231838E1141E}" type="presParOf" srcId="{D6525A77-6347-4000-A690-CB7641124B99}" destId="{5FA4510E-51A6-4873-8993-450990CA89D6}" srcOrd="0" destOrd="0" presId="urn:microsoft.com/office/officeart/2008/layout/VerticalCurvedList"/>
    <dgm:cxn modelId="{33A291D6-09CC-4F48-9873-18471E2A4737}" type="presParOf" srcId="{5FA4510E-51A6-4873-8993-450990CA89D6}" destId="{538FEC52-1DA3-4151-97B0-A8BC73BCD2BF}" srcOrd="0" destOrd="0" presId="urn:microsoft.com/office/officeart/2008/layout/VerticalCurvedList"/>
    <dgm:cxn modelId="{F646A713-436E-494E-8E26-6D15373E1FEE}" type="presParOf" srcId="{5FA4510E-51A6-4873-8993-450990CA89D6}" destId="{86BFE77E-D0CC-4E1F-968A-AB84C5C74FBC}" srcOrd="1" destOrd="0" presId="urn:microsoft.com/office/officeart/2008/layout/VerticalCurvedList"/>
    <dgm:cxn modelId="{747E3590-20E9-4678-97C1-D38F3F19269B}" type="presParOf" srcId="{5FA4510E-51A6-4873-8993-450990CA89D6}" destId="{ECC95192-F15E-427B-8F73-AC2434CEB2EA}" srcOrd="2" destOrd="0" presId="urn:microsoft.com/office/officeart/2008/layout/VerticalCurvedList"/>
    <dgm:cxn modelId="{579591A4-60D1-487D-9728-1DF55A84DA25}" type="presParOf" srcId="{5FA4510E-51A6-4873-8993-450990CA89D6}" destId="{3C23D0A1-28D5-4016-8DB1-AEED070D480C}" srcOrd="3" destOrd="0" presId="urn:microsoft.com/office/officeart/2008/layout/VerticalCurvedList"/>
    <dgm:cxn modelId="{475F5D7B-1AFD-473F-80F2-5AB12FD06A37}" type="presParOf" srcId="{D6525A77-6347-4000-A690-CB7641124B99}" destId="{2118267A-0B0F-4BC6-87C7-E7106E50F9C1}" srcOrd="1" destOrd="0" presId="urn:microsoft.com/office/officeart/2008/layout/VerticalCurvedList"/>
    <dgm:cxn modelId="{89034832-7915-4CB7-B4BD-86E1A8F27BEA}" type="presParOf" srcId="{D6525A77-6347-4000-A690-CB7641124B99}" destId="{B184FB36-7218-4373-835F-28A4BBEBEDFE}" srcOrd="2" destOrd="0" presId="urn:microsoft.com/office/officeart/2008/layout/VerticalCurvedList"/>
    <dgm:cxn modelId="{319F3C8E-3F8C-4645-9F14-C9FB470C9F5A}" type="presParOf" srcId="{B184FB36-7218-4373-835F-28A4BBEBEDFE}" destId="{CB138E95-AF2C-44E0-8ACE-6B3AFB541E6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97680505-7F71-4EAF-B6EB-F884C50C9F88}">
      <dgm:prSet phldrT="[Text]"/>
      <dgm:spPr/>
      <dgm:t>
        <a:bodyPr/>
        <a:lstStyle/>
        <a:p>
          <a:r>
            <a:rPr lang="en-US" b="1" dirty="0"/>
            <a:t>I. TỪ TRƯỜNG ( TRƯỜNG TỪ )</a:t>
          </a:r>
          <a:endParaRPr lang="vi-VN" dirty="0"/>
        </a:p>
      </dgm:t>
    </dgm:pt>
    <dgm:pt modelId="{634D5731-7003-42F6-927F-C0E1FC6B9B0D}" type="parTrans" cxnId="{4A208CC1-CD31-4B89-B007-58E035A3BB06}">
      <dgm:prSet/>
      <dgm:spPr/>
      <dgm:t>
        <a:bodyPr/>
        <a:lstStyle/>
        <a:p>
          <a:endParaRPr lang="vi-VN"/>
        </a:p>
      </dgm:t>
    </dgm:pt>
    <dgm:pt modelId="{7A6288A1-3FAA-4DE4-A9B5-285933DA28C5}" type="sibTrans" cxnId="{4A208CC1-CD31-4B89-B007-58E035A3BB06}">
      <dgm:prSet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1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1"/>
      <dgm:spPr/>
    </dgm:pt>
    <dgm:pt modelId="{3C23D0A1-28D5-4016-8DB1-AEED070D480C}" type="pres">
      <dgm:prSet presAssocID="{4754B5E6-9311-48F4-BD02-2861CC9DFB95}" presName="dstNode" presStyleLbl="node1" presStyleIdx="0" presStyleCnt="1"/>
      <dgm:spPr/>
    </dgm:pt>
    <dgm:pt modelId="{2118267A-0B0F-4BC6-87C7-E7106E50F9C1}" type="pres">
      <dgm:prSet presAssocID="{97680505-7F71-4EAF-B6EB-F884C50C9F88}" presName="text_1" presStyleLbl="node1" presStyleIdx="0" presStyleCnt="1" custLinFactNeighborX="171" custLinFactNeighborY="-2668">
        <dgm:presLayoutVars>
          <dgm:bulletEnabled val="1"/>
        </dgm:presLayoutVars>
      </dgm:prSet>
      <dgm:spPr/>
    </dgm:pt>
    <dgm:pt modelId="{B184FB36-7218-4373-835F-28A4BBEBEDFE}" type="pres">
      <dgm:prSet presAssocID="{97680505-7F71-4EAF-B6EB-F884C50C9F88}" presName="accent_1" presStyleCnt="0"/>
      <dgm:spPr/>
    </dgm:pt>
    <dgm:pt modelId="{CB138E95-AF2C-44E0-8ACE-6B3AFB541E6F}" type="pres">
      <dgm:prSet presAssocID="{97680505-7F71-4EAF-B6EB-F884C50C9F88}" presName="accentRepeatNode" presStyleLbl="solidFgAcc1" presStyleIdx="0" presStyleCnt="1"/>
      <dgm:spPr/>
    </dgm:pt>
  </dgm:ptLst>
  <dgm:cxnLst>
    <dgm:cxn modelId="{0B1DB921-7692-4805-B330-EBCF0CA669AF}" type="presOf" srcId="{7A6288A1-3FAA-4DE4-A9B5-285933DA28C5}" destId="{86BFE77E-D0CC-4E1F-968A-AB84C5C74FBC}" srcOrd="0" destOrd="0" presId="urn:microsoft.com/office/officeart/2008/layout/VerticalCurvedList"/>
    <dgm:cxn modelId="{863F0D3F-9C64-46D8-8FED-1B9820F961DF}" type="presOf" srcId="{4754B5E6-9311-48F4-BD02-2861CC9DFB95}" destId="{DCDA85BB-09D2-4CBD-87ED-FD85F599DF01}" srcOrd="0" destOrd="0" presId="urn:microsoft.com/office/officeart/2008/layout/VerticalCurvedList"/>
    <dgm:cxn modelId="{2F5BC857-1DE1-4A9A-ADB1-FC1D14034208}" type="presOf" srcId="{97680505-7F71-4EAF-B6EB-F884C50C9F88}" destId="{2118267A-0B0F-4BC6-87C7-E7106E50F9C1}" srcOrd="0" destOrd="0" presId="urn:microsoft.com/office/officeart/2008/layout/VerticalCurvedList"/>
    <dgm:cxn modelId="{4A208CC1-CD31-4B89-B007-58E035A3BB06}" srcId="{4754B5E6-9311-48F4-BD02-2861CC9DFB95}" destId="{97680505-7F71-4EAF-B6EB-F884C50C9F88}" srcOrd="0" destOrd="0" parTransId="{634D5731-7003-42F6-927F-C0E1FC6B9B0D}" sibTransId="{7A6288A1-3FAA-4DE4-A9B5-285933DA28C5}"/>
    <dgm:cxn modelId="{53AAE603-C1CD-491D-AC1D-3EA604E6A6C5}" type="presParOf" srcId="{DCDA85BB-09D2-4CBD-87ED-FD85F599DF01}" destId="{D6525A77-6347-4000-A690-CB7641124B99}" srcOrd="0" destOrd="0" presId="urn:microsoft.com/office/officeart/2008/layout/VerticalCurvedList"/>
    <dgm:cxn modelId="{15B43517-5A62-43B8-AC76-B148FC96B7C9}" type="presParOf" srcId="{D6525A77-6347-4000-A690-CB7641124B99}" destId="{5FA4510E-51A6-4873-8993-450990CA89D6}" srcOrd="0" destOrd="0" presId="urn:microsoft.com/office/officeart/2008/layout/VerticalCurvedList"/>
    <dgm:cxn modelId="{ED282EAF-F883-4B1D-9954-1FAE9A377AC7}" type="presParOf" srcId="{5FA4510E-51A6-4873-8993-450990CA89D6}" destId="{538FEC52-1DA3-4151-97B0-A8BC73BCD2BF}" srcOrd="0" destOrd="0" presId="urn:microsoft.com/office/officeart/2008/layout/VerticalCurvedList"/>
    <dgm:cxn modelId="{9EEDE774-C447-45EA-8181-7BB8B133DC86}" type="presParOf" srcId="{5FA4510E-51A6-4873-8993-450990CA89D6}" destId="{86BFE77E-D0CC-4E1F-968A-AB84C5C74FBC}" srcOrd="1" destOrd="0" presId="urn:microsoft.com/office/officeart/2008/layout/VerticalCurvedList"/>
    <dgm:cxn modelId="{3D2ED8D5-2EFA-44D9-A828-3866ED5900E7}" type="presParOf" srcId="{5FA4510E-51A6-4873-8993-450990CA89D6}" destId="{ECC95192-F15E-427B-8F73-AC2434CEB2EA}" srcOrd="2" destOrd="0" presId="urn:microsoft.com/office/officeart/2008/layout/VerticalCurvedList"/>
    <dgm:cxn modelId="{186F044C-84B9-4A26-80F5-2AD001B9131C}" type="presParOf" srcId="{5FA4510E-51A6-4873-8993-450990CA89D6}" destId="{3C23D0A1-28D5-4016-8DB1-AEED070D480C}" srcOrd="3" destOrd="0" presId="urn:microsoft.com/office/officeart/2008/layout/VerticalCurvedList"/>
    <dgm:cxn modelId="{EE46A543-0D5F-4ECE-9F91-772BA53C9BC5}" type="presParOf" srcId="{D6525A77-6347-4000-A690-CB7641124B99}" destId="{2118267A-0B0F-4BC6-87C7-E7106E50F9C1}" srcOrd="1" destOrd="0" presId="urn:microsoft.com/office/officeart/2008/layout/VerticalCurvedList"/>
    <dgm:cxn modelId="{404AD9DC-0E1C-4F3A-96F4-2A61704C56B9}" type="presParOf" srcId="{D6525A77-6347-4000-A690-CB7641124B99}" destId="{B184FB36-7218-4373-835F-28A4BBEBEDFE}" srcOrd="2" destOrd="0" presId="urn:microsoft.com/office/officeart/2008/layout/VerticalCurvedList"/>
    <dgm:cxn modelId="{D3280734-E2DD-49F1-ADA2-7B004A6BE291}" type="presParOf" srcId="{B184FB36-7218-4373-835F-28A4BBEBEDFE}" destId="{CB138E95-AF2C-44E0-8ACE-6B3AFB541E6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754B5E6-9311-48F4-BD02-2861CC9DFB9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vi-VN"/>
        </a:p>
      </dgm:t>
    </dgm:pt>
    <dgm:pt modelId="{97680505-7F71-4EAF-B6EB-F884C50C9F88}">
      <dgm:prSet phldrT="[Text]" custT="1"/>
      <dgm:spPr/>
      <dgm:t>
        <a:bodyPr/>
        <a:lstStyle/>
        <a:p>
          <a:endParaRPr lang="en-US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**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Dặn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>
              <a:latin typeface="Times New Roman" panose="02020603050405020304" pitchFamily="18" charset="0"/>
              <a:cs typeface="Times New Roman" panose="02020603050405020304" pitchFamily="18" charset="0"/>
            </a:rPr>
            <a:t>dò: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hiểu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trước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en-US" sz="1800" b="1" dirty="0"/>
            <a:t> </a:t>
          </a:r>
          <a:endParaRPr lang="vi-VN" sz="1800" dirty="0"/>
        </a:p>
      </dgm:t>
    </dgm:pt>
    <dgm:pt modelId="{634D5731-7003-42F6-927F-C0E1FC6B9B0D}" type="parTrans" cxnId="{4A208CC1-CD31-4B89-B007-58E035A3BB06}">
      <dgm:prSet/>
      <dgm:spPr/>
      <dgm:t>
        <a:bodyPr/>
        <a:lstStyle/>
        <a:p>
          <a:endParaRPr lang="vi-VN"/>
        </a:p>
      </dgm:t>
    </dgm:pt>
    <dgm:pt modelId="{7A6288A1-3FAA-4DE4-A9B5-285933DA28C5}" type="sibTrans" cxnId="{4A208CC1-CD31-4B89-B007-58E035A3BB06}">
      <dgm:prSet/>
      <dgm:spPr/>
      <dgm:t>
        <a:bodyPr/>
        <a:lstStyle/>
        <a:p>
          <a:endParaRPr lang="vi-VN"/>
        </a:p>
      </dgm:t>
    </dgm:pt>
    <dgm:pt modelId="{DCDA85BB-09D2-4CBD-87ED-FD85F599DF01}" type="pres">
      <dgm:prSet presAssocID="{4754B5E6-9311-48F4-BD02-2861CC9DFB95}" presName="Name0" presStyleCnt="0">
        <dgm:presLayoutVars>
          <dgm:chMax val="7"/>
          <dgm:chPref val="7"/>
          <dgm:dir/>
        </dgm:presLayoutVars>
      </dgm:prSet>
      <dgm:spPr/>
    </dgm:pt>
    <dgm:pt modelId="{D6525A77-6347-4000-A690-CB7641124B99}" type="pres">
      <dgm:prSet presAssocID="{4754B5E6-9311-48F4-BD02-2861CC9DFB95}" presName="Name1" presStyleCnt="0"/>
      <dgm:spPr/>
    </dgm:pt>
    <dgm:pt modelId="{5FA4510E-51A6-4873-8993-450990CA89D6}" type="pres">
      <dgm:prSet presAssocID="{4754B5E6-9311-48F4-BD02-2861CC9DFB95}" presName="cycle" presStyleCnt="0"/>
      <dgm:spPr/>
    </dgm:pt>
    <dgm:pt modelId="{538FEC52-1DA3-4151-97B0-A8BC73BCD2BF}" type="pres">
      <dgm:prSet presAssocID="{4754B5E6-9311-48F4-BD02-2861CC9DFB95}" presName="srcNode" presStyleLbl="node1" presStyleIdx="0" presStyleCnt="1"/>
      <dgm:spPr/>
    </dgm:pt>
    <dgm:pt modelId="{86BFE77E-D0CC-4E1F-968A-AB84C5C74FBC}" type="pres">
      <dgm:prSet presAssocID="{4754B5E6-9311-48F4-BD02-2861CC9DFB95}" presName="conn" presStyleLbl="parChTrans1D2" presStyleIdx="0" presStyleCnt="1"/>
      <dgm:spPr/>
    </dgm:pt>
    <dgm:pt modelId="{ECC95192-F15E-427B-8F73-AC2434CEB2EA}" type="pres">
      <dgm:prSet presAssocID="{4754B5E6-9311-48F4-BD02-2861CC9DFB95}" presName="extraNode" presStyleLbl="node1" presStyleIdx="0" presStyleCnt="1"/>
      <dgm:spPr/>
    </dgm:pt>
    <dgm:pt modelId="{3C23D0A1-28D5-4016-8DB1-AEED070D480C}" type="pres">
      <dgm:prSet presAssocID="{4754B5E6-9311-48F4-BD02-2861CC9DFB95}" presName="dstNode" presStyleLbl="node1" presStyleIdx="0" presStyleCnt="1"/>
      <dgm:spPr/>
    </dgm:pt>
    <dgm:pt modelId="{2118267A-0B0F-4BC6-87C7-E7106E50F9C1}" type="pres">
      <dgm:prSet presAssocID="{97680505-7F71-4EAF-B6EB-F884C50C9F88}" presName="text_1" presStyleLbl="node1" presStyleIdx="0" presStyleCnt="1">
        <dgm:presLayoutVars>
          <dgm:bulletEnabled val="1"/>
        </dgm:presLayoutVars>
      </dgm:prSet>
      <dgm:spPr/>
    </dgm:pt>
    <dgm:pt modelId="{B184FB36-7218-4373-835F-28A4BBEBEDFE}" type="pres">
      <dgm:prSet presAssocID="{97680505-7F71-4EAF-B6EB-F884C50C9F88}" presName="accent_1" presStyleCnt="0"/>
      <dgm:spPr/>
    </dgm:pt>
    <dgm:pt modelId="{CB138E95-AF2C-44E0-8ACE-6B3AFB541E6F}" type="pres">
      <dgm:prSet presAssocID="{97680505-7F71-4EAF-B6EB-F884C50C9F88}" presName="accentRepeatNode" presStyleLbl="solidFgAcc1" presStyleIdx="0" presStyleCnt="1"/>
      <dgm:spPr/>
    </dgm:pt>
  </dgm:ptLst>
  <dgm:cxnLst>
    <dgm:cxn modelId="{3277EC4B-07B8-4650-9B61-350274321F18}" type="presOf" srcId="{4754B5E6-9311-48F4-BD02-2861CC9DFB95}" destId="{DCDA85BB-09D2-4CBD-87ED-FD85F599DF01}" srcOrd="0" destOrd="0" presId="urn:microsoft.com/office/officeart/2008/layout/VerticalCurvedList"/>
    <dgm:cxn modelId="{73E6D2A1-03E4-476C-B24E-D35510DC8A79}" type="presOf" srcId="{7A6288A1-3FAA-4DE4-A9B5-285933DA28C5}" destId="{86BFE77E-D0CC-4E1F-968A-AB84C5C74FBC}" srcOrd="0" destOrd="0" presId="urn:microsoft.com/office/officeart/2008/layout/VerticalCurvedList"/>
    <dgm:cxn modelId="{4A208CC1-CD31-4B89-B007-58E035A3BB06}" srcId="{4754B5E6-9311-48F4-BD02-2861CC9DFB95}" destId="{97680505-7F71-4EAF-B6EB-F884C50C9F88}" srcOrd="0" destOrd="0" parTransId="{634D5731-7003-42F6-927F-C0E1FC6B9B0D}" sibTransId="{7A6288A1-3FAA-4DE4-A9B5-285933DA28C5}"/>
    <dgm:cxn modelId="{3455C0EA-AF6C-4D1A-9BC9-915F36C8A792}" type="presOf" srcId="{97680505-7F71-4EAF-B6EB-F884C50C9F88}" destId="{2118267A-0B0F-4BC6-87C7-E7106E50F9C1}" srcOrd="0" destOrd="0" presId="urn:microsoft.com/office/officeart/2008/layout/VerticalCurvedList"/>
    <dgm:cxn modelId="{691B82E8-56C7-4DDE-8E7B-CF3E4079CF11}" type="presParOf" srcId="{DCDA85BB-09D2-4CBD-87ED-FD85F599DF01}" destId="{D6525A77-6347-4000-A690-CB7641124B99}" srcOrd="0" destOrd="0" presId="urn:microsoft.com/office/officeart/2008/layout/VerticalCurvedList"/>
    <dgm:cxn modelId="{002302F2-33E5-4C35-A5D6-2C0FE06342E5}" type="presParOf" srcId="{D6525A77-6347-4000-A690-CB7641124B99}" destId="{5FA4510E-51A6-4873-8993-450990CA89D6}" srcOrd="0" destOrd="0" presId="urn:microsoft.com/office/officeart/2008/layout/VerticalCurvedList"/>
    <dgm:cxn modelId="{411652CE-C004-4632-8148-315919C13F62}" type="presParOf" srcId="{5FA4510E-51A6-4873-8993-450990CA89D6}" destId="{538FEC52-1DA3-4151-97B0-A8BC73BCD2BF}" srcOrd="0" destOrd="0" presId="urn:microsoft.com/office/officeart/2008/layout/VerticalCurvedList"/>
    <dgm:cxn modelId="{07D4D713-6A7C-4690-9B50-4AAEB37EACFA}" type="presParOf" srcId="{5FA4510E-51A6-4873-8993-450990CA89D6}" destId="{86BFE77E-D0CC-4E1F-968A-AB84C5C74FBC}" srcOrd="1" destOrd="0" presId="urn:microsoft.com/office/officeart/2008/layout/VerticalCurvedList"/>
    <dgm:cxn modelId="{4E7CF9AA-454C-44E5-B80A-4331EFC65767}" type="presParOf" srcId="{5FA4510E-51A6-4873-8993-450990CA89D6}" destId="{ECC95192-F15E-427B-8F73-AC2434CEB2EA}" srcOrd="2" destOrd="0" presId="urn:microsoft.com/office/officeart/2008/layout/VerticalCurvedList"/>
    <dgm:cxn modelId="{9E163C18-D0BC-486D-960F-46DF11C24371}" type="presParOf" srcId="{5FA4510E-51A6-4873-8993-450990CA89D6}" destId="{3C23D0A1-28D5-4016-8DB1-AEED070D480C}" srcOrd="3" destOrd="0" presId="urn:microsoft.com/office/officeart/2008/layout/VerticalCurvedList"/>
    <dgm:cxn modelId="{20AA1446-4A66-4421-BBE1-99370318717C}" type="presParOf" srcId="{D6525A77-6347-4000-A690-CB7641124B99}" destId="{2118267A-0B0F-4BC6-87C7-E7106E50F9C1}" srcOrd="1" destOrd="0" presId="urn:microsoft.com/office/officeart/2008/layout/VerticalCurvedList"/>
    <dgm:cxn modelId="{74E53A9D-CC8A-4052-BF32-43F5302F427F}" type="presParOf" srcId="{D6525A77-6347-4000-A690-CB7641124B99}" destId="{B184FB36-7218-4373-835F-28A4BBEBEDFE}" srcOrd="2" destOrd="0" presId="urn:microsoft.com/office/officeart/2008/layout/VerticalCurvedList"/>
    <dgm:cxn modelId="{8F590691-893F-4E7D-A65F-BBD324312E92}" type="presParOf" srcId="{B184FB36-7218-4373-835F-28A4BBEBEDFE}" destId="{CB138E95-AF2C-44E0-8ACE-6B3AFB541E6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FE77E-D0CC-4E1F-968A-AB84C5C74FBC}">
      <dsp:nvSpPr>
        <dsp:cNvPr id="0" name=""/>
        <dsp:cNvSpPr/>
      </dsp:nvSpPr>
      <dsp:spPr>
        <a:xfrm>
          <a:off x="-1452132" y="-246676"/>
          <a:ext cx="1896126" cy="1896126"/>
        </a:xfrm>
        <a:prstGeom prst="blockArc">
          <a:avLst>
            <a:gd name="adj1" fmla="val 18900000"/>
            <a:gd name="adj2" fmla="val 2700000"/>
            <a:gd name="adj3" fmla="val 1139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267A-0B0F-4BC6-87C7-E7106E50F9C1}">
      <dsp:nvSpPr>
        <dsp:cNvPr id="0" name=""/>
        <dsp:cNvSpPr/>
      </dsp:nvSpPr>
      <dsp:spPr>
        <a:xfrm>
          <a:off x="432412" y="355456"/>
          <a:ext cx="8451480" cy="691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672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I. TỪ TRƯỜNG ( TRƯỜNG TỪ )</a:t>
          </a:r>
          <a:endParaRPr lang="vi-VN" sz="3500" kern="1200" dirty="0"/>
        </a:p>
      </dsp:txBody>
      <dsp:txXfrm>
        <a:off x="432412" y="355456"/>
        <a:ext cx="8451480" cy="691860"/>
      </dsp:txXfrm>
    </dsp:sp>
    <dsp:sp modelId="{CB138E95-AF2C-44E0-8ACE-6B3AFB541E6F}">
      <dsp:nvSpPr>
        <dsp:cNvPr id="0" name=""/>
        <dsp:cNvSpPr/>
      </dsp:nvSpPr>
      <dsp:spPr>
        <a:xfrm>
          <a:off x="0" y="268973"/>
          <a:ext cx="864825" cy="8648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FE77E-D0CC-4E1F-968A-AB84C5C74FBC}">
      <dsp:nvSpPr>
        <dsp:cNvPr id="0" name=""/>
        <dsp:cNvSpPr/>
      </dsp:nvSpPr>
      <dsp:spPr>
        <a:xfrm>
          <a:off x="-1452126" y="-246676"/>
          <a:ext cx="1896126" cy="1896126"/>
        </a:xfrm>
        <a:prstGeom prst="blockArc">
          <a:avLst>
            <a:gd name="adj1" fmla="val 18900000"/>
            <a:gd name="adj2" fmla="val 2700000"/>
            <a:gd name="adj3" fmla="val 1139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267A-0B0F-4BC6-87C7-E7106E50F9C1}">
      <dsp:nvSpPr>
        <dsp:cNvPr id="0" name=""/>
        <dsp:cNvSpPr/>
      </dsp:nvSpPr>
      <dsp:spPr>
        <a:xfrm>
          <a:off x="432422" y="355448"/>
          <a:ext cx="8466220" cy="6918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672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I. TỪ TRƯỜNG ( TRƯỜNG TỪ )</a:t>
          </a:r>
          <a:endParaRPr lang="vi-VN" sz="3500" kern="1200" dirty="0"/>
        </a:p>
      </dsp:txBody>
      <dsp:txXfrm>
        <a:off x="432422" y="355448"/>
        <a:ext cx="8466220" cy="691875"/>
      </dsp:txXfrm>
    </dsp:sp>
    <dsp:sp modelId="{CB138E95-AF2C-44E0-8ACE-6B3AFB541E6F}">
      <dsp:nvSpPr>
        <dsp:cNvPr id="0" name=""/>
        <dsp:cNvSpPr/>
      </dsp:nvSpPr>
      <dsp:spPr>
        <a:xfrm>
          <a:off x="0" y="268964"/>
          <a:ext cx="864844" cy="8648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FE77E-D0CC-4E1F-968A-AB84C5C74FBC}">
      <dsp:nvSpPr>
        <dsp:cNvPr id="0" name=""/>
        <dsp:cNvSpPr/>
      </dsp:nvSpPr>
      <dsp:spPr>
        <a:xfrm>
          <a:off x="-1452053" y="-246676"/>
          <a:ext cx="1896126" cy="1896126"/>
        </a:xfrm>
        <a:prstGeom prst="blockArc">
          <a:avLst>
            <a:gd name="adj1" fmla="val 18900000"/>
            <a:gd name="adj2" fmla="val 2700000"/>
            <a:gd name="adj3" fmla="val 1139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267A-0B0F-4BC6-87C7-E7106E50F9C1}">
      <dsp:nvSpPr>
        <dsp:cNvPr id="0" name=""/>
        <dsp:cNvSpPr/>
      </dsp:nvSpPr>
      <dsp:spPr>
        <a:xfrm>
          <a:off x="432527" y="355364"/>
          <a:ext cx="8628345" cy="6920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672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I. TỪ TRƯỜNG ( TRƯỜNG TỪ )</a:t>
          </a:r>
          <a:endParaRPr lang="vi-VN" sz="3500" kern="1200" dirty="0"/>
        </a:p>
      </dsp:txBody>
      <dsp:txXfrm>
        <a:off x="432527" y="355364"/>
        <a:ext cx="8628345" cy="692043"/>
      </dsp:txXfrm>
    </dsp:sp>
    <dsp:sp modelId="{CB138E95-AF2C-44E0-8ACE-6B3AFB541E6F}">
      <dsp:nvSpPr>
        <dsp:cNvPr id="0" name=""/>
        <dsp:cNvSpPr/>
      </dsp:nvSpPr>
      <dsp:spPr>
        <a:xfrm>
          <a:off x="0" y="268859"/>
          <a:ext cx="865054" cy="8650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FE77E-D0CC-4E1F-968A-AB84C5C74FBC}">
      <dsp:nvSpPr>
        <dsp:cNvPr id="0" name=""/>
        <dsp:cNvSpPr/>
      </dsp:nvSpPr>
      <dsp:spPr>
        <a:xfrm>
          <a:off x="-1452132" y="-246676"/>
          <a:ext cx="1896126" cy="1896126"/>
        </a:xfrm>
        <a:prstGeom prst="blockArc">
          <a:avLst>
            <a:gd name="adj1" fmla="val 18900000"/>
            <a:gd name="adj2" fmla="val 2700000"/>
            <a:gd name="adj3" fmla="val 1139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267A-0B0F-4BC6-87C7-E7106E50F9C1}">
      <dsp:nvSpPr>
        <dsp:cNvPr id="0" name=""/>
        <dsp:cNvSpPr/>
      </dsp:nvSpPr>
      <dsp:spPr>
        <a:xfrm>
          <a:off x="432412" y="355456"/>
          <a:ext cx="8451480" cy="691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672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I. TỪ TRƯỜNG ( TRƯỜNG TỪ )</a:t>
          </a:r>
          <a:endParaRPr lang="vi-VN" sz="3500" kern="1200" dirty="0"/>
        </a:p>
      </dsp:txBody>
      <dsp:txXfrm>
        <a:off x="432412" y="355456"/>
        <a:ext cx="8451480" cy="691860"/>
      </dsp:txXfrm>
    </dsp:sp>
    <dsp:sp modelId="{CB138E95-AF2C-44E0-8ACE-6B3AFB541E6F}">
      <dsp:nvSpPr>
        <dsp:cNvPr id="0" name=""/>
        <dsp:cNvSpPr/>
      </dsp:nvSpPr>
      <dsp:spPr>
        <a:xfrm>
          <a:off x="0" y="268973"/>
          <a:ext cx="864825" cy="8648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FE77E-D0CC-4E1F-968A-AB84C5C74FBC}">
      <dsp:nvSpPr>
        <dsp:cNvPr id="0" name=""/>
        <dsp:cNvSpPr/>
      </dsp:nvSpPr>
      <dsp:spPr>
        <a:xfrm>
          <a:off x="-1452053" y="-246676"/>
          <a:ext cx="1896126" cy="1896126"/>
        </a:xfrm>
        <a:prstGeom prst="blockArc">
          <a:avLst>
            <a:gd name="adj1" fmla="val 18900000"/>
            <a:gd name="adj2" fmla="val 2700000"/>
            <a:gd name="adj3" fmla="val 1139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267A-0B0F-4BC6-87C7-E7106E50F9C1}">
      <dsp:nvSpPr>
        <dsp:cNvPr id="0" name=""/>
        <dsp:cNvSpPr/>
      </dsp:nvSpPr>
      <dsp:spPr>
        <a:xfrm>
          <a:off x="432527" y="355364"/>
          <a:ext cx="8628345" cy="6920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672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 err="1"/>
            <a:t>Thảo</a:t>
          </a:r>
          <a:r>
            <a:rPr lang="en-US" sz="3400" b="1" kern="1200" dirty="0"/>
            <a:t> </a:t>
          </a:r>
          <a:r>
            <a:rPr lang="en-US" sz="3400" b="1" kern="1200" dirty="0" err="1"/>
            <a:t>luận</a:t>
          </a:r>
          <a:r>
            <a:rPr lang="en-US" sz="3400" b="1" kern="1200" dirty="0"/>
            <a:t> : </a:t>
          </a:r>
          <a:r>
            <a:rPr lang="en-US" sz="3400" b="1" kern="1200" dirty="0" err="1"/>
            <a:t>Hoàn</a:t>
          </a:r>
          <a:r>
            <a:rPr lang="en-US" sz="3400" b="1" kern="1200" dirty="0"/>
            <a:t> </a:t>
          </a:r>
          <a:r>
            <a:rPr lang="en-US" sz="3400" b="1" kern="1200" dirty="0" err="1"/>
            <a:t>thành</a:t>
          </a:r>
          <a:r>
            <a:rPr lang="en-US" sz="3400" b="1" kern="1200" dirty="0"/>
            <a:t> </a:t>
          </a:r>
          <a:r>
            <a:rPr lang="en-US" sz="3400" b="1" kern="1200" dirty="0" err="1"/>
            <a:t>phiếu</a:t>
          </a:r>
          <a:r>
            <a:rPr lang="en-US" sz="3400" b="1" kern="1200" dirty="0"/>
            <a:t> </a:t>
          </a:r>
          <a:r>
            <a:rPr lang="en-US" sz="3400" b="1" kern="1200" dirty="0" err="1"/>
            <a:t>học</a:t>
          </a:r>
          <a:r>
            <a:rPr lang="en-US" sz="3400" b="1" kern="1200" dirty="0"/>
            <a:t> </a:t>
          </a:r>
          <a:r>
            <a:rPr lang="en-US" sz="3400" b="1" kern="1200" dirty="0" err="1"/>
            <a:t>tập</a:t>
          </a:r>
          <a:r>
            <a:rPr lang="en-US" sz="3400" b="1" kern="1200" dirty="0"/>
            <a:t> 1</a:t>
          </a:r>
          <a:endParaRPr lang="vi-VN" sz="3400" kern="1200" dirty="0"/>
        </a:p>
      </dsp:txBody>
      <dsp:txXfrm>
        <a:off x="432527" y="355364"/>
        <a:ext cx="8628345" cy="692043"/>
      </dsp:txXfrm>
    </dsp:sp>
    <dsp:sp modelId="{CB138E95-AF2C-44E0-8ACE-6B3AFB541E6F}">
      <dsp:nvSpPr>
        <dsp:cNvPr id="0" name=""/>
        <dsp:cNvSpPr/>
      </dsp:nvSpPr>
      <dsp:spPr>
        <a:xfrm>
          <a:off x="0" y="268859"/>
          <a:ext cx="865054" cy="8650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FE77E-D0CC-4E1F-968A-AB84C5C74FBC}">
      <dsp:nvSpPr>
        <dsp:cNvPr id="0" name=""/>
        <dsp:cNvSpPr/>
      </dsp:nvSpPr>
      <dsp:spPr>
        <a:xfrm>
          <a:off x="-1452136" y="-246676"/>
          <a:ext cx="1896126" cy="1896126"/>
        </a:xfrm>
        <a:prstGeom prst="blockArc">
          <a:avLst>
            <a:gd name="adj1" fmla="val 18900000"/>
            <a:gd name="adj2" fmla="val 2700000"/>
            <a:gd name="adj3" fmla="val 1139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267A-0B0F-4BC6-87C7-E7106E50F9C1}">
      <dsp:nvSpPr>
        <dsp:cNvPr id="0" name=""/>
        <dsp:cNvSpPr/>
      </dsp:nvSpPr>
      <dsp:spPr>
        <a:xfrm>
          <a:off x="432407" y="337001"/>
          <a:ext cx="8444111" cy="6918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672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I. TỪ TRƯỜNG ( TRƯỜNG TỪ )</a:t>
          </a:r>
          <a:endParaRPr lang="vi-VN" sz="3500" kern="1200" dirty="0"/>
        </a:p>
      </dsp:txBody>
      <dsp:txXfrm>
        <a:off x="432407" y="337001"/>
        <a:ext cx="8444111" cy="691852"/>
      </dsp:txXfrm>
    </dsp:sp>
    <dsp:sp modelId="{CB138E95-AF2C-44E0-8ACE-6B3AFB541E6F}">
      <dsp:nvSpPr>
        <dsp:cNvPr id="0" name=""/>
        <dsp:cNvSpPr/>
      </dsp:nvSpPr>
      <dsp:spPr>
        <a:xfrm>
          <a:off x="0" y="268978"/>
          <a:ext cx="864815" cy="8648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FE77E-D0CC-4E1F-968A-AB84C5C74FBC}">
      <dsp:nvSpPr>
        <dsp:cNvPr id="0" name=""/>
        <dsp:cNvSpPr/>
      </dsp:nvSpPr>
      <dsp:spPr>
        <a:xfrm>
          <a:off x="-1452129" y="-246676"/>
          <a:ext cx="1896126" cy="1896126"/>
        </a:xfrm>
        <a:prstGeom prst="blockArc">
          <a:avLst>
            <a:gd name="adj1" fmla="val 18900000"/>
            <a:gd name="adj2" fmla="val 2700000"/>
            <a:gd name="adj3" fmla="val 1139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267A-0B0F-4BC6-87C7-E7106E50F9C1}">
      <dsp:nvSpPr>
        <dsp:cNvPr id="0" name=""/>
        <dsp:cNvSpPr/>
      </dsp:nvSpPr>
      <dsp:spPr>
        <a:xfrm>
          <a:off x="432417" y="355452"/>
          <a:ext cx="8458850" cy="6918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6726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**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Dặn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dò: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hiểu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trước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 </a:t>
          </a:r>
          <a:endParaRPr lang="vi-VN" sz="1800" kern="1200" dirty="0"/>
        </a:p>
      </dsp:txBody>
      <dsp:txXfrm>
        <a:off x="432417" y="355452"/>
        <a:ext cx="8458850" cy="691868"/>
      </dsp:txXfrm>
    </dsp:sp>
    <dsp:sp modelId="{CB138E95-AF2C-44E0-8ACE-6B3AFB541E6F}">
      <dsp:nvSpPr>
        <dsp:cNvPr id="0" name=""/>
        <dsp:cNvSpPr/>
      </dsp:nvSpPr>
      <dsp:spPr>
        <a:xfrm>
          <a:off x="0" y="268968"/>
          <a:ext cx="864835" cy="8648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029273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7" name="Google Shape;63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950797"/>
            <a:ext cx="7182197" cy="323096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5851" y="1058711"/>
            <a:ext cx="6972300" cy="302607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851910" y="950798"/>
            <a:ext cx="1440180" cy="548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937635" y="950798"/>
            <a:ext cx="1268730" cy="483971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1568447"/>
            <a:ext cx="6801440" cy="19431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5400" b="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3511547"/>
            <a:ext cx="6803136" cy="3429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200" spc="60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89070" y="1005942"/>
            <a:ext cx="1165860" cy="395410"/>
          </a:xfrm>
        </p:spPr>
        <p:txBody>
          <a:bodyPr/>
          <a:lstStyle>
            <a:lvl1pPr algn="ctr">
              <a:defRPr sz="975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t>5/11/2025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090422" y="3908295"/>
            <a:ext cx="4429125" cy="17145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3909060"/>
            <a:ext cx="1583911" cy="1714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33922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64564899"/>
      </p:ext>
    </p:extLst>
  </p:cSld>
  <p:clrMapOvr>
    <a:masterClrMapping/>
  </p:clrMapOvr>
  <p:transition>
    <p:fade thruBlk="1"/>
  </p:transition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571500"/>
            <a:ext cx="1771650" cy="3943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571500"/>
            <a:ext cx="6057900" cy="3943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34276189"/>
      </p:ext>
    </p:extLst>
  </p:cSld>
  <p:clrMapOvr>
    <a:masterClrMapping/>
  </p:clrMapOvr>
  <p:transition>
    <p:fade thruBlk="1"/>
  </p:transition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192225" y="1991825"/>
            <a:ext cx="47595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776066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accent2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"/>
          <p:cNvSpPr txBox="1">
            <a:spLocks noGrp="1"/>
          </p:cNvSpPr>
          <p:nvPr>
            <p:ph type="ctrTitle"/>
          </p:nvPr>
        </p:nvSpPr>
        <p:spPr>
          <a:xfrm>
            <a:off x="905350" y="2878750"/>
            <a:ext cx="5154000" cy="98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7" name="Google Shape;127;p3"/>
          <p:cNvSpPr txBox="1">
            <a:spLocks noGrp="1"/>
          </p:cNvSpPr>
          <p:nvPr>
            <p:ph type="subTitle" idx="1"/>
          </p:nvPr>
        </p:nvSpPr>
        <p:spPr>
          <a:xfrm>
            <a:off x="905350" y="3818476"/>
            <a:ext cx="5154000" cy="66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3734459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10"/>
          <p:cNvSpPr txBox="1">
            <a:spLocks noGrp="1"/>
          </p:cNvSpPr>
          <p:nvPr>
            <p:ph type="body" idx="1"/>
          </p:nvPr>
        </p:nvSpPr>
        <p:spPr>
          <a:xfrm>
            <a:off x="1726650" y="3485425"/>
            <a:ext cx="56907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602" name="Google Shape;602;p10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7923709" y="0"/>
            <a:ext cx="1371600" cy="1983620"/>
            <a:chOff x="6062379" y="154276"/>
            <a:chExt cx="1371600" cy="1983620"/>
          </a:xfrm>
        </p:grpSpPr>
        <p:pic>
          <p:nvPicPr>
            <p:cNvPr id="19" name="Picture 22" descr="https://o.remove.bg/downloads/1cf4ff39-f7c0-4fdb-9b16-d006a97bfcab/image-removebg-preview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62379" y="1004420"/>
              <a:ext cx="1371600" cy="1133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4" descr="https://o.remove.bg/downloads/c8d08884-7b93-4ada-a509-ca01d9675627/image-removebg-preview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5254" y="154276"/>
              <a:ext cx="1085850" cy="140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1" name="Picture 20" descr="https://o.remove.bg/downloads/ee7b7f72-45f2-4c1a-bf7e-db1f9085e616/image-removebg-preview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08035">
            <a:off x="-680350" y="-1426272"/>
            <a:ext cx="2808965" cy="4124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01495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84125509"/>
      </p:ext>
    </p:extLst>
  </p:cSld>
  <p:clrMapOvr>
    <a:masterClrMapping/>
  </p:clrMapOvr>
  <p:transition>
    <p:fade thruBlk="1"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950797"/>
            <a:ext cx="7182197" cy="323096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5850" y="1058711"/>
            <a:ext cx="6972300" cy="302607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851910" y="950798"/>
            <a:ext cx="1440180" cy="548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937635" y="950798"/>
            <a:ext cx="1268730" cy="483971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1570732"/>
            <a:ext cx="6803136" cy="1940814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540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3511547"/>
            <a:ext cx="6803136" cy="34290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effectLst/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91356" y="1008377"/>
            <a:ext cx="1165860" cy="397764"/>
          </a:xfrm>
        </p:spPr>
        <p:txBody>
          <a:bodyPr/>
          <a:lstStyle>
            <a:lvl1pPr algn="ctr">
              <a:defRPr lang="en-US" sz="975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A87A34-81AB-432B-8DAE-1953F412C126}" type="datetimeFigureOut">
              <a:rPr lang="en-US" smtClean="0"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165" y="3908295"/>
            <a:ext cx="4430268" cy="17145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3908295"/>
            <a:ext cx="1584198" cy="17145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39883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77340"/>
            <a:ext cx="3566160" cy="281178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7740" y="1577340"/>
            <a:ext cx="3566160" cy="281178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99637384"/>
      </p:ext>
    </p:extLst>
  </p:cSld>
  <p:clrMapOvr>
    <a:masterClrMapping/>
  </p:clrMapOvr>
  <p:transition>
    <p:fade thruBlk="1"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1555751"/>
            <a:ext cx="3566160" cy="48006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25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066924"/>
            <a:ext cx="3566160" cy="240030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0026" y="1555751"/>
            <a:ext cx="3566160" cy="48006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0026" y="2067436"/>
            <a:ext cx="3566160" cy="240030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53651598"/>
      </p:ext>
    </p:extLst>
  </p:cSld>
  <p:clrMapOvr>
    <a:masterClrMapping/>
  </p:clrMapOvr>
  <p:transition>
    <p:fade thruBlk="1"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14975183"/>
      </p:ext>
    </p:extLst>
  </p:cSld>
  <p:clrMapOvr>
    <a:masterClrMapping/>
  </p:clrMapOvr>
  <p:transition>
    <p:fade thruBlk="1"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79646634"/>
      </p:ext>
    </p:extLst>
  </p:cSld>
  <p:clrMapOvr>
    <a:masterClrMapping/>
  </p:clrMapOvr>
  <p:transition>
    <p:fade thruBlk="1"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8308"/>
            <a:ext cx="6398514" cy="4786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8308"/>
            <a:ext cx="2194560" cy="4786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455544"/>
            <a:ext cx="1823085" cy="1234440"/>
          </a:xfrm>
        </p:spPr>
        <p:txBody>
          <a:bodyPr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1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457200"/>
            <a:ext cx="5829300" cy="400050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1714500"/>
            <a:ext cx="1823085" cy="26289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4667252"/>
            <a:ext cx="1097280" cy="20574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2" name="Rectangle 11"/>
          <p:cNvSpPr/>
          <p:nvPr/>
        </p:nvSpPr>
        <p:spPr>
          <a:xfrm>
            <a:off x="6868160" y="281178"/>
            <a:ext cx="1988820" cy="4581144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98159123"/>
      </p:ext>
    </p:extLst>
  </p:cSld>
  <p:clrMapOvr>
    <a:masterClrMapping/>
  </p:clrMapOvr>
  <p:transition>
    <p:fade thruBlk="1"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8308"/>
            <a:ext cx="2194560" cy="4786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452628"/>
            <a:ext cx="1824228" cy="1234440"/>
          </a:xfrm>
        </p:spPr>
        <p:txBody>
          <a:bodyPr anchor="b">
            <a:noAutofit/>
          </a:bodyPr>
          <a:lstStyle>
            <a:lvl1pPr algn="l">
              <a:defRPr sz="21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8308"/>
            <a:ext cx="6398514" cy="4786884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1714500"/>
            <a:ext cx="1824228" cy="2626614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600"/>
              </a:spcBef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5/11/2025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685800" rtl="0" eaLnBrk="1" latinLnBrk="0" hangingPunct="1">
              <a:defRPr lang="en-US" sz="75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4670298"/>
            <a:ext cx="1097280" cy="20574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0" name="Rectangle 9"/>
          <p:cNvSpPr/>
          <p:nvPr/>
        </p:nvSpPr>
        <p:spPr>
          <a:xfrm>
            <a:off x="6868160" y="281178"/>
            <a:ext cx="1988820" cy="4581144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7299954"/>
      </p:ext>
    </p:extLst>
  </p:cSld>
  <p:clrMapOvr>
    <a:masterClrMapping/>
  </p:clrMapOvr>
  <p:transition>
    <p:fade thruBlk="1"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8308"/>
            <a:ext cx="8791956" cy="4786884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481946"/>
            <a:ext cx="7543800" cy="1028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1577340"/>
            <a:ext cx="7543800" cy="2948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740" y="4730754"/>
            <a:ext cx="2057400" cy="2057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17470" y="4730754"/>
            <a:ext cx="3909060" cy="2057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7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52410" y="4730754"/>
            <a:ext cx="1097280" cy="2057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9910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en-US" sz="36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37160" indent="-137160" algn="l" defTabSz="685800" rtl="0" eaLnBrk="1" latinLnBrk="0" hangingPunct="1">
        <a:lnSpc>
          <a:spcPct val="100000"/>
        </a:lnSpc>
        <a:spcBef>
          <a:spcPts val="675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tmp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416445" y="2745864"/>
            <a:ext cx="45719" cy="457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https://o.remove.bg/downloads/9d13d0ba-3764-4b35-b7f8-76247073d02e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235" y="2207964"/>
            <a:ext cx="4221765" cy="422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o.remove.bg/downloads/d4a71af8-9d06-4361-a825-7e3c09811152/image-removebg-preview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19" y="3599583"/>
            <a:ext cx="1866900" cy="130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1828800" y="4904509"/>
            <a:ext cx="213591" cy="11213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4" name="Picture 10" descr="https://o.remove.bg/downloads/6f3b23ed-83a4-45e4-bde5-a534a6642cc2/image-removebg-preview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833" y="3859918"/>
            <a:ext cx="246784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o.remove.bg/downloads/ee7b7f72-45f2-4c1a-bf7e-db1f9085e616/image-removebg-preview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7359" y="-502147"/>
            <a:ext cx="2115957" cy="310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o.remove.bg/downloads/ee7b7f72-45f2-4c1a-bf7e-db1f9085e616/image-removebg-preview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8279" y="-2522989"/>
            <a:ext cx="3924300" cy="4052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o.remove.bg/downloads/ee7b7f72-45f2-4c1a-bf7e-db1f9085e616/image-removebg-preview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48" y="1593097"/>
            <a:ext cx="3924300" cy="576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o.remove.bg/downloads/ee7b7f72-45f2-4c1a-bf7e-db1f9085e616/image-removebg-preview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75" y="-5212913"/>
            <a:ext cx="3924300" cy="576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o.remove.bg/downloads/ee7b7f72-45f2-4c1a-bf7e-db1f9085e616/image-removebg-preview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291" y="2942075"/>
            <a:ext cx="3924300" cy="576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/>
          <p:cNvSpPr/>
          <p:nvPr/>
        </p:nvSpPr>
        <p:spPr>
          <a:xfrm>
            <a:off x="1935595" y="4760585"/>
            <a:ext cx="380022" cy="2560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Google Shape;639;p13"/>
          <p:cNvSpPr txBox="1">
            <a:spLocks noGrp="1"/>
          </p:cNvSpPr>
          <p:nvPr>
            <p:ph type="ctrTitle"/>
          </p:nvPr>
        </p:nvSpPr>
        <p:spPr>
          <a:xfrm>
            <a:off x="722995" y="1917394"/>
            <a:ext cx="8258773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vi-VN" sz="6000" b="1" dirty="0">
                <a:solidFill>
                  <a:schemeClr val="tx1"/>
                </a:solidFill>
              </a:rPr>
              <a:t>BÀI </a:t>
            </a:r>
            <a:r>
              <a:rPr lang="en-US" sz="6000" b="1" dirty="0">
                <a:solidFill>
                  <a:schemeClr val="tx1"/>
                </a:solidFill>
                <a:latin typeface=".VnArabiaH" panose="020B7200000000000000" pitchFamily="34" charset="0"/>
              </a:rPr>
              <a:t>19</a:t>
            </a:r>
            <a:r>
              <a:rPr lang="vi-VN" sz="6000" b="1" dirty="0">
                <a:solidFill>
                  <a:schemeClr val="tx1"/>
                </a:solidFill>
              </a:rPr>
              <a:t>: </a:t>
            </a:r>
            <a:r>
              <a:rPr lang="en-US" sz="6000" b="1" dirty="0">
                <a:solidFill>
                  <a:schemeClr val="tx1"/>
                </a:solidFill>
                <a:latin typeface=".VnArabiaH" panose="020B7200000000000000" pitchFamily="34" charset="0"/>
              </a:rPr>
              <a:t>TỪ TRƯỜNG</a:t>
            </a:r>
            <a:endParaRPr lang="en-US" sz="6000" dirty="0">
              <a:solidFill>
                <a:schemeClr val="tx1"/>
              </a:solidFill>
              <a:latin typeface=".VnArabiaH" panose="020B7200000000000000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64933555"/>
              </p:ext>
            </p:extLst>
          </p:nvPr>
        </p:nvGraphicFramePr>
        <p:xfrm>
          <a:off x="83126" y="0"/>
          <a:ext cx="8883893" cy="1402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700890" y="971886"/>
            <a:ext cx="64165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2. </a:t>
            </a:r>
            <a:r>
              <a:rPr lang="en-US" sz="2200" b="1" dirty="0"/>
              <a:t>Nhận biết  tư trường của dây dẫn mang dòng điện</a:t>
            </a:r>
            <a:r>
              <a:rPr lang="en-US" sz="2200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425" y="1378154"/>
            <a:ext cx="84488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Thí nghiệm Oersted cho thấy có điểm nào giống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nhau giữa không gian quanh nam châm và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dòng 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(3đ)</a:t>
            </a:r>
          </a:p>
        </p:txBody>
      </p:sp>
    </p:spTree>
    <p:extLst>
      <p:ext uri="{BB962C8B-B14F-4D97-AF65-F5344CB8AC3E}">
        <p14:creationId xmlns:p14="http://schemas.microsoft.com/office/powerpoint/2010/main" val="250833837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81984022"/>
              </p:ext>
            </p:extLst>
          </p:nvPr>
        </p:nvGraphicFramePr>
        <p:xfrm>
          <a:off x="-167596" y="-250722"/>
          <a:ext cx="9060873" cy="1402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39187" y="2021922"/>
            <a:ext cx="86479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Ngoài nam châm, ta có thể dùng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……………………….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hoặc dây dẫn mang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……………….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phát hiện từ trường.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64D7A5-2BA1-4ECF-AC12-B0DBD6495FBB}"/>
              </a:ext>
            </a:extLst>
          </p:cNvPr>
          <p:cNvSpPr/>
          <p:nvPr/>
        </p:nvSpPr>
        <p:spPr>
          <a:xfrm>
            <a:off x="139187" y="926434"/>
            <a:ext cx="88858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: kim nam châm bị lệch so với hướng ban đầu, chứng tỏ có ...................tác dụng lên kim nam châm ,vậy không gian xung quang nam châm có ........................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41A705-8BBD-4AB1-ADA9-8599B8627475}"/>
              </a:ext>
            </a:extLst>
          </p:cNvPr>
          <p:cNvSpPr/>
          <p:nvPr/>
        </p:nvSpPr>
        <p:spPr>
          <a:xfrm>
            <a:off x="996177" y="1313715"/>
            <a:ext cx="1011043" cy="325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 từ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5A3736-5261-4A7B-B8DE-4454840414A2}"/>
              </a:ext>
            </a:extLst>
          </p:cNvPr>
          <p:cNvSpPr/>
          <p:nvPr/>
        </p:nvSpPr>
        <p:spPr>
          <a:xfrm>
            <a:off x="2897256" y="1704404"/>
            <a:ext cx="1603712" cy="379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trường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BE9978-5AE6-4E6D-A830-2F83035D563C}"/>
              </a:ext>
            </a:extLst>
          </p:cNvPr>
          <p:cNvSpPr/>
          <p:nvPr/>
        </p:nvSpPr>
        <p:spPr>
          <a:xfrm>
            <a:off x="2007220" y="2377939"/>
            <a:ext cx="1603712" cy="379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 điện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A7AEAE-1FD6-4468-9D7B-D0F89234A377}"/>
              </a:ext>
            </a:extLst>
          </p:cNvPr>
          <p:cNvSpPr/>
          <p:nvPr/>
        </p:nvSpPr>
        <p:spPr>
          <a:xfrm>
            <a:off x="5174166" y="1950065"/>
            <a:ext cx="2572214" cy="379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biến từ trường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AC2146-699F-44DD-A5A4-D1390D1920F5}"/>
              </a:ext>
            </a:extLst>
          </p:cNvPr>
          <p:cNvSpPr/>
          <p:nvPr/>
        </p:nvSpPr>
        <p:spPr>
          <a:xfrm>
            <a:off x="119869" y="2819935"/>
            <a:ext cx="76665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gian xung quanh nam châm, xung quanh dây dẫn mang dòng điện tồn tại....................................................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6AA44A-1899-41E8-9048-09B6EAD7CA89}"/>
              </a:ext>
            </a:extLst>
          </p:cNvPr>
          <p:cNvSpPr/>
          <p:nvPr/>
        </p:nvSpPr>
        <p:spPr>
          <a:xfrm>
            <a:off x="4000039" y="3235433"/>
            <a:ext cx="3028790" cy="341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trường ( trường từ ).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38327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0" grpId="0" animBg="1"/>
      <p:bldP spid="1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34937797"/>
              </p:ext>
            </p:extLst>
          </p:nvPr>
        </p:nvGraphicFramePr>
        <p:xfrm>
          <a:off x="83126" y="0"/>
          <a:ext cx="8876519" cy="1402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780090" y="1162711"/>
            <a:ext cx="2010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**</a:t>
            </a:r>
            <a:r>
              <a:rPr lang="en-US" sz="2800" b="1" dirty="0" err="1"/>
              <a:t>Kết</a:t>
            </a:r>
            <a:r>
              <a:rPr lang="en-US" sz="2800" b="1" dirty="0"/>
              <a:t> </a:t>
            </a:r>
            <a:r>
              <a:rPr lang="en-US" sz="2800" b="1" dirty="0" err="1"/>
              <a:t>luận</a:t>
            </a:r>
            <a:r>
              <a:rPr lang="en-US" sz="2800" b="1" dirty="0"/>
              <a:t> :</a:t>
            </a:r>
          </a:p>
        </p:txBody>
      </p:sp>
      <p:sp>
        <p:nvSpPr>
          <p:cNvPr id="5" name="Rectangle 4"/>
          <p:cNvSpPr/>
          <p:nvPr/>
        </p:nvSpPr>
        <p:spPr>
          <a:xfrm>
            <a:off x="183324" y="1749647"/>
            <a:ext cx="76665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-Từ trường tác dụng lực từ lên vật liệu từ (Kim nam châm ...) đặt trong nó.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7093" y="2971286"/>
            <a:ext cx="766651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Điểm giống nhau giữa không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dòng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đều có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185947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EF62C2-3ED0-4B29-9A86-FEEC1D64F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050" y="4461387"/>
            <a:ext cx="7019143" cy="519600"/>
          </a:xfrm>
        </p:spPr>
        <p:txBody>
          <a:bodyPr/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(MRI)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F2815C-AA44-4D00-BF2F-C2EA406DEE1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AA93F-6493-47D2-810A-B8263C902B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856244"/>
            <a:ext cx="7388942" cy="360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9513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2573594" y="207164"/>
            <a:ext cx="5855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err="1">
                <a:solidFill>
                  <a:srgbClr val="0070C0"/>
                </a:solidFill>
              </a:rPr>
              <a:t>Luyện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tập</a:t>
            </a:r>
            <a:r>
              <a:rPr lang="en-US" sz="2800" b="1" dirty="0">
                <a:solidFill>
                  <a:srgbClr val="0070C0"/>
                </a:solidFill>
              </a:rPr>
              <a:t>: Hs </a:t>
            </a:r>
            <a:r>
              <a:rPr lang="en-US" sz="2800" b="1" dirty="0" err="1">
                <a:solidFill>
                  <a:srgbClr val="0070C0"/>
                </a:solidFill>
              </a:rPr>
              <a:t>làm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cá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nhân</a:t>
            </a:r>
            <a:r>
              <a:rPr lang="en-US" sz="2800" b="1" dirty="0">
                <a:solidFill>
                  <a:srgbClr val="0070C0"/>
                </a:solidFill>
              </a:rPr>
              <a:t> (3 </a:t>
            </a:r>
            <a:r>
              <a:rPr lang="en-US" sz="2800" b="1" dirty="0" err="1">
                <a:solidFill>
                  <a:srgbClr val="0070C0"/>
                </a:solidFill>
              </a:rPr>
              <a:t>ph</a:t>
            </a:r>
            <a:r>
              <a:rPr lang="en-US" sz="2800" b="1" dirty="0">
                <a:solidFill>
                  <a:srgbClr val="0070C0"/>
                </a:solidFill>
              </a:rPr>
              <a:t>)</a:t>
            </a:r>
            <a:endParaRPr lang="vi-VN" sz="2800" b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0383" y="730384"/>
            <a:ext cx="8712819" cy="2694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thí nghiệm phát hiện từ trường của dòng điện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Oersted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dây dẫn AB được bố trí như thế nào để hiện tượng 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xảy ra dễ quan sát nhất?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(1đ)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A.Tạo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1góc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B. Song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C.Vuông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D.Tạo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nhọn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840" y="3254272"/>
            <a:ext cx="8145099" cy="2044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Xung quanh vật nào sau đây có từ trường?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(1đ)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lphaUcPeriod"/>
              <a:tabLst>
                <a:tab pos="4862830" algn="l"/>
              </a:tabLst>
            </a:pP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Bóng đèn điện đang sáng.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lphaUcPeriod"/>
              <a:tabLst>
                <a:tab pos="4862830" algn="l"/>
              </a:tabLst>
            </a:pP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Cuộn dây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nhôm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nằm trên kệ.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85902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3221436" y="207164"/>
            <a:ext cx="3323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err="1">
                <a:solidFill>
                  <a:srgbClr val="0070C0"/>
                </a:solidFill>
              </a:rPr>
              <a:t>Luyện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tập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>
                <a:solidFill>
                  <a:srgbClr val="0070C0"/>
                </a:solidFill>
              </a:rPr>
              <a:t>)</a:t>
            </a:r>
            <a:endParaRPr lang="vi-VN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7F0A82F-82CA-4C97-B2CC-89A982BCF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503872"/>
              </p:ext>
            </p:extLst>
          </p:nvPr>
        </p:nvGraphicFramePr>
        <p:xfrm>
          <a:off x="327102" y="1650380"/>
          <a:ext cx="8668216" cy="2851797"/>
        </p:xfrm>
        <a:graphic>
          <a:graphicData uri="http://schemas.openxmlformats.org/drawingml/2006/table">
            <a:tbl>
              <a:tblPr firstRow="1" firstCol="1" bandRow="1"/>
              <a:tblGrid>
                <a:gridCol w="713678">
                  <a:extLst>
                    <a:ext uri="{9D8B030D-6E8A-4147-A177-3AD203B41FA5}">
                      <a16:colId xmlns:a16="http://schemas.microsoft.com/office/drawing/2014/main" val="64747943"/>
                    </a:ext>
                  </a:extLst>
                </a:gridCol>
                <a:gridCol w="6370539">
                  <a:extLst>
                    <a:ext uri="{9D8B030D-6E8A-4147-A177-3AD203B41FA5}">
                      <a16:colId xmlns:a16="http://schemas.microsoft.com/office/drawing/2014/main" val="1425681864"/>
                    </a:ext>
                  </a:extLst>
                </a:gridCol>
                <a:gridCol w="952096">
                  <a:extLst>
                    <a:ext uri="{9D8B030D-6E8A-4147-A177-3AD203B41FA5}">
                      <a16:colId xmlns:a16="http://schemas.microsoft.com/office/drawing/2014/main" val="2736222401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2067752351"/>
                    </a:ext>
                  </a:extLst>
                </a:gridCol>
              </a:tblGrid>
              <a:tr h="604352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888753"/>
                  </a:ext>
                </a:extLst>
              </a:tr>
              <a:tr h="385049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vĩnh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cửu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180303"/>
                  </a:ext>
                </a:extLst>
              </a:tr>
              <a:tr h="622099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tồn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814734"/>
                  </a:ext>
                </a:extLst>
              </a:tr>
              <a:tr h="615828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Kim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930488"/>
                  </a:ext>
                </a:extLst>
              </a:tr>
              <a:tr h="615828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tồn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57706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30C50F9-FBBA-412D-A93A-68969239876E}"/>
              </a:ext>
            </a:extLst>
          </p:cNvPr>
          <p:cNvSpPr txBox="1"/>
          <p:nvPr/>
        </p:nvSpPr>
        <p:spPr>
          <a:xfrm>
            <a:off x="637477" y="798807"/>
            <a:ext cx="7562385" cy="568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b="1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“Sai”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:(2điểm)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BF20E75-5D9B-436B-8B0E-258C27633C9A}"/>
              </a:ext>
            </a:extLst>
          </p:cNvPr>
          <p:cNvCxnSpPr/>
          <p:nvPr/>
        </p:nvCxnSpPr>
        <p:spPr>
          <a:xfrm>
            <a:off x="412124" y="4662152"/>
            <a:ext cx="85837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26278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5B94A3BB-51D3-4601-AA56-A06782076029}"/>
              </a:ext>
            </a:extLst>
          </p:cNvPr>
          <p:cNvSpPr/>
          <p:nvPr/>
        </p:nvSpPr>
        <p:spPr>
          <a:xfrm>
            <a:off x="250267" y="3754858"/>
            <a:ext cx="609600" cy="55694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619D70E-8473-4A09-9CBA-47EE4F358A46}"/>
              </a:ext>
            </a:extLst>
          </p:cNvPr>
          <p:cNvSpPr/>
          <p:nvPr/>
        </p:nvSpPr>
        <p:spPr>
          <a:xfrm>
            <a:off x="4996970" y="2386360"/>
            <a:ext cx="593508" cy="53834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2706280" y="139205"/>
            <a:ext cx="4160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 err="1">
                <a:solidFill>
                  <a:srgbClr val="0070C0"/>
                </a:solidFill>
              </a:rPr>
              <a:t>Luyện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tập</a:t>
            </a:r>
            <a:r>
              <a:rPr lang="en-US" sz="2400" b="1" dirty="0">
                <a:solidFill>
                  <a:srgbClr val="0070C0"/>
                </a:solidFill>
              </a:rPr>
              <a:t>: Hs </a:t>
            </a:r>
            <a:r>
              <a:rPr lang="en-US" sz="2400" b="1" dirty="0" err="1">
                <a:solidFill>
                  <a:srgbClr val="0070C0"/>
                </a:solidFill>
              </a:rPr>
              <a:t>làm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cá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nhân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0267" y="758380"/>
            <a:ext cx="8712819" cy="2694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thí nghiệm phát hiện từ trường của dòng điện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Oersted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dây dẫn AB được bố trí như thế nào để hiện tượng 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xảy ra dễ quan sát nhất?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(1đ)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A.Tạo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1góc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B. Song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C.Vuông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D.Tạo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nhọn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840" y="3254272"/>
            <a:ext cx="8145099" cy="2044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r>
              <a:rPr lang="en-US" sz="24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Xung quanh vật nào sau đây có từ trường?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(1đ)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lphaUcPeriod"/>
              <a:tabLst>
                <a:tab pos="4862830" algn="l"/>
              </a:tabLst>
            </a:pP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Bóng đèn điện đang sáng.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lphaUcPeriod"/>
              <a:tabLst>
                <a:tab pos="4862830" algn="l"/>
              </a:tabLst>
            </a:pP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Cuộn dây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nhôm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nằm trên kệ.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86283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70587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5" grpId="0"/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17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2999338" y="151750"/>
            <a:ext cx="3323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rgbClr val="0070C0"/>
                </a:solidFill>
              </a:rPr>
              <a:t>Luyện tập</a:t>
            </a:r>
            <a:endParaRPr lang="vi-VN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7F0A82F-82CA-4C97-B2CC-89A982BCF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675393"/>
              </p:ext>
            </p:extLst>
          </p:nvPr>
        </p:nvGraphicFramePr>
        <p:xfrm>
          <a:off x="327101" y="1861962"/>
          <a:ext cx="8749995" cy="2851797"/>
        </p:xfrm>
        <a:graphic>
          <a:graphicData uri="http://schemas.openxmlformats.org/drawingml/2006/table">
            <a:tbl>
              <a:tblPr firstRow="1" firstCol="1" bandRow="1"/>
              <a:tblGrid>
                <a:gridCol w="742705">
                  <a:extLst>
                    <a:ext uri="{9D8B030D-6E8A-4147-A177-3AD203B41FA5}">
                      <a16:colId xmlns:a16="http://schemas.microsoft.com/office/drawing/2014/main" val="64747943"/>
                    </a:ext>
                  </a:extLst>
                </a:gridCol>
                <a:gridCol w="6629645">
                  <a:extLst>
                    <a:ext uri="{9D8B030D-6E8A-4147-A177-3AD203B41FA5}">
                      <a16:colId xmlns:a16="http://schemas.microsoft.com/office/drawing/2014/main" val="1425681864"/>
                    </a:ext>
                  </a:extLst>
                </a:gridCol>
                <a:gridCol w="723437">
                  <a:extLst>
                    <a:ext uri="{9D8B030D-6E8A-4147-A177-3AD203B41FA5}">
                      <a16:colId xmlns:a16="http://schemas.microsoft.com/office/drawing/2014/main" val="2736222401"/>
                    </a:ext>
                  </a:extLst>
                </a:gridCol>
                <a:gridCol w="654208">
                  <a:extLst>
                    <a:ext uri="{9D8B030D-6E8A-4147-A177-3AD203B41FA5}">
                      <a16:colId xmlns:a16="http://schemas.microsoft.com/office/drawing/2014/main" val="2067752351"/>
                    </a:ext>
                  </a:extLst>
                </a:gridCol>
              </a:tblGrid>
              <a:tr h="604352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 giá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888753"/>
                  </a:ext>
                </a:extLst>
              </a:tr>
              <a:tr h="385049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vĩnh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cửu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180303"/>
                  </a:ext>
                </a:extLst>
              </a:tr>
              <a:tr h="622099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tồn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814734"/>
                  </a:ext>
                </a:extLst>
              </a:tr>
              <a:tr h="615828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Kim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930488"/>
                  </a:ext>
                </a:extLst>
              </a:tr>
              <a:tr h="615828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tồn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57706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30C50F9-FBBA-412D-A93A-68969239876E}"/>
              </a:ext>
            </a:extLst>
          </p:cNvPr>
          <p:cNvSpPr txBox="1"/>
          <p:nvPr/>
        </p:nvSpPr>
        <p:spPr>
          <a:xfrm>
            <a:off x="637477" y="798807"/>
            <a:ext cx="7562385" cy="568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b="1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“Sai”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(2đ)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95C6F96-7EC8-4E2F-B0B8-AE65DBD2DC11}"/>
              </a:ext>
            </a:extLst>
          </p:cNvPr>
          <p:cNvSpPr/>
          <p:nvPr/>
        </p:nvSpPr>
        <p:spPr>
          <a:xfrm>
            <a:off x="8467493" y="4101853"/>
            <a:ext cx="609603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F4A26C-2B9D-4AA4-8937-202C75ABE945}"/>
              </a:ext>
            </a:extLst>
          </p:cNvPr>
          <p:cNvSpPr/>
          <p:nvPr/>
        </p:nvSpPr>
        <p:spPr>
          <a:xfrm>
            <a:off x="7673901" y="4101853"/>
            <a:ext cx="735982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314584-5D29-47BD-A899-F242F921397E}"/>
              </a:ext>
            </a:extLst>
          </p:cNvPr>
          <p:cNvSpPr/>
          <p:nvPr/>
        </p:nvSpPr>
        <p:spPr>
          <a:xfrm>
            <a:off x="7628362" y="3510152"/>
            <a:ext cx="735982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AFDC3D-B4DA-42C2-B178-E87244637BB0}"/>
              </a:ext>
            </a:extLst>
          </p:cNvPr>
          <p:cNvSpPr/>
          <p:nvPr/>
        </p:nvSpPr>
        <p:spPr>
          <a:xfrm>
            <a:off x="7628362" y="2951189"/>
            <a:ext cx="735982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1A6A05-0E45-4119-B402-C81D31C621F7}"/>
              </a:ext>
            </a:extLst>
          </p:cNvPr>
          <p:cNvSpPr/>
          <p:nvPr/>
        </p:nvSpPr>
        <p:spPr>
          <a:xfrm>
            <a:off x="7590265" y="2451117"/>
            <a:ext cx="743415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F9A7CF2-D43F-4E0A-8910-3BE253E9C38A}"/>
              </a:ext>
            </a:extLst>
          </p:cNvPr>
          <p:cNvSpPr/>
          <p:nvPr/>
        </p:nvSpPr>
        <p:spPr>
          <a:xfrm>
            <a:off x="8409884" y="3524973"/>
            <a:ext cx="667213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CCC106-C3DB-4ED1-A488-E14764FEB4FC}"/>
              </a:ext>
            </a:extLst>
          </p:cNvPr>
          <p:cNvSpPr/>
          <p:nvPr/>
        </p:nvSpPr>
        <p:spPr>
          <a:xfrm>
            <a:off x="8409884" y="2949264"/>
            <a:ext cx="667213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6CB96B-0CE1-4913-91B3-11AF96E2B94E}"/>
              </a:ext>
            </a:extLst>
          </p:cNvPr>
          <p:cNvSpPr/>
          <p:nvPr/>
        </p:nvSpPr>
        <p:spPr>
          <a:xfrm>
            <a:off x="8364344" y="2432892"/>
            <a:ext cx="667213" cy="434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66841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3221436" y="207164"/>
            <a:ext cx="3323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rgbClr val="0070C0"/>
                </a:solidFill>
              </a:rPr>
              <a:t>Luyện tập</a:t>
            </a:r>
            <a:endParaRPr lang="vi-VN" sz="2800" b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3608" y="1117366"/>
            <a:ext cx="721838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Xung quanh vật nào sau đây có từ trường?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Bóng đèn điện đang sáng.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Cuộn dây đồng nằm trên kệ.</a:t>
            </a:r>
          </a:p>
        </p:txBody>
      </p:sp>
      <p:sp>
        <p:nvSpPr>
          <p:cNvPr id="4" name="Rectangle 3"/>
          <p:cNvSpPr/>
          <p:nvPr/>
        </p:nvSpPr>
        <p:spPr>
          <a:xfrm>
            <a:off x="783608" y="2577765"/>
            <a:ext cx="785987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Trả lời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Xung quanh bóng đèn điện đang sáng có từ trường vì lúc này trong bóng đèn điện có dòng điện chạy qua.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Xung quanh cuộn dây đồng nằm trên kệ không có từ trường vì trong cuộn dây không có dòng điện.</a:t>
            </a:r>
          </a:p>
        </p:txBody>
      </p:sp>
    </p:spTree>
    <p:extLst>
      <p:ext uri="{BB962C8B-B14F-4D97-AF65-F5344CB8AC3E}">
        <p14:creationId xmlns:p14="http://schemas.microsoft.com/office/powerpoint/2010/main" val="384669682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21873008"/>
              </p:ext>
            </p:extLst>
          </p:nvPr>
        </p:nvGraphicFramePr>
        <p:xfrm>
          <a:off x="83127" y="0"/>
          <a:ext cx="8891268" cy="1402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250701" y="1243579"/>
            <a:ext cx="48221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600" dirty="0"/>
              <a:t>Phần 2 :T</a:t>
            </a:r>
            <a:r>
              <a:rPr lang="en-US" sz="2800" dirty="0"/>
              <a:t>ừ phổ của 1 nam châm.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701" y="1873751"/>
            <a:ext cx="76665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Phần</a:t>
            </a:r>
            <a:r>
              <a:rPr lang="en-US" sz="2800" dirty="0"/>
              <a:t> 3 :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sức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713691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60B4C44-EFF5-47C4-A99D-41DA2BE75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961127"/>
              </p:ext>
            </p:extLst>
          </p:nvPr>
        </p:nvGraphicFramePr>
        <p:xfrm>
          <a:off x="803787" y="683768"/>
          <a:ext cx="8273844" cy="2219960"/>
        </p:xfrm>
        <a:graphic>
          <a:graphicData uri="http://schemas.openxmlformats.org/drawingml/2006/table">
            <a:tbl>
              <a:tblPr firstRow="1" firstCol="1" bandRow="1"/>
              <a:tblGrid>
                <a:gridCol w="1816250">
                  <a:extLst>
                    <a:ext uri="{9D8B030D-6E8A-4147-A177-3AD203B41FA5}">
                      <a16:colId xmlns:a16="http://schemas.microsoft.com/office/drawing/2014/main" val="1175010764"/>
                    </a:ext>
                  </a:extLst>
                </a:gridCol>
                <a:gridCol w="1218733">
                  <a:extLst>
                    <a:ext uri="{9D8B030D-6E8A-4147-A177-3AD203B41FA5}">
                      <a16:colId xmlns:a16="http://schemas.microsoft.com/office/drawing/2014/main" val="3411096213"/>
                    </a:ext>
                  </a:extLst>
                </a:gridCol>
                <a:gridCol w="2120088">
                  <a:extLst>
                    <a:ext uri="{9D8B030D-6E8A-4147-A177-3AD203B41FA5}">
                      <a16:colId xmlns:a16="http://schemas.microsoft.com/office/drawing/2014/main" val="2869058590"/>
                    </a:ext>
                  </a:extLst>
                </a:gridCol>
                <a:gridCol w="1294904">
                  <a:extLst>
                    <a:ext uri="{9D8B030D-6E8A-4147-A177-3AD203B41FA5}">
                      <a16:colId xmlns:a16="http://schemas.microsoft.com/office/drawing/2014/main" val="401753652"/>
                    </a:ext>
                  </a:extLst>
                </a:gridCol>
                <a:gridCol w="1823869">
                  <a:extLst>
                    <a:ext uri="{9D8B030D-6E8A-4147-A177-3AD203B41FA5}">
                      <a16:colId xmlns:a16="http://schemas.microsoft.com/office/drawing/2014/main" val="4065411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Họ và tên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Cá nhân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(4 điểm)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Đóng góp của cá nhân trong tiết học  (4điểm)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Nhóm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(6điểm)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Tổng điểm chung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(CN +ĐGCN)/2 + Nhóm)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4478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574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3439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925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8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56929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05BC676-DCFC-47AF-AAF6-28EB3B751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9981" y="201455"/>
            <a:ext cx="6813755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88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889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vi-VN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hiếu đánh giá nhóm</a:t>
            </a:r>
            <a:r>
              <a:rPr kumimoji="0" lang="vi-V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……………………Lớp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kumimoji="0" lang="vi-V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kumimoji="0" lang="vi-VN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9DCB7A-DEA7-421A-A0BC-D1A5E6F4F5C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03786" y="2623569"/>
            <a:ext cx="7329949" cy="215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05360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0443A-628B-47A9-95C6-78402AC0D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2225" y="76625"/>
            <a:ext cx="2408575" cy="1159800"/>
          </a:xfrm>
        </p:spPr>
        <p:txBody>
          <a:bodyPr/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4450B2-D036-4CB8-B51B-43B5524C07C2}"/>
              </a:ext>
            </a:extLst>
          </p:cNvPr>
          <p:cNvSpPr txBox="1"/>
          <p:nvPr/>
        </p:nvSpPr>
        <p:spPr>
          <a:xfrm>
            <a:off x="122400" y="1236425"/>
            <a:ext cx="8733600" cy="4121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vi-VN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Nêu được vùng không gian bao quanh 1 nam châm ( hoặc dây dẫn mang dòng điện), mà vật liệu có tính chất t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ừ</a:t>
            </a:r>
            <a:r>
              <a:rPr lang="vi-VN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đặt trong nó chịu tác dụng lực từ, được gọi là t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ừ</a:t>
            </a:r>
            <a:r>
              <a:rPr lang="vi-VN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trường.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Tiết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1)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70510" algn="l"/>
                <a:tab pos="450215" algn="l"/>
              </a:tabLst>
            </a:pPr>
            <a:r>
              <a:rPr lang="vi-VN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Nêu được khái niệm từ phổ và tạo được từ phổ bằng mặt sắt và nam châm.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Tiết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2)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70510" algn="l"/>
                <a:tab pos="450215" algn="l"/>
              </a:tabLst>
            </a:pPr>
            <a:r>
              <a:rPr lang="vi-VN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Nêu được khái niệm đường sức từ và vẽ được đường sức từ quanh 1 thanh nam châm.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Tiết</a:t>
            </a:r>
            <a:r>
              <a:rPr lang="en-US" sz="26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3)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70510" algn="l"/>
                <a:tab pos="450215" algn="l"/>
              </a:tabLst>
            </a:pP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710885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0" descr="https://o.remove.bg/downloads/ee7b7f72-45f2-4c1a-bf7e-db1f9085e616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50" y="-2852879"/>
            <a:ext cx="3924300" cy="576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" descr="https://o.remove.bg/downloads/ee7b7f72-45f2-4c1a-bf7e-db1f9085e616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449972" y="-3393043"/>
            <a:ext cx="3924300" cy="576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60232" y="2078749"/>
            <a:ext cx="76665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i="1" dirty="0"/>
              <a:t>Sau khi quan sát thí nghiệm vừa rồi : Theo em </a:t>
            </a:r>
            <a:r>
              <a:rPr lang="vi-VN" sz="2400" i="1" dirty="0"/>
              <a:t>vùng không gian xung quanh nam châm có tính chất gì</a:t>
            </a:r>
            <a:r>
              <a:rPr lang="en-US" sz="2400" i="1" dirty="0"/>
              <a:t> </a:t>
            </a:r>
            <a:r>
              <a:rPr lang="vi-VN" sz="2400" i="1" dirty="0"/>
              <a:t>?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38741" y="1385745"/>
            <a:ext cx="7666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/>
              <a:t>Học</a:t>
            </a:r>
            <a:r>
              <a:rPr lang="en-US" sz="2400" i="1" dirty="0"/>
              <a:t> </a:t>
            </a:r>
            <a:r>
              <a:rPr lang="en-US" sz="2400" i="1" dirty="0" err="1"/>
              <a:t>sinh</a:t>
            </a:r>
            <a:r>
              <a:rPr lang="en-US" sz="2400" i="1" dirty="0"/>
              <a:t> </a:t>
            </a:r>
            <a:r>
              <a:rPr lang="en-US" sz="2400" i="1" dirty="0" err="1"/>
              <a:t>quan</a:t>
            </a:r>
            <a:r>
              <a:rPr lang="en-US" sz="2400" i="1" dirty="0"/>
              <a:t> </a:t>
            </a:r>
            <a:r>
              <a:rPr lang="en-US" sz="2400" i="1" dirty="0" err="1"/>
              <a:t>sát</a:t>
            </a:r>
            <a:r>
              <a:rPr lang="en-US" sz="2400" i="1" dirty="0"/>
              <a:t> </a:t>
            </a:r>
            <a:r>
              <a:rPr lang="en-US" sz="2400" i="1" dirty="0" err="1"/>
              <a:t>thí</a:t>
            </a:r>
            <a:r>
              <a:rPr lang="en-US" sz="2400" i="1" dirty="0"/>
              <a:t> </a:t>
            </a:r>
            <a:r>
              <a:rPr lang="en-US" sz="2400" i="1" dirty="0" err="1"/>
              <a:t>nghiệm</a:t>
            </a:r>
            <a:endParaRPr lang="vi-VN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18749933"/>
              </p:ext>
            </p:extLst>
          </p:nvPr>
        </p:nvGraphicFramePr>
        <p:xfrm>
          <a:off x="83126" y="0"/>
          <a:ext cx="8883893" cy="1402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358665" y="1088781"/>
            <a:ext cx="641553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600" b="1" dirty="0"/>
              <a:t>1</a:t>
            </a:r>
            <a:r>
              <a:rPr lang="nl-NL" sz="2600" dirty="0"/>
              <a:t>. </a:t>
            </a:r>
            <a:r>
              <a:rPr lang="nl-NL" sz="2600" b="1" dirty="0"/>
              <a:t>Nhận biết từ trường của thành nam châm</a:t>
            </a:r>
            <a:r>
              <a:rPr lang="nl-NL" sz="2600" dirty="0"/>
              <a:t>.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358665" y="3910623"/>
            <a:ext cx="82766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khi tiến hành thí nghiệm : Các em hãy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hướng của kim nam châm so với hướng ban đầu 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6B4468-DE63-4F3B-9BCB-1456E7456692}"/>
              </a:ext>
            </a:extLst>
          </p:cNvPr>
          <p:cNvSpPr/>
          <p:nvPr/>
        </p:nvSpPr>
        <p:spPr>
          <a:xfrm>
            <a:off x="249195" y="1502536"/>
            <a:ext cx="90608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Kim nam châm có thể quay tự do quanh trục thẳng </a:t>
            </a:r>
          </a:p>
          <a:p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Đứng, thanh nam châm đặt trên giá đỡ.</a:t>
            </a:r>
          </a:p>
          <a:p>
            <a:r>
              <a:rPr lang="nl-N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Tiến hành thí nghiệm: ( 5 phút)</a:t>
            </a:r>
          </a:p>
          <a:p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-Lúc đầu để kim nam châm ở xa nam châm</a:t>
            </a:r>
          </a:p>
          <a:p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-Sau đó, từ từ dịch chuyển kim nam châm lại gần nam châm(Hình19.1)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-Quan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271055-5A84-4E1D-8C07-D2D609F7AD8A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401" y="1912514"/>
            <a:ext cx="1903109" cy="110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66706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96183865"/>
              </p:ext>
            </p:extLst>
          </p:nvPr>
        </p:nvGraphicFramePr>
        <p:xfrm>
          <a:off x="83126" y="0"/>
          <a:ext cx="8898643" cy="1402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250701" y="1243579"/>
            <a:ext cx="642765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600" b="1" dirty="0"/>
              <a:t>1. Nhận biết từ trường của thành nam châm.</a:t>
            </a:r>
            <a:endParaRPr lang="en-US" sz="2600" b="1" dirty="0"/>
          </a:p>
        </p:txBody>
      </p:sp>
      <p:sp>
        <p:nvSpPr>
          <p:cNvPr id="5" name="Rectangle 4"/>
          <p:cNvSpPr/>
          <p:nvPr/>
        </p:nvSpPr>
        <p:spPr>
          <a:xfrm>
            <a:off x="235526" y="3361933"/>
            <a:ext cx="80383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Ngoài kim nam châm, ta có thể dùng các vật nào khác để phát hiện từ trường 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(3đ)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64D7A5-2BA1-4ECF-AC12-B0DBD6495FBB}"/>
              </a:ext>
            </a:extLst>
          </p:cNvPr>
          <p:cNvSpPr/>
          <p:nvPr/>
        </p:nvSpPr>
        <p:spPr>
          <a:xfrm>
            <a:off x="250700" y="1736022"/>
            <a:ext cx="855408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6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nl-N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khi tiến hành thí nghiệm : Hoàn thành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nl-N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1:</a:t>
            </a:r>
            <a:r>
              <a:rPr lang="nl-N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em hãy </a:t>
            </a:r>
            <a:r>
              <a:rPr lang="nl-N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hướng của kim nam châm so với hướng ban đầu ? Điều đó chứng tỏ điều gì ? (3đ)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3956B47-551A-463B-BB23-2BA65F4906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5196399"/>
              </p:ext>
            </p:extLst>
          </p:nvPr>
        </p:nvGraphicFramePr>
        <p:xfrm>
          <a:off x="235527" y="152400"/>
          <a:ext cx="8746242" cy="91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3238198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83126" y="0"/>
          <a:ext cx="9060873" cy="1402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250701" y="1243579"/>
            <a:ext cx="642765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600" b="1" dirty="0"/>
              <a:t>1. Nhận biết từ trường của thành nam châm.</a:t>
            </a:r>
            <a:endParaRPr lang="en-US" sz="2600" b="1" dirty="0"/>
          </a:p>
        </p:txBody>
      </p:sp>
      <p:sp>
        <p:nvSpPr>
          <p:cNvPr id="6" name="Rectangle 5"/>
          <p:cNvSpPr/>
          <p:nvPr/>
        </p:nvSpPr>
        <p:spPr>
          <a:xfrm>
            <a:off x="191227" y="3253824"/>
            <a:ext cx="79130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Ngoài nam châm, ta có thể dùng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……………….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hoặc dây dẫn mang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………………..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để phát hiện từ trường.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64D7A5-2BA1-4ECF-AC12-B0DBD6495FBB}"/>
              </a:ext>
            </a:extLst>
          </p:cNvPr>
          <p:cNvSpPr/>
          <p:nvPr/>
        </p:nvSpPr>
        <p:spPr>
          <a:xfrm>
            <a:off x="250701" y="1736022"/>
            <a:ext cx="78535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Phiếu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1</a:t>
            </a:r>
            <a:endParaRPr lang="nl-N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1.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: kim nam châm bị lệch so với hướng ban đầu, chứng tỏ có ................tác dụng lên kim nam châm ,vậy không gian xung quang nam châm có ........................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47186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Text Box 19461" descr="Canvas"/>
          <p:cNvSpPr txBox="1"/>
          <p:nvPr/>
        </p:nvSpPr>
        <p:spPr>
          <a:xfrm>
            <a:off x="417600" y="1185048"/>
            <a:ext cx="6134400" cy="3785652"/>
          </a:xfrm>
          <a:prstGeom prst="rect">
            <a:avLst/>
          </a:prstGeom>
          <a:blipFill rotWithShape="1">
            <a:blip r:embed="rId2"/>
          </a:blip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just"/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ă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1820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khoa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ư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­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ời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ạ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Hans Christian Oersted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song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song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trục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thẳng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,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lệch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khỏi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19.2)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vùng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bao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mang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tồn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?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HS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thí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(6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phút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sz="24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463" name="Picture 19462" descr="H[1]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350" y="1096049"/>
            <a:ext cx="2129850" cy="2286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9A47B1-BF71-4743-A05C-E60D30DB417D}"/>
              </a:ext>
            </a:extLst>
          </p:cNvPr>
          <p:cNvSpPr txBox="1"/>
          <p:nvPr/>
        </p:nvSpPr>
        <p:spPr>
          <a:xfrm>
            <a:off x="626399" y="492300"/>
            <a:ext cx="6814161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2.Nhận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biết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từ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trường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của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dây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dẫn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mang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dòng</a:t>
            </a:r>
            <a:r>
              <a:rPr lang="en-US" sz="21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b="1" dirty="0" err="1">
                <a:latin typeface="Arial" panose="020B0604020202020204" pitchFamily="34" charset="0"/>
                <a:ea typeface="Arial" panose="020B0604020202020204" pitchFamily="34" charset="0"/>
              </a:rPr>
              <a:t>điện</a:t>
            </a:r>
            <a:endParaRPr sz="2100" b="1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bldLvl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/>
          <p:nvPr/>
        </p:nvSpPr>
        <p:spPr>
          <a:xfrm>
            <a:off x="1297782" y="1497806"/>
            <a:ext cx="2178844" cy="1766888"/>
          </a:xfrm>
          <a:custGeom>
            <a:avLst/>
            <a:gdLst>
              <a:gd name="txL" fmla="*/ 0 w 1830"/>
              <a:gd name="txT" fmla="*/ 0 h 1484"/>
              <a:gd name="txR" fmla="*/ 1830 w 1830"/>
              <a:gd name="txB" fmla="*/ 1484 h 1484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1830" h="1484">
                <a:moveTo>
                  <a:pt x="1773" y="780"/>
                </a:moveTo>
                <a:cubicBezTo>
                  <a:pt x="1737" y="980"/>
                  <a:pt x="1510" y="1162"/>
                  <a:pt x="1335" y="1279"/>
                </a:cubicBezTo>
                <a:cubicBezTo>
                  <a:pt x="1160" y="1395"/>
                  <a:pt x="937" y="1471"/>
                  <a:pt x="725" y="1478"/>
                </a:cubicBezTo>
                <a:cubicBezTo>
                  <a:pt x="512" y="1484"/>
                  <a:pt x="115" y="1454"/>
                  <a:pt x="57" y="1321"/>
                </a:cubicBezTo>
                <a:cubicBezTo>
                  <a:pt x="0" y="1188"/>
                  <a:pt x="263" y="840"/>
                  <a:pt x="381" y="677"/>
                </a:cubicBezTo>
                <a:cubicBezTo>
                  <a:pt x="500" y="511"/>
                  <a:pt x="575" y="431"/>
                  <a:pt x="771" y="330"/>
                </a:cubicBezTo>
                <a:cubicBezTo>
                  <a:pt x="965" y="229"/>
                  <a:pt x="1388" y="0"/>
                  <a:pt x="1553" y="75"/>
                </a:cubicBezTo>
                <a:cubicBezTo>
                  <a:pt x="1720" y="150"/>
                  <a:pt x="1810" y="579"/>
                  <a:pt x="1830" y="837"/>
                </a:cubicBezTo>
              </a:path>
            </a:pathLst>
          </a:custGeom>
          <a:gradFill rotWithShape="1">
            <a:gsLst>
              <a:gs pos="0">
                <a:srgbClr val="FFCC99">
                  <a:alpha val="79999"/>
                </a:srgbClr>
              </a:gs>
              <a:gs pos="100000">
                <a:schemeClr val="bg1">
                  <a:alpha val="79999"/>
                </a:schemeClr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099" name="Freeform 3"/>
          <p:cNvSpPr/>
          <p:nvPr/>
        </p:nvSpPr>
        <p:spPr>
          <a:xfrm>
            <a:off x="3936207" y="3028950"/>
            <a:ext cx="2178844" cy="1766888"/>
          </a:xfrm>
          <a:custGeom>
            <a:avLst/>
            <a:gdLst>
              <a:gd name="txL" fmla="*/ 0 w 1830"/>
              <a:gd name="txT" fmla="*/ 0 h 1484"/>
              <a:gd name="txR" fmla="*/ 1830 w 1830"/>
              <a:gd name="txB" fmla="*/ 1484 h 1484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1830" h="1484">
                <a:moveTo>
                  <a:pt x="1773" y="780"/>
                </a:moveTo>
                <a:cubicBezTo>
                  <a:pt x="1737" y="980"/>
                  <a:pt x="1510" y="1162"/>
                  <a:pt x="1335" y="1279"/>
                </a:cubicBezTo>
                <a:cubicBezTo>
                  <a:pt x="1160" y="1395"/>
                  <a:pt x="937" y="1471"/>
                  <a:pt x="725" y="1478"/>
                </a:cubicBezTo>
                <a:cubicBezTo>
                  <a:pt x="512" y="1484"/>
                  <a:pt x="115" y="1454"/>
                  <a:pt x="57" y="1321"/>
                </a:cubicBezTo>
                <a:cubicBezTo>
                  <a:pt x="0" y="1188"/>
                  <a:pt x="263" y="840"/>
                  <a:pt x="381" y="677"/>
                </a:cubicBezTo>
                <a:cubicBezTo>
                  <a:pt x="500" y="511"/>
                  <a:pt x="575" y="431"/>
                  <a:pt x="771" y="330"/>
                </a:cubicBezTo>
                <a:cubicBezTo>
                  <a:pt x="965" y="229"/>
                  <a:pt x="1388" y="0"/>
                  <a:pt x="1553" y="75"/>
                </a:cubicBezTo>
                <a:cubicBezTo>
                  <a:pt x="1720" y="150"/>
                  <a:pt x="1810" y="579"/>
                  <a:pt x="1830" y="837"/>
                </a:cubicBezTo>
              </a:path>
            </a:pathLst>
          </a:custGeom>
          <a:gradFill rotWithShape="1">
            <a:gsLst>
              <a:gs pos="0">
                <a:srgbClr val="FFCC99">
                  <a:alpha val="79999"/>
                </a:srgbClr>
              </a:gs>
              <a:gs pos="100000">
                <a:schemeClr val="bg1">
                  <a:alpha val="79999"/>
                </a:schemeClr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00" name="Rectangle 5"/>
          <p:cNvSpPr/>
          <p:nvPr/>
        </p:nvSpPr>
        <p:spPr>
          <a:xfrm>
            <a:off x="5779294" y="1089422"/>
            <a:ext cx="742950" cy="571500"/>
          </a:xfrm>
          <a:prstGeom prst="rect">
            <a:avLst/>
          </a:prstGeom>
          <a:solidFill>
            <a:srgbClr val="3366FF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ObliqueTopRight">
              <a:rot lat="0" lon="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66FF"/>
            </a:extrusionClr>
          </a:sp3d>
        </p:spPr>
        <p:txBody>
          <a:bodyPr wrap="none" anchor="ctr"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01" name="Rectangle 6"/>
          <p:cNvSpPr/>
          <p:nvPr/>
        </p:nvSpPr>
        <p:spPr>
          <a:xfrm>
            <a:off x="5807869" y="1117997"/>
            <a:ext cx="685800" cy="5143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02" name="Rectangle 7"/>
          <p:cNvSpPr/>
          <p:nvPr/>
        </p:nvSpPr>
        <p:spPr>
          <a:xfrm>
            <a:off x="5838825" y="1156097"/>
            <a:ext cx="228600" cy="17145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03" name="Rectangle 8"/>
          <p:cNvSpPr/>
          <p:nvPr/>
        </p:nvSpPr>
        <p:spPr>
          <a:xfrm>
            <a:off x="6381750" y="1168004"/>
            <a:ext cx="57150" cy="171450"/>
          </a:xfrm>
          <a:prstGeom prst="rect">
            <a:avLst/>
          </a:prstGeom>
          <a:solidFill>
            <a:srgbClr val="CC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04" name="Text Box 9"/>
          <p:cNvSpPr txBox="1"/>
          <p:nvPr/>
        </p:nvSpPr>
        <p:spPr>
          <a:xfrm>
            <a:off x="6248400" y="1166813"/>
            <a:ext cx="171450" cy="1143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sz="600" dirty="0">
                <a:latin typeface="Arial" panose="020B0604020202020204" pitchFamily="34" charset="0"/>
                <a:ea typeface="Arial" panose="020B0604020202020204" pitchFamily="34" charset="0"/>
              </a:rPr>
              <a:t>On</a:t>
            </a:r>
          </a:p>
        </p:txBody>
      </p:sp>
      <p:sp>
        <p:nvSpPr>
          <p:cNvPr id="4105" name="Text Box 10"/>
          <p:cNvSpPr txBox="1"/>
          <p:nvPr/>
        </p:nvSpPr>
        <p:spPr>
          <a:xfrm>
            <a:off x="6238875" y="1257300"/>
            <a:ext cx="171450" cy="1143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sz="600" dirty="0">
                <a:latin typeface="Arial" panose="020B0604020202020204" pitchFamily="34" charset="0"/>
                <a:ea typeface="Arial" panose="020B0604020202020204" pitchFamily="34" charset="0"/>
              </a:rPr>
              <a:t>Off</a:t>
            </a:r>
          </a:p>
        </p:txBody>
      </p:sp>
      <p:sp>
        <p:nvSpPr>
          <p:cNvPr id="4106" name="Arc 11"/>
          <p:cNvSpPr/>
          <p:nvPr/>
        </p:nvSpPr>
        <p:spPr>
          <a:xfrm>
            <a:off x="5870972" y="1185862"/>
            <a:ext cx="157163" cy="157163"/>
          </a:xfrm>
          <a:custGeom>
            <a:avLst/>
            <a:gdLst>
              <a:gd name="txL" fmla="*/ 0 w 21885"/>
              <a:gd name="txT" fmla="*/ 0 h 21600"/>
              <a:gd name="txR" fmla="*/ 21885 w 21885"/>
              <a:gd name="txB" fmla="*/ 21600 h 21600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21885" h="21600" fill="none">
                <a:moveTo>
                  <a:pt x="0" y="2963"/>
                </a:moveTo>
                <a:cubicBezTo>
                  <a:pt x="3311" y="1022"/>
                  <a:pt x="7080" y="-1"/>
                  <a:pt x="10919" y="0"/>
                </a:cubicBezTo>
                <a:cubicBezTo>
                  <a:pt x="14775" y="0"/>
                  <a:pt x="18561" y="1032"/>
                  <a:pt x="21884" y="2990"/>
                </a:cubicBezTo>
              </a:path>
              <a:path w="21885" h="21600" stroke="0">
                <a:moveTo>
                  <a:pt x="0" y="2963"/>
                </a:moveTo>
                <a:cubicBezTo>
                  <a:pt x="3311" y="1022"/>
                  <a:pt x="7080" y="-1"/>
                  <a:pt x="10919" y="0"/>
                </a:cubicBezTo>
                <a:cubicBezTo>
                  <a:pt x="14775" y="0"/>
                  <a:pt x="18561" y="1032"/>
                  <a:pt x="21884" y="2990"/>
                </a:cubicBezTo>
                <a:lnTo>
                  <a:pt x="10919" y="21600"/>
                </a:lnTo>
                <a:lnTo>
                  <a:pt x="0" y="2963"/>
                </a:lnTo>
                <a:close/>
              </a:path>
            </a:pathLst>
          </a:custGeom>
          <a:noFill/>
          <a:ln w="9525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2" name="Group 12"/>
          <p:cNvGrpSpPr/>
          <p:nvPr/>
        </p:nvGrpSpPr>
        <p:grpSpPr>
          <a:xfrm rot="-1320000">
            <a:off x="5943600" y="1219200"/>
            <a:ext cx="0" cy="273844"/>
            <a:chOff x="4032" y="2928"/>
            <a:chExt cx="0" cy="288"/>
          </a:xfrm>
        </p:grpSpPr>
        <p:sp>
          <p:nvSpPr>
            <p:cNvPr id="4159" name="Line 13"/>
            <p:cNvSpPr/>
            <p:nvPr/>
          </p:nvSpPr>
          <p:spPr>
            <a:xfrm>
              <a:off x="4032" y="2928"/>
              <a:ext cx="0" cy="96"/>
            </a:xfrm>
            <a:prstGeom prst="line">
              <a:avLst/>
            </a:prstGeom>
            <a:ln w="9525" cap="flat" cmpd="sng">
              <a:solidFill>
                <a:srgbClr val="CC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60" name="Line 14"/>
            <p:cNvSpPr/>
            <p:nvPr/>
          </p:nvSpPr>
          <p:spPr>
            <a:xfrm>
              <a:off x="4032" y="3120"/>
              <a:ext cx="0" cy="96"/>
            </a:xfrm>
            <a:prstGeom prst="line">
              <a:avLst/>
            </a:prstGeom>
            <a:ln w="9525" cap="flat" cmpd="sng">
              <a:solidFill>
                <a:schemeClr val="bg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108" name="Text Box 15"/>
          <p:cNvSpPr txBox="1"/>
          <p:nvPr/>
        </p:nvSpPr>
        <p:spPr>
          <a:xfrm>
            <a:off x="6055519" y="1422797"/>
            <a:ext cx="400050" cy="1143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sz="750" dirty="0">
                <a:latin typeface="Arial" panose="020B0604020202020204" pitchFamily="34" charset="0"/>
                <a:ea typeface="Arial" panose="020B0604020202020204" pitchFamily="34" charset="0"/>
              </a:rPr>
              <a:t>+ 1.5 V  -</a:t>
            </a:r>
          </a:p>
        </p:txBody>
      </p:sp>
      <p:sp>
        <p:nvSpPr>
          <p:cNvPr id="4109" name="Freeform 16"/>
          <p:cNvSpPr/>
          <p:nvPr/>
        </p:nvSpPr>
        <p:spPr>
          <a:xfrm>
            <a:off x="1825229" y="898923"/>
            <a:ext cx="4316015" cy="1353740"/>
          </a:xfrm>
          <a:custGeom>
            <a:avLst/>
            <a:gdLst>
              <a:gd name="txL" fmla="*/ 0 w 3625"/>
              <a:gd name="txT" fmla="*/ 0 h 1137"/>
              <a:gd name="txR" fmla="*/ 3625 w 3625"/>
              <a:gd name="txB" fmla="*/ 1137 h 1137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3625" h="1137">
                <a:moveTo>
                  <a:pt x="3561" y="592"/>
                </a:moveTo>
                <a:cubicBezTo>
                  <a:pt x="3593" y="648"/>
                  <a:pt x="3625" y="704"/>
                  <a:pt x="3609" y="736"/>
                </a:cubicBezTo>
                <a:cubicBezTo>
                  <a:pt x="3593" y="768"/>
                  <a:pt x="3537" y="800"/>
                  <a:pt x="3465" y="784"/>
                </a:cubicBezTo>
                <a:cubicBezTo>
                  <a:pt x="3393" y="768"/>
                  <a:pt x="3265" y="648"/>
                  <a:pt x="3177" y="640"/>
                </a:cubicBezTo>
                <a:cubicBezTo>
                  <a:pt x="3089" y="632"/>
                  <a:pt x="3152" y="826"/>
                  <a:pt x="2937" y="736"/>
                </a:cubicBezTo>
                <a:cubicBezTo>
                  <a:pt x="2722" y="646"/>
                  <a:pt x="2178" y="202"/>
                  <a:pt x="1886" y="101"/>
                </a:cubicBezTo>
                <a:cubicBezTo>
                  <a:pt x="1594" y="0"/>
                  <a:pt x="1315" y="93"/>
                  <a:pt x="1182" y="128"/>
                </a:cubicBezTo>
                <a:cubicBezTo>
                  <a:pt x="1049" y="163"/>
                  <a:pt x="1262" y="203"/>
                  <a:pt x="1090" y="311"/>
                </a:cubicBezTo>
                <a:cubicBezTo>
                  <a:pt x="918" y="419"/>
                  <a:pt x="296" y="648"/>
                  <a:pt x="148" y="777"/>
                </a:cubicBezTo>
                <a:cubicBezTo>
                  <a:pt x="0" y="906"/>
                  <a:pt x="156" y="1039"/>
                  <a:pt x="203" y="1088"/>
                </a:cubicBezTo>
                <a:cubicBezTo>
                  <a:pt x="250" y="1137"/>
                  <a:pt x="350" y="1090"/>
                  <a:pt x="432" y="1070"/>
                </a:cubicBezTo>
                <a:cubicBezTo>
                  <a:pt x="514" y="1050"/>
                  <a:pt x="648" y="1009"/>
                  <a:pt x="697" y="969"/>
                </a:cubicBezTo>
                <a:cubicBezTo>
                  <a:pt x="746" y="929"/>
                  <a:pt x="719" y="861"/>
                  <a:pt x="724" y="832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10" name="Freeform 17"/>
          <p:cNvSpPr/>
          <p:nvPr/>
        </p:nvSpPr>
        <p:spPr>
          <a:xfrm>
            <a:off x="5049441" y="1595438"/>
            <a:ext cx="1682353" cy="2170510"/>
          </a:xfrm>
          <a:custGeom>
            <a:avLst/>
            <a:gdLst>
              <a:gd name="txL" fmla="*/ 0 w 1413"/>
              <a:gd name="txT" fmla="*/ 0 h 1823"/>
              <a:gd name="txR" fmla="*/ 1413 w 1413"/>
              <a:gd name="txB" fmla="*/ 1823 h 1823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1413" h="1823">
                <a:moveTo>
                  <a:pt x="1162" y="0"/>
                </a:moveTo>
                <a:cubicBezTo>
                  <a:pt x="1176" y="21"/>
                  <a:pt x="1232" y="95"/>
                  <a:pt x="1244" y="128"/>
                </a:cubicBezTo>
                <a:cubicBezTo>
                  <a:pt x="1256" y="161"/>
                  <a:pt x="1262" y="187"/>
                  <a:pt x="1237" y="199"/>
                </a:cubicBezTo>
                <a:cubicBezTo>
                  <a:pt x="1212" y="211"/>
                  <a:pt x="1133" y="159"/>
                  <a:pt x="1093" y="199"/>
                </a:cubicBezTo>
                <a:cubicBezTo>
                  <a:pt x="1053" y="239"/>
                  <a:pt x="1061" y="343"/>
                  <a:pt x="997" y="439"/>
                </a:cubicBezTo>
                <a:cubicBezTo>
                  <a:pt x="933" y="535"/>
                  <a:pt x="677" y="695"/>
                  <a:pt x="709" y="775"/>
                </a:cubicBezTo>
                <a:cubicBezTo>
                  <a:pt x="741" y="855"/>
                  <a:pt x="1085" y="767"/>
                  <a:pt x="1189" y="919"/>
                </a:cubicBezTo>
                <a:cubicBezTo>
                  <a:pt x="1293" y="1071"/>
                  <a:pt x="1413" y="1551"/>
                  <a:pt x="1333" y="1687"/>
                </a:cubicBezTo>
                <a:cubicBezTo>
                  <a:pt x="1253" y="1823"/>
                  <a:pt x="877" y="1751"/>
                  <a:pt x="709" y="1735"/>
                </a:cubicBezTo>
                <a:cubicBezTo>
                  <a:pt x="541" y="1719"/>
                  <a:pt x="421" y="1663"/>
                  <a:pt x="325" y="1591"/>
                </a:cubicBezTo>
                <a:cubicBezTo>
                  <a:pt x="229" y="1519"/>
                  <a:pt x="187" y="1347"/>
                  <a:pt x="133" y="1303"/>
                </a:cubicBezTo>
                <a:cubicBezTo>
                  <a:pt x="79" y="1259"/>
                  <a:pt x="28" y="1321"/>
                  <a:pt x="0" y="1326"/>
                </a:cubicBez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11" name="Oval 18"/>
          <p:cNvSpPr/>
          <p:nvPr/>
        </p:nvSpPr>
        <p:spPr>
          <a:xfrm>
            <a:off x="3296841" y="3030141"/>
            <a:ext cx="822722" cy="548878"/>
          </a:xfrm>
          <a:prstGeom prst="ellipse">
            <a:avLst/>
          </a:prstGeom>
          <a:solidFill>
            <a:schemeClr val="accent1"/>
          </a:solidFill>
          <a:ln w="9525" cap="flat" cmpd="sng">
            <a:prstDash val="solid"/>
            <a:headEnd type="none" w="med" len="med"/>
            <a:tailEnd type="none" w="med" len="med"/>
          </a:ln>
          <a:scene3d>
            <a:camera prst="legacyPerspectiveFront">
              <a:rot lat="18600000" lon="0" rev="0"/>
            </a:camera>
            <a:lightRig rig="legacyFlat2" dir="b"/>
          </a:scene3d>
          <a:sp3d extrusionH="238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12" name="Oval 20"/>
          <p:cNvSpPr/>
          <p:nvPr/>
        </p:nvSpPr>
        <p:spPr>
          <a:xfrm>
            <a:off x="3661173" y="2972992"/>
            <a:ext cx="102394" cy="69056"/>
          </a:xfrm>
          <a:prstGeom prst="ellipse">
            <a:avLst/>
          </a:prstGeom>
          <a:solidFill>
            <a:schemeClr val="accent1"/>
          </a:solidFill>
          <a:ln w="9525" cap="flat" cmpd="sng">
            <a:prstDash val="solid"/>
            <a:headEnd type="none" w="med" len="med"/>
            <a:tailEnd type="none" w="med" len="med"/>
          </a:ln>
          <a:scene3d>
            <a:camera prst="legacyPerspectiveFront">
              <a:rot lat="18600000" lon="0" rev="0"/>
            </a:camera>
            <a:lightRig rig="legacyFlat2" dir="b"/>
          </a:scene3d>
          <a:sp3d extrusionH="3540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13" name="Line 21"/>
          <p:cNvSpPr/>
          <p:nvPr/>
        </p:nvSpPr>
        <p:spPr>
          <a:xfrm>
            <a:off x="3717131" y="2795587"/>
            <a:ext cx="0" cy="205979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" name="Group 22"/>
          <p:cNvGrpSpPr/>
          <p:nvPr/>
        </p:nvGrpSpPr>
        <p:grpSpPr>
          <a:xfrm>
            <a:off x="3317082" y="2571750"/>
            <a:ext cx="912019" cy="514350"/>
            <a:chOff x="1708" y="3087"/>
            <a:chExt cx="766" cy="432"/>
          </a:xfrm>
        </p:grpSpPr>
        <p:sp>
          <p:nvSpPr>
            <p:cNvPr id="4157" name="Freeform 23"/>
            <p:cNvSpPr/>
            <p:nvPr/>
          </p:nvSpPr>
          <p:spPr>
            <a:xfrm>
              <a:off x="1708" y="3087"/>
              <a:ext cx="440" cy="249"/>
            </a:xfrm>
            <a:custGeom>
              <a:avLst/>
              <a:gdLst>
                <a:gd name="txL" fmla="*/ 0 w 440"/>
                <a:gd name="txT" fmla="*/ 0 h 249"/>
                <a:gd name="txR" fmla="*/ 440 w 440"/>
                <a:gd name="txB" fmla="*/ 249 h 249"/>
              </a:gdLst>
              <a:ahLst/>
              <a:cxnLst>
                <a:cxn ang="0">
                  <a:pos x="0" y="0"/>
                </a:cxn>
                <a:cxn ang="0">
                  <a:pos x="440" y="189"/>
                </a:cxn>
                <a:cxn ang="0">
                  <a:pos x="332" y="249"/>
                </a:cxn>
                <a:cxn ang="0">
                  <a:pos x="0" y="0"/>
                </a:cxn>
              </a:cxnLst>
              <a:rect l="txL" t="txT" r="txR" b="txB"/>
              <a:pathLst>
                <a:path w="440" h="249">
                  <a:moveTo>
                    <a:pt x="0" y="0"/>
                  </a:moveTo>
                  <a:lnTo>
                    <a:pt x="440" y="189"/>
                  </a:lnTo>
                  <a:lnTo>
                    <a:pt x="332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sz="1350" dirty="0"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4158" name="Freeform 24"/>
            <p:cNvSpPr/>
            <p:nvPr/>
          </p:nvSpPr>
          <p:spPr>
            <a:xfrm flipH="1" flipV="1">
              <a:off x="2034" y="3270"/>
              <a:ext cx="440" cy="249"/>
            </a:xfrm>
            <a:custGeom>
              <a:avLst/>
              <a:gdLst>
                <a:gd name="txL" fmla="*/ 0 w 440"/>
                <a:gd name="txT" fmla="*/ 0 h 249"/>
                <a:gd name="txR" fmla="*/ 440 w 440"/>
                <a:gd name="txB" fmla="*/ 249 h 249"/>
              </a:gdLst>
              <a:ahLst/>
              <a:cxnLst>
                <a:cxn ang="0">
                  <a:pos x="0" y="0"/>
                </a:cxn>
                <a:cxn ang="0">
                  <a:pos x="440" y="189"/>
                </a:cxn>
                <a:cxn ang="0">
                  <a:pos x="332" y="249"/>
                </a:cxn>
                <a:cxn ang="0">
                  <a:pos x="0" y="0"/>
                </a:cxn>
              </a:cxnLst>
              <a:rect l="txL" t="txT" r="txR" b="txB"/>
              <a:pathLst>
                <a:path w="440" h="249">
                  <a:moveTo>
                    <a:pt x="0" y="0"/>
                  </a:moveTo>
                  <a:lnTo>
                    <a:pt x="440" y="189"/>
                  </a:lnTo>
                  <a:lnTo>
                    <a:pt x="332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sz="1350" dirty="0"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sp>
        <p:nvSpPr>
          <p:cNvPr id="4116" name="Oval 103"/>
          <p:cNvSpPr/>
          <p:nvPr/>
        </p:nvSpPr>
        <p:spPr>
          <a:xfrm>
            <a:off x="3643312" y="2725341"/>
            <a:ext cx="148829" cy="98822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17" name="Oval 104"/>
          <p:cNvSpPr/>
          <p:nvPr/>
        </p:nvSpPr>
        <p:spPr>
          <a:xfrm>
            <a:off x="3662363" y="2709863"/>
            <a:ext cx="102394" cy="69056"/>
          </a:xfrm>
          <a:prstGeom prst="ellipse">
            <a:avLst/>
          </a:prstGeom>
          <a:solidFill>
            <a:schemeClr val="accent1"/>
          </a:solidFill>
          <a:ln w="9525" cap="flat" cmpd="sng">
            <a:prstDash val="solid"/>
            <a:headEnd type="none" w="med" len="med"/>
            <a:tailEnd type="none" w="med" len="med"/>
          </a:ln>
          <a:scene3d>
            <a:camera prst="legacyPerspectiveFront">
              <a:rot lat="18600000" lon="0" rev="0"/>
            </a:camera>
            <a:lightRig rig="legacyFlat2" dir="b"/>
          </a:scene3d>
          <a:sp3d extrusionH="238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18" name="AutoShape 105"/>
          <p:cNvSpPr/>
          <p:nvPr/>
        </p:nvSpPr>
        <p:spPr>
          <a:xfrm rot="7200000">
            <a:off x="3745706" y="1248966"/>
            <a:ext cx="20241" cy="2537222"/>
          </a:xfrm>
          <a:prstGeom prst="can">
            <a:avLst>
              <a:gd name="adj" fmla="val 0"/>
            </a:avLst>
          </a:prstGeom>
          <a:gradFill rotWithShape="1">
            <a:gsLst>
              <a:gs pos="0">
                <a:srgbClr val="764718"/>
              </a:gs>
              <a:gs pos="50000">
                <a:srgbClr val="FF9933"/>
              </a:gs>
              <a:gs pos="100000">
                <a:srgbClr val="764718"/>
              </a:gs>
            </a:gsLst>
            <a:lin ang="18900000" scaled="1"/>
            <a:tileRect/>
          </a:gra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19" name="Freeform 114"/>
          <p:cNvSpPr/>
          <p:nvPr/>
        </p:nvSpPr>
        <p:spPr>
          <a:xfrm flipH="1">
            <a:off x="1950244" y="2162175"/>
            <a:ext cx="616744" cy="273844"/>
          </a:xfrm>
          <a:custGeom>
            <a:avLst/>
            <a:gdLst>
              <a:gd name="txL" fmla="*/ 0 w 647"/>
              <a:gd name="txT" fmla="*/ 0 h 290"/>
              <a:gd name="txR" fmla="*/ 647 w 647"/>
              <a:gd name="txB" fmla="*/ 290 h 290"/>
            </a:gdLst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0" y="0"/>
              </a:cxn>
            </a:cxnLst>
            <a:rect l="txL" t="txT" r="txR" b="txB"/>
            <a:pathLst>
              <a:path w="647" h="290">
                <a:moveTo>
                  <a:pt x="0" y="0"/>
                </a:moveTo>
                <a:lnTo>
                  <a:pt x="0" y="288"/>
                </a:lnTo>
                <a:lnTo>
                  <a:pt x="647" y="290"/>
                </a:lnTo>
                <a:lnTo>
                  <a:pt x="592" y="245"/>
                </a:lnTo>
                <a:lnTo>
                  <a:pt x="62" y="245"/>
                </a:lnTo>
                <a:lnTo>
                  <a:pt x="6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PerspectiveFront">
              <a:rot lat="1740000" lon="3000000" rev="0"/>
            </a:camera>
            <a:lightRig rig="legacyFlat2" dir="b"/>
          </a:scene3d>
          <a:sp3d extrusionH="6080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0" name="Oval 115"/>
          <p:cNvSpPr/>
          <p:nvPr/>
        </p:nvSpPr>
        <p:spPr>
          <a:xfrm flipH="1">
            <a:off x="2399110" y="2163366"/>
            <a:ext cx="69056" cy="47625"/>
          </a:xfrm>
          <a:prstGeom prst="ellipse">
            <a:avLst/>
          </a:prstGeom>
          <a:solidFill>
            <a:srgbClr val="4D4D4D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1" name="Oval 116"/>
          <p:cNvSpPr/>
          <p:nvPr/>
        </p:nvSpPr>
        <p:spPr>
          <a:xfrm flipH="1">
            <a:off x="2199085" y="2253854"/>
            <a:ext cx="69056" cy="47625"/>
          </a:xfrm>
          <a:prstGeom prst="ellipse">
            <a:avLst/>
          </a:prstGeom>
          <a:solidFill>
            <a:srgbClr val="4D4D4D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2" name="Rectangle 117"/>
          <p:cNvSpPr/>
          <p:nvPr/>
        </p:nvSpPr>
        <p:spPr>
          <a:xfrm flipH="1">
            <a:off x="2509838" y="1557338"/>
            <a:ext cx="57150" cy="685800"/>
          </a:xfrm>
          <a:prstGeom prst="rect">
            <a:avLst/>
          </a:prstGeom>
          <a:solidFill>
            <a:schemeClr val="bg2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PerspectiveFront">
              <a:rot lat="1500000" lon="3000000" rev="0"/>
            </a:camera>
            <a:lightRig rig="legacyFlat2" dir="b"/>
          </a:scene3d>
          <a:sp3d extrusionH="1000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3" name="Oval 118"/>
          <p:cNvSpPr/>
          <p:nvPr/>
        </p:nvSpPr>
        <p:spPr>
          <a:xfrm flipH="1">
            <a:off x="2352676" y="2357438"/>
            <a:ext cx="69056" cy="47625"/>
          </a:xfrm>
          <a:prstGeom prst="ellipse">
            <a:avLst/>
          </a:prstGeom>
          <a:solidFill>
            <a:srgbClr val="4D4D4D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407" name="AutoShape 119"/>
          <p:cNvSpPr>
            <a:spLocks noChangeArrowheads="1"/>
          </p:cNvSpPr>
          <p:nvPr/>
        </p:nvSpPr>
        <p:spPr bwMode="auto">
          <a:xfrm rot="7200000">
            <a:off x="4865490" y="3109318"/>
            <a:ext cx="69056" cy="136922"/>
          </a:xfrm>
          <a:prstGeom prst="can">
            <a:avLst>
              <a:gd name="adj" fmla="val 0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solidFill>
              <a:schemeClr val="bg2"/>
            </a:solidFill>
            <a:round/>
          </a:ln>
          <a:effectLst/>
        </p:spPr>
        <p:txBody>
          <a:bodyPr wrap="none" anchor="ctr"/>
          <a:lstStyle/>
          <a:p>
            <a:endParaRPr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5" name="Freeform 120"/>
          <p:cNvSpPr/>
          <p:nvPr/>
        </p:nvSpPr>
        <p:spPr>
          <a:xfrm>
            <a:off x="4693444" y="3787379"/>
            <a:ext cx="616744" cy="273844"/>
          </a:xfrm>
          <a:custGeom>
            <a:avLst/>
            <a:gdLst>
              <a:gd name="txL" fmla="*/ 0 w 647"/>
              <a:gd name="txT" fmla="*/ 0 h 290"/>
              <a:gd name="txR" fmla="*/ 647 w 647"/>
              <a:gd name="txB" fmla="*/ 290 h 290"/>
            </a:gdLst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0" y="0"/>
              </a:cxn>
            </a:cxnLst>
            <a:rect l="txL" t="txT" r="txR" b="txB"/>
            <a:pathLst>
              <a:path w="647" h="290">
                <a:moveTo>
                  <a:pt x="0" y="0"/>
                </a:moveTo>
                <a:lnTo>
                  <a:pt x="0" y="288"/>
                </a:lnTo>
                <a:lnTo>
                  <a:pt x="647" y="290"/>
                </a:lnTo>
                <a:lnTo>
                  <a:pt x="592" y="245"/>
                </a:lnTo>
                <a:lnTo>
                  <a:pt x="62" y="245"/>
                </a:lnTo>
                <a:lnTo>
                  <a:pt x="6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PerspectiveFront">
              <a:rot lat="2100000" lon="2700000" rev="0"/>
            </a:camera>
            <a:lightRig rig="legacyFlat2" dir="b"/>
          </a:scene3d>
          <a:sp3d extrusionH="6080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6" name="Rectangle 121"/>
          <p:cNvSpPr/>
          <p:nvPr/>
        </p:nvSpPr>
        <p:spPr>
          <a:xfrm>
            <a:off x="4972050" y="2857500"/>
            <a:ext cx="57150" cy="1028700"/>
          </a:xfrm>
          <a:prstGeom prst="rect">
            <a:avLst/>
          </a:prstGeom>
          <a:solidFill>
            <a:schemeClr val="bg2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PerspectiveFront">
              <a:rot lat="1500000" lon="1500000" rev="0"/>
            </a:camera>
            <a:lightRig rig="legacyFlat2" dir="b"/>
          </a:scene3d>
          <a:sp3d extrusionH="1762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7" name="Oval 122"/>
          <p:cNvSpPr/>
          <p:nvPr/>
        </p:nvSpPr>
        <p:spPr>
          <a:xfrm rot="6000000">
            <a:off x="5043488" y="3640932"/>
            <a:ext cx="41672" cy="27385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8" name="Oval 123"/>
          <p:cNvSpPr/>
          <p:nvPr/>
        </p:nvSpPr>
        <p:spPr>
          <a:xfrm>
            <a:off x="5149454" y="3768329"/>
            <a:ext cx="69056" cy="47625"/>
          </a:xfrm>
          <a:prstGeom prst="ellipse">
            <a:avLst/>
          </a:prstGeom>
          <a:solidFill>
            <a:srgbClr val="4D4D4D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29" name="Oval 124"/>
          <p:cNvSpPr/>
          <p:nvPr/>
        </p:nvSpPr>
        <p:spPr>
          <a:xfrm>
            <a:off x="5367338" y="3893344"/>
            <a:ext cx="69056" cy="47625"/>
          </a:xfrm>
          <a:prstGeom prst="ellipse">
            <a:avLst/>
          </a:prstGeom>
          <a:solidFill>
            <a:srgbClr val="4D4D4D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30" name="Oval 125"/>
          <p:cNvSpPr/>
          <p:nvPr/>
        </p:nvSpPr>
        <p:spPr>
          <a:xfrm>
            <a:off x="5192317" y="3996929"/>
            <a:ext cx="69056" cy="47625"/>
          </a:xfrm>
          <a:prstGeom prst="ellipse">
            <a:avLst/>
          </a:prstGeom>
          <a:solidFill>
            <a:srgbClr val="4D4D4D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31" name="Oval 126"/>
          <p:cNvSpPr/>
          <p:nvPr/>
        </p:nvSpPr>
        <p:spPr>
          <a:xfrm>
            <a:off x="4927998" y="3882629"/>
            <a:ext cx="69056" cy="47625"/>
          </a:xfrm>
          <a:prstGeom prst="ellipse">
            <a:avLst/>
          </a:prstGeom>
          <a:solidFill>
            <a:srgbClr val="4D4D4D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32" name="Oval 127"/>
          <p:cNvSpPr/>
          <p:nvPr/>
        </p:nvSpPr>
        <p:spPr>
          <a:xfrm rot="6000000">
            <a:off x="5049441" y="3754041"/>
            <a:ext cx="41672" cy="27384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33" name="Freeform 128"/>
          <p:cNvSpPr/>
          <p:nvPr/>
        </p:nvSpPr>
        <p:spPr>
          <a:xfrm>
            <a:off x="2486026" y="1818085"/>
            <a:ext cx="184547" cy="69056"/>
          </a:xfrm>
          <a:custGeom>
            <a:avLst/>
            <a:gdLst>
              <a:gd name="txL" fmla="*/ 0 w 311"/>
              <a:gd name="txT" fmla="*/ 0 h 109"/>
              <a:gd name="txR" fmla="*/ 311 w 311"/>
              <a:gd name="txB" fmla="*/ 109 h 109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0"/>
              </a:cxn>
            </a:cxnLst>
            <a:rect l="txL" t="txT" r="txR" b="txB"/>
            <a:pathLst>
              <a:path w="311" h="109">
                <a:moveTo>
                  <a:pt x="311" y="109"/>
                </a:moveTo>
                <a:lnTo>
                  <a:pt x="183" y="36"/>
                </a:lnTo>
                <a:lnTo>
                  <a:pt x="91" y="54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417" name="AutoShape 129"/>
          <p:cNvSpPr>
            <a:spLocks noChangeArrowheads="1"/>
          </p:cNvSpPr>
          <p:nvPr/>
        </p:nvSpPr>
        <p:spPr bwMode="auto">
          <a:xfrm rot="7200000">
            <a:off x="2636640" y="1819871"/>
            <a:ext cx="69056" cy="136922"/>
          </a:xfrm>
          <a:prstGeom prst="can">
            <a:avLst>
              <a:gd name="adj" fmla="val 0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solidFill>
              <a:schemeClr val="bg2"/>
            </a:solidFill>
            <a:round/>
          </a:ln>
          <a:effectLst/>
        </p:spPr>
        <p:txBody>
          <a:bodyPr wrap="none" anchor="ctr"/>
          <a:lstStyle/>
          <a:p>
            <a:endParaRPr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35" name="Freeform 130"/>
          <p:cNvSpPr/>
          <p:nvPr/>
        </p:nvSpPr>
        <p:spPr>
          <a:xfrm>
            <a:off x="4950619" y="3225404"/>
            <a:ext cx="151210" cy="69056"/>
          </a:xfrm>
          <a:custGeom>
            <a:avLst/>
            <a:gdLst>
              <a:gd name="txL" fmla="*/ 0 w 187"/>
              <a:gd name="txT" fmla="*/ 0 h 78"/>
              <a:gd name="txR" fmla="*/ 187 w 187"/>
              <a:gd name="txB" fmla="*/ 78 h 78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</a:cxnLst>
            <a:rect l="txL" t="txT" r="txR" b="txB"/>
            <a:pathLst>
              <a:path w="187" h="78">
                <a:moveTo>
                  <a:pt x="0" y="30"/>
                </a:moveTo>
                <a:lnTo>
                  <a:pt x="96" y="78"/>
                </a:lnTo>
                <a:lnTo>
                  <a:pt x="187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36" name="Oval 131"/>
          <p:cNvSpPr/>
          <p:nvPr/>
        </p:nvSpPr>
        <p:spPr>
          <a:xfrm>
            <a:off x="6045994" y="1537098"/>
            <a:ext cx="69056" cy="69056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37" name="Oval 132"/>
          <p:cNvSpPr/>
          <p:nvPr/>
        </p:nvSpPr>
        <p:spPr>
          <a:xfrm>
            <a:off x="6379369" y="1537098"/>
            <a:ext cx="69056" cy="69056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vi-VN" altLang="x-none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5" name="Group 133"/>
          <p:cNvGrpSpPr/>
          <p:nvPr/>
        </p:nvGrpSpPr>
        <p:grpSpPr>
          <a:xfrm>
            <a:off x="6410325" y="1076325"/>
            <a:ext cx="685800" cy="571500"/>
            <a:chOff x="2304" y="1440"/>
            <a:chExt cx="672" cy="576"/>
          </a:xfrm>
        </p:grpSpPr>
        <p:grpSp>
          <p:nvGrpSpPr>
            <p:cNvPr id="4140" name="Group 134"/>
            <p:cNvGrpSpPr/>
            <p:nvPr/>
          </p:nvGrpSpPr>
          <p:grpSpPr>
            <a:xfrm>
              <a:off x="2352" y="1488"/>
              <a:ext cx="276" cy="148"/>
              <a:chOff x="2352" y="1488"/>
              <a:chExt cx="276" cy="148"/>
            </a:xfrm>
          </p:grpSpPr>
          <p:sp>
            <p:nvSpPr>
              <p:cNvPr id="4152" name="Freeform 135"/>
              <p:cNvSpPr/>
              <p:nvPr/>
            </p:nvSpPr>
            <p:spPr>
              <a:xfrm rot="-487818">
                <a:off x="2406" y="1516"/>
                <a:ext cx="222" cy="120"/>
              </a:xfrm>
              <a:custGeom>
                <a:avLst/>
                <a:gdLst>
                  <a:gd name="txL" fmla="*/ 0 w 249"/>
                  <a:gd name="txT" fmla="*/ 0 h 141"/>
                  <a:gd name="txR" fmla="*/ 249 w 249"/>
                  <a:gd name="txB" fmla="*/ 141 h 141"/>
                </a:gdLst>
                <a:ahLst/>
                <a:cxnLst>
                  <a:cxn ang="0">
                    <a:pos x="11" y="39"/>
                  </a:cxn>
                  <a:cxn ang="0">
                    <a:pos x="5" y="43"/>
                  </a:cxn>
                  <a:cxn ang="0">
                    <a:pos x="0" y="46"/>
                  </a:cxn>
                  <a:cxn ang="0">
                    <a:pos x="11" y="51"/>
                  </a:cxn>
                  <a:cxn ang="0">
                    <a:pos x="19" y="54"/>
                  </a:cxn>
                  <a:cxn ang="0">
                    <a:pos x="27" y="52"/>
                  </a:cxn>
                  <a:cxn ang="0">
                    <a:pos x="35" y="51"/>
                  </a:cxn>
                  <a:cxn ang="0">
                    <a:pos x="42" y="48"/>
                  </a:cxn>
                  <a:cxn ang="0">
                    <a:pos x="53" y="43"/>
                  </a:cxn>
                  <a:cxn ang="0">
                    <a:pos x="61" y="43"/>
                  </a:cxn>
                  <a:cxn ang="0">
                    <a:pos x="66" y="42"/>
                  </a:cxn>
                  <a:cxn ang="0">
                    <a:pos x="73" y="39"/>
                  </a:cxn>
                  <a:cxn ang="0">
                    <a:pos x="80" y="36"/>
                  </a:cxn>
                  <a:cxn ang="0">
                    <a:pos x="89" y="33"/>
                  </a:cxn>
                  <a:cxn ang="0">
                    <a:pos x="95" y="34"/>
                  </a:cxn>
                  <a:cxn ang="0">
                    <a:pos x="104" y="35"/>
                  </a:cxn>
                  <a:cxn ang="0">
                    <a:pos x="113" y="37"/>
                  </a:cxn>
                  <a:cxn ang="0">
                    <a:pos x="117" y="44"/>
                  </a:cxn>
                  <a:cxn ang="0">
                    <a:pos x="126" y="49"/>
                  </a:cxn>
                  <a:cxn ang="0">
                    <a:pos x="95" y="0"/>
                  </a:cxn>
                  <a:cxn ang="0">
                    <a:pos x="11" y="39"/>
                  </a:cxn>
                </a:cxnLst>
                <a:rect l="txL" t="txT" r="txR" b="txB"/>
                <a:pathLst>
                  <a:path w="249" h="141">
                    <a:moveTo>
                      <a:pt x="22" y="103"/>
                    </a:moveTo>
                    <a:lnTo>
                      <a:pt x="11" y="116"/>
                    </a:lnTo>
                    <a:lnTo>
                      <a:pt x="0" y="120"/>
                    </a:lnTo>
                    <a:lnTo>
                      <a:pt x="21" y="136"/>
                    </a:lnTo>
                    <a:lnTo>
                      <a:pt x="38" y="141"/>
                    </a:lnTo>
                    <a:lnTo>
                      <a:pt x="54" y="139"/>
                    </a:lnTo>
                    <a:lnTo>
                      <a:pt x="69" y="135"/>
                    </a:lnTo>
                    <a:lnTo>
                      <a:pt x="84" y="126"/>
                    </a:lnTo>
                    <a:lnTo>
                      <a:pt x="104" y="114"/>
                    </a:lnTo>
                    <a:lnTo>
                      <a:pt x="120" y="114"/>
                    </a:lnTo>
                    <a:lnTo>
                      <a:pt x="131" y="111"/>
                    </a:lnTo>
                    <a:lnTo>
                      <a:pt x="146" y="102"/>
                    </a:lnTo>
                    <a:lnTo>
                      <a:pt x="159" y="93"/>
                    </a:lnTo>
                    <a:lnTo>
                      <a:pt x="177" y="87"/>
                    </a:lnTo>
                    <a:lnTo>
                      <a:pt x="190" y="89"/>
                    </a:lnTo>
                    <a:lnTo>
                      <a:pt x="208" y="92"/>
                    </a:lnTo>
                    <a:lnTo>
                      <a:pt x="225" y="95"/>
                    </a:lnTo>
                    <a:lnTo>
                      <a:pt x="232" y="118"/>
                    </a:lnTo>
                    <a:lnTo>
                      <a:pt x="249" y="129"/>
                    </a:lnTo>
                    <a:lnTo>
                      <a:pt x="188" y="0"/>
                    </a:lnTo>
                    <a:lnTo>
                      <a:pt x="22" y="103"/>
                    </a:lnTo>
                    <a:close/>
                  </a:path>
                </a:pathLst>
              </a:custGeom>
              <a:solidFill>
                <a:srgbClr val="FFBFBF"/>
              </a:solidFill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153" name="Freeform 136"/>
              <p:cNvSpPr/>
              <p:nvPr/>
            </p:nvSpPr>
            <p:spPr>
              <a:xfrm rot="-949943">
                <a:off x="2352" y="1488"/>
                <a:ext cx="220" cy="138"/>
              </a:xfrm>
              <a:custGeom>
                <a:avLst/>
                <a:gdLst>
                  <a:gd name="txL" fmla="*/ 0 w 220"/>
                  <a:gd name="txT" fmla="*/ 0 h 138"/>
                  <a:gd name="txR" fmla="*/ 220 w 220"/>
                  <a:gd name="txB" fmla="*/ 138 h 138"/>
                </a:gdLst>
                <a:ahLst/>
                <a:cxnLst>
                  <a:cxn ang="0">
                    <a:pos x="52" y="68"/>
                  </a:cxn>
                  <a:cxn ang="0">
                    <a:pos x="16" y="106"/>
                  </a:cxn>
                  <a:cxn ang="0">
                    <a:pos x="0" y="125"/>
                  </a:cxn>
                  <a:cxn ang="0">
                    <a:pos x="20" y="136"/>
                  </a:cxn>
                  <a:cxn ang="0">
                    <a:pos x="36" y="138"/>
                  </a:cxn>
                  <a:cxn ang="0">
                    <a:pos x="49" y="134"/>
                  </a:cxn>
                  <a:cxn ang="0">
                    <a:pos x="63" y="129"/>
                  </a:cxn>
                  <a:cxn ang="0">
                    <a:pos x="75" y="119"/>
                  </a:cxn>
                  <a:cxn ang="0">
                    <a:pos x="91" y="107"/>
                  </a:cxn>
                  <a:cxn ang="0">
                    <a:pos x="105" y="105"/>
                  </a:cxn>
                  <a:cxn ang="0">
                    <a:pos x="114" y="100"/>
                  </a:cxn>
                  <a:cxn ang="0">
                    <a:pos x="126" y="92"/>
                  </a:cxn>
                  <a:cxn ang="0">
                    <a:pos x="137" y="82"/>
                  </a:cxn>
                  <a:cxn ang="0">
                    <a:pos x="152" y="75"/>
                  </a:cxn>
                  <a:cxn ang="0">
                    <a:pos x="163" y="75"/>
                  </a:cxn>
                  <a:cxn ang="0">
                    <a:pos x="179" y="75"/>
                  </a:cxn>
                  <a:cxn ang="0">
                    <a:pos x="196" y="76"/>
                  </a:cxn>
                  <a:cxn ang="0">
                    <a:pos x="204" y="94"/>
                  </a:cxn>
                  <a:cxn ang="0">
                    <a:pos x="220" y="101"/>
                  </a:cxn>
                  <a:cxn ang="0">
                    <a:pos x="151" y="0"/>
                  </a:cxn>
                  <a:cxn ang="0">
                    <a:pos x="52" y="68"/>
                  </a:cxn>
                </a:cxnLst>
                <a:rect l="txL" t="txT" r="txR" b="txB"/>
                <a:pathLst>
                  <a:path w="220" h="138">
                    <a:moveTo>
                      <a:pt x="52" y="68"/>
                    </a:moveTo>
                    <a:lnTo>
                      <a:pt x="16" y="106"/>
                    </a:lnTo>
                    <a:lnTo>
                      <a:pt x="0" y="125"/>
                    </a:lnTo>
                    <a:lnTo>
                      <a:pt x="20" y="136"/>
                    </a:lnTo>
                    <a:lnTo>
                      <a:pt x="36" y="138"/>
                    </a:lnTo>
                    <a:lnTo>
                      <a:pt x="49" y="134"/>
                    </a:lnTo>
                    <a:lnTo>
                      <a:pt x="63" y="129"/>
                    </a:lnTo>
                    <a:lnTo>
                      <a:pt x="75" y="119"/>
                    </a:lnTo>
                    <a:lnTo>
                      <a:pt x="91" y="107"/>
                    </a:lnTo>
                    <a:lnTo>
                      <a:pt x="105" y="105"/>
                    </a:lnTo>
                    <a:lnTo>
                      <a:pt x="114" y="100"/>
                    </a:lnTo>
                    <a:lnTo>
                      <a:pt x="126" y="92"/>
                    </a:lnTo>
                    <a:lnTo>
                      <a:pt x="137" y="82"/>
                    </a:lnTo>
                    <a:lnTo>
                      <a:pt x="152" y="75"/>
                    </a:lnTo>
                    <a:lnTo>
                      <a:pt x="163" y="75"/>
                    </a:lnTo>
                    <a:lnTo>
                      <a:pt x="179" y="75"/>
                    </a:lnTo>
                    <a:lnTo>
                      <a:pt x="196" y="76"/>
                    </a:lnTo>
                    <a:lnTo>
                      <a:pt x="204" y="94"/>
                    </a:lnTo>
                    <a:lnTo>
                      <a:pt x="220" y="101"/>
                    </a:lnTo>
                    <a:lnTo>
                      <a:pt x="151" y="0"/>
                    </a:lnTo>
                    <a:lnTo>
                      <a:pt x="52" y="68"/>
                    </a:lnTo>
                    <a:close/>
                  </a:path>
                </a:pathLst>
              </a:custGeom>
              <a:solidFill>
                <a:srgbClr val="FFBFBF"/>
              </a:solidFill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154" name="Freeform 137"/>
              <p:cNvSpPr/>
              <p:nvPr/>
            </p:nvSpPr>
            <p:spPr>
              <a:xfrm rot="810451">
                <a:off x="2444" y="1586"/>
                <a:ext cx="13" cy="10"/>
              </a:xfrm>
              <a:custGeom>
                <a:avLst/>
                <a:gdLst>
                  <a:gd name="txL" fmla="*/ 0 w 55"/>
                  <a:gd name="txT" fmla="*/ 0 h 33"/>
                  <a:gd name="txR" fmla="*/ 55 w 55"/>
                  <a:gd name="txB" fmla="*/ 33 h 3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55" h="33">
                    <a:moveTo>
                      <a:pt x="55" y="33"/>
                    </a:moveTo>
                    <a:lnTo>
                      <a:pt x="26" y="22"/>
                    </a:lnTo>
                    <a:lnTo>
                      <a:pt x="7" y="8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4141" name="Group 138"/>
            <p:cNvGrpSpPr/>
            <p:nvPr/>
          </p:nvGrpSpPr>
          <p:grpSpPr>
            <a:xfrm>
              <a:off x="2304" y="1440"/>
              <a:ext cx="672" cy="576"/>
              <a:chOff x="2304" y="1440"/>
              <a:chExt cx="672" cy="576"/>
            </a:xfrm>
          </p:grpSpPr>
          <p:sp>
            <p:nvSpPr>
              <p:cNvPr id="4142" name="Freeform 139"/>
              <p:cNvSpPr/>
              <p:nvPr/>
            </p:nvSpPr>
            <p:spPr>
              <a:xfrm rot="-487818">
                <a:off x="2304" y="1440"/>
                <a:ext cx="575" cy="536"/>
              </a:xfrm>
              <a:custGeom>
                <a:avLst/>
                <a:gdLst>
                  <a:gd name="txL" fmla="*/ 0 w 648"/>
                  <a:gd name="txT" fmla="*/ 0 h 631"/>
                  <a:gd name="txR" fmla="*/ 648 w 648"/>
                  <a:gd name="txB" fmla="*/ 631 h 631"/>
                </a:gdLst>
                <a:ahLst/>
                <a:cxnLst>
                  <a:cxn ang="0">
                    <a:pos x="113" y="120"/>
                  </a:cxn>
                  <a:cxn ang="0">
                    <a:pos x="92" y="113"/>
                  </a:cxn>
                  <a:cxn ang="0">
                    <a:pos x="72" y="104"/>
                  </a:cxn>
                  <a:cxn ang="0">
                    <a:pos x="49" y="87"/>
                  </a:cxn>
                  <a:cxn ang="0">
                    <a:pos x="28" y="87"/>
                  </a:cxn>
                  <a:cxn ang="0">
                    <a:pos x="36" y="104"/>
                  </a:cxn>
                  <a:cxn ang="0">
                    <a:pos x="52" y="128"/>
                  </a:cxn>
                  <a:cxn ang="0">
                    <a:pos x="77" y="145"/>
                  </a:cxn>
                  <a:cxn ang="0">
                    <a:pos x="115" y="169"/>
                  </a:cxn>
                  <a:cxn ang="0">
                    <a:pos x="144" y="178"/>
                  </a:cxn>
                  <a:cxn ang="0">
                    <a:pos x="159" y="185"/>
                  </a:cxn>
                  <a:cxn ang="0">
                    <a:pos x="178" y="192"/>
                  </a:cxn>
                  <a:cxn ang="0">
                    <a:pos x="193" y="199"/>
                  </a:cxn>
                  <a:cxn ang="0">
                    <a:pos x="210" y="213"/>
                  </a:cxn>
                  <a:cxn ang="0">
                    <a:pos x="223" y="225"/>
                  </a:cxn>
                  <a:cxn ang="0">
                    <a:pos x="240" y="234"/>
                  </a:cxn>
                  <a:cxn ang="0">
                    <a:pos x="247" y="230"/>
                  </a:cxn>
                  <a:cxn ang="0">
                    <a:pos x="256" y="213"/>
                  </a:cxn>
                  <a:cxn ang="0">
                    <a:pos x="277" y="195"/>
                  </a:cxn>
                  <a:cxn ang="0">
                    <a:pos x="298" y="176"/>
                  </a:cxn>
                  <a:cxn ang="0">
                    <a:pos x="308" y="165"/>
                  </a:cxn>
                  <a:cxn ang="0">
                    <a:pos x="297" y="154"/>
                  </a:cxn>
                  <a:cxn ang="0">
                    <a:pos x="281" y="146"/>
                  </a:cxn>
                  <a:cxn ang="0">
                    <a:pos x="272" y="139"/>
                  </a:cxn>
                  <a:cxn ang="0">
                    <a:pos x="255" y="99"/>
                  </a:cxn>
                  <a:cxn ang="0">
                    <a:pos x="240" y="67"/>
                  </a:cxn>
                  <a:cxn ang="0">
                    <a:pos x="227" y="50"/>
                  </a:cxn>
                  <a:cxn ang="0">
                    <a:pos x="220" y="33"/>
                  </a:cxn>
                  <a:cxn ang="0">
                    <a:pos x="209" y="25"/>
                  </a:cxn>
                  <a:cxn ang="0">
                    <a:pos x="190" y="17"/>
                  </a:cxn>
                  <a:cxn ang="0">
                    <a:pos x="171" y="10"/>
                  </a:cxn>
                  <a:cxn ang="0">
                    <a:pos x="146" y="7"/>
                  </a:cxn>
                  <a:cxn ang="0">
                    <a:pos x="121" y="3"/>
                  </a:cxn>
                  <a:cxn ang="0">
                    <a:pos x="102" y="3"/>
                  </a:cxn>
                  <a:cxn ang="0">
                    <a:pos x="80" y="4"/>
                  </a:cxn>
                  <a:cxn ang="0">
                    <a:pos x="66" y="7"/>
                  </a:cxn>
                  <a:cxn ang="0">
                    <a:pos x="38" y="14"/>
                  </a:cxn>
                  <a:cxn ang="0">
                    <a:pos x="16" y="29"/>
                  </a:cxn>
                  <a:cxn ang="0">
                    <a:pos x="3" y="41"/>
                  </a:cxn>
                  <a:cxn ang="0">
                    <a:pos x="4" y="49"/>
                  </a:cxn>
                  <a:cxn ang="0">
                    <a:pos x="22" y="50"/>
                  </a:cxn>
                  <a:cxn ang="0">
                    <a:pos x="36" y="43"/>
                  </a:cxn>
                  <a:cxn ang="0">
                    <a:pos x="61" y="39"/>
                  </a:cxn>
                  <a:cxn ang="0">
                    <a:pos x="88" y="36"/>
                  </a:cxn>
                  <a:cxn ang="0">
                    <a:pos x="101" y="40"/>
                  </a:cxn>
                  <a:cxn ang="0">
                    <a:pos x="117" y="49"/>
                  </a:cxn>
                  <a:cxn ang="0">
                    <a:pos x="130" y="57"/>
                  </a:cxn>
                  <a:cxn ang="0">
                    <a:pos x="138" y="70"/>
                  </a:cxn>
                  <a:cxn ang="0">
                    <a:pos x="144" y="84"/>
                  </a:cxn>
                  <a:cxn ang="0">
                    <a:pos x="143" y="98"/>
                  </a:cxn>
                  <a:cxn ang="0">
                    <a:pos x="124" y="116"/>
                  </a:cxn>
                </a:cxnLst>
                <a:rect l="txL" t="txT" r="txR" b="txB"/>
                <a:pathLst>
                  <a:path w="648" h="631">
                    <a:moveTo>
                      <a:pt x="255" y="310"/>
                    </a:moveTo>
                    <a:lnTo>
                      <a:pt x="231" y="317"/>
                    </a:lnTo>
                    <a:lnTo>
                      <a:pt x="214" y="314"/>
                    </a:lnTo>
                    <a:lnTo>
                      <a:pt x="189" y="301"/>
                    </a:lnTo>
                    <a:lnTo>
                      <a:pt x="162" y="296"/>
                    </a:lnTo>
                    <a:lnTo>
                      <a:pt x="148" y="277"/>
                    </a:lnTo>
                    <a:lnTo>
                      <a:pt x="125" y="247"/>
                    </a:lnTo>
                    <a:lnTo>
                      <a:pt x="100" y="233"/>
                    </a:lnTo>
                    <a:lnTo>
                      <a:pt x="76" y="228"/>
                    </a:lnTo>
                    <a:lnTo>
                      <a:pt x="59" y="233"/>
                    </a:lnTo>
                    <a:lnTo>
                      <a:pt x="66" y="251"/>
                    </a:lnTo>
                    <a:lnTo>
                      <a:pt x="76" y="275"/>
                    </a:lnTo>
                    <a:lnTo>
                      <a:pt x="94" y="312"/>
                    </a:lnTo>
                    <a:lnTo>
                      <a:pt x="106" y="342"/>
                    </a:lnTo>
                    <a:lnTo>
                      <a:pt x="136" y="366"/>
                    </a:lnTo>
                    <a:lnTo>
                      <a:pt x="159" y="387"/>
                    </a:lnTo>
                    <a:lnTo>
                      <a:pt x="177" y="403"/>
                    </a:lnTo>
                    <a:lnTo>
                      <a:pt x="236" y="448"/>
                    </a:lnTo>
                    <a:lnTo>
                      <a:pt x="265" y="460"/>
                    </a:lnTo>
                    <a:lnTo>
                      <a:pt x="295" y="475"/>
                    </a:lnTo>
                    <a:lnTo>
                      <a:pt x="311" y="481"/>
                    </a:lnTo>
                    <a:lnTo>
                      <a:pt x="327" y="493"/>
                    </a:lnTo>
                    <a:lnTo>
                      <a:pt x="349" y="503"/>
                    </a:lnTo>
                    <a:lnTo>
                      <a:pt x="365" y="511"/>
                    </a:lnTo>
                    <a:lnTo>
                      <a:pt x="382" y="519"/>
                    </a:lnTo>
                    <a:lnTo>
                      <a:pt x="393" y="530"/>
                    </a:lnTo>
                    <a:lnTo>
                      <a:pt x="412" y="543"/>
                    </a:lnTo>
                    <a:lnTo>
                      <a:pt x="431" y="566"/>
                    </a:lnTo>
                    <a:lnTo>
                      <a:pt x="445" y="583"/>
                    </a:lnTo>
                    <a:lnTo>
                      <a:pt x="457" y="599"/>
                    </a:lnTo>
                    <a:lnTo>
                      <a:pt x="472" y="612"/>
                    </a:lnTo>
                    <a:lnTo>
                      <a:pt x="490" y="624"/>
                    </a:lnTo>
                    <a:lnTo>
                      <a:pt x="500" y="631"/>
                    </a:lnTo>
                    <a:lnTo>
                      <a:pt x="505" y="614"/>
                    </a:lnTo>
                    <a:lnTo>
                      <a:pt x="510" y="597"/>
                    </a:lnTo>
                    <a:lnTo>
                      <a:pt x="523" y="568"/>
                    </a:lnTo>
                    <a:lnTo>
                      <a:pt x="553" y="539"/>
                    </a:lnTo>
                    <a:lnTo>
                      <a:pt x="568" y="522"/>
                    </a:lnTo>
                    <a:lnTo>
                      <a:pt x="596" y="489"/>
                    </a:lnTo>
                    <a:lnTo>
                      <a:pt x="611" y="469"/>
                    </a:lnTo>
                    <a:lnTo>
                      <a:pt x="626" y="451"/>
                    </a:lnTo>
                    <a:lnTo>
                      <a:pt x="631" y="437"/>
                    </a:lnTo>
                    <a:lnTo>
                      <a:pt x="648" y="435"/>
                    </a:lnTo>
                    <a:lnTo>
                      <a:pt x="610" y="409"/>
                    </a:lnTo>
                    <a:lnTo>
                      <a:pt x="597" y="398"/>
                    </a:lnTo>
                    <a:lnTo>
                      <a:pt x="576" y="388"/>
                    </a:lnTo>
                    <a:lnTo>
                      <a:pt x="565" y="379"/>
                    </a:lnTo>
                    <a:lnTo>
                      <a:pt x="557" y="370"/>
                    </a:lnTo>
                    <a:lnTo>
                      <a:pt x="549" y="343"/>
                    </a:lnTo>
                    <a:lnTo>
                      <a:pt x="521" y="260"/>
                    </a:lnTo>
                    <a:lnTo>
                      <a:pt x="507" y="216"/>
                    </a:lnTo>
                    <a:lnTo>
                      <a:pt x="491" y="178"/>
                    </a:lnTo>
                    <a:lnTo>
                      <a:pt x="478" y="158"/>
                    </a:lnTo>
                    <a:lnTo>
                      <a:pt x="466" y="134"/>
                    </a:lnTo>
                    <a:lnTo>
                      <a:pt x="458" y="112"/>
                    </a:lnTo>
                    <a:lnTo>
                      <a:pt x="450" y="88"/>
                    </a:lnTo>
                    <a:lnTo>
                      <a:pt x="442" y="74"/>
                    </a:lnTo>
                    <a:lnTo>
                      <a:pt x="428" y="66"/>
                    </a:lnTo>
                    <a:lnTo>
                      <a:pt x="404" y="58"/>
                    </a:lnTo>
                    <a:lnTo>
                      <a:pt x="390" y="46"/>
                    </a:lnTo>
                    <a:lnTo>
                      <a:pt x="374" y="32"/>
                    </a:lnTo>
                    <a:lnTo>
                      <a:pt x="350" y="28"/>
                    </a:lnTo>
                    <a:lnTo>
                      <a:pt x="320" y="28"/>
                    </a:lnTo>
                    <a:lnTo>
                      <a:pt x="298" y="20"/>
                    </a:lnTo>
                    <a:lnTo>
                      <a:pt x="266" y="14"/>
                    </a:lnTo>
                    <a:lnTo>
                      <a:pt x="247" y="6"/>
                    </a:lnTo>
                    <a:lnTo>
                      <a:pt x="234" y="0"/>
                    </a:lnTo>
                    <a:lnTo>
                      <a:pt x="208" y="5"/>
                    </a:lnTo>
                    <a:lnTo>
                      <a:pt x="184" y="9"/>
                    </a:lnTo>
                    <a:lnTo>
                      <a:pt x="163" y="12"/>
                    </a:lnTo>
                    <a:lnTo>
                      <a:pt x="150" y="14"/>
                    </a:lnTo>
                    <a:lnTo>
                      <a:pt x="133" y="20"/>
                    </a:lnTo>
                    <a:lnTo>
                      <a:pt x="117" y="26"/>
                    </a:lnTo>
                    <a:lnTo>
                      <a:pt x="78" y="38"/>
                    </a:lnTo>
                    <a:lnTo>
                      <a:pt x="55" y="57"/>
                    </a:lnTo>
                    <a:lnTo>
                      <a:pt x="33" y="77"/>
                    </a:lnTo>
                    <a:lnTo>
                      <a:pt x="16" y="93"/>
                    </a:lnTo>
                    <a:lnTo>
                      <a:pt x="3" y="108"/>
                    </a:lnTo>
                    <a:lnTo>
                      <a:pt x="0" y="120"/>
                    </a:lnTo>
                    <a:lnTo>
                      <a:pt x="7" y="131"/>
                    </a:lnTo>
                    <a:lnTo>
                      <a:pt x="28" y="137"/>
                    </a:lnTo>
                    <a:lnTo>
                      <a:pt x="46" y="134"/>
                    </a:lnTo>
                    <a:lnTo>
                      <a:pt x="60" y="128"/>
                    </a:lnTo>
                    <a:lnTo>
                      <a:pt x="76" y="117"/>
                    </a:lnTo>
                    <a:lnTo>
                      <a:pt x="91" y="104"/>
                    </a:lnTo>
                    <a:lnTo>
                      <a:pt x="126" y="102"/>
                    </a:lnTo>
                    <a:lnTo>
                      <a:pt x="160" y="101"/>
                    </a:lnTo>
                    <a:lnTo>
                      <a:pt x="180" y="96"/>
                    </a:lnTo>
                    <a:lnTo>
                      <a:pt x="195" y="95"/>
                    </a:lnTo>
                    <a:lnTo>
                      <a:pt x="207" y="107"/>
                    </a:lnTo>
                    <a:lnTo>
                      <a:pt x="222" y="117"/>
                    </a:lnTo>
                    <a:lnTo>
                      <a:pt x="240" y="131"/>
                    </a:lnTo>
                    <a:lnTo>
                      <a:pt x="255" y="138"/>
                    </a:lnTo>
                    <a:lnTo>
                      <a:pt x="267" y="153"/>
                    </a:lnTo>
                    <a:lnTo>
                      <a:pt x="273" y="165"/>
                    </a:lnTo>
                    <a:lnTo>
                      <a:pt x="283" y="186"/>
                    </a:lnTo>
                    <a:lnTo>
                      <a:pt x="288" y="207"/>
                    </a:lnTo>
                    <a:lnTo>
                      <a:pt x="294" y="224"/>
                    </a:lnTo>
                    <a:lnTo>
                      <a:pt x="293" y="238"/>
                    </a:lnTo>
                    <a:lnTo>
                      <a:pt x="293" y="259"/>
                    </a:lnTo>
                    <a:lnTo>
                      <a:pt x="287" y="286"/>
                    </a:lnTo>
                    <a:lnTo>
                      <a:pt x="255" y="310"/>
                    </a:lnTo>
                    <a:close/>
                  </a:path>
                </a:pathLst>
              </a:custGeom>
              <a:solidFill>
                <a:srgbClr val="FFBFBF"/>
              </a:solidFill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143" name="Freeform 140"/>
              <p:cNvSpPr/>
              <p:nvPr/>
            </p:nvSpPr>
            <p:spPr>
              <a:xfrm>
                <a:off x="2474" y="1453"/>
                <a:ext cx="103" cy="46"/>
              </a:xfrm>
              <a:custGeom>
                <a:avLst/>
                <a:gdLst>
                  <a:gd name="txL" fmla="*/ 0 w 138"/>
                  <a:gd name="txT" fmla="*/ 0 h 66"/>
                  <a:gd name="txR" fmla="*/ 138 w 138"/>
                  <a:gd name="txB" fmla="*/ 66 h 66"/>
                </a:gdLst>
                <a:ahLst/>
                <a:cxnLst>
                  <a:cxn ang="0">
                    <a:pos x="0" y="0"/>
                  </a:cxn>
                  <a:cxn ang="0">
                    <a:pos x="12" y="3"/>
                  </a:cxn>
                  <a:cxn ang="0">
                    <a:pos x="24" y="7"/>
                  </a:cxn>
                </a:cxnLst>
                <a:rect l="txL" t="txT" r="txR" b="txB"/>
                <a:pathLst>
                  <a:path w="138" h="66">
                    <a:moveTo>
                      <a:pt x="0" y="0"/>
                    </a:moveTo>
                    <a:lnTo>
                      <a:pt x="66" y="27"/>
                    </a:lnTo>
                    <a:lnTo>
                      <a:pt x="138" y="66"/>
                    </a:lnTo>
                  </a:path>
                </a:pathLst>
              </a:custGeom>
              <a:noFill/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144" name="Freeform 141"/>
              <p:cNvSpPr/>
              <p:nvPr/>
            </p:nvSpPr>
            <p:spPr>
              <a:xfrm rot="-1242821">
                <a:off x="2365" y="1664"/>
                <a:ext cx="15" cy="48"/>
              </a:xfrm>
              <a:custGeom>
                <a:avLst/>
                <a:gdLst>
                  <a:gd name="txL" fmla="*/ 0 w 70"/>
                  <a:gd name="txT" fmla="*/ 0 h 169"/>
                  <a:gd name="txR" fmla="*/ 70 w 70"/>
                  <a:gd name="txB" fmla="*/ 169 h 169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0" h="169">
                    <a:moveTo>
                      <a:pt x="23" y="0"/>
                    </a:moveTo>
                    <a:lnTo>
                      <a:pt x="53" y="52"/>
                    </a:lnTo>
                    <a:lnTo>
                      <a:pt x="69" y="83"/>
                    </a:lnTo>
                    <a:lnTo>
                      <a:pt x="70" y="113"/>
                    </a:lnTo>
                    <a:lnTo>
                      <a:pt x="58" y="140"/>
                    </a:lnTo>
                    <a:lnTo>
                      <a:pt x="27" y="158"/>
                    </a:lnTo>
                    <a:lnTo>
                      <a:pt x="0" y="169"/>
                    </a:lnTo>
                  </a:path>
                </a:pathLst>
              </a:custGeom>
              <a:noFill/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145" name="Freeform 142"/>
              <p:cNvSpPr/>
              <p:nvPr/>
            </p:nvSpPr>
            <p:spPr>
              <a:xfrm rot="-832342">
                <a:off x="2439" y="1511"/>
                <a:ext cx="12" cy="29"/>
              </a:xfrm>
              <a:custGeom>
                <a:avLst/>
                <a:gdLst>
                  <a:gd name="txL" fmla="*/ 0 w 50"/>
                  <a:gd name="txT" fmla="*/ 0 h 93"/>
                  <a:gd name="txR" fmla="*/ 50 w 50"/>
                  <a:gd name="txB" fmla="*/ 93 h 9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50" h="93">
                    <a:moveTo>
                      <a:pt x="0" y="0"/>
                    </a:moveTo>
                    <a:lnTo>
                      <a:pt x="0" y="32"/>
                    </a:lnTo>
                    <a:lnTo>
                      <a:pt x="6" y="57"/>
                    </a:lnTo>
                    <a:lnTo>
                      <a:pt x="25" y="82"/>
                    </a:lnTo>
                    <a:lnTo>
                      <a:pt x="50" y="93"/>
                    </a:lnTo>
                  </a:path>
                </a:pathLst>
              </a:custGeom>
              <a:noFill/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146" name="Freeform 143"/>
              <p:cNvSpPr/>
              <p:nvPr/>
            </p:nvSpPr>
            <p:spPr>
              <a:xfrm rot="-1712274">
                <a:off x="2348" y="1539"/>
                <a:ext cx="9" cy="22"/>
              </a:xfrm>
              <a:custGeom>
                <a:avLst/>
                <a:gdLst>
                  <a:gd name="txL" fmla="*/ 0 w 19"/>
                  <a:gd name="txT" fmla="*/ 0 h 43"/>
                  <a:gd name="txR" fmla="*/ 19 w 19"/>
                  <a:gd name="txB" fmla="*/ 43 h 43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9" h="43">
                    <a:moveTo>
                      <a:pt x="0" y="0"/>
                    </a:moveTo>
                    <a:lnTo>
                      <a:pt x="0" y="14"/>
                    </a:lnTo>
                    <a:lnTo>
                      <a:pt x="4" y="28"/>
                    </a:lnTo>
                    <a:lnTo>
                      <a:pt x="19" y="43"/>
                    </a:lnTo>
                  </a:path>
                </a:pathLst>
              </a:custGeom>
              <a:noFill/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grpSp>
            <p:nvGrpSpPr>
              <p:cNvPr id="4147" name="Group 144"/>
              <p:cNvGrpSpPr/>
              <p:nvPr/>
            </p:nvGrpSpPr>
            <p:grpSpPr>
              <a:xfrm rot="-9224892">
                <a:off x="2734" y="1746"/>
                <a:ext cx="242" cy="270"/>
                <a:chOff x="2457" y="2549"/>
                <a:chExt cx="557" cy="547"/>
              </a:xfrm>
            </p:grpSpPr>
            <p:sp>
              <p:nvSpPr>
                <p:cNvPr id="4150" name="Freeform 145"/>
                <p:cNvSpPr/>
                <p:nvPr/>
              </p:nvSpPr>
              <p:spPr>
                <a:xfrm>
                  <a:off x="2457" y="2549"/>
                  <a:ext cx="557" cy="547"/>
                </a:xfrm>
                <a:custGeom>
                  <a:avLst/>
                  <a:gdLst>
                    <a:gd name="txL" fmla="*/ 0 w 1112"/>
                    <a:gd name="txT" fmla="*/ 0 h 1094"/>
                    <a:gd name="txR" fmla="*/ 1112 w 1112"/>
                    <a:gd name="txB" fmla="*/ 1094 h 1094"/>
                  </a:gdLst>
                  <a:ahLst/>
                  <a:cxnLst>
                    <a:cxn ang="0">
                      <a:pos x="18" y="2"/>
                    </a:cxn>
                    <a:cxn ang="0">
                      <a:pos x="17" y="4"/>
                    </a:cxn>
                    <a:cxn ang="0">
                      <a:pos x="16" y="5"/>
                    </a:cxn>
                    <a:cxn ang="0">
                      <a:pos x="16" y="7"/>
                    </a:cxn>
                    <a:cxn ang="0">
                      <a:pos x="15" y="9"/>
                    </a:cxn>
                    <a:cxn ang="0">
                      <a:pos x="15" y="11"/>
                    </a:cxn>
                    <a:cxn ang="0">
                      <a:pos x="15" y="12"/>
                    </a:cxn>
                    <a:cxn ang="0">
                      <a:pos x="15" y="14"/>
                    </a:cxn>
                    <a:cxn ang="0">
                      <a:pos x="15" y="15"/>
                    </a:cxn>
                    <a:cxn ang="0">
                      <a:pos x="15" y="17"/>
                    </a:cxn>
                    <a:cxn ang="0">
                      <a:pos x="4" y="17"/>
                    </a:cxn>
                    <a:cxn ang="0">
                      <a:pos x="3" y="7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7" y="1"/>
                    </a:cxn>
                    <a:cxn ang="0">
                      <a:pos x="12" y="1"/>
                    </a:cxn>
                    <a:cxn ang="0">
                      <a:pos x="16" y="1"/>
                    </a:cxn>
                    <a:cxn ang="0">
                      <a:pos x="18" y="2"/>
                    </a:cxn>
                  </a:cxnLst>
                  <a:rect l="txL" t="txT" r="txR" b="txB"/>
                  <a:pathLst>
                    <a:path w="1112" h="1094">
                      <a:moveTo>
                        <a:pt x="1112" y="140"/>
                      </a:moveTo>
                      <a:lnTo>
                        <a:pt x="1056" y="271"/>
                      </a:lnTo>
                      <a:lnTo>
                        <a:pt x="1017" y="373"/>
                      </a:lnTo>
                      <a:lnTo>
                        <a:pt x="971" y="476"/>
                      </a:lnTo>
                      <a:lnTo>
                        <a:pt x="943" y="588"/>
                      </a:lnTo>
                      <a:lnTo>
                        <a:pt x="924" y="702"/>
                      </a:lnTo>
                      <a:lnTo>
                        <a:pt x="905" y="814"/>
                      </a:lnTo>
                      <a:lnTo>
                        <a:pt x="905" y="916"/>
                      </a:lnTo>
                      <a:lnTo>
                        <a:pt x="905" y="1001"/>
                      </a:lnTo>
                      <a:lnTo>
                        <a:pt x="905" y="1038"/>
                      </a:lnTo>
                      <a:lnTo>
                        <a:pt x="242" y="1094"/>
                      </a:lnTo>
                      <a:lnTo>
                        <a:pt x="130" y="448"/>
                      </a:lnTo>
                      <a:lnTo>
                        <a:pt x="28" y="65"/>
                      </a:lnTo>
                      <a:lnTo>
                        <a:pt x="0" y="0"/>
                      </a:lnTo>
                      <a:lnTo>
                        <a:pt x="420" y="75"/>
                      </a:lnTo>
                      <a:lnTo>
                        <a:pt x="765" y="103"/>
                      </a:lnTo>
                      <a:lnTo>
                        <a:pt x="989" y="103"/>
                      </a:lnTo>
                      <a:lnTo>
                        <a:pt x="1112" y="140"/>
                      </a:lnTo>
                      <a:close/>
                    </a:path>
                  </a:pathLst>
                </a:custGeom>
                <a:solidFill>
                  <a:srgbClr val="5F7FFF"/>
                </a:solidFill>
                <a:ln w="317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vi-VN" altLang="x-none" sz="1350" dirty="0"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151" name="Oval 146"/>
                <p:cNvSpPr/>
                <p:nvPr/>
              </p:nvSpPr>
              <p:spPr>
                <a:xfrm>
                  <a:off x="2793" y="2961"/>
                  <a:ext cx="61" cy="70"/>
                </a:xfrm>
                <a:prstGeom prst="ellipse">
                  <a:avLst/>
                </a:prstGeom>
                <a:solidFill>
                  <a:srgbClr val="FFFFFF"/>
                </a:solidFill>
                <a:ln w="31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vi-VN" altLang="x-none" sz="1350" dirty="0"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</p:grpSp>
          <p:sp>
            <p:nvSpPr>
              <p:cNvPr id="4148" name="Freeform 147"/>
              <p:cNvSpPr/>
              <p:nvPr/>
            </p:nvSpPr>
            <p:spPr>
              <a:xfrm rot="-5887819">
                <a:off x="2437" y="1715"/>
                <a:ext cx="13" cy="9"/>
              </a:xfrm>
              <a:custGeom>
                <a:avLst/>
                <a:gdLst>
                  <a:gd name="txL" fmla="*/ 0 w 55"/>
                  <a:gd name="txT" fmla="*/ 0 h 33"/>
                  <a:gd name="txR" fmla="*/ 55 w 55"/>
                  <a:gd name="txB" fmla="*/ 33 h 3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55" h="33">
                    <a:moveTo>
                      <a:pt x="55" y="33"/>
                    </a:moveTo>
                    <a:lnTo>
                      <a:pt x="26" y="22"/>
                    </a:lnTo>
                    <a:lnTo>
                      <a:pt x="7" y="8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149" name="Freeform 148"/>
              <p:cNvSpPr/>
              <p:nvPr/>
            </p:nvSpPr>
            <p:spPr>
              <a:xfrm rot="-487818">
                <a:off x="2554" y="1461"/>
                <a:ext cx="47" cy="29"/>
              </a:xfrm>
              <a:custGeom>
                <a:avLst/>
                <a:gdLst>
                  <a:gd name="txL" fmla="*/ 0 w 53"/>
                  <a:gd name="txT" fmla="*/ 0 h 34"/>
                  <a:gd name="txR" fmla="*/ 53 w 53"/>
                  <a:gd name="txB" fmla="*/ 34 h 34"/>
                </a:gdLst>
                <a:ahLst/>
                <a:cxnLst>
                  <a:cxn ang="0">
                    <a:pos x="0" y="0"/>
                  </a:cxn>
                  <a:cxn ang="0">
                    <a:pos x="9" y="3"/>
                  </a:cxn>
                  <a:cxn ang="0">
                    <a:pos x="26" y="13"/>
                  </a:cxn>
                </a:cxnLst>
                <a:rect l="txL" t="txT" r="txR" b="txB"/>
                <a:pathLst>
                  <a:path w="53" h="34">
                    <a:moveTo>
                      <a:pt x="0" y="0"/>
                    </a:moveTo>
                    <a:lnTo>
                      <a:pt x="17" y="8"/>
                    </a:lnTo>
                    <a:lnTo>
                      <a:pt x="53" y="34"/>
                    </a:lnTo>
                  </a:path>
                </a:pathLst>
              </a:custGeom>
              <a:noFill/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sz="135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sp>
        <p:nvSpPr>
          <p:cNvPr id="4139" name="TextBox 120"/>
          <p:cNvSpPr txBox="1"/>
          <p:nvPr/>
        </p:nvSpPr>
        <p:spPr>
          <a:xfrm>
            <a:off x="575072" y="529249"/>
            <a:ext cx="502920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2100" dirty="0">
                <a:latin typeface="Arial" panose="020B0604020202020204" pitchFamily="34" charset="0"/>
                <a:ea typeface="Arial" panose="020B0604020202020204" pitchFamily="34" charset="0"/>
              </a:rPr>
              <a:t>Hãy quan sát thí nghiệm ảo sau:</a:t>
            </a:r>
            <a:endParaRPr lang="vi-VN" altLang="x-none" sz="21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82B4C7-6C8C-4FAB-8607-F63E68F41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8811" y="3030454"/>
            <a:ext cx="585267" cy="371888"/>
          </a:xfrm>
          <a:prstGeom prst="rect">
            <a:avLst/>
          </a:prstGeom>
        </p:spPr>
      </p:pic>
      <p:sp>
        <p:nvSpPr>
          <p:cNvPr id="63" name="Text Box 222">
            <a:extLst>
              <a:ext uri="{FF2B5EF4-FFF2-40B4-BE49-F238E27FC236}">
                <a16:creationId xmlns:a16="http://schemas.microsoft.com/office/drawing/2014/main" id="{526E6BC6-F092-42A5-AEA6-8ADF8CC37C8D}"/>
              </a:ext>
            </a:extLst>
          </p:cNvPr>
          <p:cNvSpPr txBox="1"/>
          <p:nvPr/>
        </p:nvSpPr>
        <p:spPr>
          <a:xfrm>
            <a:off x="2775347" y="2254228"/>
            <a:ext cx="628650" cy="30008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sz="1350" dirty="0">
                <a:solidFill>
                  <a:srgbClr val="660066"/>
                </a:solidFill>
                <a:latin typeface="VNI-Times" pitchFamily="2" charset="0"/>
                <a:ea typeface="Arial" panose="020B0604020202020204" pitchFamily="34" charset="0"/>
              </a:rPr>
              <a:t>Nam</a:t>
            </a:r>
          </a:p>
        </p:txBody>
      </p:sp>
      <p:sp>
        <p:nvSpPr>
          <p:cNvPr id="64" name="Line 220">
            <a:extLst>
              <a:ext uri="{FF2B5EF4-FFF2-40B4-BE49-F238E27FC236}">
                <a16:creationId xmlns:a16="http://schemas.microsoft.com/office/drawing/2014/main" id="{004AF068-14B5-4B95-9B41-B9633819826C}"/>
              </a:ext>
            </a:extLst>
          </p:cNvPr>
          <p:cNvSpPr/>
          <p:nvPr/>
        </p:nvSpPr>
        <p:spPr>
          <a:xfrm>
            <a:off x="3274219" y="2405063"/>
            <a:ext cx="1135736" cy="681037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6C5CBA9-9FB5-4B90-8010-1B426CC3F790}"/>
              </a:ext>
            </a:extLst>
          </p:cNvPr>
          <p:cNvSpPr txBox="1"/>
          <p:nvPr/>
        </p:nvSpPr>
        <p:spPr>
          <a:xfrm>
            <a:off x="376432" y="177899"/>
            <a:ext cx="639360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2.Nhận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biết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từ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trường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của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ống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dây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mang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dòng</a:t>
            </a:r>
            <a:r>
              <a:rPr lang="en-US" sz="2100" dirty="0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rgbClr val="15971B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điện</a:t>
            </a:r>
            <a:endParaRPr sz="2100" dirty="0">
              <a:solidFill>
                <a:srgbClr val="15971B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6" name="Text Box 222">
            <a:extLst>
              <a:ext uri="{FF2B5EF4-FFF2-40B4-BE49-F238E27FC236}">
                <a16:creationId xmlns:a16="http://schemas.microsoft.com/office/drawing/2014/main" id="{328844FD-9B40-4065-A3A7-92B84B8F344D}"/>
              </a:ext>
            </a:extLst>
          </p:cNvPr>
          <p:cNvSpPr txBox="1"/>
          <p:nvPr/>
        </p:nvSpPr>
        <p:spPr>
          <a:xfrm>
            <a:off x="2521051" y="1580118"/>
            <a:ext cx="364959" cy="30008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350" dirty="0">
                <a:solidFill>
                  <a:srgbClr val="660066"/>
                </a:solidFill>
                <a:latin typeface="VNI-Times" pitchFamily="2" charset="0"/>
                <a:ea typeface="Arial" panose="020B0604020202020204" pitchFamily="34" charset="0"/>
              </a:rPr>
              <a:t>A</a:t>
            </a:r>
            <a:endParaRPr sz="1350" dirty="0">
              <a:solidFill>
                <a:srgbClr val="660066"/>
              </a:solidFill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68" name="Text Box 222">
            <a:extLst>
              <a:ext uri="{FF2B5EF4-FFF2-40B4-BE49-F238E27FC236}">
                <a16:creationId xmlns:a16="http://schemas.microsoft.com/office/drawing/2014/main" id="{AB7C7674-11D6-42B8-999C-10B08DB29B79}"/>
              </a:ext>
            </a:extLst>
          </p:cNvPr>
          <p:cNvSpPr txBox="1"/>
          <p:nvPr/>
        </p:nvSpPr>
        <p:spPr>
          <a:xfrm>
            <a:off x="4736870" y="2866276"/>
            <a:ext cx="364959" cy="30008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350" dirty="0">
                <a:solidFill>
                  <a:srgbClr val="660066"/>
                </a:solidFill>
                <a:latin typeface="VNI-Times" pitchFamily="2" charset="0"/>
                <a:ea typeface="Arial" panose="020B0604020202020204" pitchFamily="34" charset="0"/>
              </a:rPr>
              <a:t>B</a:t>
            </a:r>
            <a:endParaRPr sz="1350" dirty="0">
              <a:solidFill>
                <a:srgbClr val="660066"/>
              </a:solidFill>
              <a:latin typeface="VNI-Times" pitchFamily="2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2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7" grpId="0"/>
      <p:bldP spid="66" grpId="0"/>
      <p:bldP spid="6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949</TotalTime>
  <Words>1443</Words>
  <Application>Microsoft Office PowerPoint</Application>
  <PresentationFormat>On-screen Show (16:9)</PresentationFormat>
  <Paragraphs>159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Times New Roman</vt:lpstr>
      <vt:lpstr>Century Gothic</vt:lpstr>
      <vt:lpstr>Garamond</vt:lpstr>
      <vt:lpstr>.VnArabiaH</vt:lpstr>
      <vt:lpstr>VNI-Times</vt:lpstr>
      <vt:lpstr>Savon</vt:lpstr>
      <vt:lpstr>BÀI 19: TỪ TRƯỜNG</vt:lpstr>
      <vt:lpstr>PowerPoint Presentation</vt:lpstr>
      <vt:lpstr>Mục tiêu: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Thú ăn sâu bo nhóm 3</dc:title>
  <dc:creator>Administrator</dc:creator>
  <cp:lastModifiedBy>Ha Chi</cp:lastModifiedBy>
  <cp:revision>103</cp:revision>
  <dcterms:modified xsi:type="dcterms:W3CDTF">2025-05-11T08:35:11Z</dcterms:modified>
</cp:coreProperties>
</file>