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1E68-F974-6E17-8D00-E93B588F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000B5-E6B2-C352-1E05-DB4EB76E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2994-7743-4971-8F1C-443823C04F6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C9EC3-AD89-D9B9-A924-A74001EB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6C733-CD65-EA3B-2E04-49B84F5E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0A32-771F-44BB-8482-4CE9F2F61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148B9-E38D-D037-575A-C28D9077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F5F2-7CCD-97C2-7461-4909BE4F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CE7C-69A9-03C9-F322-40CEBC899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2994-7743-4971-8F1C-443823C04F6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B730-B234-B7D0-125C-23073108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63B4-1953-1356-18A3-6CCCFB225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0A32-771F-44BB-8482-4CE9F2F61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C5E84-2DA9-AE4C-6F7B-6CCD5847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72638-1583-7F49-1354-36309FA03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9F018-D8DE-406D-21F9-2021AF8F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06A48-1477-9657-6924-43E930592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7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A2CB8-9BE5-CA90-E52A-1FBFCF9A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018D4-45CF-1399-CBC6-98044023B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DFFC4-7253-1B4E-C454-076B64B9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9D964-8931-5C92-0CD0-8ED262DC7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44799C-6CEB-182B-40AA-9C528DD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04904-6DF2-F1C7-84AE-6ECAD22EE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FE4E31-439F-D3E0-7F50-9FF82AA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BD38C-FE56-118E-E7E3-759072D46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9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23689C-B790-E66F-F460-B10E09DC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86C51-42A6-DC97-1334-C8B23DA95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6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8DBF05-233D-B816-DFD2-F00E9843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D7AAB-4B58-E524-150D-9188B230F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7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B8446D-78C7-4546-D386-60D157FB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EA290-1086-0F8A-7593-C0359D07E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47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436E3E-66D6-2438-805D-B7FC6BD1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2C9E0-9ACF-EB70-C7BD-5F04C879D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6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68958C-2650-0178-FE10-F440E900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3185C-5FDC-F776-950C-53AD5D3B5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F3F2B4-A0EA-FD98-CF56-2FA9256B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BÀI 16:</a:t>
            </a:r>
            <a:br>
              <a:rPr lang="vi-VN"/>
            </a:br>
            <a:r>
              <a:rPr lang="vi-VN"/>
              <a:t>SỰ PHẢN XẠ ÁNH SÁNG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16A7F-AC7B-7360-4ACC-181CD4418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7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3B42D-1213-A418-F305-B653596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A0095-CD12-B4A9-6174-D5E1B75BF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6AEC9D-6D50-B031-26A5-F3D47E60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54A97-8A75-2C66-BDD7-8C58E9825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5DBB80-1C07-49D6-47A6-EFAF1D8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83EE7-318B-B80D-80CF-CEA9329E7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38A3D-6FAD-C57C-F497-1FB7FCA1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AF129-B6A7-7B18-1A01-5CA061E88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D68C03-AA65-C64F-B985-CD9DDA9B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0AEB-334F-A0EB-8594-B22BC3338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5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B41DF-0DE0-0F17-15B4-0E2B7790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865AD-A7B3-5A5A-825F-11874CA3C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D35A9-4750-F370-9003-68AE2DBE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D233D-FFD0-0CDE-85E1-7E29A452A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7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E24F69-EADE-E33D-1884-24C19E55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DBC76-FB3A-5CB4-AC4C-1060DE97B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8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D7F96-07CC-2B3D-3E27-7AFA36BF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F2E47-D90A-6D64-8B99-FD66EDD54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446F6-B483-C4AE-AF9B-E448ED64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E18FD-AEE2-2A71-E973-26E47D3BE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0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B69C0-1602-56CD-59E2-2C90B3F5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#9Slide07 IcielBaliho Script" pitchFamily="2" charset="0"/>
              </a:rPr>
              <a:t>Định luật phản xạ ánh sáng</a:t>
            </a:r>
            <a:endParaRPr lang="vi-VN" sz="2800" dirty="0">
              <a:latin typeface="#9Slide07 IcielBaliho Scrip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0808B-35E5-9399-8762-583D0DE12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32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731C7-EC5C-E056-6859-A3698171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671D8-0A50-81C9-6EC0-D749E374B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83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CB554D-0564-FEF2-FAE3-F7E0E1AF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1593A-0040-7CAC-AF05-0BE710277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5FE618-17FE-3619-C9A4-42A844D3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99A3C-4920-0F75-FFD6-D46AD260B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51137D-53FC-6690-527C-B60ACD72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F7124-FF3B-1651-DB53-0CA8A0B54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3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3B3F0-7D36-F63F-680D-39F5574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0676C-A1D4-E4A4-81B0-BB7597530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53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486D3-B7E1-24D2-8982-5B4A23A3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02FF5-082C-349A-C5BA-8D8D4707B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6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991774-7C46-ED28-5BA8-20884F9D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79DC4-C76F-5CE2-6F4E-F919BE7B86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7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3C154D-53D5-2004-470D-07817D09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0A5BC-F021-7381-2195-C469D296E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AC85DB-2B0C-4700-F0BD-D1E7BE39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F8AFD-E5C0-DE27-6E42-42729A31E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56405-F718-2C06-EBA8-CB95BE5F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FDA49-73D0-FABA-4AFF-47DCA2D212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855C6B-A6C3-11EB-E87B-8CCB8618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/>
              <a:t>01</a:t>
            </a:r>
            <a:endParaRPr lang="en" sz="1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D5CC9-9FF0-D63E-ACED-EF9A170DB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2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7D223-0584-5FEE-3E70-CB7B6D4E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33F95-DB45-B981-9772-847345AF18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7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AB69A-7493-0477-3668-80A0E910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B142D-488E-200B-E9D6-30FE4966C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2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29468A-3B39-88CB-3495-0EC52A8E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8AE7F-D0E5-077D-3941-B6E24911D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1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665242-856D-D627-7B89-9E2F41DC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116D1-33B8-E900-95F0-4DBE6F7E2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5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F7A78B-94FE-A734-B157-1EDEDE43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C35AD-5E09-2715-024E-F7F079A68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88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10C025-0125-3E65-3B14-45EF66F4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68568-948C-1722-F292-0614F965F4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4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3B17B-3169-2817-7E1C-41F04905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41B88-77F0-8839-0321-5D8AB57E5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E019B-3E97-72C9-3784-3CAC4982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1E047-85AB-A877-7A67-911C4A43B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31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20F0CF-0C6C-D6A5-75B0-87FC0F7B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25288-1054-0076-6399-9D1D28792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7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C6110C-6830-EC32-1BEB-164C420A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D7089-0745-A8D1-C3AE-B4F43C80A4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6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0CDEC-5BD4-5614-6100-93861348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E6326-A612-06E2-EECE-5D1C56044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2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7B382D-3D7A-9371-4ACD-D0932550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38F51-A58B-2768-DE77-F74AE41C3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51AEC-3175-7F7E-5432-E9E9404D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A4314-0436-0411-A3CE-AEC50CD69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F5CEC-6376-3EE0-72B2-C6A394D9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0D1BD-A8A3-E6C9-7B57-903AE5EA1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3AEBE-427B-2A96-9638-18DA1CA1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D6F22-4E70-56DC-4DE3-BCDCC937F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BEC33-85D1-9C85-D003-9EDAE5DD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FB44C-7A66-37A5-D145-966F552EC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(16:9)</PresentationFormat>
  <Paragraphs>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#9Slide07 IcielBaliho Script</vt:lpstr>
      <vt:lpstr>Arial</vt:lpstr>
      <vt:lpstr>Calibri</vt:lpstr>
      <vt:lpstr>Calibri Light</vt:lpstr>
      <vt:lpstr>Office Theme</vt:lpstr>
      <vt:lpstr>PowerPoint Presentation</vt:lpstr>
      <vt:lpstr>BÀI 16: SỰ PHẢN XẠ ÁNH SÁNG</vt:lpstr>
      <vt:lpstr>Định luật phản xạ ánh sáng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KHOA HỌC TỰ NHIÊN 7 CHÀO MỪNG CÁC EM ĐẾN VỚI BUỔI HỌC</dc:title>
  <dc:creator>Ky Anh</dc:creator>
  <cp:lastModifiedBy>Ha Chi</cp:lastModifiedBy>
  <cp:revision>2</cp:revision>
  <dcterms:created xsi:type="dcterms:W3CDTF">2022-07-13T18:03:47Z</dcterms:created>
  <dcterms:modified xsi:type="dcterms:W3CDTF">2025-05-11T08:37:04Z</dcterms:modified>
</cp:coreProperties>
</file>