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Lst>
  <p:notesMasterIdLst>
    <p:notesMasterId r:id="rId58"/>
  </p:notesMasterIdLst>
  <p:sldIdLst>
    <p:sldId id="473" r:id="rId2"/>
    <p:sldId id="443" r:id="rId3"/>
    <p:sldId id="424" r:id="rId4"/>
    <p:sldId id="428" r:id="rId5"/>
    <p:sldId id="451" r:id="rId6"/>
    <p:sldId id="429" r:id="rId7"/>
    <p:sldId id="430" r:id="rId8"/>
    <p:sldId id="452" r:id="rId9"/>
    <p:sldId id="457" r:id="rId10"/>
    <p:sldId id="453" r:id="rId11"/>
    <p:sldId id="461" r:id="rId12"/>
    <p:sldId id="460" r:id="rId13"/>
    <p:sldId id="462" r:id="rId14"/>
    <p:sldId id="458" r:id="rId15"/>
    <p:sldId id="459" r:id="rId16"/>
    <p:sldId id="445" r:id="rId17"/>
    <p:sldId id="446" r:id="rId18"/>
    <p:sldId id="385" r:id="rId19"/>
    <p:sldId id="474" r:id="rId20"/>
    <p:sldId id="426" r:id="rId21"/>
    <p:sldId id="472" r:id="rId22"/>
    <p:sldId id="471" r:id="rId23"/>
    <p:sldId id="481" r:id="rId24"/>
    <p:sldId id="389" r:id="rId25"/>
    <p:sldId id="390" r:id="rId26"/>
    <p:sldId id="391" r:id="rId27"/>
    <p:sldId id="392" r:id="rId28"/>
    <p:sldId id="475" r:id="rId29"/>
    <p:sldId id="476" r:id="rId30"/>
    <p:sldId id="396" r:id="rId31"/>
    <p:sldId id="397" r:id="rId32"/>
    <p:sldId id="398" r:id="rId33"/>
    <p:sldId id="449" r:id="rId34"/>
    <p:sldId id="478" r:id="rId35"/>
    <p:sldId id="477" r:id="rId36"/>
    <p:sldId id="479" r:id="rId37"/>
    <p:sldId id="480" r:id="rId38"/>
    <p:sldId id="400" r:id="rId39"/>
    <p:sldId id="401" r:id="rId40"/>
    <p:sldId id="402" r:id="rId41"/>
    <p:sldId id="405" r:id="rId42"/>
    <p:sldId id="406" r:id="rId43"/>
    <p:sldId id="407" r:id="rId44"/>
    <p:sldId id="408" r:id="rId45"/>
    <p:sldId id="409" r:id="rId46"/>
    <p:sldId id="410" r:id="rId47"/>
    <p:sldId id="412" r:id="rId48"/>
    <p:sldId id="416" r:id="rId49"/>
    <p:sldId id="417" r:id="rId50"/>
    <p:sldId id="450" r:id="rId51"/>
    <p:sldId id="418" r:id="rId52"/>
    <p:sldId id="419" r:id="rId53"/>
    <p:sldId id="485" r:id="rId54"/>
    <p:sldId id="482" r:id="rId55"/>
    <p:sldId id="483" r:id="rId56"/>
    <p:sldId id="484" r:id="rId57"/>
  </p:sldIdLst>
  <p:sldSz cx="12192000" cy="6858000"/>
  <p:notesSz cx="6858000" cy="9144000"/>
  <p:embeddedFontLst>
    <p:embeddedFont>
      <p:font typeface="Cambria Math" panose="02040503050406030204" pitchFamily="18" charset="0"/>
      <p:regular r:id="rId59"/>
    </p:embeddedFont>
    <p:embeddedFont>
      <p:font typeface="Tahoma" panose="020B0604030504040204" pitchFamily="34" charset="0"/>
      <p:regular r:id="rId60"/>
      <p:bold r:id="rId61"/>
    </p:embeddedFont>
    <p:embeddedFont>
      <p:font typeface="VNI-Swiss-Condense" pitchFamily="2" charset="0"/>
      <p:regular r:id="rId62"/>
      <p:bold r:id="rId63"/>
    </p:embeddedFont>
  </p:embeddedFontLst>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0099"/>
    <a:srgbClr val="4472C4"/>
    <a:srgbClr val="FFFFFF"/>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E5364-AEA4-456A-999B-B9F64AE62F1A}" v="1300" dt="2022-11-22T02:21:57.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61" autoAdjust="0"/>
    <p:restoredTop sz="94660"/>
  </p:normalViewPr>
  <p:slideViewPr>
    <p:cSldViewPr snapToGrid="0">
      <p:cViewPr varScale="1">
        <p:scale>
          <a:sx n="63" d="100"/>
          <a:sy n="63" d="100"/>
        </p:scale>
        <p:origin x="820"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A" userId="6ea41cbaaedf2dc1" providerId="LiveId" clId="{E41E5364-AEA4-456A-999B-B9F64AE62F1A}"/>
    <pc:docChg chg="undo custSel addSld delSld modSld sldOrd modMainMaster">
      <pc:chgData name="NGUYEN THA" userId="6ea41cbaaedf2dc1" providerId="LiveId" clId="{E41E5364-AEA4-456A-999B-B9F64AE62F1A}" dt="2022-11-22T02:21:57.588" v="3227"/>
      <pc:docMkLst>
        <pc:docMk/>
      </pc:docMkLst>
      <pc:sldChg chg="delSp modSp add mod ord modTransition delAnim modAnim">
        <pc:chgData name="NGUYEN THA" userId="6ea41cbaaedf2dc1" providerId="LiveId" clId="{E41E5364-AEA4-456A-999B-B9F64AE62F1A}" dt="2022-11-22T01:25:06.065" v="2227" actId="478"/>
        <pc:sldMkLst>
          <pc:docMk/>
          <pc:sldMk cId="0" sldId="260"/>
        </pc:sldMkLst>
        <pc:spChg chg="del">
          <ac:chgData name="NGUYEN THA" userId="6ea41cbaaedf2dc1" providerId="LiveId" clId="{E41E5364-AEA4-456A-999B-B9F64AE62F1A}" dt="2022-11-22T01:24:55.583" v="2223" actId="478"/>
          <ac:spMkLst>
            <pc:docMk/>
            <pc:sldMk cId="0" sldId="260"/>
            <ac:spMk id="3" creationId="{0FC0A11F-A62A-4F7E-B077-607A31400167}"/>
          </ac:spMkLst>
        </pc:spChg>
        <pc:spChg chg="del">
          <ac:chgData name="NGUYEN THA" userId="6ea41cbaaedf2dc1" providerId="LiveId" clId="{E41E5364-AEA4-456A-999B-B9F64AE62F1A}" dt="2022-11-22T01:24:59.785" v="2224" actId="478"/>
          <ac:spMkLst>
            <pc:docMk/>
            <pc:sldMk cId="0" sldId="260"/>
            <ac:spMk id="4" creationId="{AFCAC0AC-31D1-475E-B28B-8B92F2A515A9}"/>
          </ac:spMkLst>
        </pc:spChg>
        <pc:spChg chg="del">
          <ac:chgData name="NGUYEN THA" userId="6ea41cbaaedf2dc1" providerId="LiveId" clId="{E41E5364-AEA4-456A-999B-B9F64AE62F1A}" dt="2022-11-22T01:25:01.721" v="2225" actId="478"/>
          <ac:spMkLst>
            <pc:docMk/>
            <pc:sldMk cId="0" sldId="260"/>
            <ac:spMk id="5" creationId="{1AA3CBFB-0D28-461E-89BB-FD42FCD9EE26}"/>
          </ac:spMkLst>
        </pc:spChg>
        <pc:spChg chg="del">
          <ac:chgData name="NGUYEN THA" userId="6ea41cbaaedf2dc1" providerId="LiveId" clId="{E41E5364-AEA4-456A-999B-B9F64AE62F1A}" dt="2022-11-22T01:24:53.126" v="2222" actId="478"/>
          <ac:spMkLst>
            <pc:docMk/>
            <pc:sldMk cId="0" sldId="260"/>
            <ac:spMk id="6" creationId="{B5033D30-1F7F-4A26-AE35-DCADD6BA6281}"/>
          </ac:spMkLst>
        </pc:spChg>
        <pc:spChg chg="del">
          <ac:chgData name="NGUYEN THA" userId="6ea41cbaaedf2dc1" providerId="LiveId" clId="{E41E5364-AEA4-456A-999B-B9F64AE62F1A}" dt="2022-11-22T01:24:49.281" v="2220" actId="478"/>
          <ac:spMkLst>
            <pc:docMk/>
            <pc:sldMk cId="0" sldId="260"/>
            <ac:spMk id="7" creationId="{F7F39E19-DD0A-46F3-83D0-9C4AEFF66D88}"/>
          </ac:spMkLst>
        </pc:spChg>
        <pc:spChg chg="del">
          <ac:chgData name="NGUYEN THA" userId="6ea41cbaaedf2dc1" providerId="LiveId" clId="{E41E5364-AEA4-456A-999B-B9F64AE62F1A}" dt="2022-11-22T01:24:51.161" v="2221" actId="478"/>
          <ac:spMkLst>
            <pc:docMk/>
            <pc:sldMk cId="0" sldId="260"/>
            <ac:spMk id="8" creationId="{9EFA9CE7-6D68-4D6C-B459-7411519C57BA}"/>
          </ac:spMkLst>
        </pc:spChg>
        <pc:spChg chg="mod">
          <ac:chgData name="NGUYEN THA" userId="6ea41cbaaedf2dc1" providerId="LiveId" clId="{E41E5364-AEA4-456A-999B-B9F64AE62F1A}" dt="2022-11-22T01:24:08.955" v="2213" actId="1076"/>
          <ac:spMkLst>
            <pc:docMk/>
            <pc:sldMk cId="0" sldId="260"/>
            <ac:spMk id="7176" creationId="{089F5219-577D-4993-8F28-34709F37A240}"/>
          </ac:spMkLst>
        </pc:spChg>
        <pc:spChg chg="del">
          <ac:chgData name="NGUYEN THA" userId="6ea41cbaaedf2dc1" providerId="LiveId" clId="{E41E5364-AEA4-456A-999B-B9F64AE62F1A}" dt="2022-11-22T01:23:06.899" v="2166" actId="478"/>
          <ac:spMkLst>
            <pc:docMk/>
            <pc:sldMk cId="0" sldId="260"/>
            <ac:spMk id="7209" creationId="{584CC1D9-35F4-445D-96FE-9B764EE8E8A4}"/>
          </ac:spMkLst>
        </pc:spChg>
        <pc:spChg chg="del">
          <ac:chgData name="NGUYEN THA" userId="6ea41cbaaedf2dc1" providerId="LiveId" clId="{E41E5364-AEA4-456A-999B-B9F64AE62F1A}" dt="2022-11-22T01:25:05.015" v="2226" actId="478"/>
          <ac:spMkLst>
            <pc:docMk/>
            <pc:sldMk cId="0" sldId="260"/>
            <ac:spMk id="13345" creationId="{F14643E6-450F-4C3F-9FC2-03C551353214}"/>
          </ac:spMkLst>
        </pc:spChg>
        <pc:cxnChg chg="del">
          <ac:chgData name="NGUYEN THA" userId="6ea41cbaaedf2dc1" providerId="LiveId" clId="{E41E5364-AEA4-456A-999B-B9F64AE62F1A}" dt="2022-11-22T01:25:06.065" v="2227" actId="478"/>
          <ac:cxnSpMkLst>
            <pc:docMk/>
            <pc:sldMk cId="0" sldId="260"/>
            <ac:cxnSpMk id="10" creationId="{D3004C27-2986-4033-8090-3C59CBCE342C}"/>
          </ac:cxnSpMkLst>
        </pc:cxnChg>
      </pc:sldChg>
      <pc:sldChg chg="add modTransition">
        <pc:chgData name="NGUYEN THA" userId="6ea41cbaaedf2dc1" providerId="LiveId" clId="{E41E5364-AEA4-456A-999B-B9F64AE62F1A}" dt="2022-11-22T01:22:31.150" v="2160"/>
        <pc:sldMkLst>
          <pc:docMk/>
          <pc:sldMk cId="0" sldId="273"/>
        </pc:sldMkLst>
      </pc:sldChg>
      <pc:sldChg chg="delSp modSp add mod modTransition setBg modAnim">
        <pc:chgData name="NGUYEN THA" userId="6ea41cbaaedf2dc1" providerId="LiveId" clId="{E41E5364-AEA4-456A-999B-B9F64AE62F1A}" dt="2022-11-22T01:21:11.013" v="2150" actId="1076"/>
        <pc:sldMkLst>
          <pc:docMk/>
          <pc:sldMk cId="0" sldId="280"/>
        </pc:sldMkLst>
        <pc:spChg chg="del">
          <ac:chgData name="NGUYEN THA" userId="6ea41cbaaedf2dc1" providerId="LiveId" clId="{E41E5364-AEA4-456A-999B-B9F64AE62F1A}" dt="2022-11-22T01:19:43.674" v="2078" actId="478"/>
          <ac:spMkLst>
            <pc:docMk/>
            <pc:sldMk cId="0" sldId="280"/>
            <ac:spMk id="4" creationId="{1F2E8838-02F3-429B-AFB6-3364CED15583}"/>
          </ac:spMkLst>
        </pc:spChg>
        <pc:spChg chg="del">
          <ac:chgData name="NGUYEN THA" userId="6ea41cbaaedf2dc1" providerId="LiveId" clId="{E41E5364-AEA4-456A-999B-B9F64AE62F1A}" dt="2022-11-22T01:19:48.148" v="2080" actId="478"/>
          <ac:spMkLst>
            <pc:docMk/>
            <pc:sldMk cId="0" sldId="280"/>
            <ac:spMk id="20482" creationId="{14E1EAB3-87DA-4625-A185-E598F5BCC780}"/>
          </ac:spMkLst>
        </pc:spChg>
        <pc:spChg chg="mod">
          <ac:chgData name="NGUYEN THA" userId="6ea41cbaaedf2dc1" providerId="LiveId" clId="{E41E5364-AEA4-456A-999B-B9F64AE62F1A}" dt="2022-11-22T01:21:11.013" v="2150" actId="1076"/>
          <ac:spMkLst>
            <pc:docMk/>
            <pc:sldMk cId="0" sldId="280"/>
            <ac:spMk id="20533" creationId="{A4A5F72A-E31E-436C-A8EA-BD1961019EEB}"/>
          </ac:spMkLst>
        </pc:spChg>
        <pc:spChg chg="del">
          <ac:chgData name="NGUYEN THA" userId="6ea41cbaaedf2dc1" providerId="LiveId" clId="{E41E5364-AEA4-456A-999B-B9F64AE62F1A}" dt="2022-11-22T01:19:50.581" v="2081" actId="478"/>
          <ac:spMkLst>
            <pc:docMk/>
            <pc:sldMk cId="0" sldId="280"/>
            <ac:spMk id="30773" creationId="{11BDECEF-CB62-41F7-841F-4343766F32B2}"/>
          </ac:spMkLst>
        </pc:spChg>
        <pc:spChg chg="del">
          <ac:chgData name="NGUYEN THA" userId="6ea41cbaaedf2dc1" providerId="LiveId" clId="{E41E5364-AEA4-456A-999B-B9F64AE62F1A}" dt="2022-11-22T01:19:45.906" v="2079" actId="478"/>
          <ac:spMkLst>
            <pc:docMk/>
            <pc:sldMk cId="0" sldId="280"/>
            <ac:spMk id="66581" creationId="{D9CDF024-0420-4F6D-B2B1-AAD2C9066B3E}"/>
          </ac:spMkLst>
        </pc:spChg>
        <pc:spChg chg="del">
          <ac:chgData name="NGUYEN THA" userId="6ea41cbaaedf2dc1" providerId="LiveId" clId="{E41E5364-AEA4-456A-999B-B9F64AE62F1A}" dt="2022-11-22T01:19:55.908" v="2083" actId="478"/>
          <ac:spMkLst>
            <pc:docMk/>
            <pc:sldMk cId="0" sldId="280"/>
            <ac:spMk id="66582" creationId="{4870815B-AF75-40FA-9A45-B37867D03199}"/>
          </ac:spMkLst>
        </pc:spChg>
        <pc:picChg chg="del">
          <ac:chgData name="NGUYEN THA" userId="6ea41cbaaedf2dc1" providerId="LiveId" clId="{E41E5364-AEA4-456A-999B-B9F64AE62F1A}" dt="2022-11-22T01:19:51.816" v="2082" actId="478"/>
          <ac:picMkLst>
            <pc:docMk/>
            <pc:sldMk cId="0" sldId="280"/>
            <ac:picMk id="7171" creationId="{8599584A-EAE9-461F-80DE-7FF9A616D07C}"/>
          </ac:picMkLst>
        </pc:picChg>
      </pc:sldChg>
      <pc:sldChg chg="add modTransition">
        <pc:chgData name="NGUYEN THA" userId="6ea41cbaaedf2dc1" providerId="LiveId" clId="{E41E5364-AEA4-456A-999B-B9F64AE62F1A}" dt="2022-11-22T01:21:42.600" v="2152"/>
        <pc:sldMkLst>
          <pc:docMk/>
          <pc:sldMk cId="0" sldId="281"/>
        </pc:sldMkLst>
      </pc:sldChg>
      <pc:sldChg chg="add ord modTransition">
        <pc:chgData name="NGUYEN THA" userId="6ea41cbaaedf2dc1" providerId="LiveId" clId="{E41E5364-AEA4-456A-999B-B9F64AE62F1A}" dt="2022-11-22T01:22:11.364" v="2157"/>
        <pc:sldMkLst>
          <pc:docMk/>
          <pc:sldMk cId="0" sldId="282"/>
        </pc:sldMkLst>
      </pc:sldChg>
      <pc:sldChg chg="modSp del">
        <pc:chgData name="NGUYEN THA" userId="6ea41cbaaedf2dc1" providerId="LiveId" clId="{E41E5364-AEA4-456A-999B-B9F64AE62F1A}" dt="2022-11-21T09:03:25.626" v="226" actId="2696"/>
        <pc:sldMkLst>
          <pc:docMk/>
          <pc:sldMk cId="3079942997" sldId="294"/>
        </pc:sldMkLst>
        <pc:spChg chg="mod">
          <ac:chgData name="NGUYEN THA" userId="6ea41cbaaedf2dc1" providerId="LiveId" clId="{E41E5364-AEA4-456A-999B-B9F64AE62F1A}" dt="2022-11-21T08:44:16.236" v="142" actId="255"/>
          <ac:spMkLst>
            <pc:docMk/>
            <pc:sldMk cId="3079942997" sldId="294"/>
            <ac:spMk id="12" creationId="{00000000-0000-0000-0000-000000000000}"/>
          </ac:spMkLst>
        </pc:spChg>
        <pc:spChg chg="mod">
          <ac:chgData name="NGUYEN THA" userId="6ea41cbaaedf2dc1" providerId="LiveId" clId="{E41E5364-AEA4-456A-999B-B9F64AE62F1A}" dt="2022-11-21T08:45:01.338" v="149" actId="14100"/>
          <ac:spMkLst>
            <pc:docMk/>
            <pc:sldMk cId="3079942997" sldId="294"/>
            <ac:spMk id="16" creationId="{00000000-0000-0000-0000-000000000000}"/>
          </ac:spMkLst>
        </pc:spChg>
        <pc:grpChg chg="mod">
          <ac:chgData name="NGUYEN THA" userId="6ea41cbaaedf2dc1" providerId="LiveId" clId="{E41E5364-AEA4-456A-999B-B9F64AE62F1A}" dt="2022-11-21T08:45:01.338" v="149" actId="14100"/>
          <ac:grpSpMkLst>
            <pc:docMk/>
            <pc:sldMk cId="3079942997" sldId="294"/>
            <ac:grpSpMk id="6146" creationId="{00000000-0000-0000-0000-000000000000}"/>
          </ac:grpSpMkLst>
        </pc:grpChg>
        <pc:grpChg chg="mod">
          <ac:chgData name="NGUYEN THA" userId="6ea41cbaaedf2dc1" providerId="LiveId" clId="{E41E5364-AEA4-456A-999B-B9F64AE62F1A}" dt="2022-11-21T08:45:01.338" v="149" actId="14100"/>
          <ac:grpSpMkLst>
            <pc:docMk/>
            <pc:sldMk cId="3079942997" sldId="294"/>
            <ac:grpSpMk id="6150" creationId="{00000000-0000-0000-0000-000000000000}"/>
          </ac:grpSpMkLst>
        </pc:grpChg>
        <pc:picChg chg="mod">
          <ac:chgData name="NGUYEN THA" userId="6ea41cbaaedf2dc1" providerId="LiveId" clId="{E41E5364-AEA4-456A-999B-B9F64AE62F1A}" dt="2022-11-21T08:45:01.338" v="149" actId="14100"/>
          <ac:picMkLst>
            <pc:docMk/>
            <pc:sldMk cId="3079942997" sldId="294"/>
            <ac:picMk id="6151" creationId="{00000000-0000-0000-0000-000000000000}"/>
          </ac:picMkLst>
        </pc:picChg>
        <pc:picChg chg="mod">
          <ac:chgData name="NGUYEN THA" userId="6ea41cbaaedf2dc1" providerId="LiveId" clId="{E41E5364-AEA4-456A-999B-B9F64AE62F1A}" dt="2022-11-21T08:45:01.338" v="149" actId="14100"/>
          <ac:picMkLst>
            <pc:docMk/>
            <pc:sldMk cId="3079942997" sldId="294"/>
            <ac:picMk id="6154" creationId="{00000000-0000-0000-0000-000000000000}"/>
          </ac:picMkLst>
        </pc:picChg>
      </pc:sldChg>
      <pc:sldChg chg="addSp delSp modSp del mod delAnim">
        <pc:chgData name="NGUYEN THA" userId="6ea41cbaaedf2dc1" providerId="LiveId" clId="{E41E5364-AEA4-456A-999B-B9F64AE62F1A}" dt="2022-11-21T09:10:04.171" v="307" actId="2696"/>
        <pc:sldMkLst>
          <pc:docMk/>
          <pc:sldMk cId="1766817391" sldId="319"/>
        </pc:sldMkLst>
        <pc:spChg chg="del">
          <ac:chgData name="NGUYEN THA" userId="6ea41cbaaedf2dc1" providerId="LiveId" clId="{E41E5364-AEA4-456A-999B-B9F64AE62F1A}" dt="2022-11-21T08:52:15.476" v="167" actId="478"/>
          <ac:spMkLst>
            <pc:docMk/>
            <pc:sldMk cId="1766817391" sldId="319"/>
            <ac:spMk id="10" creationId="{70F8989A-EAE2-4F96-8205-DEF9EEC77E59}"/>
          </ac:spMkLst>
        </pc:spChg>
        <pc:spChg chg="del">
          <ac:chgData name="NGUYEN THA" userId="6ea41cbaaedf2dc1" providerId="LiveId" clId="{E41E5364-AEA4-456A-999B-B9F64AE62F1A}" dt="2022-11-21T08:52:20.039" v="169" actId="478"/>
          <ac:spMkLst>
            <pc:docMk/>
            <pc:sldMk cId="1766817391" sldId="319"/>
            <ac:spMk id="11" creationId="{E7E6B71C-CD69-4694-927B-A7E40CF1582F}"/>
          </ac:spMkLst>
        </pc:spChg>
        <pc:spChg chg="del">
          <ac:chgData name="NGUYEN THA" userId="6ea41cbaaedf2dc1" providerId="LiveId" clId="{E41E5364-AEA4-456A-999B-B9F64AE62F1A}" dt="2022-11-21T08:52:17.787" v="168" actId="478"/>
          <ac:spMkLst>
            <pc:docMk/>
            <pc:sldMk cId="1766817391" sldId="319"/>
            <ac:spMk id="24" creationId="{4A3CAABA-4028-4DD0-BD11-16C4861DC8CD}"/>
          </ac:spMkLst>
        </pc:spChg>
        <pc:spChg chg="mod">
          <ac:chgData name="NGUYEN THA" userId="6ea41cbaaedf2dc1" providerId="LiveId" clId="{E41E5364-AEA4-456A-999B-B9F64AE62F1A}" dt="2022-11-21T08:52:52.989" v="177" actId="1076"/>
          <ac:spMkLst>
            <pc:docMk/>
            <pc:sldMk cId="1766817391" sldId="319"/>
            <ac:spMk id="6153" creationId="{00000000-0000-0000-0000-000000000000}"/>
          </ac:spMkLst>
        </pc:spChg>
        <pc:picChg chg="del">
          <ac:chgData name="NGUYEN THA" userId="6ea41cbaaedf2dc1" providerId="LiveId" clId="{E41E5364-AEA4-456A-999B-B9F64AE62F1A}" dt="2022-11-21T08:52:21.939" v="170" actId="478"/>
          <ac:picMkLst>
            <pc:docMk/>
            <pc:sldMk cId="1766817391" sldId="319"/>
            <ac:picMk id="3" creationId="{00000000-0000-0000-0000-000000000000}"/>
          </ac:picMkLst>
        </pc:picChg>
        <pc:picChg chg="add mod">
          <ac:chgData name="NGUYEN THA" userId="6ea41cbaaedf2dc1" providerId="LiveId" clId="{E41E5364-AEA4-456A-999B-B9F64AE62F1A}" dt="2022-11-21T08:52:58.190" v="178" actId="14100"/>
          <ac:picMkLst>
            <pc:docMk/>
            <pc:sldMk cId="1766817391" sldId="319"/>
            <ac:picMk id="4" creationId="{25E0D092-7077-469B-A7F4-6E16CD4C5146}"/>
          </ac:picMkLst>
        </pc:picChg>
      </pc:sldChg>
      <pc:sldChg chg="add del modTransition">
        <pc:chgData name="NGUYEN THA" userId="6ea41cbaaedf2dc1" providerId="LiveId" clId="{E41E5364-AEA4-456A-999B-B9F64AE62F1A}" dt="2022-11-21T10:11:57.257" v="1298" actId="2696"/>
        <pc:sldMkLst>
          <pc:docMk/>
          <pc:sldMk cId="1000545512" sldId="338"/>
        </pc:sldMkLst>
      </pc:sldChg>
      <pc:sldChg chg="delSp del">
        <pc:chgData name="NGUYEN THA" userId="6ea41cbaaedf2dc1" providerId="LiveId" clId="{E41E5364-AEA4-456A-999B-B9F64AE62F1A}" dt="2022-11-21T08:49:21.176" v="165" actId="2696"/>
        <pc:sldMkLst>
          <pc:docMk/>
          <pc:sldMk cId="3211508777" sldId="365"/>
        </pc:sldMkLst>
        <pc:grpChg chg="del">
          <ac:chgData name="NGUYEN THA" userId="6ea41cbaaedf2dc1" providerId="LiveId" clId="{E41E5364-AEA4-456A-999B-B9F64AE62F1A}" dt="2022-11-21T08:49:14.418" v="164" actId="21"/>
          <ac:grpSpMkLst>
            <pc:docMk/>
            <pc:sldMk cId="3211508777" sldId="365"/>
            <ac:grpSpMk id="6146" creationId="{00000000-0000-0000-0000-000000000000}"/>
          </ac:grpSpMkLst>
        </pc:grpChg>
      </pc:sldChg>
      <pc:sldChg chg="modSp del">
        <pc:chgData name="NGUYEN THA" userId="6ea41cbaaedf2dc1" providerId="LiveId" clId="{E41E5364-AEA4-456A-999B-B9F64AE62F1A}" dt="2022-11-21T09:05:13.247" v="282" actId="2696"/>
        <pc:sldMkLst>
          <pc:docMk/>
          <pc:sldMk cId="1710877103" sldId="374"/>
        </pc:sldMkLst>
        <pc:spChg chg="mod">
          <ac:chgData name="NGUYEN THA" userId="6ea41cbaaedf2dc1" providerId="LiveId" clId="{E41E5364-AEA4-456A-999B-B9F64AE62F1A}" dt="2022-11-21T08:48:57.374" v="163" actId="14100"/>
          <ac:spMkLst>
            <pc:docMk/>
            <pc:sldMk cId="1710877103" sldId="374"/>
            <ac:spMk id="16" creationId="{00000000-0000-0000-0000-000000000000}"/>
          </ac:spMkLst>
        </pc:spChg>
        <pc:grpChg chg="mod">
          <ac:chgData name="NGUYEN THA" userId="6ea41cbaaedf2dc1" providerId="LiveId" clId="{E41E5364-AEA4-456A-999B-B9F64AE62F1A}" dt="2022-11-21T08:48:57.374" v="163" actId="14100"/>
          <ac:grpSpMkLst>
            <pc:docMk/>
            <pc:sldMk cId="1710877103" sldId="374"/>
            <ac:grpSpMk id="6146" creationId="{00000000-0000-0000-0000-000000000000}"/>
          </ac:grpSpMkLst>
        </pc:grpChg>
        <pc:grpChg chg="mod">
          <ac:chgData name="NGUYEN THA" userId="6ea41cbaaedf2dc1" providerId="LiveId" clId="{E41E5364-AEA4-456A-999B-B9F64AE62F1A}" dt="2022-11-21T08:48:57.374" v="163" actId="14100"/>
          <ac:grpSpMkLst>
            <pc:docMk/>
            <pc:sldMk cId="1710877103" sldId="374"/>
            <ac:grpSpMk id="6150" creationId="{00000000-0000-0000-0000-000000000000}"/>
          </ac:grpSpMkLst>
        </pc:grpChg>
        <pc:picChg chg="mod">
          <ac:chgData name="NGUYEN THA" userId="6ea41cbaaedf2dc1" providerId="LiveId" clId="{E41E5364-AEA4-456A-999B-B9F64AE62F1A}" dt="2022-11-21T08:48:57.374" v="163" actId="14100"/>
          <ac:picMkLst>
            <pc:docMk/>
            <pc:sldMk cId="1710877103" sldId="374"/>
            <ac:picMk id="6151" creationId="{00000000-0000-0000-0000-000000000000}"/>
          </ac:picMkLst>
        </pc:picChg>
        <pc:picChg chg="mod">
          <ac:chgData name="NGUYEN THA" userId="6ea41cbaaedf2dc1" providerId="LiveId" clId="{E41E5364-AEA4-456A-999B-B9F64AE62F1A}" dt="2022-11-21T08:48:57.374" v="163" actId="14100"/>
          <ac:picMkLst>
            <pc:docMk/>
            <pc:sldMk cId="1710877103" sldId="374"/>
            <ac:picMk id="6154" creationId="{00000000-0000-0000-0000-000000000000}"/>
          </ac:picMkLst>
        </pc:picChg>
      </pc:sldChg>
      <pc:sldChg chg="del">
        <pc:chgData name="NGUYEN THA" userId="6ea41cbaaedf2dc1" providerId="LiveId" clId="{E41E5364-AEA4-456A-999B-B9F64AE62F1A}" dt="2022-11-21T09:10:22.978" v="309" actId="2696"/>
        <pc:sldMkLst>
          <pc:docMk/>
          <pc:sldMk cId="3194976050" sldId="377"/>
        </pc:sldMkLst>
      </pc:sldChg>
      <pc:sldChg chg="addSp delSp modSp mod setBg">
        <pc:chgData name="NGUYEN THA" userId="6ea41cbaaedf2dc1" providerId="LiveId" clId="{E41E5364-AEA4-456A-999B-B9F64AE62F1A}" dt="2022-11-22T01:07:21.147" v="1982" actId="1076"/>
        <pc:sldMkLst>
          <pc:docMk/>
          <pc:sldMk cId="3923315152" sldId="378"/>
        </pc:sldMkLst>
        <pc:spChg chg="mod">
          <ac:chgData name="NGUYEN THA" userId="6ea41cbaaedf2dc1" providerId="LiveId" clId="{E41E5364-AEA4-456A-999B-B9F64AE62F1A}" dt="2022-11-22T01:07:17.882" v="1981" actId="14100"/>
          <ac:spMkLst>
            <pc:docMk/>
            <pc:sldMk cId="3923315152" sldId="378"/>
            <ac:spMk id="2" creationId="{00000000-0000-0000-0000-000000000000}"/>
          </ac:spMkLst>
        </pc:spChg>
        <pc:spChg chg="mod">
          <ac:chgData name="NGUYEN THA" userId="6ea41cbaaedf2dc1" providerId="LiveId" clId="{E41E5364-AEA4-456A-999B-B9F64AE62F1A}" dt="2022-11-22T01:07:21.147" v="1982" actId="1076"/>
          <ac:spMkLst>
            <pc:docMk/>
            <pc:sldMk cId="3923315152" sldId="378"/>
            <ac:spMk id="9" creationId="{551733C7-6925-417B-9BDB-3A2C87426A60}"/>
          </ac:spMkLst>
        </pc:spChg>
        <pc:spChg chg="add del">
          <ac:chgData name="NGUYEN THA" userId="6ea41cbaaedf2dc1" providerId="LiveId" clId="{E41E5364-AEA4-456A-999B-B9F64AE62F1A}" dt="2022-11-21T09:34:55.769" v="832" actId="22"/>
          <ac:spMkLst>
            <pc:docMk/>
            <pc:sldMk cId="3923315152" sldId="378"/>
            <ac:spMk id="10" creationId="{BC707445-58C6-423A-BF5A-9E85DE1DDA2B}"/>
          </ac:spMkLst>
        </pc:spChg>
        <pc:spChg chg="mod">
          <ac:chgData name="NGUYEN THA" userId="6ea41cbaaedf2dc1" providerId="LiveId" clId="{E41E5364-AEA4-456A-999B-B9F64AE62F1A}" dt="2022-11-22T01:07:00.957" v="1976" actId="207"/>
          <ac:spMkLst>
            <pc:docMk/>
            <pc:sldMk cId="3923315152" sldId="378"/>
            <ac:spMk id="13" creationId="{00000000-0000-0000-0000-000000000000}"/>
          </ac:spMkLst>
        </pc:spChg>
        <pc:spChg chg="mod">
          <ac:chgData name="NGUYEN THA" userId="6ea41cbaaedf2dc1" providerId="LiveId" clId="{E41E5364-AEA4-456A-999B-B9F64AE62F1A}" dt="2022-11-22T01:07:12.228" v="1979" actId="1076"/>
          <ac:spMkLst>
            <pc:docMk/>
            <pc:sldMk cId="3923315152" sldId="378"/>
            <ac:spMk id="24" creationId="{4A3CAABA-4028-4DD0-BD11-16C4861DC8CD}"/>
          </ac:spMkLst>
        </pc:spChg>
        <pc:picChg chg="mod">
          <ac:chgData name="NGUYEN THA" userId="6ea41cbaaedf2dc1" providerId="LiveId" clId="{E41E5364-AEA4-456A-999B-B9F64AE62F1A}" dt="2022-11-22T01:07:08.035" v="1978" actId="14100"/>
          <ac:picMkLst>
            <pc:docMk/>
            <pc:sldMk cId="3923315152" sldId="378"/>
            <ac:picMk id="3" creationId="{00000000-0000-0000-0000-000000000000}"/>
          </ac:picMkLst>
        </pc:picChg>
      </pc:sldChg>
      <pc:sldChg chg="delSp modSp del mod delAnim modAnim">
        <pc:chgData name="NGUYEN THA" userId="6ea41cbaaedf2dc1" providerId="LiveId" clId="{E41E5364-AEA4-456A-999B-B9F64AE62F1A}" dt="2022-11-21T10:01:57.952" v="1193" actId="2696"/>
        <pc:sldMkLst>
          <pc:docMk/>
          <pc:sldMk cId="2034340115" sldId="380"/>
        </pc:sldMkLst>
        <pc:spChg chg="del mod">
          <ac:chgData name="NGUYEN THA" userId="6ea41cbaaedf2dc1" providerId="LiveId" clId="{E41E5364-AEA4-456A-999B-B9F64AE62F1A}" dt="2022-11-21T09:45:22.185" v="921"/>
          <ac:spMkLst>
            <pc:docMk/>
            <pc:sldMk cId="2034340115" sldId="380"/>
            <ac:spMk id="24" creationId="{4A3CAABA-4028-4DD0-BD11-16C4861DC8CD}"/>
          </ac:spMkLst>
        </pc:spChg>
      </pc:sldChg>
      <pc:sldChg chg="del">
        <pc:chgData name="NGUYEN THA" userId="6ea41cbaaedf2dc1" providerId="LiveId" clId="{E41E5364-AEA4-456A-999B-B9F64AE62F1A}" dt="2022-11-21T10:06:25.113" v="1285" actId="2696"/>
        <pc:sldMkLst>
          <pc:docMk/>
          <pc:sldMk cId="45020729" sldId="381"/>
        </pc:sldMkLst>
      </pc:sldChg>
      <pc:sldChg chg="modSp del ord">
        <pc:chgData name="NGUYEN THA" userId="6ea41cbaaedf2dc1" providerId="LiveId" clId="{E41E5364-AEA4-456A-999B-B9F64AE62F1A}" dt="2022-11-21T12:36:17.951" v="1347" actId="2696"/>
        <pc:sldMkLst>
          <pc:docMk/>
          <pc:sldMk cId="845496354" sldId="382"/>
        </pc:sldMkLst>
        <pc:spChg chg="mod">
          <ac:chgData name="NGUYEN THA" userId="6ea41cbaaedf2dc1" providerId="LiveId" clId="{E41E5364-AEA4-456A-999B-B9F64AE62F1A}" dt="2022-11-21T10:04:00.131" v="1259" actId="20577"/>
          <ac:spMkLst>
            <pc:docMk/>
            <pc:sldMk cId="845496354" sldId="382"/>
            <ac:spMk id="11" creationId="{551733C7-6925-417B-9BDB-3A2C87426A60}"/>
          </ac:spMkLst>
        </pc:spChg>
      </pc:sldChg>
      <pc:sldChg chg="del">
        <pc:chgData name="NGUYEN THA" userId="6ea41cbaaedf2dc1" providerId="LiveId" clId="{E41E5364-AEA4-456A-999B-B9F64AE62F1A}" dt="2022-11-21T10:02:05.733" v="1194" actId="2696"/>
        <pc:sldMkLst>
          <pc:docMk/>
          <pc:sldMk cId="1865895367" sldId="384"/>
        </pc:sldMkLst>
      </pc:sldChg>
      <pc:sldChg chg="delSp modSp mod setBg delAnim">
        <pc:chgData name="NGUYEN THA" userId="6ea41cbaaedf2dc1" providerId="LiveId" clId="{E41E5364-AEA4-456A-999B-B9F64AE62F1A}" dt="2022-11-22T00:59:18.527" v="1792"/>
        <pc:sldMkLst>
          <pc:docMk/>
          <pc:sldMk cId="3144094618" sldId="385"/>
        </pc:sldMkLst>
        <pc:spChg chg="del">
          <ac:chgData name="NGUYEN THA" userId="6ea41cbaaedf2dc1" providerId="LiveId" clId="{E41E5364-AEA4-456A-999B-B9F64AE62F1A}" dt="2022-11-21T10:05:16.632" v="1265" actId="478"/>
          <ac:spMkLst>
            <pc:docMk/>
            <pc:sldMk cId="3144094618" sldId="385"/>
            <ac:spMk id="2" creationId="{00000000-0000-0000-0000-000000000000}"/>
          </ac:spMkLst>
        </pc:spChg>
        <pc:spChg chg="del">
          <ac:chgData name="NGUYEN THA" userId="6ea41cbaaedf2dc1" providerId="LiveId" clId="{E41E5364-AEA4-456A-999B-B9F64AE62F1A}" dt="2022-11-21T10:05:19.564" v="1267" actId="478"/>
          <ac:spMkLst>
            <pc:docMk/>
            <pc:sldMk cId="3144094618" sldId="385"/>
            <ac:spMk id="7" creationId="{00000000-0000-0000-0000-000000000000}"/>
          </ac:spMkLst>
        </pc:spChg>
        <pc:spChg chg="del">
          <ac:chgData name="NGUYEN THA" userId="6ea41cbaaedf2dc1" providerId="LiveId" clId="{E41E5364-AEA4-456A-999B-B9F64AE62F1A}" dt="2022-11-21T10:05:21.424" v="1268" actId="478"/>
          <ac:spMkLst>
            <pc:docMk/>
            <pc:sldMk cId="3144094618" sldId="385"/>
            <ac:spMk id="8" creationId="{4A3CAABA-4028-4DD0-BD11-16C4861DC8CD}"/>
          </ac:spMkLst>
        </pc:spChg>
        <pc:spChg chg="mod">
          <ac:chgData name="NGUYEN THA" userId="6ea41cbaaedf2dc1" providerId="LiveId" clId="{E41E5364-AEA4-456A-999B-B9F64AE62F1A}" dt="2022-11-21T10:05:41.120" v="1279" actId="20577"/>
          <ac:spMkLst>
            <pc:docMk/>
            <pc:sldMk cId="3144094618" sldId="385"/>
            <ac:spMk id="9" creationId="{00000000-0000-0000-0000-000000000000}"/>
          </ac:spMkLst>
        </pc:spChg>
        <pc:spChg chg="mod">
          <ac:chgData name="NGUYEN THA" userId="6ea41cbaaedf2dc1" providerId="LiveId" clId="{E41E5364-AEA4-456A-999B-B9F64AE62F1A}" dt="2022-11-21T12:38:43.830" v="1360" actId="20577"/>
          <ac:spMkLst>
            <pc:docMk/>
            <pc:sldMk cId="3144094618" sldId="385"/>
            <ac:spMk id="10" creationId="{4A3CAABA-4028-4DD0-BD11-16C4861DC8CD}"/>
          </ac:spMkLst>
        </pc:spChg>
        <pc:spChg chg="del">
          <ac:chgData name="NGUYEN THA" userId="6ea41cbaaedf2dc1" providerId="LiveId" clId="{E41E5364-AEA4-456A-999B-B9F64AE62F1A}" dt="2022-11-21T10:05:18.146" v="1266" actId="478"/>
          <ac:spMkLst>
            <pc:docMk/>
            <pc:sldMk cId="3144094618" sldId="385"/>
            <ac:spMk id="24" creationId="{4A3CAABA-4028-4DD0-BD11-16C4861DC8CD}"/>
          </ac:spMkLst>
        </pc:spChg>
        <pc:spChg chg="del">
          <ac:chgData name="NGUYEN THA" userId="6ea41cbaaedf2dc1" providerId="LiveId" clId="{E41E5364-AEA4-456A-999B-B9F64AE62F1A}" dt="2022-11-21T10:05:14.363" v="1264" actId="478"/>
          <ac:spMkLst>
            <pc:docMk/>
            <pc:sldMk cId="3144094618" sldId="385"/>
            <ac:spMk id="6153" creationId="{00000000-0000-0000-0000-000000000000}"/>
          </ac:spMkLst>
        </pc:spChg>
      </pc:sldChg>
      <pc:sldChg chg="addSp delSp modSp mod setBg delAnim modAnim">
        <pc:chgData name="NGUYEN THA" userId="6ea41cbaaedf2dc1" providerId="LiveId" clId="{E41E5364-AEA4-456A-999B-B9F64AE62F1A}" dt="2022-11-22T01:17:25.883" v="2070" actId="1076"/>
        <pc:sldMkLst>
          <pc:docMk/>
          <pc:sldMk cId="1926692419" sldId="386"/>
        </pc:sldMkLst>
        <pc:spChg chg="add del mod">
          <ac:chgData name="NGUYEN THA" userId="6ea41cbaaedf2dc1" providerId="LiveId" clId="{E41E5364-AEA4-456A-999B-B9F64AE62F1A}" dt="2022-11-22T01:14:14.803" v="2054" actId="478"/>
          <ac:spMkLst>
            <pc:docMk/>
            <pc:sldMk cId="1926692419" sldId="386"/>
            <ac:spMk id="2" creationId="{8C8A0DF0-27BE-4EFE-81B2-BE7AF1915DEC}"/>
          </ac:spMkLst>
        </pc:spChg>
        <pc:spChg chg="add del mod">
          <ac:chgData name="NGUYEN THA" userId="6ea41cbaaedf2dc1" providerId="LiveId" clId="{E41E5364-AEA4-456A-999B-B9F64AE62F1A}" dt="2022-11-22T01:10:50.152" v="2018" actId="478"/>
          <ac:spMkLst>
            <pc:docMk/>
            <pc:sldMk cId="1926692419" sldId="386"/>
            <ac:spMk id="4" creationId="{2743C752-B82E-4128-AACF-4494B175681E}"/>
          </ac:spMkLst>
        </pc:spChg>
        <pc:spChg chg="add del mod">
          <ac:chgData name="NGUYEN THA" userId="6ea41cbaaedf2dc1" providerId="LiveId" clId="{E41E5364-AEA4-456A-999B-B9F64AE62F1A}" dt="2022-11-22T01:14:14.803" v="2054" actId="478"/>
          <ac:spMkLst>
            <pc:docMk/>
            <pc:sldMk cId="1926692419" sldId="386"/>
            <ac:spMk id="8" creationId="{6F5BFA16-2408-49A8-8BB9-AC8004BC2ADC}"/>
          </ac:spMkLst>
        </pc:spChg>
        <pc:spChg chg="add del mod">
          <ac:chgData name="NGUYEN THA" userId="6ea41cbaaedf2dc1" providerId="LiveId" clId="{E41E5364-AEA4-456A-999B-B9F64AE62F1A}" dt="2022-11-21T10:08:08.972" v="1289" actId="478"/>
          <ac:spMkLst>
            <pc:docMk/>
            <pc:sldMk cId="1926692419" sldId="386"/>
            <ac:spMk id="8" creationId="{98F79543-43E4-4373-BD85-56AE2C8A157B}"/>
          </ac:spMkLst>
        </pc:spChg>
        <pc:spChg chg="add del mod">
          <ac:chgData name="NGUYEN THA" userId="6ea41cbaaedf2dc1" providerId="LiveId" clId="{E41E5364-AEA4-456A-999B-B9F64AE62F1A}" dt="2022-11-22T01:14:14.803" v="2054" actId="478"/>
          <ac:spMkLst>
            <pc:docMk/>
            <pc:sldMk cId="1926692419" sldId="386"/>
            <ac:spMk id="9" creationId="{6BA7158D-5B88-42A9-AB5C-264C619BEE36}"/>
          </ac:spMkLst>
        </pc:spChg>
        <pc:spChg chg="del">
          <ac:chgData name="NGUYEN THA" userId="6ea41cbaaedf2dc1" providerId="LiveId" clId="{E41E5364-AEA4-456A-999B-B9F64AE62F1A}" dt="2022-11-21T10:06:31.868" v="1286" actId="478"/>
          <ac:spMkLst>
            <pc:docMk/>
            <pc:sldMk cId="1926692419" sldId="386"/>
            <ac:spMk id="13" creationId="{8C8A0DF0-27BE-4EFE-81B2-BE7AF1915DEC}"/>
          </ac:spMkLst>
        </pc:spChg>
        <pc:picChg chg="del">
          <ac:chgData name="NGUYEN THA" userId="6ea41cbaaedf2dc1" providerId="LiveId" clId="{E41E5364-AEA4-456A-999B-B9F64AE62F1A}" dt="2022-11-22T01:10:36.891" v="2015" actId="478"/>
          <ac:picMkLst>
            <pc:docMk/>
            <pc:sldMk cId="1926692419" sldId="386"/>
            <ac:picMk id="5" creationId="{0874E58B-B3EE-4B49-8789-7B6CE08FACA0}"/>
          </ac:picMkLst>
        </pc:picChg>
        <pc:picChg chg="del">
          <ac:chgData name="NGUYEN THA" userId="6ea41cbaaedf2dc1" providerId="LiveId" clId="{E41E5364-AEA4-456A-999B-B9F64AE62F1A}" dt="2022-11-22T01:10:39.224" v="2016" actId="478"/>
          <ac:picMkLst>
            <pc:docMk/>
            <pc:sldMk cId="1926692419" sldId="386"/>
            <ac:picMk id="6" creationId="{85218071-59B7-4547-8312-7B57FAAB5254}"/>
          </ac:picMkLst>
        </pc:picChg>
        <pc:picChg chg="del">
          <ac:chgData name="NGUYEN THA" userId="6ea41cbaaedf2dc1" providerId="LiveId" clId="{E41E5364-AEA4-456A-999B-B9F64AE62F1A}" dt="2022-11-22T01:10:47.346" v="2017" actId="478"/>
          <ac:picMkLst>
            <pc:docMk/>
            <pc:sldMk cId="1926692419" sldId="386"/>
            <ac:picMk id="7" creationId="{6D0FB5F1-79BE-4E4D-94A2-234882A8DC20}"/>
          </ac:picMkLst>
        </pc:picChg>
        <pc:picChg chg="add del mod">
          <ac:chgData name="NGUYEN THA" userId="6ea41cbaaedf2dc1" providerId="LiveId" clId="{E41E5364-AEA4-456A-999B-B9F64AE62F1A}" dt="2022-11-22T01:16:45.801" v="2067" actId="931"/>
          <ac:picMkLst>
            <pc:docMk/>
            <pc:sldMk cId="1926692419" sldId="386"/>
            <ac:picMk id="11" creationId="{354115A6-FA22-4DE2-9582-39F5CBA56383}"/>
          </ac:picMkLst>
        </pc:picChg>
        <pc:picChg chg="add mod">
          <ac:chgData name="NGUYEN THA" userId="6ea41cbaaedf2dc1" providerId="LiveId" clId="{E41E5364-AEA4-456A-999B-B9F64AE62F1A}" dt="2022-11-22T01:17:25.883" v="2070" actId="1076"/>
          <ac:picMkLst>
            <pc:docMk/>
            <pc:sldMk cId="1926692419" sldId="386"/>
            <ac:picMk id="13" creationId="{38953480-24D5-47DF-9B89-E79435B0B4D7}"/>
          </ac:picMkLst>
        </pc:picChg>
        <pc:picChg chg="add del mod">
          <ac:chgData name="NGUYEN THA" userId="6ea41cbaaedf2dc1" providerId="LiveId" clId="{E41E5364-AEA4-456A-999B-B9F64AE62F1A}" dt="2022-11-22T01:14:24.444" v="2055" actId="478"/>
          <ac:picMkLst>
            <pc:docMk/>
            <pc:sldMk cId="1926692419" sldId="386"/>
            <ac:picMk id="2050" creationId="{01C52F00-13C0-40D4-98AA-9F64068D2643}"/>
          </ac:picMkLst>
        </pc:picChg>
      </pc:sldChg>
      <pc:sldChg chg="delSp modSp mod setBg delAnim">
        <pc:chgData name="NGUYEN THA" userId="6ea41cbaaedf2dc1" providerId="LiveId" clId="{E41E5364-AEA4-456A-999B-B9F64AE62F1A}" dt="2022-11-22T01:28:04.385" v="2243" actId="207"/>
        <pc:sldMkLst>
          <pc:docMk/>
          <pc:sldMk cId="203914112" sldId="387"/>
        </pc:sldMkLst>
        <pc:spChg chg="mod">
          <ac:chgData name="NGUYEN THA" userId="6ea41cbaaedf2dc1" providerId="LiveId" clId="{E41E5364-AEA4-456A-999B-B9F64AE62F1A}" dt="2022-11-22T01:28:04.385" v="2243" actId="207"/>
          <ac:spMkLst>
            <pc:docMk/>
            <pc:sldMk cId="203914112" sldId="387"/>
            <ac:spMk id="6" creationId="{B96B62CD-AC77-44C3-B2D1-0A4128FB6326}"/>
          </ac:spMkLst>
        </pc:spChg>
        <pc:spChg chg="del">
          <ac:chgData name="NGUYEN THA" userId="6ea41cbaaedf2dc1" providerId="LiveId" clId="{E41E5364-AEA4-456A-999B-B9F64AE62F1A}" dt="2022-11-21T10:08:21.514" v="1290" actId="478"/>
          <ac:spMkLst>
            <pc:docMk/>
            <pc:sldMk cId="203914112" sldId="387"/>
            <ac:spMk id="7" creationId="{B060B26E-C0E5-4BB4-A1EE-9276892B0BD9}"/>
          </ac:spMkLst>
        </pc:spChg>
        <pc:grpChg chg="mod">
          <ac:chgData name="NGUYEN THA" userId="6ea41cbaaedf2dc1" providerId="LiveId" clId="{E41E5364-AEA4-456A-999B-B9F64AE62F1A}" dt="2022-11-22T01:18:11.147" v="2071" actId="1076"/>
          <ac:grpSpMkLst>
            <pc:docMk/>
            <pc:sldMk cId="203914112" sldId="387"/>
            <ac:grpSpMk id="4" creationId="{62A6699C-6ED1-4C90-A61E-DDD58AA2D6AF}"/>
          </ac:grpSpMkLst>
        </pc:grpChg>
        <pc:picChg chg="mod">
          <ac:chgData name="NGUYEN THA" userId="6ea41cbaaedf2dc1" providerId="LiveId" clId="{E41E5364-AEA4-456A-999B-B9F64AE62F1A}" dt="2022-11-22T01:27:23.787" v="2242" actId="14100"/>
          <ac:picMkLst>
            <pc:docMk/>
            <pc:sldMk cId="203914112" sldId="387"/>
            <ac:picMk id="5" creationId="{4D23E8A3-AF10-4A1E-A04E-5C241624FCEA}"/>
          </ac:picMkLst>
        </pc:picChg>
      </pc:sldChg>
      <pc:sldChg chg="addSp modSp mod setBg">
        <pc:chgData name="NGUYEN THA" userId="6ea41cbaaedf2dc1" providerId="LiveId" clId="{E41E5364-AEA4-456A-999B-B9F64AE62F1A}" dt="2022-11-22T01:31:00.455" v="2293" actId="255"/>
        <pc:sldMkLst>
          <pc:docMk/>
          <pc:sldMk cId="3691255095" sldId="388"/>
        </pc:sldMkLst>
        <pc:spChg chg="mod">
          <ac:chgData name="NGUYEN THA" userId="6ea41cbaaedf2dc1" providerId="LiveId" clId="{E41E5364-AEA4-456A-999B-B9F64AE62F1A}" dt="2022-11-22T01:31:00.455" v="2293" actId="255"/>
          <ac:spMkLst>
            <pc:docMk/>
            <pc:sldMk cId="3691255095" sldId="388"/>
            <ac:spMk id="4" creationId="{81EDF9EC-6579-451F-BC40-9062C3600A9F}"/>
          </ac:spMkLst>
        </pc:spChg>
        <pc:spChg chg="add mod">
          <ac:chgData name="NGUYEN THA" userId="6ea41cbaaedf2dc1" providerId="LiveId" clId="{E41E5364-AEA4-456A-999B-B9F64AE62F1A}" dt="2022-11-22T01:29:22.308" v="2247" actId="1076"/>
          <ac:spMkLst>
            <pc:docMk/>
            <pc:sldMk cId="3691255095" sldId="388"/>
            <ac:spMk id="5" creationId="{8C53AFC5-1092-4D69-A4D0-EE2938ADED81}"/>
          </ac:spMkLst>
        </pc:spChg>
        <pc:spChg chg="add mod">
          <ac:chgData name="NGUYEN THA" userId="6ea41cbaaedf2dc1" providerId="LiveId" clId="{E41E5364-AEA4-456A-999B-B9F64AE62F1A}" dt="2022-11-22T01:29:18.382" v="2246"/>
          <ac:spMkLst>
            <pc:docMk/>
            <pc:sldMk cId="3691255095" sldId="388"/>
            <ac:spMk id="6" creationId="{3769D46F-0509-45DE-8E28-8583C3AAFD3E}"/>
          </ac:spMkLst>
        </pc:spChg>
        <pc:spChg chg="add mod">
          <ac:chgData name="NGUYEN THA" userId="6ea41cbaaedf2dc1" providerId="LiveId" clId="{E41E5364-AEA4-456A-999B-B9F64AE62F1A}" dt="2022-11-22T01:30:00.555" v="2252" actId="1076"/>
          <ac:spMkLst>
            <pc:docMk/>
            <pc:sldMk cId="3691255095" sldId="388"/>
            <ac:spMk id="7" creationId="{5D82ECF9-FE9F-428F-A722-AA659EAC3993}"/>
          </ac:spMkLst>
        </pc:spChg>
      </pc:sldChg>
      <pc:sldChg chg="addSp modSp mod setBg">
        <pc:chgData name="NGUYEN THA" userId="6ea41cbaaedf2dc1" providerId="LiveId" clId="{E41E5364-AEA4-456A-999B-B9F64AE62F1A}" dt="2022-11-22T01:33:06.720" v="2317" actId="255"/>
        <pc:sldMkLst>
          <pc:docMk/>
          <pc:sldMk cId="610845261" sldId="389"/>
        </pc:sldMkLst>
        <pc:spChg chg="add mod">
          <ac:chgData name="NGUYEN THA" userId="6ea41cbaaedf2dc1" providerId="LiveId" clId="{E41E5364-AEA4-456A-999B-B9F64AE62F1A}" dt="2022-11-22T01:32:59.947" v="2316" actId="1076"/>
          <ac:spMkLst>
            <pc:docMk/>
            <pc:sldMk cId="610845261" sldId="389"/>
            <ac:spMk id="2" creationId="{2FA2B67C-B611-4136-9E56-CF4AC25BC5A5}"/>
          </ac:spMkLst>
        </pc:spChg>
        <pc:spChg chg="mod">
          <ac:chgData name="NGUYEN THA" userId="6ea41cbaaedf2dc1" providerId="LiveId" clId="{E41E5364-AEA4-456A-999B-B9F64AE62F1A}" dt="2022-11-22T01:31:23.003" v="2296" actId="14100"/>
          <ac:spMkLst>
            <pc:docMk/>
            <pc:sldMk cId="610845261" sldId="389"/>
            <ac:spMk id="4" creationId="{A80B173D-3730-4048-B005-62AF2B83BF77}"/>
          </ac:spMkLst>
        </pc:spChg>
        <pc:spChg chg="mod">
          <ac:chgData name="NGUYEN THA" userId="6ea41cbaaedf2dc1" providerId="LiveId" clId="{E41E5364-AEA4-456A-999B-B9F64AE62F1A}" dt="2022-11-22T01:32:57.995" v="2315" actId="1076"/>
          <ac:spMkLst>
            <pc:docMk/>
            <pc:sldMk cId="610845261" sldId="389"/>
            <ac:spMk id="5" creationId="{9C02AEDE-C53F-4A66-B85F-491E2C2CFA8F}"/>
          </ac:spMkLst>
        </pc:spChg>
        <pc:spChg chg="mod">
          <ac:chgData name="NGUYEN THA" userId="6ea41cbaaedf2dc1" providerId="LiveId" clId="{E41E5364-AEA4-456A-999B-B9F64AE62F1A}" dt="2022-11-22T01:33:06.720" v="2317" actId="255"/>
          <ac:spMkLst>
            <pc:docMk/>
            <pc:sldMk cId="610845261" sldId="389"/>
            <ac:spMk id="6" creationId="{56F8B1EE-792B-4493-86BF-A1FE687FC3F2}"/>
          </ac:spMkLst>
        </pc:spChg>
      </pc:sldChg>
      <pc:sldChg chg="addSp modSp mod setBg">
        <pc:chgData name="NGUYEN THA" userId="6ea41cbaaedf2dc1" providerId="LiveId" clId="{E41E5364-AEA4-456A-999B-B9F64AE62F1A}" dt="2022-11-22T01:37:14.533" v="2450" actId="255"/>
        <pc:sldMkLst>
          <pc:docMk/>
          <pc:sldMk cId="2316459381" sldId="390"/>
        </pc:sldMkLst>
        <pc:spChg chg="add mod">
          <ac:chgData name="NGUYEN THA" userId="6ea41cbaaedf2dc1" providerId="LiveId" clId="{E41E5364-AEA4-456A-999B-B9F64AE62F1A}" dt="2022-11-22T01:36:56.603" v="2439" actId="1076"/>
          <ac:spMkLst>
            <pc:docMk/>
            <pc:sldMk cId="2316459381" sldId="390"/>
            <ac:spMk id="3" creationId="{05D987B4-7431-4117-B9EA-0A9045BFF13E}"/>
          </ac:spMkLst>
        </pc:spChg>
        <pc:spChg chg="mod">
          <ac:chgData name="NGUYEN THA" userId="6ea41cbaaedf2dc1" providerId="LiveId" clId="{E41E5364-AEA4-456A-999B-B9F64AE62F1A}" dt="2022-11-22T01:36:38.447" v="2437" actId="255"/>
          <ac:spMkLst>
            <pc:docMk/>
            <pc:sldMk cId="2316459381" sldId="390"/>
            <ac:spMk id="5" creationId="{01AD53FC-7C65-4DD4-AB2F-B5351B8F2571}"/>
          </ac:spMkLst>
        </pc:spChg>
        <pc:spChg chg="add mod">
          <ac:chgData name="NGUYEN THA" userId="6ea41cbaaedf2dc1" providerId="LiveId" clId="{E41E5364-AEA4-456A-999B-B9F64AE62F1A}" dt="2022-11-22T01:36:49.689" v="2438" actId="255"/>
          <ac:spMkLst>
            <pc:docMk/>
            <pc:sldMk cId="2316459381" sldId="390"/>
            <ac:spMk id="6" creationId="{38C56825-4F02-4AAD-BDFC-885C98E4F449}"/>
          </ac:spMkLst>
        </pc:spChg>
        <pc:spChg chg="add mod">
          <ac:chgData name="NGUYEN THA" userId="6ea41cbaaedf2dc1" providerId="LiveId" clId="{E41E5364-AEA4-456A-999B-B9F64AE62F1A}" dt="2022-11-22T01:37:14.533" v="2450" actId="255"/>
          <ac:spMkLst>
            <pc:docMk/>
            <pc:sldMk cId="2316459381" sldId="390"/>
            <ac:spMk id="7" creationId="{ED1CC98A-73DB-4A91-A3AD-0BC1D5CE3D5C}"/>
          </ac:spMkLst>
        </pc:spChg>
        <pc:picChg chg="mod">
          <ac:chgData name="NGUYEN THA" userId="6ea41cbaaedf2dc1" providerId="LiveId" clId="{E41E5364-AEA4-456A-999B-B9F64AE62F1A}" dt="2022-11-22T01:34:17.291" v="2329" actId="1076"/>
          <ac:picMkLst>
            <pc:docMk/>
            <pc:sldMk cId="2316459381" sldId="390"/>
            <ac:picMk id="4" creationId="{FB4ABBFD-72CA-4BC0-A7AD-EFA4CA242DFD}"/>
          </ac:picMkLst>
        </pc:picChg>
      </pc:sldChg>
      <pc:sldChg chg="addSp delSp modSp mod setBg delAnim">
        <pc:chgData name="NGUYEN THA" userId="6ea41cbaaedf2dc1" providerId="LiveId" clId="{E41E5364-AEA4-456A-999B-B9F64AE62F1A}" dt="2022-11-22T01:44:00.690" v="2479" actId="1076"/>
        <pc:sldMkLst>
          <pc:docMk/>
          <pc:sldMk cId="155900721" sldId="391"/>
        </pc:sldMkLst>
        <pc:spChg chg="add mod">
          <ac:chgData name="NGUYEN THA" userId="6ea41cbaaedf2dc1" providerId="LiveId" clId="{E41E5364-AEA4-456A-999B-B9F64AE62F1A}" dt="2022-11-22T01:44:00.690" v="2479" actId="1076"/>
          <ac:spMkLst>
            <pc:docMk/>
            <pc:sldMk cId="155900721" sldId="391"/>
            <ac:spMk id="2" creationId="{2FC7CD91-C95C-4582-8850-6277B1590258}"/>
          </ac:spMkLst>
        </pc:spChg>
        <pc:spChg chg="add mod">
          <ac:chgData name="NGUYEN THA" userId="6ea41cbaaedf2dc1" providerId="LiveId" clId="{E41E5364-AEA4-456A-999B-B9F64AE62F1A}" dt="2022-11-22T01:43:51.299" v="2478" actId="207"/>
          <ac:spMkLst>
            <pc:docMk/>
            <pc:sldMk cId="155900721" sldId="391"/>
            <ac:spMk id="3" creationId="{A05A80C4-15F6-4F40-A230-954608EF6CB9}"/>
          </ac:spMkLst>
        </pc:spChg>
        <pc:spChg chg="del">
          <ac:chgData name="NGUYEN THA" userId="6ea41cbaaedf2dc1" providerId="LiveId" clId="{E41E5364-AEA4-456A-999B-B9F64AE62F1A}" dt="2022-11-21T12:45:49.928" v="1592" actId="478"/>
          <ac:spMkLst>
            <pc:docMk/>
            <pc:sldMk cId="155900721" sldId="391"/>
            <ac:spMk id="17" creationId="{BD8B56A4-B2CD-4CE5-A5D9-96084B6A9D37}"/>
          </ac:spMkLst>
        </pc:spChg>
        <pc:picChg chg="mod">
          <ac:chgData name="NGUYEN THA" userId="6ea41cbaaedf2dc1" providerId="LiveId" clId="{E41E5364-AEA4-456A-999B-B9F64AE62F1A}" dt="2022-11-22T01:43:47.211" v="2477" actId="14100"/>
          <ac:picMkLst>
            <pc:docMk/>
            <pc:sldMk cId="155900721" sldId="391"/>
            <ac:picMk id="4" creationId="{283980CC-C013-47F3-A1D3-6415317B55D1}"/>
          </ac:picMkLst>
        </pc:picChg>
      </pc:sldChg>
      <pc:sldChg chg="addSp modSp mod setBg">
        <pc:chgData name="NGUYEN THA" userId="6ea41cbaaedf2dc1" providerId="LiveId" clId="{E41E5364-AEA4-456A-999B-B9F64AE62F1A}" dt="2022-11-22T01:46:10.129" v="2518" actId="14100"/>
        <pc:sldMkLst>
          <pc:docMk/>
          <pc:sldMk cId="195150903" sldId="392"/>
        </pc:sldMkLst>
        <pc:spChg chg="add mod">
          <ac:chgData name="NGUYEN THA" userId="6ea41cbaaedf2dc1" providerId="LiveId" clId="{E41E5364-AEA4-456A-999B-B9F64AE62F1A}" dt="2022-11-22T01:45:46.531" v="2507" actId="255"/>
          <ac:spMkLst>
            <pc:docMk/>
            <pc:sldMk cId="195150903" sldId="392"/>
            <ac:spMk id="3" creationId="{176F303F-6C45-4F1C-818E-40AA0333D22A}"/>
          </ac:spMkLst>
        </pc:spChg>
        <pc:spChg chg="add mod">
          <ac:chgData name="NGUYEN THA" userId="6ea41cbaaedf2dc1" providerId="LiveId" clId="{E41E5364-AEA4-456A-999B-B9F64AE62F1A}" dt="2022-11-22T01:44:50.226" v="2490" actId="207"/>
          <ac:spMkLst>
            <pc:docMk/>
            <pc:sldMk cId="195150903" sldId="392"/>
            <ac:spMk id="5" creationId="{DAF91B10-D530-4718-BDE7-05813494E739}"/>
          </ac:spMkLst>
        </pc:spChg>
        <pc:spChg chg="mod">
          <ac:chgData name="NGUYEN THA" userId="6ea41cbaaedf2dc1" providerId="LiveId" clId="{E41E5364-AEA4-456A-999B-B9F64AE62F1A}" dt="2022-11-22T01:46:10.129" v="2518" actId="14100"/>
          <ac:spMkLst>
            <pc:docMk/>
            <pc:sldMk cId="195150903" sldId="392"/>
            <ac:spMk id="10" creationId="{B5356A0F-35FA-43E4-AA5A-48A3DF2E16CE}"/>
          </ac:spMkLst>
        </pc:spChg>
        <pc:picChg chg="mod">
          <ac:chgData name="NGUYEN THA" userId="6ea41cbaaedf2dc1" providerId="LiveId" clId="{E41E5364-AEA4-456A-999B-B9F64AE62F1A}" dt="2022-11-22T01:46:07.259" v="2517" actId="1076"/>
          <ac:picMkLst>
            <pc:docMk/>
            <pc:sldMk cId="195150903" sldId="392"/>
            <ac:picMk id="4" creationId="{7E619CD3-695F-4AAC-9A6E-679E9C32FCDB}"/>
          </ac:picMkLst>
        </pc:picChg>
      </pc:sldChg>
      <pc:sldChg chg="modSp mod setBg">
        <pc:chgData name="NGUYEN THA" userId="6ea41cbaaedf2dc1" providerId="LiveId" clId="{E41E5364-AEA4-456A-999B-B9F64AE62F1A}" dt="2022-11-22T01:46:50.886" v="2527" actId="1076"/>
        <pc:sldMkLst>
          <pc:docMk/>
          <pc:sldMk cId="3607461542" sldId="393"/>
        </pc:sldMkLst>
        <pc:spChg chg="mod">
          <ac:chgData name="NGUYEN THA" userId="6ea41cbaaedf2dc1" providerId="LiveId" clId="{E41E5364-AEA4-456A-999B-B9F64AE62F1A}" dt="2022-11-22T01:46:50.886" v="2527" actId="1076"/>
          <ac:spMkLst>
            <pc:docMk/>
            <pc:sldMk cId="3607461542" sldId="393"/>
            <ac:spMk id="4" creationId="{A08A194E-E277-4E18-9105-C1AB67B33E1E}"/>
          </ac:spMkLst>
        </pc:spChg>
      </pc:sldChg>
      <pc:sldChg chg="addSp delSp modSp mod setBg delAnim">
        <pc:chgData name="NGUYEN THA" userId="6ea41cbaaedf2dc1" providerId="LiveId" clId="{E41E5364-AEA4-456A-999B-B9F64AE62F1A}" dt="2022-11-22T02:04:31.656" v="2761" actId="1076"/>
        <pc:sldMkLst>
          <pc:docMk/>
          <pc:sldMk cId="894076454" sldId="394"/>
        </pc:sldMkLst>
        <pc:spChg chg="add del mod">
          <ac:chgData name="NGUYEN THA" userId="6ea41cbaaedf2dc1" providerId="LiveId" clId="{E41E5364-AEA4-456A-999B-B9F64AE62F1A}" dt="2022-11-22T01:53:25.895" v="2702" actId="478"/>
          <ac:spMkLst>
            <pc:docMk/>
            <pc:sldMk cId="894076454" sldId="394"/>
            <ac:spMk id="2" creationId="{B58DAA99-1F4B-4A2A-BDAB-7D5BA0B3768C}"/>
          </ac:spMkLst>
        </pc:spChg>
        <pc:spChg chg="add del mod">
          <ac:chgData name="NGUYEN THA" userId="6ea41cbaaedf2dc1" providerId="LiveId" clId="{E41E5364-AEA4-456A-999B-B9F64AE62F1A}" dt="2022-11-22T01:52:47.673" v="2693" actId="478"/>
          <ac:spMkLst>
            <pc:docMk/>
            <pc:sldMk cId="894076454" sldId="394"/>
            <ac:spMk id="3" creationId="{479E7E9F-CE65-45F1-A2C1-F74FBA4D266F}"/>
          </ac:spMkLst>
        </pc:spChg>
        <pc:spChg chg="del mod">
          <ac:chgData name="NGUYEN THA" userId="6ea41cbaaedf2dc1" providerId="LiveId" clId="{E41E5364-AEA4-456A-999B-B9F64AE62F1A}" dt="2022-11-22T01:47:16.398" v="2533" actId="478"/>
          <ac:spMkLst>
            <pc:docMk/>
            <pc:sldMk cId="894076454" sldId="394"/>
            <ac:spMk id="4" creationId="{9C096245-1C32-4848-9EF9-FBB31877FF67}"/>
          </ac:spMkLst>
        </pc:spChg>
        <pc:spChg chg="add del mod">
          <ac:chgData name="NGUYEN THA" userId="6ea41cbaaedf2dc1" providerId="LiveId" clId="{E41E5364-AEA4-456A-999B-B9F64AE62F1A}" dt="2022-11-22T01:53:24.093" v="2701" actId="478"/>
          <ac:spMkLst>
            <pc:docMk/>
            <pc:sldMk cId="894076454" sldId="394"/>
            <ac:spMk id="5" creationId="{A03A0451-202E-4302-99EA-9AD2F4BE2B22}"/>
          </ac:spMkLst>
        </pc:spChg>
        <pc:spChg chg="del mod">
          <ac:chgData name="NGUYEN THA" userId="6ea41cbaaedf2dc1" providerId="LiveId" clId="{E41E5364-AEA4-456A-999B-B9F64AE62F1A}" dt="2022-11-22T01:48:37.766" v="2583" actId="478"/>
          <ac:spMkLst>
            <pc:docMk/>
            <pc:sldMk cId="894076454" sldId="394"/>
            <ac:spMk id="6" creationId="{3E9EC5C5-DD50-41C7-BF0D-83B56155DA25}"/>
          </ac:spMkLst>
        </pc:spChg>
        <pc:spChg chg="add mod">
          <ac:chgData name="NGUYEN THA" userId="6ea41cbaaedf2dc1" providerId="LiveId" clId="{E41E5364-AEA4-456A-999B-B9F64AE62F1A}" dt="2022-11-22T01:54:34.350" v="2723" actId="20577"/>
          <ac:spMkLst>
            <pc:docMk/>
            <pc:sldMk cId="894076454" sldId="394"/>
            <ac:spMk id="7" creationId="{C296FC1A-E716-4D9C-A851-64F493FA989C}"/>
          </ac:spMkLst>
        </pc:spChg>
        <pc:spChg chg="del">
          <ac:chgData name="NGUYEN THA" userId="6ea41cbaaedf2dc1" providerId="LiveId" clId="{E41E5364-AEA4-456A-999B-B9F64AE62F1A}" dt="2022-11-21T12:47:33.901" v="1617" actId="478"/>
          <ac:spMkLst>
            <pc:docMk/>
            <pc:sldMk cId="894076454" sldId="394"/>
            <ac:spMk id="8" creationId="{0314A826-3E02-4B54-9CC6-20E215EC035B}"/>
          </ac:spMkLst>
        </pc:spChg>
        <pc:spChg chg="add mod">
          <ac:chgData name="NGUYEN THA" userId="6ea41cbaaedf2dc1" providerId="LiveId" clId="{E41E5364-AEA4-456A-999B-B9F64AE62F1A}" dt="2022-11-22T01:54:32.092" v="2722" actId="14100"/>
          <ac:spMkLst>
            <pc:docMk/>
            <pc:sldMk cId="894076454" sldId="394"/>
            <ac:spMk id="8" creationId="{4AA34A26-3777-493F-8761-4CB6CB52F790}"/>
          </ac:spMkLst>
        </pc:spChg>
        <pc:spChg chg="add del mod">
          <ac:chgData name="NGUYEN THA" userId="6ea41cbaaedf2dc1" providerId="LiveId" clId="{E41E5364-AEA4-456A-999B-B9F64AE62F1A}" dt="2022-11-22T01:53:49.856" v="2711" actId="478"/>
          <ac:spMkLst>
            <pc:docMk/>
            <pc:sldMk cId="894076454" sldId="394"/>
            <ac:spMk id="9" creationId="{32811CC2-13BC-4398-990A-4D8FB5772855}"/>
          </ac:spMkLst>
        </pc:spChg>
        <pc:spChg chg="add mod">
          <ac:chgData name="NGUYEN THA" userId="6ea41cbaaedf2dc1" providerId="LiveId" clId="{E41E5364-AEA4-456A-999B-B9F64AE62F1A}" dt="2022-11-22T01:54:36.623" v="2724" actId="20577"/>
          <ac:spMkLst>
            <pc:docMk/>
            <pc:sldMk cId="894076454" sldId="394"/>
            <ac:spMk id="10" creationId="{25F1F9CF-5BF3-4391-9BBF-6C5691770819}"/>
          </ac:spMkLst>
        </pc:spChg>
        <pc:picChg chg="del">
          <ac:chgData name="NGUYEN THA" userId="6ea41cbaaedf2dc1" providerId="LiveId" clId="{E41E5364-AEA4-456A-999B-B9F64AE62F1A}" dt="2022-11-21T12:47:24.245" v="1612" actId="478"/>
          <ac:picMkLst>
            <pc:docMk/>
            <pc:sldMk cId="894076454" sldId="394"/>
            <ac:picMk id="5" creationId="{75FFD02D-6FEE-4B06-B561-80ECB11BA2C7}"/>
          </ac:picMkLst>
        </pc:picChg>
        <pc:picChg chg="add mod">
          <ac:chgData name="NGUYEN THA" userId="6ea41cbaaedf2dc1" providerId="LiveId" clId="{E41E5364-AEA4-456A-999B-B9F64AE62F1A}" dt="2022-11-22T02:04:14.489" v="2753" actId="1076"/>
          <ac:picMkLst>
            <pc:docMk/>
            <pc:sldMk cId="894076454" sldId="394"/>
            <ac:picMk id="4098" creationId="{AE89217D-0A0D-4447-87E7-8C749D55C32A}"/>
          </ac:picMkLst>
        </pc:picChg>
        <pc:picChg chg="add mod">
          <ac:chgData name="NGUYEN THA" userId="6ea41cbaaedf2dc1" providerId="LiveId" clId="{E41E5364-AEA4-456A-999B-B9F64AE62F1A}" dt="2022-11-22T02:04:22.305" v="2756" actId="14100"/>
          <ac:picMkLst>
            <pc:docMk/>
            <pc:sldMk cId="894076454" sldId="394"/>
            <ac:picMk id="4100" creationId="{0A2BAA88-D26E-49A1-BA44-F0A812204070}"/>
          </ac:picMkLst>
        </pc:picChg>
        <pc:picChg chg="add mod">
          <ac:chgData name="NGUYEN THA" userId="6ea41cbaaedf2dc1" providerId="LiveId" clId="{E41E5364-AEA4-456A-999B-B9F64AE62F1A}" dt="2022-11-22T02:04:31.656" v="2761" actId="1076"/>
          <ac:picMkLst>
            <pc:docMk/>
            <pc:sldMk cId="894076454" sldId="394"/>
            <ac:picMk id="4102" creationId="{05E4A02F-0FE7-4514-974C-524E8DAFD8A4}"/>
          </ac:picMkLst>
        </pc:picChg>
        <pc:picChg chg="add mod">
          <ac:chgData name="NGUYEN THA" userId="6ea41cbaaedf2dc1" providerId="LiveId" clId="{E41E5364-AEA4-456A-999B-B9F64AE62F1A}" dt="2022-11-22T02:04:05.577" v="2750" actId="1076"/>
          <ac:picMkLst>
            <pc:docMk/>
            <pc:sldMk cId="894076454" sldId="394"/>
            <ac:picMk id="4104" creationId="{C4CFC2E0-6013-4139-96C8-4BCACE94B79C}"/>
          </ac:picMkLst>
        </pc:picChg>
        <pc:picChg chg="add mod">
          <ac:chgData name="NGUYEN THA" userId="6ea41cbaaedf2dc1" providerId="LiveId" clId="{E41E5364-AEA4-456A-999B-B9F64AE62F1A}" dt="2022-11-22T02:04:07.225" v="2751" actId="1076"/>
          <ac:picMkLst>
            <pc:docMk/>
            <pc:sldMk cId="894076454" sldId="394"/>
            <ac:picMk id="4106" creationId="{77142135-3B75-4168-B4C8-5A6F5A6DA2C1}"/>
          </ac:picMkLst>
        </pc:picChg>
        <pc:picChg chg="add mod">
          <ac:chgData name="NGUYEN THA" userId="6ea41cbaaedf2dc1" providerId="LiveId" clId="{E41E5364-AEA4-456A-999B-B9F64AE62F1A}" dt="2022-11-22T02:04:08.850" v="2752" actId="1076"/>
          <ac:picMkLst>
            <pc:docMk/>
            <pc:sldMk cId="894076454" sldId="394"/>
            <ac:picMk id="4108" creationId="{19DB195D-7DC7-417C-B42A-CF6172F27909}"/>
          </ac:picMkLst>
        </pc:picChg>
      </pc:sldChg>
      <pc:sldChg chg="addSp modSp mod ord setBg">
        <pc:chgData name="NGUYEN THA" userId="6ea41cbaaedf2dc1" providerId="LiveId" clId="{E41E5364-AEA4-456A-999B-B9F64AE62F1A}" dt="2022-11-22T02:14:17.522" v="3160" actId="1076"/>
        <pc:sldMkLst>
          <pc:docMk/>
          <pc:sldMk cId="2647500623" sldId="395"/>
        </pc:sldMkLst>
        <pc:spChg chg="add mod">
          <ac:chgData name="NGUYEN THA" userId="6ea41cbaaedf2dc1" providerId="LiveId" clId="{E41E5364-AEA4-456A-999B-B9F64AE62F1A}" dt="2022-11-22T02:12:01.490" v="2873" actId="1076"/>
          <ac:spMkLst>
            <pc:docMk/>
            <pc:sldMk cId="2647500623" sldId="395"/>
            <ac:spMk id="2" creationId="{9DB04D1A-56BB-4079-BCF3-E64F7632D34F}"/>
          </ac:spMkLst>
        </pc:spChg>
        <pc:spChg chg="add mod">
          <ac:chgData name="NGUYEN THA" userId="6ea41cbaaedf2dc1" providerId="LiveId" clId="{E41E5364-AEA4-456A-999B-B9F64AE62F1A}" dt="2022-11-22T02:14:17.522" v="3160" actId="1076"/>
          <ac:spMkLst>
            <pc:docMk/>
            <pc:sldMk cId="2647500623" sldId="395"/>
            <ac:spMk id="3" creationId="{241C89EB-7AA0-4396-8661-B4492F0D271D}"/>
          </ac:spMkLst>
        </pc:spChg>
        <pc:picChg chg="mod">
          <ac:chgData name="NGUYEN THA" userId="6ea41cbaaedf2dc1" providerId="LiveId" clId="{E41E5364-AEA4-456A-999B-B9F64AE62F1A}" dt="2022-11-22T02:12:05.810" v="2874" actId="1076"/>
          <ac:picMkLst>
            <pc:docMk/>
            <pc:sldMk cId="2647500623" sldId="395"/>
            <ac:picMk id="6" creationId="{5907F333-E0E2-4355-BED5-82FF281F85AF}"/>
          </ac:picMkLst>
        </pc:picChg>
        <pc:picChg chg="mod">
          <ac:chgData name="NGUYEN THA" userId="6ea41cbaaedf2dc1" providerId="LiveId" clId="{E41E5364-AEA4-456A-999B-B9F64AE62F1A}" dt="2022-11-22T02:12:08.874" v="2875" actId="1076"/>
          <ac:picMkLst>
            <pc:docMk/>
            <pc:sldMk cId="2647500623" sldId="395"/>
            <ac:picMk id="7" creationId="{E661AAAE-9176-46E2-889E-D7B8DBA63210}"/>
          </ac:picMkLst>
        </pc:picChg>
      </pc:sldChg>
      <pc:sldChg chg="setBg">
        <pc:chgData name="NGUYEN THA" userId="6ea41cbaaedf2dc1" providerId="LiveId" clId="{E41E5364-AEA4-456A-999B-B9F64AE62F1A}" dt="2022-11-22T00:59:18.527" v="1792"/>
        <pc:sldMkLst>
          <pc:docMk/>
          <pc:sldMk cId="1774673746" sldId="396"/>
        </pc:sldMkLst>
      </pc:sldChg>
      <pc:sldChg chg="addSp delSp modSp mod setBg addAnim delAnim modAnim">
        <pc:chgData name="NGUYEN THA" userId="6ea41cbaaedf2dc1" providerId="LiveId" clId="{E41E5364-AEA4-456A-999B-B9F64AE62F1A}" dt="2022-11-22T01:16:46.490" v="2068"/>
        <pc:sldMkLst>
          <pc:docMk/>
          <pc:sldMk cId="4184259506" sldId="397"/>
        </pc:sldMkLst>
        <pc:spChg chg="mod">
          <ac:chgData name="NGUYEN THA" userId="6ea41cbaaedf2dc1" providerId="LiveId" clId="{E41E5364-AEA4-456A-999B-B9F64AE62F1A}" dt="2022-11-22T01:16:46.490" v="2068"/>
          <ac:spMkLst>
            <pc:docMk/>
            <pc:sldMk cId="4184259506" sldId="397"/>
            <ac:spMk id="2" creationId="{8B207953-713A-1140-90F2-62AF5FBEB6E5}"/>
          </ac:spMkLst>
        </pc:spChg>
        <pc:spChg chg="add del mod">
          <ac:chgData name="NGUYEN THA" userId="6ea41cbaaedf2dc1" providerId="LiveId" clId="{E41E5364-AEA4-456A-999B-B9F64AE62F1A}" dt="2022-11-22T01:16:46.490" v="2068"/>
          <ac:spMkLst>
            <pc:docMk/>
            <pc:sldMk cId="4184259506" sldId="397"/>
            <ac:spMk id="3" creationId="{F456B560-399E-9E45-87DA-7A7FB221043E}"/>
          </ac:spMkLst>
        </pc:spChg>
        <pc:spChg chg="add del mod">
          <ac:chgData name="NGUYEN THA" userId="6ea41cbaaedf2dc1" providerId="LiveId" clId="{E41E5364-AEA4-456A-999B-B9F64AE62F1A}" dt="2022-11-21T12:50:02.071" v="1761" actId="478"/>
          <ac:spMkLst>
            <pc:docMk/>
            <pc:sldMk cId="4184259506" sldId="397"/>
            <ac:spMk id="5" creationId="{19F74252-65EC-4E5D-9451-5C04BD273F10}"/>
          </ac:spMkLst>
        </pc:spChg>
        <pc:picChg chg="add del">
          <ac:chgData name="NGUYEN THA" userId="6ea41cbaaedf2dc1" providerId="LiveId" clId="{E41E5364-AEA4-456A-999B-B9F64AE62F1A}" dt="2022-11-21T12:49:59.540" v="1758" actId="478"/>
          <ac:picMkLst>
            <pc:docMk/>
            <pc:sldMk cId="4184259506" sldId="397"/>
            <ac:picMk id="7" creationId="{55FA796E-035E-1245-8819-5A9F4D771F69}"/>
          </ac:picMkLst>
        </pc:picChg>
      </pc:sldChg>
      <pc:sldChg chg="modSp mod setBg modAnim">
        <pc:chgData name="NGUYEN THA" userId="6ea41cbaaedf2dc1" providerId="LiveId" clId="{E41E5364-AEA4-456A-999B-B9F64AE62F1A}" dt="2022-11-22T02:08:29.017" v="2798" actId="1076"/>
        <pc:sldMkLst>
          <pc:docMk/>
          <pc:sldMk cId="3787877656" sldId="398"/>
        </pc:sldMkLst>
        <pc:spChg chg="mod">
          <ac:chgData name="NGUYEN THA" userId="6ea41cbaaedf2dc1" providerId="LiveId" clId="{E41E5364-AEA4-456A-999B-B9F64AE62F1A}" dt="2022-11-22T02:08:07.719" v="2795" actId="20577"/>
          <ac:spMkLst>
            <pc:docMk/>
            <pc:sldMk cId="3787877656" sldId="398"/>
            <ac:spMk id="3" creationId="{287238A3-9FA2-C44A-B16E-440DC6AE5847}"/>
          </ac:spMkLst>
        </pc:spChg>
        <pc:spChg chg="mod">
          <ac:chgData name="NGUYEN THA" userId="6ea41cbaaedf2dc1" providerId="LiveId" clId="{E41E5364-AEA4-456A-999B-B9F64AE62F1A}" dt="2022-11-22T02:08:22.448" v="2797" actId="1076"/>
          <ac:spMkLst>
            <pc:docMk/>
            <pc:sldMk cId="3787877656" sldId="398"/>
            <ac:spMk id="4" creationId="{31438BD2-4E84-BF4E-B33C-1A8F1BF9C36F}"/>
          </ac:spMkLst>
        </pc:spChg>
        <pc:spChg chg="mod">
          <ac:chgData name="NGUYEN THA" userId="6ea41cbaaedf2dc1" providerId="LiveId" clId="{E41E5364-AEA4-456A-999B-B9F64AE62F1A}" dt="2022-11-22T02:08:18.018" v="2796" actId="1076"/>
          <ac:spMkLst>
            <pc:docMk/>
            <pc:sldMk cId="3787877656" sldId="398"/>
            <ac:spMk id="5" creationId="{A4E46708-904E-4447-ADE4-6D2EF6982E83}"/>
          </ac:spMkLst>
        </pc:spChg>
        <pc:spChg chg="mod">
          <ac:chgData name="NGUYEN THA" userId="6ea41cbaaedf2dc1" providerId="LiveId" clId="{E41E5364-AEA4-456A-999B-B9F64AE62F1A}" dt="2022-11-22T02:08:29.017" v="2798" actId="1076"/>
          <ac:spMkLst>
            <pc:docMk/>
            <pc:sldMk cId="3787877656" sldId="398"/>
            <ac:spMk id="6" creationId="{6227CCDF-49EC-2D40-A8CE-7AD7E0B80CAD}"/>
          </ac:spMkLst>
        </pc:spChg>
      </pc:sldChg>
      <pc:sldChg chg="addSp modSp mod setBg">
        <pc:chgData name="NGUYEN THA" userId="6ea41cbaaedf2dc1" providerId="LiveId" clId="{E41E5364-AEA4-456A-999B-B9F64AE62F1A}" dt="2022-11-22T02:09:27.481" v="2800" actId="1076"/>
        <pc:sldMkLst>
          <pc:docMk/>
          <pc:sldMk cId="1295858395" sldId="399"/>
        </pc:sldMkLst>
        <pc:spChg chg="mod">
          <ac:chgData name="NGUYEN THA" userId="6ea41cbaaedf2dc1" providerId="LiveId" clId="{E41E5364-AEA4-456A-999B-B9F64AE62F1A}" dt="2022-11-22T02:09:27.481" v="2800" actId="1076"/>
          <ac:spMkLst>
            <pc:docMk/>
            <pc:sldMk cId="1295858395" sldId="399"/>
            <ac:spMk id="2" creationId="{3331713F-A22A-EB48-9B8F-773FFEE1B8E0}"/>
          </ac:spMkLst>
        </pc:spChg>
        <pc:spChg chg="add mod">
          <ac:chgData name="NGUYEN THA" userId="6ea41cbaaedf2dc1" providerId="LiveId" clId="{E41E5364-AEA4-456A-999B-B9F64AE62F1A}" dt="2022-11-22T02:09:11.013" v="2799"/>
          <ac:spMkLst>
            <pc:docMk/>
            <pc:sldMk cId="1295858395" sldId="399"/>
            <ac:spMk id="3" creationId="{79C5CDEA-5041-447F-A09A-C3BEA03E31B3}"/>
          </ac:spMkLst>
        </pc:spChg>
      </pc:sldChg>
      <pc:sldChg chg="modSp mod setBg modAnim">
        <pc:chgData name="NGUYEN THA" userId="6ea41cbaaedf2dc1" providerId="LiveId" clId="{E41E5364-AEA4-456A-999B-B9F64AE62F1A}" dt="2022-11-22T02:16:06.152" v="3170" actId="1076"/>
        <pc:sldMkLst>
          <pc:docMk/>
          <pc:sldMk cId="243594213" sldId="400"/>
        </pc:sldMkLst>
        <pc:spChg chg="mod">
          <ac:chgData name="NGUYEN THA" userId="6ea41cbaaedf2dc1" providerId="LiveId" clId="{E41E5364-AEA4-456A-999B-B9F64AE62F1A}" dt="2022-11-22T02:16:02.512" v="3169" actId="1076"/>
          <ac:spMkLst>
            <pc:docMk/>
            <pc:sldMk cId="243594213" sldId="400"/>
            <ac:spMk id="2" creationId="{3C4BB556-7C0E-AA41-BE21-8D85123EF1AC}"/>
          </ac:spMkLst>
        </pc:spChg>
        <pc:spChg chg="mod">
          <ac:chgData name="NGUYEN THA" userId="6ea41cbaaedf2dc1" providerId="LiveId" clId="{E41E5364-AEA4-456A-999B-B9F64AE62F1A}" dt="2022-11-22T02:15:51.824" v="3167" actId="20577"/>
          <ac:spMkLst>
            <pc:docMk/>
            <pc:sldMk cId="243594213" sldId="400"/>
            <ac:spMk id="3" creationId="{287238A3-9FA2-C44A-B16E-440DC6AE5847}"/>
          </ac:spMkLst>
        </pc:spChg>
        <pc:spChg chg="mod">
          <ac:chgData name="NGUYEN THA" userId="6ea41cbaaedf2dc1" providerId="LiveId" clId="{E41E5364-AEA4-456A-999B-B9F64AE62F1A}" dt="2022-11-22T02:15:56.165" v="3168" actId="1076"/>
          <ac:spMkLst>
            <pc:docMk/>
            <pc:sldMk cId="243594213" sldId="400"/>
            <ac:spMk id="4" creationId="{0DBF6D62-EA3B-D24A-B240-33B398B6FD7E}"/>
          </ac:spMkLst>
        </pc:spChg>
        <pc:grpChg chg="mod">
          <ac:chgData name="NGUYEN THA" userId="6ea41cbaaedf2dc1" providerId="LiveId" clId="{E41E5364-AEA4-456A-999B-B9F64AE62F1A}" dt="2022-11-22T02:15:49.015" v="3166" actId="14100"/>
          <ac:grpSpMkLst>
            <pc:docMk/>
            <pc:sldMk cId="243594213" sldId="400"/>
            <ac:grpSpMk id="8" creationId="{70BA3BF2-E981-9B4F-8E0B-052538A41EA3}"/>
          </ac:grpSpMkLst>
        </pc:grpChg>
        <pc:grpChg chg="mod">
          <ac:chgData name="NGUYEN THA" userId="6ea41cbaaedf2dc1" providerId="LiveId" clId="{E41E5364-AEA4-456A-999B-B9F64AE62F1A}" dt="2022-11-22T02:16:06.152" v="3170" actId="1076"/>
          <ac:grpSpMkLst>
            <pc:docMk/>
            <pc:sldMk cId="243594213" sldId="400"/>
            <ac:grpSpMk id="10" creationId="{1F51C8A8-776A-4542-A1D0-336B55E02979}"/>
          </ac:grpSpMkLst>
        </pc:grpChg>
      </pc:sldChg>
      <pc:sldChg chg="modSp mod setBg modAnim">
        <pc:chgData name="NGUYEN THA" userId="6ea41cbaaedf2dc1" providerId="LiveId" clId="{E41E5364-AEA4-456A-999B-B9F64AE62F1A}" dt="2022-11-22T02:16:55.441" v="3183" actId="1076"/>
        <pc:sldMkLst>
          <pc:docMk/>
          <pc:sldMk cId="1104816259" sldId="401"/>
        </pc:sldMkLst>
        <pc:spChg chg="mod">
          <ac:chgData name="NGUYEN THA" userId="6ea41cbaaedf2dc1" providerId="LiveId" clId="{E41E5364-AEA4-456A-999B-B9F64AE62F1A}" dt="2022-11-22T02:16:36.321" v="3178" actId="1076"/>
          <ac:spMkLst>
            <pc:docMk/>
            <pc:sldMk cId="1104816259" sldId="401"/>
            <ac:spMk id="2" creationId="{D5A6529B-A343-BD44-AF04-A354B8470882}"/>
          </ac:spMkLst>
        </pc:spChg>
        <pc:spChg chg="mod">
          <ac:chgData name="NGUYEN THA" userId="6ea41cbaaedf2dc1" providerId="LiveId" clId="{E41E5364-AEA4-456A-999B-B9F64AE62F1A}" dt="2022-11-22T02:16:48.376" v="3182" actId="255"/>
          <ac:spMkLst>
            <pc:docMk/>
            <pc:sldMk cId="1104816259" sldId="401"/>
            <ac:spMk id="3" creationId="{287238A3-9FA2-C44A-B16E-440DC6AE5847}"/>
          </ac:spMkLst>
        </pc:spChg>
        <pc:picChg chg="mod">
          <ac:chgData name="NGUYEN THA" userId="6ea41cbaaedf2dc1" providerId="LiveId" clId="{E41E5364-AEA4-456A-999B-B9F64AE62F1A}" dt="2022-11-22T02:16:55.441" v="3183" actId="1076"/>
          <ac:picMkLst>
            <pc:docMk/>
            <pc:sldMk cId="1104816259" sldId="401"/>
            <ac:picMk id="4" creationId="{7D5EDA9D-CA42-3043-8686-703FB95FEB28}"/>
          </ac:picMkLst>
        </pc:picChg>
      </pc:sldChg>
      <pc:sldChg chg="addSp modSp mod setBg modAnim">
        <pc:chgData name="NGUYEN THA" userId="6ea41cbaaedf2dc1" providerId="LiveId" clId="{E41E5364-AEA4-456A-999B-B9F64AE62F1A}" dt="2022-11-22T02:19:08.490" v="3211" actId="14100"/>
        <pc:sldMkLst>
          <pc:docMk/>
          <pc:sldMk cId="939679349" sldId="402"/>
        </pc:sldMkLst>
        <pc:spChg chg="mod">
          <ac:chgData name="NGUYEN THA" userId="6ea41cbaaedf2dc1" providerId="LiveId" clId="{E41E5364-AEA4-456A-999B-B9F64AE62F1A}" dt="2022-11-22T02:17:43.835" v="3186" actId="1076"/>
          <ac:spMkLst>
            <pc:docMk/>
            <pc:sldMk cId="939679349" sldId="402"/>
            <ac:spMk id="2" creationId="{7A72A283-6314-DC40-B4F5-93D41F76E48B}"/>
          </ac:spMkLst>
        </pc:spChg>
        <pc:spChg chg="mod">
          <ac:chgData name="NGUYEN THA" userId="6ea41cbaaedf2dc1" providerId="LiveId" clId="{E41E5364-AEA4-456A-999B-B9F64AE62F1A}" dt="2022-11-22T02:18:00.328" v="3196" actId="14100"/>
          <ac:spMkLst>
            <pc:docMk/>
            <pc:sldMk cId="939679349" sldId="402"/>
            <ac:spMk id="3" creationId="{287238A3-9FA2-C44A-B16E-440DC6AE5847}"/>
          </ac:spMkLst>
        </pc:spChg>
        <pc:picChg chg="add mod">
          <ac:chgData name="NGUYEN THA" userId="6ea41cbaaedf2dc1" providerId="LiveId" clId="{E41E5364-AEA4-456A-999B-B9F64AE62F1A}" dt="2022-11-22T02:19:08.490" v="3211" actId="14100"/>
          <ac:picMkLst>
            <pc:docMk/>
            <pc:sldMk cId="939679349" sldId="402"/>
            <ac:picMk id="4" creationId="{DC47C894-B729-4D8F-98E6-52BBF1C77E2E}"/>
          </ac:picMkLst>
        </pc:picChg>
        <pc:picChg chg="add mod">
          <ac:chgData name="NGUYEN THA" userId="6ea41cbaaedf2dc1" providerId="LiveId" clId="{E41E5364-AEA4-456A-999B-B9F64AE62F1A}" dt="2022-11-22T02:19:05.553" v="3210" actId="1076"/>
          <ac:picMkLst>
            <pc:docMk/>
            <pc:sldMk cId="939679349" sldId="402"/>
            <ac:picMk id="6" creationId="{63191A26-C0A8-436A-B03B-1CCA881C9C1B}"/>
          </ac:picMkLst>
        </pc:picChg>
      </pc:sldChg>
      <pc:sldChg chg="setBg">
        <pc:chgData name="NGUYEN THA" userId="6ea41cbaaedf2dc1" providerId="LiveId" clId="{E41E5364-AEA4-456A-999B-B9F64AE62F1A}" dt="2022-11-22T00:59:18.527" v="1792"/>
        <pc:sldMkLst>
          <pc:docMk/>
          <pc:sldMk cId="1629686945" sldId="403"/>
        </pc:sldMkLst>
      </pc:sldChg>
      <pc:sldChg chg="setBg">
        <pc:chgData name="NGUYEN THA" userId="6ea41cbaaedf2dc1" providerId="LiveId" clId="{E41E5364-AEA4-456A-999B-B9F64AE62F1A}" dt="2022-11-22T00:59:18.527" v="1792"/>
        <pc:sldMkLst>
          <pc:docMk/>
          <pc:sldMk cId="3710379610" sldId="404"/>
        </pc:sldMkLst>
      </pc:sldChg>
      <pc:sldChg chg="setBg">
        <pc:chgData name="NGUYEN THA" userId="6ea41cbaaedf2dc1" providerId="LiveId" clId="{E41E5364-AEA4-456A-999B-B9F64AE62F1A}" dt="2022-11-22T00:59:18.527" v="1792"/>
        <pc:sldMkLst>
          <pc:docMk/>
          <pc:sldMk cId="3774452171" sldId="405"/>
        </pc:sldMkLst>
      </pc:sldChg>
      <pc:sldChg chg="setBg">
        <pc:chgData name="NGUYEN THA" userId="6ea41cbaaedf2dc1" providerId="LiveId" clId="{E41E5364-AEA4-456A-999B-B9F64AE62F1A}" dt="2022-11-22T00:59:18.527" v="1792"/>
        <pc:sldMkLst>
          <pc:docMk/>
          <pc:sldMk cId="503162484" sldId="406"/>
        </pc:sldMkLst>
      </pc:sldChg>
      <pc:sldChg chg="setBg">
        <pc:chgData name="NGUYEN THA" userId="6ea41cbaaedf2dc1" providerId="LiveId" clId="{E41E5364-AEA4-456A-999B-B9F64AE62F1A}" dt="2022-11-22T00:59:18.527" v="1792"/>
        <pc:sldMkLst>
          <pc:docMk/>
          <pc:sldMk cId="2072738363" sldId="407"/>
        </pc:sldMkLst>
      </pc:sldChg>
      <pc:sldChg chg="setBg">
        <pc:chgData name="NGUYEN THA" userId="6ea41cbaaedf2dc1" providerId="LiveId" clId="{E41E5364-AEA4-456A-999B-B9F64AE62F1A}" dt="2022-11-22T00:59:18.527" v="1792"/>
        <pc:sldMkLst>
          <pc:docMk/>
          <pc:sldMk cId="3986233358" sldId="408"/>
        </pc:sldMkLst>
      </pc:sldChg>
      <pc:sldChg chg="setBg">
        <pc:chgData name="NGUYEN THA" userId="6ea41cbaaedf2dc1" providerId="LiveId" clId="{E41E5364-AEA4-456A-999B-B9F64AE62F1A}" dt="2022-11-22T00:59:18.527" v="1792"/>
        <pc:sldMkLst>
          <pc:docMk/>
          <pc:sldMk cId="2491341942" sldId="409"/>
        </pc:sldMkLst>
      </pc:sldChg>
      <pc:sldChg chg="setBg">
        <pc:chgData name="NGUYEN THA" userId="6ea41cbaaedf2dc1" providerId="LiveId" clId="{E41E5364-AEA4-456A-999B-B9F64AE62F1A}" dt="2022-11-22T00:59:18.527" v="1792"/>
        <pc:sldMkLst>
          <pc:docMk/>
          <pc:sldMk cId="2597793690" sldId="410"/>
        </pc:sldMkLst>
      </pc:sldChg>
      <pc:sldChg chg="setBg">
        <pc:chgData name="NGUYEN THA" userId="6ea41cbaaedf2dc1" providerId="LiveId" clId="{E41E5364-AEA4-456A-999B-B9F64AE62F1A}" dt="2022-11-22T00:59:18.527" v="1792"/>
        <pc:sldMkLst>
          <pc:docMk/>
          <pc:sldMk cId="764711936" sldId="411"/>
        </pc:sldMkLst>
      </pc:sldChg>
      <pc:sldChg chg="setBg">
        <pc:chgData name="NGUYEN THA" userId="6ea41cbaaedf2dc1" providerId="LiveId" clId="{E41E5364-AEA4-456A-999B-B9F64AE62F1A}" dt="2022-11-22T00:59:18.527" v="1792"/>
        <pc:sldMkLst>
          <pc:docMk/>
          <pc:sldMk cId="2023727728" sldId="412"/>
        </pc:sldMkLst>
      </pc:sldChg>
      <pc:sldChg chg="setBg">
        <pc:chgData name="NGUYEN THA" userId="6ea41cbaaedf2dc1" providerId="LiveId" clId="{E41E5364-AEA4-456A-999B-B9F64AE62F1A}" dt="2022-11-22T00:59:18.527" v="1792"/>
        <pc:sldMkLst>
          <pc:docMk/>
          <pc:sldMk cId="3919424043" sldId="413"/>
        </pc:sldMkLst>
      </pc:sldChg>
      <pc:sldChg chg="setBg">
        <pc:chgData name="NGUYEN THA" userId="6ea41cbaaedf2dc1" providerId="LiveId" clId="{E41E5364-AEA4-456A-999B-B9F64AE62F1A}" dt="2022-11-22T00:59:18.527" v="1792"/>
        <pc:sldMkLst>
          <pc:docMk/>
          <pc:sldMk cId="3316058808" sldId="414"/>
        </pc:sldMkLst>
      </pc:sldChg>
      <pc:sldChg chg="setBg">
        <pc:chgData name="NGUYEN THA" userId="6ea41cbaaedf2dc1" providerId="LiveId" clId="{E41E5364-AEA4-456A-999B-B9F64AE62F1A}" dt="2022-11-22T00:59:18.527" v="1792"/>
        <pc:sldMkLst>
          <pc:docMk/>
          <pc:sldMk cId="4236443006" sldId="415"/>
        </pc:sldMkLst>
      </pc:sldChg>
      <pc:sldChg chg="modSp mod setBg">
        <pc:chgData name="NGUYEN THA" userId="6ea41cbaaedf2dc1" providerId="LiveId" clId="{E41E5364-AEA4-456A-999B-B9F64AE62F1A}" dt="2022-11-22T02:19:45.748" v="3213" actId="1076"/>
        <pc:sldMkLst>
          <pc:docMk/>
          <pc:sldMk cId="3321880407" sldId="416"/>
        </pc:sldMkLst>
        <pc:spChg chg="mod">
          <ac:chgData name="NGUYEN THA" userId="6ea41cbaaedf2dc1" providerId="LiveId" clId="{E41E5364-AEA4-456A-999B-B9F64AE62F1A}" dt="2022-11-22T02:19:42.842" v="3212" actId="1076"/>
          <ac:spMkLst>
            <pc:docMk/>
            <pc:sldMk cId="3321880407" sldId="416"/>
            <ac:spMk id="2" creationId="{A765CB3B-20D0-4539-B8B8-D6E415F67BA2}"/>
          </ac:spMkLst>
        </pc:spChg>
        <pc:spChg chg="mod">
          <ac:chgData name="NGUYEN THA" userId="6ea41cbaaedf2dc1" providerId="LiveId" clId="{E41E5364-AEA4-456A-999B-B9F64AE62F1A}" dt="2022-11-22T02:19:45.748" v="3213" actId="1076"/>
          <ac:spMkLst>
            <pc:docMk/>
            <pc:sldMk cId="3321880407" sldId="416"/>
            <ac:spMk id="3" creationId="{3E499A11-29D8-4CB1-A049-ECF818FC20BA}"/>
          </ac:spMkLst>
        </pc:spChg>
        <pc:spChg chg="mod">
          <ac:chgData name="NGUYEN THA" userId="6ea41cbaaedf2dc1" providerId="LiveId" clId="{E41E5364-AEA4-456A-999B-B9F64AE62F1A}" dt="2022-11-22T01:16:46.490" v="2068"/>
          <ac:spMkLst>
            <pc:docMk/>
            <pc:sldMk cId="3321880407" sldId="416"/>
            <ac:spMk id="4" creationId="{C4D7DA1E-5199-435C-AFF0-4A6FA6114CDD}"/>
          </ac:spMkLst>
        </pc:spChg>
      </pc:sldChg>
      <pc:sldChg chg="modSp mod setBg">
        <pc:chgData name="NGUYEN THA" userId="6ea41cbaaedf2dc1" providerId="LiveId" clId="{E41E5364-AEA4-456A-999B-B9F64AE62F1A}" dt="2022-11-22T02:19:52.713" v="3215" actId="1076"/>
        <pc:sldMkLst>
          <pc:docMk/>
          <pc:sldMk cId="2919214441" sldId="417"/>
        </pc:sldMkLst>
        <pc:spChg chg="mod">
          <ac:chgData name="NGUYEN THA" userId="6ea41cbaaedf2dc1" providerId="LiveId" clId="{E41E5364-AEA4-456A-999B-B9F64AE62F1A}" dt="2022-11-22T02:19:50.489" v="3214" actId="1076"/>
          <ac:spMkLst>
            <pc:docMk/>
            <pc:sldMk cId="2919214441" sldId="417"/>
            <ac:spMk id="4" creationId="{6700B50B-85E9-4051-8DF1-E76DA816A051}"/>
          </ac:spMkLst>
        </pc:spChg>
        <pc:spChg chg="mod">
          <ac:chgData name="NGUYEN THA" userId="6ea41cbaaedf2dc1" providerId="LiveId" clId="{E41E5364-AEA4-456A-999B-B9F64AE62F1A}" dt="2022-11-22T02:19:52.713" v="3215" actId="1076"/>
          <ac:spMkLst>
            <pc:docMk/>
            <pc:sldMk cId="2919214441" sldId="417"/>
            <ac:spMk id="6" creationId="{DA1DF70F-5A14-4E31-8138-5E5740AA60A9}"/>
          </ac:spMkLst>
        </pc:spChg>
      </pc:sldChg>
      <pc:sldChg chg="setBg">
        <pc:chgData name="NGUYEN THA" userId="6ea41cbaaedf2dc1" providerId="LiveId" clId="{E41E5364-AEA4-456A-999B-B9F64AE62F1A}" dt="2022-11-22T00:59:18.527" v="1792"/>
        <pc:sldMkLst>
          <pc:docMk/>
          <pc:sldMk cId="3811205065" sldId="418"/>
        </pc:sldMkLst>
      </pc:sldChg>
      <pc:sldChg chg="modSp mod setBg">
        <pc:chgData name="NGUYEN THA" userId="6ea41cbaaedf2dc1" providerId="LiveId" clId="{E41E5364-AEA4-456A-999B-B9F64AE62F1A}" dt="2022-11-22T02:20:00.985" v="3217" actId="1076"/>
        <pc:sldMkLst>
          <pc:docMk/>
          <pc:sldMk cId="3294220633" sldId="419"/>
        </pc:sldMkLst>
        <pc:spChg chg="mod">
          <ac:chgData name="NGUYEN THA" userId="6ea41cbaaedf2dc1" providerId="LiveId" clId="{E41E5364-AEA4-456A-999B-B9F64AE62F1A}" dt="2022-11-22T02:20:00.985" v="3217" actId="1076"/>
          <ac:spMkLst>
            <pc:docMk/>
            <pc:sldMk cId="3294220633" sldId="419"/>
            <ac:spMk id="2" creationId="{87D756DB-B84E-4B2E-9282-59096CAFF7AE}"/>
          </ac:spMkLst>
        </pc:spChg>
        <pc:spChg chg="mod">
          <ac:chgData name="NGUYEN THA" userId="6ea41cbaaedf2dc1" providerId="LiveId" clId="{E41E5364-AEA4-456A-999B-B9F64AE62F1A}" dt="2022-11-22T02:19:58.947" v="3216" actId="1076"/>
          <ac:spMkLst>
            <pc:docMk/>
            <pc:sldMk cId="3294220633" sldId="419"/>
            <ac:spMk id="3" creationId="{460EC06F-54D7-433D-9D49-ABB396637F49}"/>
          </ac:spMkLst>
        </pc:spChg>
      </pc:sldChg>
      <pc:sldChg chg="setBg">
        <pc:chgData name="NGUYEN THA" userId="6ea41cbaaedf2dc1" providerId="LiveId" clId="{E41E5364-AEA4-456A-999B-B9F64AE62F1A}" dt="2022-11-22T00:59:18.527" v="1792"/>
        <pc:sldMkLst>
          <pc:docMk/>
          <pc:sldMk cId="3524969402" sldId="420"/>
        </pc:sldMkLst>
      </pc:sldChg>
      <pc:sldChg chg="modSp setBg">
        <pc:chgData name="NGUYEN THA" userId="6ea41cbaaedf2dc1" providerId="LiveId" clId="{E41E5364-AEA4-456A-999B-B9F64AE62F1A}" dt="2022-11-22T01:16:46.490" v="2068"/>
        <pc:sldMkLst>
          <pc:docMk/>
          <pc:sldMk cId="1824550903" sldId="421"/>
        </pc:sldMkLst>
        <pc:spChg chg="mod">
          <ac:chgData name="NGUYEN THA" userId="6ea41cbaaedf2dc1" providerId="LiveId" clId="{E41E5364-AEA4-456A-999B-B9F64AE62F1A}" dt="2022-11-22T01:16:46.490" v="2068"/>
          <ac:spMkLst>
            <pc:docMk/>
            <pc:sldMk cId="1824550903" sldId="421"/>
            <ac:spMk id="4" creationId="{CE39E5F2-9920-4755-8856-C0D266BD840E}"/>
          </ac:spMkLst>
        </pc:spChg>
      </pc:sldChg>
      <pc:sldChg chg="new del">
        <pc:chgData name="NGUYEN THA" userId="6ea41cbaaedf2dc1" providerId="LiveId" clId="{E41E5364-AEA4-456A-999B-B9F64AE62F1A}" dt="2022-11-21T08:44:43.829" v="145" actId="2696"/>
        <pc:sldMkLst>
          <pc:docMk/>
          <pc:sldMk cId="2393650627" sldId="422"/>
        </pc:sldMkLst>
      </pc:sldChg>
      <pc:sldChg chg="addSp delSp modSp add del mod modAnim">
        <pc:chgData name="NGUYEN THA" userId="6ea41cbaaedf2dc1" providerId="LiveId" clId="{E41E5364-AEA4-456A-999B-B9F64AE62F1A}" dt="2022-11-21T09:03:31.693" v="227" actId="2696"/>
        <pc:sldMkLst>
          <pc:docMk/>
          <pc:sldMk cId="1317440853" sldId="423"/>
        </pc:sldMkLst>
        <pc:spChg chg="del">
          <ac:chgData name="NGUYEN THA" userId="6ea41cbaaedf2dc1" providerId="LiveId" clId="{E41E5364-AEA4-456A-999B-B9F64AE62F1A}" dt="2022-11-21T08:45:05.729" v="150" actId="478"/>
          <ac:spMkLst>
            <pc:docMk/>
            <pc:sldMk cId="1317440853" sldId="423"/>
            <ac:spMk id="12" creationId="{00000000-0000-0000-0000-000000000000}"/>
          </ac:spMkLst>
        </pc:spChg>
        <pc:spChg chg="mod">
          <ac:chgData name="NGUYEN THA" userId="6ea41cbaaedf2dc1" providerId="LiveId" clId="{E41E5364-AEA4-456A-999B-B9F64AE62F1A}" dt="2022-11-21T08:44:52.692" v="147" actId="14100"/>
          <ac:spMkLst>
            <pc:docMk/>
            <pc:sldMk cId="1317440853" sldId="423"/>
            <ac:spMk id="16" creationId="{00000000-0000-0000-0000-000000000000}"/>
          </ac:spMkLst>
        </pc:spChg>
        <pc:grpChg chg="mod">
          <ac:chgData name="NGUYEN THA" userId="6ea41cbaaedf2dc1" providerId="LiveId" clId="{E41E5364-AEA4-456A-999B-B9F64AE62F1A}" dt="2022-11-21T08:44:52.692" v="147" actId="14100"/>
          <ac:grpSpMkLst>
            <pc:docMk/>
            <pc:sldMk cId="1317440853" sldId="423"/>
            <ac:grpSpMk id="6146" creationId="{00000000-0000-0000-0000-000000000000}"/>
          </ac:grpSpMkLst>
        </pc:grpChg>
        <pc:grpChg chg="mod">
          <ac:chgData name="NGUYEN THA" userId="6ea41cbaaedf2dc1" providerId="LiveId" clId="{E41E5364-AEA4-456A-999B-B9F64AE62F1A}" dt="2022-11-21T08:44:52.692" v="147" actId="14100"/>
          <ac:grpSpMkLst>
            <pc:docMk/>
            <pc:sldMk cId="1317440853" sldId="423"/>
            <ac:grpSpMk id="6150" creationId="{00000000-0000-0000-0000-000000000000}"/>
          </ac:grpSpMkLst>
        </pc:grpChg>
        <pc:picChg chg="add mod">
          <ac:chgData name="NGUYEN THA" userId="6ea41cbaaedf2dc1" providerId="LiveId" clId="{E41E5364-AEA4-456A-999B-B9F64AE62F1A}" dt="2022-11-21T08:45:35.466" v="154" actId="14100"/>
          <ac:picMkLst>
            <pc:docMk/>
            <pc:sldMk cId="1317440853" sldId="423"/>
            <ac:picMk id="3" creationId="{CA7FD5B4-7B36-4445-A8AF-9EE81479F97E}"/>
          </ac:picMkLst>
        </pc:picChg>
        <pc:picChg chg="mod">
          <ac:chgData name="NGUYEN THA" userId="6ea41cbaaedf2dc1" providerId="LiveId" clId="{E41E5364-AEA4-456A-999B-B9F64AE62F1A}" dt="2022-11-21T08:44:52.692" v="147" actId="14100"/>
          <ac:picMkLst>
            <pc:docMk/>
            <pc:sldMk cId="1317440853" sldId="423"/>
            <ac:picMk id="6151" creationId="{00000000-0000-0000-0000-000000000000}"/>
          </ac:picMkLst>
        </pc:picChg>
        <pc:picChg chg="mod">
          <ac:chgData name="NGUYEN THA" userId="6ea41cbaaedf2dc1" providerId="LiveId" clId="{E41E5364-AEA4-456A-999B-B9F64AE62F1A}" dt="2022-11-21T08:44:52.692" v="147" actId="14100"/>
          <ac:picMkLst>
            <pc:docMk/>
            <pc:sldMk cId="1317440853" sldId="423"/>
            <ac:picMk id="6154" creationId="{00000000-0000-0000-0000-000000000000}"/>
          </ac:picMkLst>
        </pc:picChg>
      </pc:sldChg>
      <pc:sldChg chg="addSp delSp modSp new mod setBg modAnim">
        <pc:chgData name="NGUYEN THA" userId="6ea41cbaaedf2dc1" providerId="LiveId" clId="{E41E5364-AEA4-456A-999B-B9F64AE62F1A}" dt="2022-11-22T00:59:18.527" v="1792"/>
        <pc:sldMkLst>
          <pc:docMk/>
          <pc:sldMk cId="2982755337" sldId="424"/>
        </pc:sldMkLst>
        <pc:spChg chg="del">
          <ac:chgData name="NGUYEN THA" userId="6ea41cbaaedf2dc1" providerId="LiveId" clId="{E41E5364-AEA4-456A-999B-B9F64AE62F1A}" dt="2022-11-21T08:47:53.343" v="158" actId="478"/>
          <ac:spMkLst>
            <pc:docMk/>
            <pc:sldMk cId="2982755337" sldId="424"/>
            <ac:spMk id="2" creationId="{2155869F-6584-4259-9294-43F11B0B7005}"/>
          </ac:spMkLst>
        </pc:spChg>
        <pc:spChg chg="del mod">
          <ac:chgData name="NGUYEN THA" userId="6ea41cbaaedf2dc1" providerId="LiveId" clId="{E41E5364-AEA4-456A-999B-B9F64AE62F1A}" dt="2022-11-21T08:47:56.106" v="160" actId="478"/>
          <ac:spMkLst>
            <pc:docMk/>
            <pc:sldMk cId="2982755337" sldId="424"/>
            <ac:spMk id="3" creationId="{BC53CAA5-B972-47E2-A716-6176FCEF0B81}"/>
          </ac:spMkLst>
        </pc:spChg>
        <pc:spChg chg="add mod">
          <ac:chgData name="NGUYEN THA" userId="6ea41cbaaedf2dc1" providerId="LiveId" clId="{E41E5364-AEA4-456A-999B-B9F64AE62F1A}" dt="2022-11-21T08:47:57.223" v="161"/>
          <ac:spMkLst>
            <pc:docMk/>
            <pc:sldMk cId="2982755337" sldId="424"/>
            <ac:spMk id="5" creationId="{12C0941E-663F-4E98-A38F-58E12A4A87E8}"/>
          </ac:spMkLst>
        </pc:spChg>
        <pc:spChg chg="add mod">
          <ac:chgData name="NGUYEN THA" userId="6ea41cbaaedf2dc1" providerId="LiveId" clId="{E41E5364-AEA4-456A-999B-B9F64AE62F1A}" dt="2022-11-21T08:47:57.223" v="161"/>
          <ac:spMkLst>
            <pc:docMk/>
            <pc:sldMk cId="2982755337" sldId="424"/>
            <ac:spMk id="6" creationId="{E637E0E6-6300-4114-915A-F8C9411208D7}"/>
          </ac:spMkLst>
        </pc:spChg>
        <pc:spChg chg="add mod">
          <ac:chgData name="NGUYEN THA" userId="6ea41cbaaedf2dc1" providerId="LiveId" clId="{E41E5364-AEA4-456A-999B-B9F64AE62F1A}" dt="2022-11-21T08:47:57.223" v="161"/>
          <ac:spMkLst>
            <pc:docMk/>
            <pc:sldMk cId="2982755337" sldId="424"/>
            <ac:spMk id="7" creationId="{FADCFA59-58E5-4B16-8904-6ADC237AF73A}"/>
          </ac:spMkLst>
        </pc:spChg>
        <pc:spChg chg="add mod">
          <ac:chgData name="NGUYEN THA" userId="6ea41cbaaedf2dc1" providerId="LiveId" clId="{E41E5364-AEA4-456A-999B-B9F64AE62F1A}" dt="2022-11-21T08:47:57.223" v="161"/>
          <ac:spMkLst>
            <pc:docMk/>
            <pc:sldMk cId="2982755337" sldId="424"/>
            <ac:spMk id="8" creationId="{56CFDB8C-2F18-4614-9A26-7740BABB64AE}"/>
          </ac:spMkLst>
        </pc:spChg>
        <pc:spChg chg="add mod">
          <ac:chgData name="NGUYEN THA" userId="6ea41cbaaedf2dc1" providerId="LiveId" clId="{E41E5364-AEA4-456A-999B-B9F64AE62F1A}" dt="2022-11-21T08:47:57.223" v="161"/>
          <ac:spMkLst>
            <pc:docMk/>
            <pc:sldMk cId="2982755337" sldId="424"/>
            <ac:spMk id="9" creationId="{BD7F1FFC-DF58-4D56-BEE6-19D56FFEB2AF}"/>
          </ac:spMkLst>
        </pc:spChg>
        <pc:spChg chg="add mod">
          <ac:chgData name="NGUYEN THA" userId="6ea41cbaaedf2dc1" providerId="LiveId" clId="{E41E5364-AEA4-456A-999B-B9F64AE62F1A}" dt="2022-11-21T08:47:57.223" v="161"/>
          <ac:spMkLst>
            <pc:docMk/>
            <pc:sldMk cId="2982755337" sldId="424"/>
            <ac:spMk id="10" creationId="{13665ADC-C45D-425B-9031-8BCA3BD31382}"/>
          </ac:spMkLst>
        </pc:spChg>
        <pc:spChg chg="add mod">
          <ac:chgData name="NGUYEN THA" userId="6ea41cbaaedf2dc1" providerId="LiveId" clId="{E41E5364-AEA4-456A-999B-B9F64AE62F1A}" dt="2022-11-21T08:47:57.223" v="161"/>
          <ac:spMkLst>
            <pc:docMk/>
            <pc:sldMk cId="2982755337" sldId="424"/>
            <ac:spMk id="11" creationId="{25E02629-D18B-4616-A719-4BAC33741A5F}"/>
          </ac:spMkLst>
        </pc:spChg>
        <pc:spChg chg="add mod">
          <ac:chgData name="NGUYEN THA" userId="6ea41cbaaedf2dc1" providerId="LiveId" clId="{E41E5364-AEA4-456A-999B-B9F64AE62F1A}" dt="2022-11-21T08:47:57.223" v="161"/>
          <ac:spMkLst>
            <pc:docMk/>
            <pc:sldMk cId="2982755337" sldId="424"/>
            <ac:spMk id="12" creationId="{FE746CE3-7DD2-4E6D-9C53-9EE6EFFA79C6}"/>
          </ac:spMkLst>
        </pc:spChg>
        <pc:spChg chg="add mod">
          <ac:chgData name="NGUYEN THA" userId="6ea41cbaaedf2dc1" providerId="LiveId" clId="{E41E5364-AEA4-456A-999B-B9F64AE62F1A}" dt="2022-11-21T08:47:57.223" v="161"/>
          <ac:spMkLst>
            <pc:docMk/>
            <pc:sldMk cId="2982755337" sldId="424"/>
            <ac:spMk id="13" creationId="{74B098D7-26F1-4269-A1FC-0C25A4B2C80C}"/>
          </ac:spMkLst>
        </pc:spChg>
        <pc:spChg chg="add mod">
          <ac:chgData name="NGUYEN THA" userId="6ea41cbaaedf2dc1" providerId="LiveId" clId="{E41E5364-AEA4-456A-999B-B9F64AE62F1A}" dt="2022-11-21T08:47:57.223" v="161"/>
          <ac:spMkLst>
            <pc:docMk/>
            <pc:sldMk cId="2982755337" sldId="424"/>
            <ac:spMk id="14" creationId="{05C4179B-B59A-469C-9073-55E6F8B581EA}"/>
          </ac:spMkLst>
        </pc:spChg>
        <pc:spChg chg="add mod">
          <ac:chgData name="NGUYEN THA" userId="6ea41cbaaedf2dc1" providerId="LiveId" clId="{E41E5364-AEA4-456A-999B-B9F64AE62F1A}" dt="2022-11-21T08:47:57.223" v="161"/>
          <ac:spMkLst>
            <pc:docMk/>
            <pc:sldMk cId="2982755337" sldId="424"/>
            <ac:spMk id="15" creationId="{B50295A1-62B6-49FF-ABE4-46CAC5E61B45}"/>
          </ac:spMkLst>
        </pc:spChg>
        <pc:spChg chg="add mod">
          <ac:chgData name="NGUYEN THA" userId="6ea41cbaaedf2dc1" providerId="LiveId" clId="{E41E5364-AEA4-456A-999B-B9F64AE62F1A}" dt="2022-11-21T08:47:57.223" v="161"/>
          <ac:spMkLst>
            <pc:docMk/>
            <pc:sldMk cId="2982755337" sldId="424"/>
            <ac:spMk id="17" creationId="{075BDDA8-6E69-4B3C-ACC2-245B9B42FAB9}"/>
          </ac:spMkLst>
        </pc:spChg>
        <pc:spChg chg="add mod">
          <ac:chgData name="NGUYEN THA" userId="6ea41cbaaedf2dc1" providerId="LiveId" clId="{E41E5364-AEA4-456A-999B-B9F64AE62F1A}" dt="2022-11-21T08:47:57.223" v="161"/>
          <ac:spMkLst>
            <pc:docMk/>
            <pc:sldMk cId="2982755337" sldId="424"/>
            <ac:spMk id="18" creationId="{5A16F19A-A75D-4D49-BF3A-60328DCD9940}"/>
          </ac:spMkLst>
        </pc:spChg>
        <pc:spChg chg="add mod">
          <ac:chgData name="NGUYEN THA" userId="6ea41cbaaedf2dc1" providerId="LiveId" clId="{E41E5364-AEA4-456A-999B-B9F64AE62F1A}" dt="2022-11-21T08:47:57.223" v="161"/>
          <ac:spMkLst>
            <pc:docMk/>
            <pc:sldMk cId="2982755337" sldId="424"/>
            <ac:spMk id="19" creationId="{91724605-A642-42A7-B081-429483A59B92}"/>
          </ac:spMkLst>
        </pc:spChg>
        <pc:spChg chg="add mod">
          <ac:chgData name="NGUYEN THA" userId="6ea41cbaaedf2dc1" providerId="LiveId" clId="{E41E5364-AEA4-456A-999B-B9F64AE62F1A}" dt="2022-11-21T08:47:57.223" v="161"/>
          <ac:spMkLst>
            <pc:docMk/>
            <pc:sldMk cId="2982755337" sldId="424"/>
            <ac:spMk id="20" creationId="{DED1194B-F688-4315-88FD-1C6DABE1DFD8}"/>
          </ac:spMkLst>
        </pc:spChg>
        <pc:spChg chg="add mod">
          <ac:chgData name="NGUYEN THA" userId="6ea41cbaaedf2dc1" providerId="LiveId" clId="{E41E5364-AEA4-456A-999B-B9F64AE62F1A}" dt="2022-11-21T08:47:57.223" v="161"/>
          <ac:spMkLst>
            <pc:docMk/>
            <pc:sldMk cId="2982755337" sldId="424"/>
            <ac:spMk id="21" creationId="{247429E8-7803-4CCB-B025-A9D9201EA121}"/>
          </ac:spMkLst>
        </pc:spChg>
        <pc:spChg chg="add mod">
          <ac:chgData name="NGUYEN THA" userId="6ea41cbaaedf2dc1" providerId="LiveId" clId="{E41E5364-AEA4-456A-999B-B9F64AE62F1A}" dt="2022-11-21T08:47:57.223" v="161"/>
          <ac:spMkLst>
            <pc:docMk/>
            <pc:sldMk cId="2982755337" sldId="424"/>
            <ac:spMk id="22" creationId="{46ECA03C-B19C-4C7E-97D4-0DDC4A406C22}"/>
          </ac:spMkLst>
        </pc:spChg>
        <pc:spChg chg="add mod">
          <ac:chgData name="NGUYEN THA" userId="6ea41cbaaedf2dc1" providerId="LiveId" clId="{E41E5364-AEA4-456A-999B-B9F64AE62F1A}" dt="2022-11-21T08:47:57.223" v="161"/>
          <ac:spMkLst>
            <pc:docMk/>
            <pc:sldMk cId="2982755337" sldId="424"/>
            <ac:spMk id="23" creationId="{01095368-F6CA-4E93-8646-4F6FA2599329}"/>
          </ac:spMkLst>
        </pc:spChg>
        <pc:spChg chg="add mod">
          <ac:chgData name="NGUYEN THA" userId="6ea41cbaaedf2dc1" providerId="LiveId" clId="{E41E5364-AEA4-456A-999B-B9F64AE62F1A}" dt="2022-11-21T08:47:57.223" v="161"/>
          <ac:spMkLst>
            <pc:docMk/>
            <pc:sldMk cId="2982755337" sldId="424"/>
            <ac:spMk id="24" creationId="{C52616DA-65F8-4506-9870-533DDB0D3AF1}"/>
          </ac:spMkLst>
        </pc:spChg>
        <pc:spChg chg="add mod">
          <ac:chgData name="NGUYEN THA" userId="6ea41cbaaedf2dc1" providerId="LiveId" clId="{E41E5364-AEA4-456A-999B-B9F64AE62F1A}" dt="2022-11-21T08:47:57.223" v="161"/>
          <ac:spMkLst>
            <pc:docMk/>
            <pc:sldMk cId="2982755337" sldId="424"/>
            <ac:spMk id="25" creationId="{2AB4C68B-226C-4612-91CB-51109DC3BA2E}"/>
          </ac:spMkLst>
        </pc:spChg>
        <pc:spChg chg="add mod">
          <ac:chgData name="NGUYEN THA" userId="6ea41cbaaedf2dc1" providerId="LiveId" clId="{E41E5364-AEA4-456A-999B-B9F64AE62F1A}" dt="2022-11-21T08:47:57.223" v="161"/>
          <ac:spMkLst>
            <pc:docMk/>
            <pc:sldMk cId="2982755337" sldId="424"/>
            <ac:spMk id="26" creationId="{B8CB309E-88B3-46D1-A63E-6ECB3FC1C45D}"/>
          </ac:spMkLst>
        </pc:spChg>
        <pc:spChg chg="add mod">
          <ac:chgData name="NGUYEN THA" userId="6ea41cbaaedf2dc1" providerId="LiveId" clId="{E41E5364-AEA4-456A-999B-B9F64AE62F1A}" dt="2022-11-21T08:47:57.223" v="161"/>
          <ac:spMkLst>
            <pc:docMk/>
            <pc:sldMk cId="2982755337" sldId="424"/>
            <ac:spMk id="27" creationId="{5E6FBAB3-C972-4A42-B220-EF660F5FF4DE}"/>
          </ac:spMkLst>
        </pc:spChg>
        <pc:spChg chg="add mod">
          <ac:chgData name="NGUYEN THA" userId="6ea41cbaaedf2dc1" providerId="LiveId" clId="{E41E5364-AEA4-456A-999B-B9F64AE62F1A}" dt="2022-11-21T08:47:57.223" v="161"/>
          <ac:spMkLst>
            <pc:docMk/>
            <pc:sldMk cId="2982755337" sldId="424"/>
            <ac:spMk id="28" creationId="{B1AA7589-D8DB-4C42-9346-CBF1B6AAE471}"/>
          </ac:spMkLst>
        </pc:spChg>
        <pc:spChg chg="add mod">
          <ac:chgData name="NGUYEN THA" userId="6ea41cbaaedf2dc1" providerId="LiveId" clId="{E41E5364-AEA4-456A-999B-B9F64AE62F1A}" dt="2022-11-21T12:32:14.278" v="1316" actId="20577"/>
          <ac:spMkLst>
            <pc:docMk/>
            <pc:sldMk cId="2982755337" sldId="424"/>
            <ac:spMk id="32" creationId="{8DEF4676-E249-472F-A11A-A2AF79A13997}"/>
          </ac:spMkLst>
        </pc:spChg>
        <pc:picChg chg="add mod">
          <ac:chgData name="NGUYEN THA" userId="6ea41cbaaedf2dc1" providerId="LiveId" clId="{E41E5364-AEA4-456A-999B-B9F64AE62F1A}" dt="2022-11-21T14:16:58.114" v="1771" actId="1076"/>
          <ac:picMkLst>
            <pc:docMk/>
            <pc:sldMk cId="2982755337" sldId="424"/>
            <ac:picMk id="4" creationId="{98F7974D-922A-47AE-B6CB-75E22D2DFE3D}"/>
          </ac:picMkLst>
        </pc:picChg>
        <pc:picChg chg="add mod">
          <ac:chgData name="NGUYEN THA" userId="6ea41cbaaedf2dc1" providerId="LiveId" clId="{E41E5364-AEA4-456A-999B-B9F64AE62F1A}" dt="2022-11-21T08:47:57.223" v="161"/>
          <ac:picMkLst>
            <pc:docMk/>
            <pc:sldMk cId="2982755337" sldId="424"/>
            <ac:picMk id="29" creationId="{7A6DE5DC-3185-42B2-AC68-71FFDED0DD14}"/>
          </ac:picMkLst>
        </pc:picChg>
        <pc:picChg chg="add mod">
          <ac:chgData name="NGUYEN THA" userId="6ea41cbaaedf2dc1" providerId="LiveId" clId="{E41E5364-AEA4-456A-999B-B9F64AE62F1A}" dt="2022-11-21T08:47:57.223" v="161"/>
          <ac:picMkLst>
            <pc:docMk/>
            <pc:sldMk cId="2982755337" sldId="424"/>
            <ac:picMk id="30" creationId="{DA6859F1-A209-4DD2-942D-C5B7466F9624}"/>
          </ac:picMkLst>
        </pc:picChg>
        <pc:picChg chg="add mod">
          <ac:chgData name="NGUYEN THA" userId="6ea41cbaaedf2dc1" providerId="LiveId" clId="{E41E5364-AEA4-456A-999B-B9F64AE62F1A}" dt="2022-11-21T08:47:57.223" v="161"/>
          <ac:picMkLst>
            <pc:docMk/>
            <pc:sldMk cId="2982755337" sldId="424"/>
            <ac:picMk id="31" creationId="{D3F584C6-9D93-4936-813A-C69EA4275C57}"/>
          </ac:picMkLst>
        </pc:picChg>
        <pc:cxnChg chg="add mod">
          <ac:chgData name="NGUYEN THA" userId="6ea41cbaaedf2dc1" providerId="LiveId" clId="{E41E5364-AEA4-456A-999B-B9F64AE62F1A}" dt="2022-11-21T08:47:57.223" v="161"/>
          <ac:cxnSpMkLst>
            <pc:docMk/>
            <pc:sldMk cId="2982755337" sldId="424"/>
            <ac:cxnSpMk id="16" creationId="{A2BC2769-579E-4FCE-A6C6-548B0258C3EC}"/>
          </ac:cxnSpMkLst>
        </pc:cxnChg>
      </pc:sldChg>
      <pc:sldChg chg="new del">
        <pc:chgData name="NGUYEN THA" userId="6ea41cbaaedf2dc1" providerId="LiveId" clId="{E41E5364-AEA4-456A-999B-B9F64AE62F1A}" dt="2022-11-21T08:46:22.570" v="156" actId="2696"/>
        <pc:sldMkLst>
          <pc:docMk/>
          <pc:sldMk cId="3547505991" sldId="424"/>
        </pc:sldMkLst>
      </pc:sldChg>
      <pc:sldChg chg="modSp add del mod">
        <pc:chgData name="NGUYEN THA" userId="6ea41cbaaedf2dc1" providerId="LiveId" clId="{E41E5364-AEA4-456A-999B-B9F64AE62F1A}" dt="2022-11-21T09:10:08.225" v="308" actId="2696"/>
        <pc:sldMkLst>
          <pc:docMk/>
          <pc:sldMk cId="3107583220" sldId="425"/>
        </pc:sldMkLst>
        <pc:picChg chg="mod">
          <ac:chgData name="NGUYEN THA" userId="6ea41cbaaedf2dc1" providerId="LiveId" clId="{E41E5364-AEA4-456A-999B-B9F64AE62F1A}" dt="2022-11-21T08:53:29.664" v="179" actId="1076"/>
          <ac:picMkLst>
            <pc:docMk/>
            <pc:sldMk cId="3107583220" sldId="425"/>
            <ac:picMk id="3" creationId="{00000000-0000-0000-0000-000000000000}"/>
          </ac:picMkLst>
        </pc:picChg>
      </pc:sldChg>
      <pc:sldChg chg="addSp delSp modSp new mod setBg modAnim">
        <pc:chgData name="NGUYEN THA" userId="6ea41cbaaedf2dc1" providerId="LiveId" clId="{E41E5364-AEA4-456A-999B-B9F64AE62F1A}" dt="2022-11-22T00:59:18.527" v="1792"/>
        <pc:sldMkLst>
          <pc:docMk/>
          <pc:sldMk cId="1520187394" sldId="426"/>
        </pc:sldMkLst>
        <pc:spChg chg="add del mod">
          <ac:chgData name="NGUYEN THA" userId="6ea41cbaaedf2dc1" providerId="LiveId" clId="{E41E5364-AEA4-456A-999B-B9F64AE62F1A}" dt="2022-11-21T09:00:24.444" v="191" actId="478"/>
          <ac:spMkLst>
            <pc:docMk/>
            <pc:sldMk cId="1520187394" sldId="426"/>
            <ac:spMk id="3" creationId="{1FA16B65-1E49-4B40-8CF8-67FA87050671}"/>
          </ac:spMkLst>
        </pc:spChg>
        <pc:spChg chg="add mod">
          <ac:chgData name="NGUYEN THA" userId="6ea41cbaaedf2dc1" providerId="LiveId" clId="{E41E5364-AEA4-456A-999B-B9F64AE62F1A}" dt="2022-11-21T09:01:28.935" v="203" actId="1076"/>
          <ac:spMkLst>
            <pc:docMk/>
            <pc:sldMk cId="1520187394" sldId="426"/>
            <ac:spMk id="4" creationId="{C1C305CD-3CEC-4D35-B52E-5C6F0B7136FF}"/>
          </ac:spMkLst>
        </pc:spChg>
        <pc:spChg chg="add mod">
          <ac:chgData name="NGUYEN THA" userId="6ea41cbaaedf2dc1" providerId="LiveId" clId="{E41E5364-AEA4-456A-999B-B9F64AE62F1A}" dt="2022-11-22T00:49:46.189" v="1775" actId="5793"/>
          <ac:spMkLst>
            <pc:docMk/>
            <pc:sldMk cId="1520187394" sldId="426"/>
            <ac:spMk id="6" creationId="{D4549B77-4160-4AAD-91CE-D41F85C23883}"/>
          </ac:spMkLst>
        </pc:spChg>
        <pc:picChg chg="add mod">
          <ac:chgData name="NGUYEN THA" userId="6ea41cbaaedf2dc1" providerId="LiveId" clId="{E41E5364-AEA4-456A-999B-B9F64AE62F1A}" dt="2022-11-21T09:03:15.221" v="225" actId="14100"/>
          <ac:picMkLst>
            <pc:docMk/>
            <pc:sldMk cId="1520187394" sldId="426"/>
            <ac:picMk id="7" creationId="{63CBE5DF-93E0-4348-A9DF-593115B424C5}"/>
          </ac:picMkLst>
        </pc:picChg>
        <pc:picChg chg="add mod">
          <ac:chgData name="NGUYEN THA" userId="6ea41cbaaedf2dc1" providerId="LiveId" clId="{E41E5364-AEA4-456A-999B-B9F64AE62F1A}" dt="2022-11-21T09:03:39.702" v="228" actId="14100"/>
          <ac:picMkLst>
            <pc:docMk/>
            <pc:sldMk cId="1520187394" sldId="426"/>
            <ac:picMk id="8" creationId="{F5E97606-0A6B-4EB7-A8B2-51E2B947954D}"/>
          </ac:picMkLst>
        </pc:picChg>
        <pc:picChg chg="add mod">
          <ac:chgData name="NGUYEN THA" userId="6ea41cbaaedf2dc1" providerId="LiveId" clId="{E41E5364-AEA4-456A-999B-B9F64AE62F1A}" dt="2022-11-22T00:49:41.340" v="1774" actId="1076"/>
          <ac:picMkLst>
            <pc:docMk/>
            <pc:sldMk cId="1520187394" sldId="426"/>
            <ac:picMk id="1026" creationId="{C6070BEB-91CE-42C3-BDBE-19F17DA6060F}"/>
          </ac:picMkLst>
        </pc:picChg>
      </pc:sldChg>
      <pc:sldChg chg="addSp delSp modSp new mod setBg">
        <pc:chgData name="NGUYEN THA" userId="6ea41cbaaedf2dc1" providerId="LiveId" clId="{E41E5364-AEA4-456A-999B-B9F64AE62F1A}" dt="2022-11-22T01:09:18.736" v="2008" actId="20577"/>
        <pc:sldMkLst>
          <pc:docMk/>
          <pc:sldMk cId="11811774" sldId="427"/>
        </pc:sldMkLst>
        <pc:spChg chg="add del mod">
          <ac:chgData name="NGUYEN THA" userId="6ea41cbaaedf2dc1" providerId="LiveId" clId="{E41E5364-AEA4-456A-999B-B9F64AE62F1A}" dt="2022-11-22T01:08:44.009" v="1988" actId="478"/>
          <ac:spMkLst>
            <pc:docMk/>
            <pc:sldMk cId="11811774" sldId="427"/>
            <ac:spMk id="2" creationId="{49D229BA-4613-4E53-9652-4BA230681FA9}"/>
          </ac:spMkLst>
        </pc:spChg>
        <pc:spChg chg="add mod">
          <ac:chgData name="NGUYEN THA" userId="6ea41cbaaedf2dc1" providerId="LiveId" clId="{E41E5364-AEA4-456A-999B-B9F64AE62F1A}" dt="2022-11-22T01:09:18.736" v="2008" actId="20577"/>
          <ac:spMkLst>
            <pc:docMk/>
            <pc:sldMk cId="11811774" sldId="427"/>
            <ac:spMk id="5" creationId="{444C8274-ED90-4209-B2D3-DFB9DFA0945B}"/>
          </ac:spMkLst>
        </pc:spChg>
        <pc:picChg chg="add mod">
          <ac:chgData name="NGUYEN THA" userId="6ea41cbaaedf2dc1" providerId="LiveId" clId="{E41E5364-AEA4-456A-999B-B9F64AE62F1A}" dt="2022-11-22T01:09:01.228" v="1993" actId="1076"/>
          <ac:picMkLst>
            <pc:docMk/>
            <pc:sldMk cId="11811774" sldId="427"/>
            <ac:picMk id="3" creationId="{3D8A2DC4-C874-4387-B808-11B8A60CC188}"/>
          </ac:picMkLst>
        </pc:picChg>
        <pc:picChg chg="add mod">
          <ac:chgData name="NGUYEN THA" userId="6ea41cbaaedf2dc1" providerId="LiveId" clId="{E41E5364-AEA4-456A-999B-B9F64AE62F1A}" dt="2022-11-21T09:05:03.722" v="280" actId="14100"/>
          <ac:picMkLst>
            <pc:docMk/>
            <pc:sldMk cId="11811774" sldId="427"/>
            <ac:picMk id="4" creationId="{A19ADFFE-AF10-4F37-85D3-45006C408350}"/>
          </ac:picMkLst>
        </pc:picChg>
      </pc:sldChg>
      <pc:sldChg chg="addSp delSp modSp new mod setBg modAnim">
        <pc:chgData name="NGUYEN THA" userId="6ea41cbaaedf2dc1" providerId="LiveId" clId="{E41E5364-AEA4-456A-999B-B9F64AE62F1A}" dt="2022-11-22T01:08:31.636" v="1987"/>
        <pc:sldMkLst>
          <pc:docMk/>
          <pc:sldMk cId="2067873125" sldId="428"/>
        </pc:sldMkLst>
        <pc:spChg chg="del">
          <ac:chgData name="NGUYEN THA" userId="6ea41cbaaedf2dc1" providerId="LiveId" clId="{E41E5364-AEA4-456A-999B-B9F64AE62F1A}" dt="2022-11-21T09:05:37.715" v="284" actId="478"/>
          <ac:spMkLst>
            <pc:docMk/>
            <pc:sldMk cId="2067873125" sldId="428"/>
            <ac:spMk id="2" creationId="{36DBFA51-E00F-491B-8586-5EBAAF9534AE}"/>
          </ac:spMkLst>
        </pc:spChg>
        <pc:spChg chg="del">
          <ac:chgData name="NGUYEN THA" userId="6ea41cbaaedf2dc1" providerId="LiveId" clId="{E41E5364-AEA4-456A-999B-B9F64AE62F1A}" dt="2022-11-21T09:05:39.120" v="285" actId="478"/>
          <ac:spMkLst>
            <pc:docMk/>
            <pc:sldMk cId="2067873125" sldId="428"/>
            <ac:spMk id="3" creationId="{7D19665A-AC3D-486D-ACBC-121BBB15FA0E}"/>
          </ac:spMkLst>
        </pc:spChg>
        <pc:spChg chg="add mod">
          <ac:chgData name="NGUYEN THA" userId="6ea41cbaaedf2dc1" providerId="LiveId" clId="{E41E5364-AEA4-456A-999B-B9F64AE62F1A}" dt="2022-11-21T09:06:45.575" v="292"/>
          <ac:spMkLst>
            <pc:docMk/>
            <pc:sldMk cId="2067873125" sldId="428"/>
            <ac:spMk id="5" creationId="{CF393DE9-3672-47E4-8678-2D771F887EA3}"/>
          </ac:spMkLst>
        </pc:spChg>
        <pc:spChg chg="add mod">
          <ac:chgData name="NGUYEN THA" userId="6ea41cbaaedf2dc1" providerId="LiveId" clId="{E41E5364-AEA4-456A-999B-B9F64AE62F1A}" dt="2022-11-22T01:06:32.459" v="1973" actId="207"/>
          <ac:spMkLst>
            <pc:docMk/>
            <pc:sldMk cId="2067873125" sldId="428"/>
            <ac:spMk id="6" creationId="{F1EF3FB6-F9CC-40E4-AD93-753B902FACF1}"/>
          </ac:spMkLst>
        </pc:spChg>
        <pc:spChg chg="add del mod">
          <ac:chgData name="NGUYEN THA" userId="6ea41cbaaedf2dc1" providerId="LiveId" clId="{E41E5364-AEA4-456A-999B-B9F64AE62F1A}" dt="2022-11-22T01:08:29.239" v="1986" actId="478"/>
          <ac:spMkLst>
            <pc:docMk/>
            <pc:sldMk cId="2067873125" sldId="428"/>
            <ac:spMk id="7" creationId="{13C8D52B-683A-4EE0-B93E-AB9524FC8F91}"/>
          </ac:spMkLst>
        </pc:spChg>
        <pc:spChg chg="add mod">
          <ac:chgData name="NGUYEN THA" userId="6ea41cbaaedf2dc1" providerId="LiveId" clId="{E41E5364-AEA4-456A-999B-B9F64AE62F1A}" dt="2022-11-22T01:08:31.636" v="1987"/>
          <ac:spMkLst>
            <pc:docMk/>
            <pc:sldMk cId="2067873125" sldId="428"/>
            <ac:spMk id="10" creationId="{8BB83FF8-6386-4FED-BC60-2297625FCF68}"/>
          </ac:spMkLst>
        </pc:spChg>
        <pc:picChg chg="add del mod">
          <ac:chgData name="NGUYEN THA" userId="6ea41cbaaedf2dc1" providerId="LiveId" clId="{E41E5364-AEA4-456A-999B-B9F64AE62F1A}" dt="2022-11-21T09:06:42.682" v="291" actId="478"/>
          <ac:picMkLst>
            <pc:docMk/>
            <pc:sldMk cId="2067873125" sldId="428"/>
            <ac:picMk id="4" creationId="{16E97338-6DAC-4E8F-B2F4-BE74790D89CE}"/>
          </ac:picMkLst>
        </pc:picChg>
        <pc:picChg chg="add mod">
          <ac:chgData name="NGUYEN THA" userId="6ea41cbaaedf2dc1" providerId="LiveId" clId="{E41E5364-AEA4-456A-999B-B9F64AE62F1A}" dt="2022-11-22T01:00:24.420" v="1801" actId="1076"/>
          <ac:picMkLst>
            <pc:docMk/>
            <pc:sldMk cId="2067873125" sldId="428"/>
            <ac:picMk id="8" creationId="{23FDFD6B-371E-4620-A1A0-470174374A25}"/>
          </ac:picMkLst>
        </pc:picChg>
        <pc:picChg chg="add mod">
          <ac:chgData name="NGUYEN THA" userId="6ea41cbaaedf2dc1" providerId="LiveId" clId="{E41E5364-AEA4-456A-999B-B9F64AE62F1A}" dt="2022-11-22T01:00:44.491" v="1807" actId="14100"/>
          <ac:picMkLst>
            <pc:docMk/>
            <pc:sldMk cId="2067873125" sldId="428"/>
            <ac:picMk id="9" creationId="{61DE3056-A7DD-414B-AE7A-107DDCCF2F93}"/>
          </ac:picMkLst>
        </pc:picChg>
      </pc:sldChg>
      <pc:sldChg chg="addSp delSp modSp new mod setBg modAnim">
        <pc:chgData name="NGUYEN THA" userId="6ea41cbaaedf2dc1" providerId="LiveId" clId="{E41E5364-AEA4-456A-999B-B9F64AE62F1A}" dt="2022-11-22T01:01:01.572" v="1808" actId="14100"/>
        <pc:sldMkLst>
          <pc:docMk/>
          <pc:sldMk cId="1570479109" sldId="429"/>
        </pc:sldMkLst>
        <pc:spChg chg="del">
          <ac:chgData name="NGUYEN THA" userId="6ea41cbaaedf2dc1" providerId="LiveId" clId="{E41E5364-AEA4-456A-999B-B9F64AE62F1A}" dt="2022-11-21T09:08:06.002" v="294" actId="478"/>
          <ac:spMkLst>
            <pc:docMk/>
            <pc:sldMk cId="1570479109" sldId="429"/>
            <ac:spMk id="2" creationId="{F75F658B-9BC9-4721-BF1F-0BE7B0C21152}"/>
          </ac:spMkLst>
        </pc:spChg>
        <pc:spChg chg="del">
          <ac:chgData name="NGUYEN THA" userId="6ea41cbaaedf2dc1" providerId="LiveId" clId="{E41E5364-AEA4-456A-999B-B9F64AE62F1A}" dt="2022-11-21T09:08:07.601" v="295" actId="478"/>
          <ac:spMkLst>
            <pc:docMk/>
            <pc:sldMk cId="1570479109" sldId="429"/>
            <ac:spMk id="3" creationId="{80C8ADBD-562B-45B0-ABE1-F3C6F4B7CAB8}"/>
          </ac:spMkLst>
        </pc:spChg>
        <pc:spChg chg="add mod">
          <ac:chgData name="NGUYEN THA" userId="6ea41cbaaedf2dc1" providerId="LiveId" clId="{E41E5364-AEA4-456A-999B-B9F64AE62F1A}" dt="2022-11-22T01:01:01.572" v="1808" actId="14100"/>
          <ac:spMkLst>
            <pc:docMk/>
            <pc:sldMk cId="1570479109" sldId="429"/>
            <ac:spMk id="4" creationId="{E6252252-D3D6-4DE6-A183-A8376B791B96}"/>
          </ac:spMkLst>
        </pc:spChg>
        <pc:spChg chg="add mod">
          <ac:chgData name="NGUYEN THA" userId="6ea41cbaaedf2dc1" providerId="LiveId" clId="{E41E5364-AEA4-456A-999B-B9F64AE62F1A}" dt="2022-11-21T09:09:42.760" v="306" actId="1076"/>
          <ac:spMkLst>
            <pc:docMk/>
            <pc:sldMk cId="1570479109" sldId="429"/>
            <ac:spMk id="5" creationId="{B4BDB17E-74A1-40A8-A94A-C0F9495108B3}"/>
          </ac:spMkLst>
        </pc:spChg>
        <pc:picChg chg="add mod">
          <ac:chgData name="NGUYEN THA" userId="6ea41cbaaedf2dc1" providerId="LiveId" clId="{E41E5364-AEA4-456A-999B-B9F64AE62F1A}" dt="2022-11-21T09:09:38.190" v="305" actId="14100"/>
          <ac:picMkLst>
            <pc:docMk/>
            <pc:sldMk cId="1570479109" sldId="429"/>
            <ac:picMk id="6" creationId="{1A277657-51D1-4539-B091-B2282C5EA6A8}"/>
          </ac:picMkLst>
        </pc:picChg>
      </pc:sldChg>
      <pc:sldChg chg="addSp delSp modSp new mod setBg modAnim">
        <pc:chgData name="NGUYEN THA" userId="6ea41cbaaedf2dc1" providerId="LiveId" clId="{E41E5364-AEA4-456A-999B-B9F64AE62F1A}" dt="2022-11-22T02:21:57.588" v="3227"/>
        <pc:sldMkLst>
          <pc:docMk/>
          <pc:sldMk cId="1357397423" sldId="430"/>
        </pc:sldMkLst>
        <pc:spChg chg="del">
          <ac:chgData name="NGUYEN THA" userId="6ea41cbaaedf2dc1" providerId="LiveId" clId="{E41E5364-AEA4-456A-999B-B9F64AE62F1A}" dt="2022-11-21T09:10:32.204" v="311" actId="478"/>
          <ac:spMkLst>
            <pc:docMk/>
            <pc:sldMk cId="1357397423" sldId="430"/>
            <ac:spMk id="2" creationId="{6A12629B-2DFD-41D1-B830-83730A569148}"/>
          </ac:spMkLst>
        </pc:spChg>
        <pc:spChg chg="mod">
          <ac:chgData name="NGUYEN THA" userId="6ea41cbaaedf2dc1" providerId="LiveId" clId="{E41E5364-AEA4-456A-999B-B9F64AE62F1A}" dt="2022-11-22T00:59:48.355" v="1795" actId="207"/>
          <ac:spMkLst>
            <pc:docMk/>
            <pc:sldMk cId="1357397423" sldId="430"/>
            <ac:spMk id="3" creationId="{4B4F9401-E5F2-4D29-A6F4-25B2C4953CFC}"/>
          </ac:spMkLst>
        </pc:spChg>
        <pc:spChg chg="add mod">
          <ac:chgData name="NGUYEN THA" userId="6ea41cbaaedf2dc1" providerId="LiveId" clId="{E41E5364-AEA4-456A-999B-B9F64AE62F1A}" dt="2022-11-22T00:59:53.951" v="1796" actId="1076"/>
          <ac:spMkLst>
            <pc:docMk/>
            <pc:sldMk cId="1357397423" sldId="430"/>
            <ac:spMk id="4" creationId="{2C5B1261-87FE-41A4-BDFF-D2BE7EC34177}"/>
          </ac:spMkLst>
        </pc:spChg>
        <pc:spChg chg="add mod">
          <ac:chgData name="NGUYEN THA" userId="6ea41cbaaedf2dc1" providerId="LiveId" clId="{E41E5364-AEA4-456A-999B-B9F64AE62F1A}" dt="2022-11-22T00:59:58.019" v="1798" actId="1076"/>
          <ac:spMkLst>
            <pc:docMk/>
            <pc:sldMk cId="1357397423" sldId="430"/>
            <ac:spMk id="5" creationId="{3F2EA5C5-24F0-4A8E-B1FF-FFC8F83372CF}"/>
          </ac:spMkLst>
        </pc:spChg>
        <pc:spChg chg="add mod">
          <ac:chgData name="NGUYEN THA" userId="6ea41cbaaedf2dc1" providerId="LiveId" clId="{E41E5364-AEA4-456A-999B-B9F64AE62F1A}" dt="2022-11-22T01:00:02.300" v="1799" actId="1076"/>
          <ac:spMkLst>
            <pc:docMk/>
            <pc:sldMk cId="1357397423" sldId="430"/>
            <ac:spMk id="6" creationId="{1AE16998-CD77-4F8C-B675-444A4F4F82B8}"/>
          </ac:spMkLst>
        </pc:spChg>
      </pc:sldChg>
      <pc:sldChg chg="addSp modSp new del mod">
        <pc:chgData name="NGUYEN THA" userId="6ea41cbaaedf2dc1" providerId="LiveId" clId="{E41E5364-AEA4-456A-999B-B9F64AE62F1A}" dt="2022-11-21T09:33:15.417" v="822" actId="2696"/>
        <pc:sldMkLst>
          <pc:docMk/>
          <pc:sldMk cId="155385059" sldId="431"/>
        </pc:sldMkLst>
        <pc:spChg chg="add mod">
          <ac:chgData name="NGUYEN THA" userId="6ea41cbaaedf2dc1" providerId="LiveId" clId="{E41E5364-AEA4-456A-999B-B9F64AE62F1A}" dt="2022-11-21T09:30:45.601" v="746" actId="1076"/>
          <ac:spMkLst>
            <pc:docMk/>
            <pc:sldMk cId="155385059" sldId="431"/>
            <ac:spMk id="2" creationId="{36F46E5F-B0D8-4027-A5C7-39FC51829404}"/>
          </ac:spMkLst>
        </pc:spChg>
        <pc:picChg chg="add mod">
          <ac:chgData name="NGUYEN THA" userId="6ea41cbaaedf2dc1" providerId="LiveId" clId="{E41E5364-AEA4-456A-999B-B9F64AE62F1A}" dt="2022-11-21T09:28:21.896" v="743" actId="14100"/>
          <ac:picMkLst>
            <pc:docMk/>
            <pc:sldMk cId="155385059" sldId="431"/>
            <ac:picMk id="5" creationId="{670FF66D-1AB1-44A4-843D-24B2D7536791}"/>
          </ac:picMkLst>
        </pc:picChg>
      </pc:sldChg>
      <pc:sldChg chg="addSp delSp modSp new mod ord setBg">
        <pc:chgData name="NGUYEN THA" userId="6ea41cbaaedf2dc1" providerId="LiveId" clId="{E41E5364-AEA4-456A-999B-B9F64AE62F1A}" dt="2022-11-22T01:05:37.060" v="1961" actId="1076"/>
        <pc:sldMkLst>
          <pc:docMk/>
          <pc:sldMk cId="4120192400" sldId="432"/>
        </pc:sldMkLst>
        <pc:spChg chg="add mod">
          <ac:chgData name="NGUYEN THA" userId="6ea41cbaaedf2dc1" providerId="LiveId" clId="{E41E5364-AEA4-456A-999B-B9F64AE62F1A}" dt="2022-11-22T01:04:52.864" v="1953" actId="255"/>
          <ac:spMkLst>
            <pc:docMk/>
            <pc:sldMk cId="4120192400" sldId="432"/>
            <ac:spMk id="3" creationId="{0FE324F2-B5EF-45BA-8751-4188399C2F7E}"/>
          </ac:spMkLst>
        </pc:spChg>
        <pc:spChg chg="add mod">
          <ac:chgData name="NGUYEN THA" userId="6ea41cbaaedf2dc1" providerId="LiveId" clId="{E41E5364-AEA4-456A-999B-B9F64AE62F1A}" dt="2022-11-22T01:05:07.627" v="1955" actId="14100"/>
          <ac:spMkLst>
            <pc:docMk/>
            <pc:sldMk cId="4120192400" sldId="432"/>
            <ac:spMk id="5" creationId="{17BCD593-EC2E-4400-9547-33B0A935F8F1}"/>
          </ac:spMkLst>
        </pc:spChg>
        <pc:spChg chg="add mod">
          <ac:chgData name="NGUYEN THA" userId="6ea41cbaaedf2dc1" providerId="LiveId" clId="{E41E5364-AEA4-456A-999B-B9F64AE62F1A}" dt="2022-11-22T01:05:19.796" v="1957" actId="14100"/>
          <ac:spMkLst>
            <pc:docMk/>
            <pc:sldMk cId="4120192400" sldId="432"/>
            <ac:spMk id="7" creationId="{609B87EE-0888-4C7C-96A1-0B8698BAE1F4}"/>
          </ac:spMkLst>
        </pc:spChg>
        <pc:spChg chg="add mod">
          <ac:chgData name="NGUYEN THA" userId="6ea41cbaaedf2dc1" providerId="LiveId" clId="{E41E5364-AEA4-456A-999B-B9F64AE62F1A}" dt="2022-11-22T01:05:24.361" v="1958" actId="255"/>
          <ac:spMkLst>
            <pc:docMk/>
            <pc:sldMk cId="4120192400" sldId="432"/>
            <ac:spMk id="9" creationId="{BC965ACF-B984-4F5F-931D-5249D7973F27}"/>
          </ac:spMkLst>
        </pc:spChg>
        <pc:spChg chg="add mod">
          <ac:chgData name="NGUYEN THA" userId="6ea41cbaaedf2dc1" providerId="LiveId" clId="{E41E5364-AEA4-456A-999B-B9F64AE62F1A}" dt="2022-11-22T01:05:37.060" v="1961" actId="1076"/>
          <ac:spMkLst>
            <pc:docMk/>
            <pc:sldMk cId="4120192400" sldId="432"/>
            <ac:spMk id="14" creationId="{18420147-89CE-40AF-8A60-57CCF75D0E3F}"/>
          </ac:spMkLst>
        </pc:spChg>
        <pc:picChg chg="add del mod">
          <ac:chgData name="NGUYEN THA" userId="6ea41cbaaedf2dc1" providerId="LiveId" clId="{E41E5364-AEA4-456A-999B-B9F64AE62F1A}" dt="2022-11-21T09:38:27.838" v="873" actId="478"/>
          <ac:picMkLst>
            <pc:docMk/>
            <pc:sldMk cId="4120192400" sldId="432"/>
            <ac:picMk id="10" creationId="{D0DE0128-91ED-452F-9303-7CB3D6F752A9}"/>
          </ac:picMkLst>
        </pc:picChg>
        <pc:picChg chg="add del mod">
          <ac:chgData name="NGUYEN THA" userId="6ea41cbaaedf2dc1" providerId="LiveId" clId="{E41E5364-AEA4-456A-999B-B9F64AE62F1A}" dt="2022-11-21T09:42:00.712" v="901"/>
          <ac:picMkLst>
            <pc:docMk/>
            <pc:sldMk cId="4120192400" sldId="432"/>
            <ac:picMk id="12" creationId="{B661E33D-A5AE-46D1-9FB9-CCB731358A9A}"/>
          </ac:picMkLst>
        </pc:picChg>
        <pc:picChg chg="add del">
          <ac:chgData name="NGUYEN THA" userId="6ea41cbaaedf2dc1" providerId="LiveId" clId="{E41E5364-AEA4-456A-999B-B9F64AE62F1A}" dt="2022-11-21T09:32:44.097" v="815" actId="478"/>
          <ac:picMkLst>
            <pc:docMk/>
            <pc:sldMk cId="4120192400" sldId="432"/>
            <ac:picMk id="1026" creationId="{77C4A654-D4A1-4282-BE27-D949D1095FB7}"/>
          </ac:picMkLst>
        </pc:picChg>
        <pc:picChg chg="add mod">
          <ac:chgData name="NGUYEN THA" userId="6ea41cbaaedf2dc1" providerId="LiveId" clId="{E41E5364-AEA4-456A-999B-B9F64AE62F1A}" dt="2022-11-22T01:05:28.052" v="1959" actId="14100"/>
          <ac:picMkLst>
            <pc:docMk/>
            <pc:sldMk cId="4120192400" sldId="432"/>
            <ac:picMk id="1028" creationId="{DFDBB07F-6DE4-43D8-B1AF-9EBB1720B1A3}"/>
          </ac:picMkLst>
        </pc:picChg>
      </pc:sldChg>
      <pc:sldChg chg="delSp modSp add del ord">
        <pc:chgData name="NGUYEN THA" userId="6ea41cbaaedf2dc1" providerId="LiveId" clId="{E41E5364-AEA4-456A-999B-B9F64AE62F1A}" dt="2022-11-21T10:01:51.158" v="1192" actId="2696"/>
        <pc:sldMkLst>
          <pc:docMk/>
          <pc:sldMk cId="195376998" sldId="433"/>
        </pc:sldMkLst>
        <pc:picChg chg="del mod">
          <ac:chgData name="NGUYEN THA" userId="6ea41cbaaedf2dc1" providerId="LiveId" clId="{E41E5364-AEA4-456A-999B-B9F64AE62F1A}" dt="2022-11-21T09:43:19.039" v="908" actId="478"/>
          <ac:picMkLst>
            <pc:docMk/>
            <pc:sldMk cId="195376998" sldId="433"/>
            <ac:picMk id="1026" creationId="{77C4A654-D4A1-4282-BE27-D949D1095FB7}"/>
          </ac:picMkLst>
        </pc:picChg>
      </pc:sldChg>
      <pc:sldChg chg="addSp delSp modSp new mod setBg modAnim">
        <pc:chgData name="NGUYEN THA" userId="6ea41cbaaedf2dc1" providerId="LiveId" clId="{E41E5364-AEA4-456A-999B-B9F64AE62F1A}" dt="2022-11-22T01:03:09.196" v="1880" actId="1076"/>
        <pc:sldMkLst>
          <pc:docMk/>
          <pc:sldMk cId="1626215337" sldId="434"/>
        </pc:sldMkLst>
        <pc:spChg chg="add mod">
          <ac:chgData name="NGUYEN THA" userId="6ea41cbaaedf2dc1" providerId="LiveId" clId="{E41E5364-AEA4-456A-999B-B9F64AE62F1A}" dt="2022-11-22T01:03:02.150" v="1879" actId="207"/>
          <ac:spMkLst>
            <pc:docMk/>
            <pc:sldMk cId="1626215337" sldId="434"/>
            <ac:spMk id="2" creationId="{09E6F186-6CB6-4A27-AC79-839969236723}"/>
          </ac:spMkLst>
        </pc:spChg>
        <pc:spChg chg="add del">
          <ac:chgData name="NGUYEN THA" userId="6ea41cbaaedf2dc1" providerId="LiveId" clId="{E41E5364-AEA4-456A-999B-B9F64AE62F1A}" dt="2022-11-21T09:35:04.356" v="835" actId="478"/>
          <ac:spMkLst>
            <pc:docMk/>
            <pc:sldMk cId="1626215337" sldId="434"/>
            <ac:spMk id="3" creationId="{3D794D13-DFB0-46D5-B018-6ABF7DB3C2B0}"/>
          </ac:spMkLst>
        </pc:spChg>
        <pc:spChg chg="add del">
          <ac:chgData name="NGUYEN THA" userId="6ea41cbaaedf2dc1" providerId="LiveId" clId="{E41E5364-AEA4-456A-999B-B9F64AE62F1A}" dt="2022-11-21T09:35:14.659" v="837" actId="22"/>
          <ac:spMkLst>
            <pc:docMk/>
            <pc:sldMk cId="1626215337" sldId="434"/>
            <ac:spMk id="5" creationId="{898FFCD7-FE0B-48BA-970A-56DF2616FFF5}"/>
          </ac:spMkLst>
        </pc:spChg>
        <pc:spChg chg="add mod">
          <ac:chgData name="NGUYEN THA" userId="6ea41cbaaedf2dc1" providerId="LiveId" clId="{E41E5364-AEA4-456A-999B-B9F64AE62F1A}" dt="2022-11-22T01:03:09.196" v="1880" actId="1076"/>
          <ac:spMkLst>
            <pc:docMk/>
            <pc:sldMk cId="1626215337" sldId="434"/>
            <ac:spMk id="6" creationId="{6B8EF6EE-F4B1-4B4B-9658-D50410A76BEA}"/>
          </ac:spMkLst>
        </pc:spChg>
        <pc:spChg chg="add mod">
          <ac:chgData name="NGUYEN THA" userId="6ea41cbaaedf2dc1" providerId="LiveId" clId="{E41E5364-AEA4-456A-999B-B9F64AE62F1A}" dt="2022-11-21T09:48:41.308" v="980" actId="14100"/>
          <ac:spMkLst>
            <pc:docMk/>
            <pc:sldMk cId="1626215337" sldId="434"/>
            <ac:spMk id="7" creationId="{E27574BD-184B-490F-8889-F6D705319883}"/>
          </ac:spMkLst>
        </pc:spChg>
        <pc:picChg chg="add del mod">
          <ac:chgData name="NGUYEN THA" userId="6ea41cbaaedf2dc1" providerId="LiveId" clId="{E41E5364-AEA4-456A-999B-B9F64AE62F1A}" dt="2022-11-21T10:04:32.302" v="1261" actId="478"/>
          <ac:picMkLst>
            <pc:docMk/>
            <pc:sldMk cId="1626215337" sldId="434"/>
            <ac:picMk id="8" creationId="{3F5C4A6F-D5CF-4CFC-8C3E-2D526D8B7197}"/>
          </ac:picMkLst>
        </pc:picChg>
      </pc:sldChg>
      <pc:sldChg chg="addSp delSp modSp new mod setBg modAnim">
        <pc:chgData name="NGUYEN THA" userId="6ea41cbaaedf2dc1" providerId="LiveId" clId="{E41E5364-AEA4-456A-999B-B9F64AE62F1A}" dt="2022-11-22T01:07:36.638" v="1984" actId="207"/>
        <pc:sldMkLst>
          <pc:docMk/>
          <pc:sldMk cId="3388903822" sldId="435"/>
        </pc:sldMkLst>
        <pc:spChg chg="add mod">
          <ac:chgData name="NGUYEN THA" userId="6ea41cbaaedf2dc1" providerId="LiveId" clId="{E41E5364-AEA4-456A-999B-B9F64AE62F1A}" dt="2022-11-22T01:07:36.638" v="1984" actId="207"/>
          <ac:spMkLst>
            <pc:docMk/>
            <pc:sldMk cId="3388903822" sldId="435"/>
            <ac:spMk id="2" creationId="{6B26340A-4D96-4B51-9AB9-50947C661B4C}"/>
          </ac:spMkLst>
        </pc:spChg>
        <pc:spChg chg="add mod">
          <ac:chgData name="NGUYEN THA" userId="6ea41cbaaedf2dc1" providerId="LiveId" clId="{E41E5364-AEA4-456A-999B-B9F64AE62F1A}" dt="2022-11-22T01:03:29.963" v="1883" actId="1076"/>
          <ac:spMkLst>
            <pc:docMk/>
            <pc:sldMk cId="3388903822" sldId="435"/>
            <ac:spMk id="4" creationId="{E31C4EFC-973F-45C9-912B-2BCE1FD1A5EC}"/>
          </ac:spMkLst>
        </pc:spChg>
        <pc:spChg chg="add mod">
          <ac:chgData name="NGUYEN THA" userId="6ea41cbaaedf2dc1" providerId="LiveId" clId="{E41E5364-AEA4-456A-999B-B9F64AE62F1A}" dt="2022-11-22T01:07:32.212" v="1983" actId="207"/>
          <ac:spMkLst>
            <pc:docMk/>
            <pc:sldMk cId="3388903822" sldId="435"/>
            <ac:spMk id="5" creationId="{1261CE84-EC73-4BAC-867C-69C36F781AB8}"/>
          </ac:spMkLst>
        </pc:spChg>
        <pc:spChg chg="add mod">
          <ac:chgData name="NGUYEN THA" userId="6ea41cbaaedf2dc1" providerId="LiveId" clId="{E41E5364-AEA4-456A-999B-B9F64AE62F1A}" dt="2022-11-22T01:03:25.675" v="1882" actId="1076"/>
          <ac:spMkLst>
            <pc:docMk/>
            <pc:sldMk cId="3388903822" sldId="435"/>
            <ac:spMk id="6" creationId="{C47B7F40-22ED-4E2B-970C-69306A406865}"/>
          </ac:spMkLst>
        </pc:spChg>
        <pc:spChg chg="add mod">
          <ac:chgData name="NGUYEN THA" userId="6ea41cbaaedf2dc1" providerId="LiveId" clId="{E41E5364-AEA4-456A-999B-B9F64AE62F1A}" dt="2022-11-22T01:03:23.508" v="1881" actId="1076"/>
          <ac:spMkLst>
            <pc:docMk/>
            <pc:sldMk cId="3388903822" sldId="435"/>
            <ac:spMk id="8" creationId="{2A9BFE54-15E5-456E-BDFB-3F3142E476EC}"/>
          </ac:spMkLst>
        </pc:spChg>
        <pc:picChg chg="add del mod">
          <ac:chgData name="NGUYEN THA" userId="6ea41cbaaedf2dc1" providerId="LiveId" clId="{E41E5364-AEA4-456A-999B-B9F64AE62F1A}" dt="2022-11-21T09:43:35.978" v="913" actId="478"/>
          <ac:picMkLst>
            <pc:docMk/>
            <pc:sldMk cId="3388903822" sldId="435"/>
            <ac:picMk id="2" creationId="{3B06D59C-EEF5-43A6-9965-8FC13D763D17}"/>
          </ac:picMkLst>
        </pc:picChg>
      </pc:sldChg>
      <pc:sldChg chg="addSp delSp modSp new mod setBg modAnim">
        <pc:chgData name="NGUYEN THA" userId="6ea41cbaaedf2dc1" providerId="LiveId" clId="{E41E5364-AEA4-456A-999B-B9F64AE62F1A}" dt="2022-11-22T01:10:16.100" v="2014" actId="1076"/>
        <pc:sldMkLst>
          <pc:docMk/>
          <pc:sldMk cId="417448474" sldId="436"/>
        </pc:sldMkLst>
        <pc:spChg chg="add mod">
          <ac:chgData name="NGUYEN THA" userId="6ea41cbaaedf2dc1" providerId="LiveId" clId="{E41E5364-AEA4-456A-999B-B9F64AE62F1A}" dt="2022-11-21T09:56:11.226" v="1026"/>
          <ac:spMkLst>
            <pc:docMk/>
            <pc:sldMk cId="417448474" sldId="436"/>
            <ac:spMk id="2" creationId="{7A68B77C-EB8A-40A7-851D-C9B145B0A384}"/>
          </ac:spMkLst>
        </pc:spChg>
        <pc:spChg chg="add mod">
          <ac:chgData name="NGUYEN THA" userId="6ea41cbaaedf2dc1" providerId="LiveId" clId="{E41E5364-AEA4-456A-999B-B9F64AE62F1A}" dt="2022-11-22T01:10:01.302" v="2012" actId="1076"/>
          <ac:spMkLst>
            <pc:docMk/>
            <pc:sldMk cId="417448474" sldId="436"/>
            <ac:spMk id="3" creationId="{D84C39CC-5893-44E5-A202-C8FD418BFC2D}"/>
          </ac:spMkLst>
        </pc:spChg>
        <pc:spChg chg="add del mod">
          <ac:chgData name="NGUYEN THA" userId="6ea41cbaaedf2dc1" providerId="LiveId" clId="{E41E5364-AEA4-456A-999B-B9F64AE62F1A}" dt="2022-11-22T01:09:50.664" v="2009" actId="478"/>
          <ac:spMkLst>
            <pc:docMk/>
            <pc:sldMk cId="417448474" sldId="436"/>
            <ac:spMk id="4" creationId="{E42BA812-35C3-459B-8F7C-A7A8BEFD7AF7}"/>
          </ac:spMkLst>
        </pc:spChg>
        <pc:spChg chg="add mod">
          <ac:chgData name="NGUYEN THA" userId="6ea41cbaaedf2dc1" providerId="LiveId" clId="{E41E5364-AEA4-456A-999B-B9F64AE62F1A}" dt="2022-11-21T09:57:03.964" v="1065" actId="14100"/>
          <ac:spMkLst>
            <pc:docMk/>
            <pc:sldMk cId="417448474" sldId="436"/>
            <ac:spMk id="5" creationId="{69983036-BA11-45C6-B560-4B94DB71C046}"/>
          </ac:spMkLst>
        </pc:spChg>
        <pc:spChg chg="add mod">
          <ac:chgData name="NGUYEN THA" userId="6ea41cbaaedf2dc1" providerId="LiveId" clId="{E41E5364-AEA4-456A-999B-B9F64AE62F1A}" dt="2022-11-22T01:10:04.930" v="2013" actId="207"/>
          <ac:spMkLst>
            <pc:docMk/>
            <pc:sldMk cId="417448474" sldId="436"/>
            <ac:spMk id="6" creationId="{FED97961-1AF0-4A22-82F9-0BBE12F9605C}"/>
          </ac:spMkLst>
        </pc:spChg>
        <pc:spChg chg="add mod">
          <ac:chgData name="NGUYEN THA" userId="6ea41cbaaedf2dc1" providerId="LiveId" clId="{E41E5364-AEA4-456A-999B-B9F64AE62F1A}" dt="2022-11-21T10:01:17.044" v="1191" actId="20577"/>
          <ac:spMkLst>
            <pc:docMk/>
            <pc:sldMk cId="417448474" sldId="436"/>
            <ac:spMk id="7" creationId="{378FF317-1FC1-4957-8E7C-248DD131F450}"/>
          </ac:spMkLst>
        </pc:spChg>
        <pc:spChg chg="add mod">
          <ac:chgData name="NGUYEN THA" userId="6ea41cbaaedf2dc1" providerId="LiveId" clId="{E41E5364-AEA4-456A-999B-B9F64AE62F1A}" dt="2022-11-22T01:10:16.100" v="2014" actId="1076"/>
          <ac:spMkLst>
            <pc:docMk/>
            <pc:sldMk cId="417448474" sldId="436"/>
            <ac:spMk id="8" creationId="{0F902E7D-02E7-4783-9033-2E87156C8786}"/>
          </ac:spMkLst>
        </pc:spChg>
      </pc:sldChg>
      <pc:sldChg chg="addSp delSp modSp new mod setBg delAnim modAnim">
        <pc:chgData name="NGUYEN THA" userId="6ea41cbaaedf2dc1" providerId="LiveId" clId="{E41E5364-AEA4-456A-999B-B9F64AE62F1A}" dt="2022-11-22T02:05:45.802" v="2767" actId="14100"/>
        <pc:sldMkLst>
          <pc:docMk/>
          <pc:sldMk cId="3274397154" sldId="437"/>
        </pc:sldMkLst>
        <pc:spChg chg="add mod">
          <ac:chgData name="NGUYEN THA" userId="6ea41cbaaedf2dc1" providerId="LiveId" clId="{E41E5364-AEA4-456A-999B-B9F64AE62F1A}" dt="2022-11-21T10:12:09.848" v="1300" actId="1076"/>
          <ac:spMkLst>
            <pc:docMk/>
            <pc:sldMk cId="3274397154" sldId="437"/>
            <ac:spMk id="2" creationId="{6BD8C4F7-B075-4253-A003-4A49E0624E18}"/>
          </ac:spMkLst>
        </pc:spChg>
        <pc:spChg chg="add del mod">
          <ac:chgData name="NGUYEN THA" userId="6ea41cbaaedf2dc1" providerId="LiveId" clId="{E41E5364-AEA4-456A-999B-B9F64AE62F1A}" dt="2022-11-21T10:12:31.419" v="1301" actId="478"/>
          <ac:spMkLst>
            <pc:docMk/>
            <pc:sldMk cId="3274397154" sldId="437"/>
            <ac:spMk id="3" creationId="{C2066916-8A5A-4D63-A54B-4AFDC83529B4}"/>
          </ac:spMkLst>
        </pc:spChg>
        <pc:picChg chg="add mod">
          <ac:chgData name="NGUYEN THA" userId="6ea41cbaaedf2dc1" providerId="LiveId" clId="{E41E5364-AEA4-456A-999B-B9F64AE62F1A}" dt="2022-11-22T02:05:45.802" v="2767" actId="14100"/>
          <ac:picMkLst>
            <pc:docMk/>
            <pc:sldMk cId="3274397154" sldId="437"/>
            <ac:picMk id="4" creationId="{D8563A75-BD6A-4220-8B2A-FBADBFEEF6E7}"/>
          </ac:picMkLst>
        </pc:picChg>
      </pc:sldChg>
      <pc:sldChg chg="addSp modSp new mod ord setBg modAnim">
        <pc:chgData name="NGUYEN THA" userId="6ea41cbaaedf2dc1" providerId="LiveId" clId="{E41E5364-AEA4-456A-999B-B9F64AE62F1A}" dt="2022-11-22T00:59:18.527" v="1792"/>
        <pc:sldMkLst>
          <pc:docMk/>
          <pc:sldMk cId="2122678572" sldId="438"/>
        </pc:sldMkLst>
        <pc:picChg chg="add mod">
          <ac:chgData name="NGUYEN THA" userId="6ea41cbaaedf2dc1" providerId="LiveId" clId="{E41E5364-AEA4-456A-999B-B9F64AE62F1A}" dt="2022-11-21T12:49:58.966" v="1757" actId="1076"/>
          <ac:picMkLst>
            <pc:docMk/>
            <pc:sldMk cId="2122678572" sldId="438"/>
            <ac:picMk id="2" creationId="{A712F98C-DED2-4DD7-8D2A-07FD3488152F}"/>
          </ac:picMkLst>
        </pc:picChg>
      </pc:sldChg>
      <pc:sldChg chg="new del ord">
        <pc:chgData name="NGUYEN THA" userId="6ea41cbaaedf2dc1" providerId="LiveId" clId="{E41E5364-AEA4-456A-999B-B9F64AE62F1A}" dt="2022-11-22T01:26:14.835" v="2229" actId="2696"/>
        <pc:sldMkLst>
          <pc:docMk/>
          <pc:sldMk cId="1763544755" sldId="439"/>
        </pc:sldMkLst>
      </pc:sldChg>
      <pc:sldChg chg="delSp modSp new del mod">
        <pc:chgData name="NGUYEN THA" userId="6ea41cbaaedf2dc1" providerId="LiveId" clId="{E41E5364-AEA4-456A-999B-B9F64AE62F1A}" dt="2022-11-22T01:19:35.738" v="2077" actId="2696"/>
        <pc:sldMkLst>
          <pc:docMk/>
          <pc:sldMk cId="2285259933" sldId="439"/>
        </pc:sldMkLst>
        <pc:spChg chg="del">
          <ac:chgData name="NGUYEN THA" userId="6ea41cbaaedf2dc1" providerId="LiveId" clId="{E41E5364-AEA4-456A-999B-B9F64AE62F1A}" dt="2022-11-22T01:19:25.313" v="2073" actId="478"/>
          <ac:spMkLst>
            <pc:docMk/>
            <pc:sldMk cId="2285259933" sldId="439"/>
            <ac:spMk id="2" creationId="{D3248B5A-EF5F-4288-AB10-398B1DA6075C}"/>
          </ac:spMkLst>
        </pc:spChg>
        <pc:spChg chg="del mod">
          <ac:chgData name="NGUYEN THA" userId="6ea41cbaaedf2dc1" providerId="LiveId" clId="{E41E5364-AEA4-456A-999B-B9F64AE62F1A}" dt="2022-11-22T01:19:26.479" v="2075" actId="478"/>
          <ac:spMkLst>
            <pc:docMk/>
            <pc:sldMk cId="2285259933" sldId="439"/>
            <ac:spMk id="3" creationId="{3CCF5B5C-4F1B-484A-8A63-94872255CD8E}"/>
          </ac:spMkLst>
        </pc:spChg>
      </pc:sldChg>
      <pc:sldChg chg="new del ord">
        <pc:chgData name="NGUYEN THA" userId="6ea41cbaaedf2dc1" providerId="LiveId" clId="{E41E5364-AEA4-456A-999B-B9F64AE62F1A}" dt="2022-11-22T01:26:12.434" v="2228" actId="2696"/>
        <pc:sldMkLst>
          <pc:docMk/>
          <pc:sldMk cId="107529019" sldId="440"/>
        </pc:sldMkLst>
      </pc:sldChg>
      <pc:sldChg chg="add ord">
        <pc:chgData name="NGUYEN THA" userId="6ea41cbaaedf2dc1" providerId="LiveId" clId="{E41E5364-AEA4-456A-999B-B9F64AE62F1A}" dt="2022-11-22T01:24:35.182" v="2217"/>
        <pc:sldMkLst>
          <pc:docMk/>
          <pc:sldMk cId="2401871457" sldId="441"/>
        </pc:sldMkLst>
      </pc:sldChg>
      <pc:sldChg chg="addSp delSp modSp new">
        <pc:chgData name="NGUYEN THA" userId="6ea41cbaaedf2dc1" providerId="LiveId" clId="{E41E5364-AEA4-456A-999B-B9F64AE62F1A}" dt="2022-11-22T02:21:12.856" v="3226" actId="14100"/>
        <pc:sldMkLst>
          <pc:docMk/>
          <pc:sldMk cId="2383748656" sldId="442"/>
        </pc:sldMkLst>
        <pc:picChg chg="add del mod">
          <ac:chgData name="NGUYEN THA" userId="6ea41cbaaedf2dc1" providerId="LiveId" clId="{E41E5364-AEA4-456A-999B-B9F64AE62F1A}" dt="2022-11-22T02:21:00.187" v="3221" actId="478"/>
          <ac:picMkLst>
            <pc:docMk/>
            <pc:sldMk cId="2383748656" sldId="442"/>
            <ac:picMk id="5122" creationId="{B58E527D-3B3D-4C22-8B7D-3CB9DCD3AE05}"/>
          </ac:picMkLst>
        </pc:picChg>
        <pc:picChg chg="add mod">
          <ac:chgData name="NGUYEN THA" userId="6ea41cbaaedf2dc1" providerId="LiveId" clId="{E41E5364-AEA4-456A-999B-B9F64AE62F1A}" dt="2022-11-22T02:21:12.856" v="3226" actId="14100"/>
          <ac:picMkLst>
            <pc:docMk/>
            <pc:sldMk cId="2383748656" sldId="442"/>
            <ac:picMk id="5124" creationId="{447FEF01-4F1E-401D-AC5F-A6BF5498EFEB}"/>
          </ac:picMkLst>
        </pc:picChg>
      </pc:sldChg>
      <pc:sldChg chg="add del ord modTransition">
        <pc:chgData name="NGUYEN THA" userId="6ea41cbaaedf2dc1" providerId="LiveId" clId="{E41E5364-AEA4-456A-999B-B9F64AE62F1A}" dt="2022-11-21T09:48:45.257" v="981" actId="2696"/>
        <pc:sldMkLst>
          <pc:docMk/>
          <pc:sldMk cId="988971352" sldId="482"/>
        </pc:sldMkLst>
      </pc:sldChg>
      <pc:sldMasterChg chg="modTransition modSldLayout">
        <pc:chgData name="NGUYEN THA" userId="6ea41cbaaedf2dc1" providerId="LiveId" clId="{E41E5364-AEA4-456A-999B-B9F64AE62F1A}" dt="2022-11-22T01:14:31.380" v="2056"/>
        <pc:sldMasterMkLst>
          <pc:docMk/>
          <pc:sldMasterMk cId="3940359922" sldId="2147483661"/>
        </pc:sldMasterMkLst>
        <pc:sldLayoutChg chg="modTransition">
          <pc:chgData name="NGUYEN THA" userId="6ea41cbaaedf2dc1" providerId="LiveId" clId="{E41E5364-AEA4-456A-999B-B9F64AE62F1A}" dt="2022-11-22T01:14:31.380" v="2056"/>
          <pc:sldLayoutMkLst>
            <pc:docMk/>
            <pc:sldMasterMk cId="3940359922" sldId="2147483661"/>
            <pc:sldLayoutMk cId="2548798776" sldId="2147483662"/>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4109748183" sldId="2147483663"/>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968600653" sldId="2147483664"/>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1322036846" sldId="2147483665"/>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2497260939" sldId="2147483666"/>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455110520" sldId="2147483667"/>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3724459982" sldId="2147483668"/>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4290676938" sldId="2147483669"/>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2424737791" sldId="2147483670"/>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1553460820" sldId="2147483671"/>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3635292610" sldId="2147483672"/>
          </pc:sldLayoutMkLst>
        </pc:sldLayoutChg>
        <pc:sldLayoutChg chg="delSp">
          <pc:chgData name="NGUYEN THA" userId="6ea41cbaaedf2dc1" providerId="LiveId" clId="{E41E5364-AEA4-456A-999B-B9F64AE62F1A}" dt="2022-11-22T01:14:31.380" v="2056"/>
          <pc:sldLayoutMkLst>
            <pc:docMk/>
            <pc:sldMasterMk cId="3940359922" sldId="2147483661"/>
            <pc:sldLayoutMk cId="2477709475" sldId="2147483673"/>
          </pc:sldLayoutMkLst>
          <pc:spChg chg="del">
            <ac:chgData name="NGUYEN THA" userId="6ea41cbaaedf2dc1" providerId="LiveId" clId="{E41E5364-AEA4-456A-999B-B9F64AE62F1A}" dt="2022-11-22T01:14:31.380" v="2056"/>
            <ac:spMkLst>
              <pc:docMk/>
              <pc:sldMasterMk cId="3940359922" sldId="2147483661"/>
              <pc:sldLayoutMk cId="2477709475" sldId="2147483673"/>
              <ac:spMk id="65"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68"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69"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0"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1"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2"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3"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4"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5"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6"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7"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8"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9"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80" creationId="{00000000-0000-0000-0000-000000000000}"/>
            </ac:spMkLst>
          </pc:spChg>
        </pc:sldLayoutChg>
      </pc:sldMasterChg>
      <pc:sldMasterChg chg="modTransition modSldLayout">
        <pc:chgData name="NGUYEN THA" userId="6ea41cbaaedf2dc1" providerId="LiveId" clId="{E41E5364-AEA4-456A-999B-B9F64AE62F1A}" dt="2022-11-22T01:16:46.490" v="2068"/>
        <pc:sldMasterMkLst>
          <pc:docMk/>
          <pc:sldMasterMk cId="943387267" sldId="2147483674"/>
        </pc:sldMasterMkLst>
        <pc:sldLayoutChg chg="modTransition">
          <pc:chgData name="NGUYEN THA" userId="6ea41cbaaedf2dc1" providerId="LiveId" clId="{E41E5364-AEA4-456A-999B-B9F64AE62F1A}" dt="2022-11-22T01:16:46.490" v="2068"/>
          <pc:sldLayoutMkLst>
            <pc:docMk/>
            <pc:sldMasterMk cId="943387267" sldId="2147483674"/>
            <pc:sldLayoutMk cId="847863786" sldId="2147483675"/>
          </pc:sldLayoutMkLst>
        </pc:sldLayoutChg>
        <pc:sldLayoutChg chg="modTransition">
          <pc:chgData name="NGUYEN THA" userId="6ea41cbaaedf2dc1" providerId="LiveId" clId="{E41E5364-AEA4-456A-999B-B9F64AE62F1A}" dt="2022-11-22T01:16:46.490" v="2068"/>
          <pc:sldLayoutMkLst>
            <pc:docMk/>
            <pc:sldMasterMk cId="943387267" sldId="2147483674"/>
            <pc:sldLayoutMk cId="500213829" sldId="2147483676"/>
          </pc:sldLayoutMkLst>
        </pc:sldLayoutChg>
        <pc:sldLayoutChg chg="modTransition">
          <pc:chgData name="NGUYEN THA" userId="6ea41cbaaedf2dc1" providerId="LiveId" clId="{E41E5364-AEA4-456A-999B-B9F64AE62F1A}" dt="2022-11-22T01:16:46.490" v="2068"/>
          <pc:sldLayoutMkLst>
            <pc:docMk/>
            <pc:sldMasterMk cId="943387267" sldId="2147483674"/>
            <pc:sldLayoutMk cId="3808798676" sldId="2147483677"/>
          </pc:sldLayoutMkLst>
        </pc:sldLayoutChg>
        <pc:sldLayoutChg chg="modTransition">
          <pc:chgData name="NGUYEN THA" userId="6ea41cbaaedf2dc1" providerId="LiveId" clId="{E41E5364-AEA4-456A-999B-B9F64AE62F1A}" dt="2022-11-22T01:16:46.490" v="2068"/>
          <pc:sldLayoutMkLst>
            <pc:docMk/>
            <pc:sldMasterMk cId="943387267" sldId="2147483674"/>
            <pc:sldLayoutMk cId="862306038" sldId="2147483678"/>
          </pc:sldLayoutMkLst>
        </pc:sldLayoutChg>
        <pc:sldLayoutChg chg="modTransition">
          <pc:chgData name="NGUYEN THA" userId="6ea41cbaaedf2dc1" providerId="LiveId" clId="{E41E5364-AEA4-456A-999B-B9F64AE62F1A}" dt="2022-11-22T01:16:46.490" v="2068"/>
          <pc:sldLayoutMkLst>
            <pc:docMk/>
            <pc:sldMasterMk cId="943387267" sldId="2147483674"/>
            <pc:sldLayoutMk cId="225102067" sldId="2147483679"/>
          </pc:sldLayoutMkLst>
        </pc:sldLayoutChg>
        <pc:sldLayoutChg chg="modTransition">
          <pc:chgData name="NGUYEN THA" userId="6ea41cbaaedf2dc1" providerId="LiveId" clId="{E41E5364-AEA4-456A-999B-B9F64AE62F1A}" dt="2022-11-22T01:16:46.490" v="2068"/>
          <pc:sldLayoutMkLst>
            <pc:docMk/>
            <pc:sldMasterMk cId="943387267" sldId="2147483674"/>
            <pc:sldLayoutMk cId="3881922425" sldId="2147483680"/>
          </pc:sldLayoutMkLst>
        </pc:sldLayoutChg>
        <pc:sldLayoutChg chg="modTransition">
          <pc:chgData name="NGUYEN THA" userId="6ea41cbaaedf2dc1" providerId="LiveId" clId="{E41E5364-AEA4-456A-999B-B9F64AE62F1A}" dt="2022-11-22T01:16:46.490" v="2068"/>
          <pc:sldLayoutMkLst>
            <pc:docMk/>
            <pc:sldMasterMk cId="943387267" sldId="2147483674"/>
            <pc:sldLayoutMk cId="2398176298" sldId="2147483681"/>
          </pc:sldLayoutMkLst>
        </pc:sldLayoutChg>
        <pc:sldLayoutChg chg="modTransition">
          <pc:chgData name="NGUYEN THA" userId="6ea41cbaaedf2dc1" providerId="LiveId" clId="{E41E5364-AEA4-456A-999B-B9F64AE62F1A}" dt="2022-11-22T01:16:46.490" v="2068"/>
          <pc:sldLayoutMkLst>
            <pc:docMk/>
            <pc:sldMasterMk cId="943387267" sldId="2147483674"/>
            <pc:sldLayoutMk cId="995834471" sldId="2147483682"/>
          </pc:sldLayoutMkLst>
        </pc:sldLayoutChg>
        <pc:sldLayoutChg chg="modTransition">
          <pc:chgData name="NGUYEN THA" userId="6ea41cbaaedf2dc1" providerId="LiveId" clId="{E41E5364-AEA4-456A-999B-B9F64AE62F1A}" dt="2022-11-22T01:16:46.490" v="2068"/>
          <pc:sldLayoutMkLst>
            <pc:docMk/>
            <pc:sldMasterMk cId="943387267" sldId="2147483674"/>
            <pc:sldLayoutMk cId="3282005073" sldId="2147483683"/>
          </pc:sldLayoutMkLst>
        </pc:sldLayoutChg>
        <pc:sldLayoutChg chg="modTransition">
          <pc:chgData name="NGUYEN THA" userId="6ea41cbaaedf2dc1" providerId="LiveId" clId="{E41E5364-AEA4-456A-999B-B9F64AE62F1A}" dt="2022-11-22T01:16:46.490" v="2068"/>
          <pc:sldLayoutMkLst>
            <pc:docMk/>
            <pc:sldMasterMk cId="943387267" sldId="2147483674"/>
            <pc:sldLayoutMk cId="3915127683" sldId="2147483684"/>
          </pc:sldLayoutMkLst>
        </pc:sldLayoutChg>
        <pc:sldLayoutChg chg="modTransition">
          <pc:chgData name="NGUYEN THA" userId="6ea41cbaaedf2dc1" providerId="LiveId" clId="{E41E5364-AEA4-456A-999B-B9F64AE62F1A}" dt="2022-11-22T01:16:46.490" v="2068"/>
          <pc:sldLayoutMkLst>
            <pc:docMk/>
            <pc:sldMasterMk cId="943387267" sldId="2147483674"/>
            <pc:sldLayoutMk cId="570566536"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8DE1A-462B-48D6-B8A3-E41233A1BF5F}"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E0D4D-2DAF-4DE8-AF49-C5BEE7922753}" type="slidenum">
              <a:rPr lang="en-US" smtClean="0"/>
              <a:t>‹#›</a:t>
            </a:fld>
            <a:endParaRPr lang="en-US"/>
          </a:p>
        </p:txBody>
      </p:sp>
    </p:spTree>
    <p:extLst>
      <p:ext uri="{BB962C8B-B14F-4D97-AF65-F5344CB8AC3E}">
        <p14:creationId xmlns:p14="http://schemas.microsoft.com/office/powerpoint/2010/main" val="101876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6454A-029A-46D6-BA06-1249CDC404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9CF06-A40D-4A08-BC5F-7D0C96CF46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4544E-8D71-42E6-87C7-52DAEE195C91}"/>
              </a:ext>
            </a:extLst>
          </p:cNvPr>
          <p:cNvSpPr>
            <a:spLocks noGrp="1"/>
          </p:cNvSpPr>
          <p:nvPr>
            <p:ph type="dt" sz="half" idx="10"/>
          </p:nvPr>
        </p:nvSpPr>
        <p:spPr/>
        <p:txBody>
          <a:bodyPr/>
          <a:lstStyle/>
          <a:p>
            <a:fld id="{AE204EE4-0155-48B6-885B-995119B0241B}" type="datetimeFigureOut">
              <a:rPr lang="en-US" smtClean="0"/>
              <a:t>5/11/2025</a:t>
            </a:fld>
            <a:endParaRPr lang="en-US"/>
          </a:p>
        </p:txBody>
      </p:sp>
      <p:sp>
        <p:nvSpPr>
          <p:cNvPr id="5" name="Footer Placeholder 4">
            <a:extLst>
              <a:ext uri="{FF2B5EF4-FFF2-40B4-BE49-F238E27FC236}">
                <a16:creationId xmlns:a16="http://schemas.microsoft.com/office/drawing/2014/main" id="{A0C05D15-90CF-4AB3-96D3-91DE7A749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43BD8-0115-43BA-9F17-D488491C8B46}"/>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254879877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B10B-6E69-4D97-816D-594CA4DC81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E27746-488A-4D9A-B851-3BFC2F10FA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95FBE-ECC8-409C-9CB4-D8518B933D86}"/>
              </a:ext>
            </a:extLst>
          </p:cNvPr>
          <p:cNvSpPr>
            <a:spLocks noGrp="1"/>
          </p:cNvSpPr>
          <p:nvPr>
            <p:ph type="dt" sz="half" idx="10"/>
          </p:nvPr>
        </p:nvSpPr>
        <p:spPr/>
        <p:txBody>
          <a:bodyPr/>
          <a:lstStyle/>
          <a:p>
            <a:fld id="{AE204EE4-0155-48B6-885B-995119B0241B}" type="datetimeFigureOut">
              <a:rPr lang="en-US" smtClean="0"/>
              <a:t>5/11/2025</a:t>
            </a:fld>
            <a:endParaRPr lang="en-US"/>
          </a:p>
        </p:txBody>
      </p:sp>
      <p:sp>
        <p:nvSpPr>
          <p:cNvPr id="5" name="Footer Placeholder 4">
            <a:extLst>
              <a:ext uri="{FF2B5EF4-FFF2-40B4-BE49-F238E27FC236}">
                <a16:creationId xmlns:a16="http://schemas.microsoft.com/office/drawing/2014/main" id="{DE9109F7-27F9-45BD-BF06-85482F854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FBA3-CEBD-4C54-BC7E-4D36CB799C2E}"/>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155346082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953BC-7F23-41A3-9EB8-1576336FB6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6EFBAE-19C3-4FF8-A09D-416FE91140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C10F9-DFCC-4202-B8C0-0257B5297872}"/>
              </a:ext>
            </a:extLst>
          </p:cNvPr>
          <p:cNvSpPr>
            <a:spLocks noGrp="1"/>
          </p:cNvSpPr>
          <p:nvPr>
            <p:ph type="dt" sz="half" idx="10"/>
          </p:nvPr>
        </p:nvSpPr>
        <p:spPr/>
        <p:txBody>
          <a:bodyPr/>
          <a:lstStyle/>
          <a:p>
            <a:fld id="{AE204EE4-0155-48B6-885B-995119B0241B}" type="datetimeFigureOut">
              <a:rPr lang="en-US" smtClean="0"/>
              <a:t>5/11/2025</a:t>
            </a:fld>
            <a:endParaRPr lang="en-US"/>
          </a:p>
        </p:txBody>
      </p:sp>
      <p:sp>
        <p:nvSpPr>
          <p:cNvPr id="5" name="Footer Placeholder 4">
            <a:extLst>
              <a:ext uri="{FF2B5EF4-FFF2-40B4-BE49-F238E27FC236}">
                <a16:creationId xmlns:a16="http://schemas.microsoft.com/office/drawing/2014/main" id="{0B2B64AC-F5C6-46DA-B042-5F66E9ED5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C3795-7713-4D46-8ACE-2F193F5DDBA3}"/>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63529261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6" name="Google Shape;66;p5"/>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914500" y="2034344"/>
            <a:ext cx="7034000" cy="37148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81" name="Google Shape;81;p5"/>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770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533B-F73A-429D-85E5-A4D90ECE9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04B5BA-EF2C-4E22-8A93-97E975CBEF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2A833-4E9C-4CD5-91B2-E508B4D53087}"/>
              </a:ext>
            </a:extLst>
          </p:cNvPr>
          <p:cNvSpPr>
            <a:spLocks noGrp="1"/>
          </p:cNvSpPr>
          <p:nvPr>
            <p:ph type="dt" sz="half" idx="10"/>
          </p:nvPr>
        </p:nvSpPr>
        <p:spPr/>
        <p:txBody>
          <a:bodyPr/>
          <a:lstStyle/>
          <a:p>
            <a:fld id="{AE204EE4-0155-48B6-885B-995119B0241B}" type="datetimeFigureOut">
              <a:rPr lang="en-US" smtClean="0"/>
              <a:t>5/11/2025</a:t>
            </a:fld>
            <a:endParaRPr lang="en-US"/>
          </a:p>
        </p:txBody>
      </p:sp>
      <p:sp>
        <p:nvSpPr>
          <p:cNvPr id="5" name="Footer Placeholder 4">
            <a:extLst>
              <a:ext uri="{FF2B5EF4-FFF2-40B4-BE49-F238E27FC236}">
                <a16:creationId xmlns:a16="http://schemas.microsoft.com/office/drawing/2014/main" id="{12A3A916-3666-4D58-92B2-6356EC70F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5F73-B19A-4B60-B005-B090DFADC55A}"/>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410974818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31D9E-001E-40FB-88AB-54334C8616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9CE3BC-7365-42D2-A94E-0FC2CD0668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E40404-D3A8-457E-AC96-E0BB1A1A28E9}"/>
              </a:ext>
            </a:extLst>
          </p:cNvPr>
          <p:cNvSpPr>
            <a:spLocks noGrp="1"/>
          </p:cNvSpPr>
          <p:nvPr>
            <p:ph type="dt" sz="half" idx="10"/>
          </p:nvPr>
        </p:nvSpPr>
        <p:spPr/>
        <p:txBody>
          <a:bodyPr/>
          <a:lstStyle/>
          <a:p>
            <a:fld id="{AE204EE4-0155-48B6-885B-995119B0241B}" type="datetimeFigureOut">
              <a:rPr lang="en-US" smtClean="0"/>
              <a:t>5/11/2025</a:t>
            </a:fld>
            <a:endParaRPr lang="en-US"/>
          </a:p>
        </p:txBody>
      </p:sp>
      <p:sp>
        <p:nvSpPr>
          <p:cNvPr id="5" name="Footer Placeholder 4">
            <a:extLst>
              <a:ext uri="{FF2B5EF4-FFF2-40B4-BE49-F238E27FC236}">
                <a16:creationId xmlns:a16="http://schemas.microsoft.com/office/drawing/2014/main" id="{1BC8838E-523C-40FA-8D7A-7831A9EFC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5EF6B-0471-4703-8084-9CD93CC5F49C}"/>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96860065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6CB2-43E7-4F6B-87A0-8E248566C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0DB680-9E29-4304-BBBB-C26C67D72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D8C15-CA77-4EAB-97EB-BE4CDACAB9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B5B25B-363A-4933-9D0C-0F4DDCFB3346}"/>
              </a:ext>
            </a:extLst>
          </p:cNvPr>
          <p:cNvSpPr>
            <a:spLocks noGrp="1"/>
          </p:cNvSpPr>
          <p:nvPr>
            <p:ph type="dt" sz="half" idx="10"/>
          </p:nvPr>
        </p:nvSpPr>
        <p:spPr/>
        <p:txBody>
          <a:bodyPr/>
          <a:lstStyle/>
          <a:p>
            <a:fld id="{AE204EE4-0155-48B6-885B-995119B0241B}" type="datetimeFigureOut">
              <a:rPr lang="en-US" smtClean="0"/>
              <a:t>5/11/2025</a:t>
            </a:fld>
            <a:endParaRPr lang="en-US"/>
          </a:p>
        </p:txBody>
      </p:sp>
      <p:sp>
        <p:nvSpPr>
          <p:cNvPr id="6" name="Footer Placeholder 5">
            <a:extLst>
              <a:ext uri="{FF2B5EF4-FFF2-40B4-BE49-F238E27FC236}">
                <a16:creationId xmlns:a16="http://schemas.microsoft.com/office/drawing/2014/main" id="{DDA71B9E-A5B1-415A-A279-F37CBA6359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C5E55-3635-41C0-AD1D-1A755828DC4F}"/>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132203684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61D7-AB9C-4B72-A45D-61A6BE0BD6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5EA3E-92B7-4424-A81D-DFA22DC09E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ADB73-9487-4E73-8B3A-A9F58AD3CF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596488-9127-4F78-AF38-D35D84B83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74142A-828F-4EBD-A311-131F542FF7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66E614-6562-4CD3-ABA6-D401DEB9D453}"/>
              </a:ext>
            </a:extLst>
          </p:cNvPr>
          <p:cNvSpPr>
            <a:spLocks noGrp="1"/>
          </p:cNvSpPr>
          <p:nvPr>
            <p:ph type="dt" sz="half" idx="10"/>
          </p:nvPr>
        </p:nvSpPr>
        <p:spPr/>
        <p:txBody>
          <a:bodyPr/>
          <a:lstStyle/>
          <a:p>
            <a:fld id="{AE204EE4-0155-48B6-885B-995119B0241B}" type="datetimeFigureOut">
              <a:rPr lang="en-US" smtClean="0"/>
              <a:t>5/11/2025</a:t>
            </a:fld>
            <a:endParaRPr lang="en-US"/>
          </a:p>
        </p:txBody>
      </p:sp>
      <p:sp>
        <p:nvSpPr>
          <p:cNvPr id="8" name="Footer Placeholder 7">
            <a:extLst>
              <a:ext uri="{FF2B5EF4-FFF2-40B4-BE49-F238E27FC236}">
                <a16:creationId xmlns:a16="http://schemas.microsoft.com/office/drawing/2014/main" id="{2C30F89F-9D41-410A-854F-86B0356EDC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9EDE2-032E-4FC6-AE96-7A58F2B958D3}"/>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24972609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3668-FE3E-4EC2-9C84-115E599BF4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8B542E-F54B-45B2-811A-FDD816957E91}"/>
              </a:ext>
            </a:extLst>
          </p:cNvPr>
          <p:cNvSpPr>
            <a:spLocks noGrp="1"/>
          </p:cNvSpPr>
          <p:nvPr>
            <p:ph type="dt" sz="half" idx="10"/>
          </p:nvPr>
        </p:nvSpPr>
        <p:spPr/>
        <p:txBody>
          <a:bodyPr/>
          <a:lstStyle/>
          <a:p>
            <a:fld id="{AE204EE4-0155-48B6-885B-995119B0241B}" type="datetimeFigureOut">
              <a:rPr lang="en-US" smtClean="0"/>
              <a:t>5/11/2025</a:t>
            </a:fld>
            <a:endParaRPr lang="en-US"/>
          </a:p>
        </p:txBody>
      </p:sp>
      <p:sp>
        <p:nvSpPr>
          <p:cNvPr id="4" name="Footer Placeholder 3">
            <a:extLst>
              <a:ext uri="{FF2B5EF4-FFF2-40B4-BE49-F238E27FC236}">
                <a16:creationId xmlns:a16="http://schemas.microsoft.com/office/drawing/2014/main" id="{DA3B565F-BC48-4434-AD30-3C21E745D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C7113-C863-4F6D-BB42-F4079312032F}"/>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45511052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8C69DC-98C5-4EA0-9CD9-661766D935A3}"/>
              </a:ext>
            </a:extLst>
          </p:cNvPr>
          <p:cNvSpPr>
            <a:spLocks noGrp="1"/>
          </p:cNvSpPr>
          <p:nvPr>
            <p:ph type="dt" sz="half" idx="10"/>
          </p:nvPr>
        </p:nvSpPr>
        <p:spPr/>
        <p:txBody>
          <a:bodyPr/>
          <a:lstStyle/>
          <a:p>
            <a:fld id="{AE204EE4-0155-48B6-885B-995119B0241B}" type="datetimeFigureOut">
              <a:rPr lang="en-US" smtClean="0"/>
              <a:t>5/11/2025</a:t>
            </a:fld>
            <a:endParaRPr lang="en-US"/>
          </a:p>
        </p:txBody>
      </p:sp>
      <p:sp>
        <p:nvSpPr>
          <p:cNvPr id="3" name="Footer Placeholder 2">
            <a:extLst>
              <a:ext uri="{FF2B5EF4-FFF2-40B4-BE49-F238E27FC236}">
                <a16:creationId xmlns:a16="http://schemas.microsoft.com/office/drawing/2014/main" id="{0D83B24A-49EC-4E90-818A-9DF20526CE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AEE62B-F44D-42CA-8638-B8CA101EA27E}"/>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72445998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0CB9-C32A-448C-8027-ECAD239DB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300605-9482-4B20-812E-8C2CAB02B6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0C0643-DAB8-46A3-9408-9710357CC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94078-7311-4FF9-9426-5AE72173D277}"/>
              </a:ext>
            </a:extLst>
          </p:cNvPr>
          <p:cNvSpPr>
            <a:spLocks noGrp="1"/>
          </p:cNvSpPr>
          <p:nvPr>
            <p:ph type="dt" sz="half" idx="10"/>
          </p:nvPr>
        </p:nvSpPr>
        <p:spPr/>
        <p:txBody>
          <a:bodyPr/>
          <a:lstStyle/>
          <a:p>
            <a:fld id="{AE204EE4-0155-48B6-885B-995119B0241B}" type="datetimeFigureOut">
              <a:rPr lang="en-US" smtClean="0"/>
              <a:t>5/11/2025</a:t>
            </a:fld>
            <a:endParaRPr lang="en-US"/>
          </a:p>
        </p:txBody>
      </p:sp>
      <p:sp>
        <p:nvSpPr>
          <p:cNvPr id="6" name="Footer Placeholder 5">
            <a:extLst>
              <a:ext uri="{FF2B5EF4-FFF2-40B4-BE49-F238E27FC236}">
                <a16:creationId xmlns:a16="http://schemas.microsoft.com/office/drawing/2014/main" id="{A39721F8-91BD-4283-9671-E7B0CB4AA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580FD7-5254-4EE0-AF6E-12F96BC134FB}"/>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429067693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FF97-9837-4FEB-87CD-B2569ACEE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587189-9A2F-4B17-BE75-E056171DD8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A6BD9B-9214-47D9-A1F3-4CDA67CC2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13CF0-DDA7-4E46-9248-164FE076A949}"/>
              </a:ext>
            </a:extLst>
          </p:cNvPr>
          <p:cNvSpPr>
            <a:spLocks noGrp="1"/>
          </p:cNvSpPr>
          <p:nvPr>
            <p:ph type="dt" sz="half" idx="10"/>
          </p:nvPr>
        </p:nvSpPr>
        <p:spPr/>
        <p:txBody>
          <a:bodyPr/>
          <a:lstStyle/>
          <a:p>
            <a:fld id="{AE204EE4-0155-48B6-885B-995119B0241B}" type="datetimeFigureOut">
              <a:rPr lang="en-US" smtClean="0"/>
              <a:t>5/11/2025</a:t>
            </a:fld>
            <a:endParaRPr lang="en-US"/>
          </a:p>
        </p:txBody>
      </p:sp>
      <p:sp>
        <p:nvSpPr>
          <p:cNvPr id="6" name="Footer Placeholder 5">
            <a:extLst>
              <a:ext uri="{FF2B5EF4-FFF2-40B4-BE49-F238E27FC236}">
                <a16:creationId xmlns:a16="http://schemas.microsoft.com/office/drawing/2014/main" id="{05631A17-3CDA-4FBB-AF30-93D7864343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A6E48-0CAC-4D1C-80A6-308F5FB018F8}"/>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242473779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36F09-63A0-4777-AEFB-A8FA7DA59C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ADE56E-0F6D-460C-B314-F171A13FB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424B6-1177-4AC6-8260-45C334234B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04EE4-0155-48B6-885B-995119B0241B}" type="datetimeFigureOut">
              <a:rPr lang="en-US" smtClean="0"/>
              <a:t>5/11/2025</a:t>
            </a:fld>
            <a:endParaRPr lang="en-US"/>
          </a:p>
        </p:txBody>
      </p:sp>
      <p:sp>
        <p:nvSpPr>
          <p:cNvPr id="5" name="Footer Placeholder 4">
            <a:extLst>
              <a:ext uri="{FF2B5EF4-FFF2-40B4-BE49-F238E27FC236}">
                <a16:creationId xmlns:a16="http://schemas.microsoft.com/office/drawing/2014/main" id="{A1D4F6CA-25DF-4EC3-BBE5-F7FA74F536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A4D8AD-3E74-4D16-9911-B5F43B322E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45404-FC73-4E28-961E-2C11B01C8ECB}" type="slidenum">
              <a:rPr lang="en-US" smtClean="0"/>
              <a:t>‹#›</a:t>
            </a:fld>
            <a:endParaRPr lang="en-US"/>
          </a:p>
        </p:txBody>
      </p:sp>
    </p:spTree>
    <p:extLst>
      <p:ext uri="{BB962C8B-B14F-4D97-AF65-F5344CB8AC3E}">
        <p14:creationId xmlns:p14="http://schemas.microsoft.com/office/powerpoint/2010/main" val="39403599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jpe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7.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Biological Effects of Electromagnetic Radiation on Human Health |  Neural Vitality Net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17"/>
            <a:ext cx="12192000" cy="80384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9027" y="79753"/>
            <a:ext cx="11820938"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solidFill>
                  <a:srgbClr val="FFFF00"/>
                </a:solidFill>
                <a:latin typeface="Times New Roman" panose="02020603050405020304" pitchFamily="18" charset="0"/>
                <a:cs typeface="Times New Roman" panose="02020603050405020304" pitchFamily="18" charset="0"/>
              </a:rPr>
              <a:t>Bài</a:t>
            </a:r>
            <a:r>
              <a:rPr lang="en-US" sz="5400" b="1" dirty="0">
                <a:solidFill>
                  <a:srgbClr val="FFFF00"/>
                </a:solidFill>
                <a:latin typeface="Times New Roman" panose="02020603050405020304" pitchFamily="18" charset="0"/>
                <a:cs typeface="Times New Roman" panose="02020603050405020304" pitchFamily="18" charset="0"/>
              </a:rPr>
              <a:t> 13:  </a:t>
            </a:r>
          </a:p>
          <a:p>
            <a:pPr algn="ctr"/>
            <a:r>
              <a:rPr lang="en-US" sz="5400" b="1" dirty="0">
                <a:solidFill>
                  <a:srgbClr val="FFFF00"/>
                </a:solidFill>
                <a:latin typeface="Times New Roman" panose="02020603050405020304" pitchFamily="18" charset="0"/>
                <a:cs typeface="Times New Roman" panose="02020603050405020304" pitchFamily="18" charset="0"/>
              </a:rPr>
              <a:t>ĐỘ TO VÀ ĐỘ CAO CỦA ÂM</a:t>
            </a:r>
          </a:p>
        </p:txBody>
      </p:sp>
    </p:spTree>
    <p:extLst>
      <p:ext uri="{BB962C8B-B14F-4D97-AF65-F5344CB8AC3E}">
        <p14:creationId xmlns:p14="http://schemas.microsoft.com/office/powerpoint/2010/main" val="4174770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đơn giản, đẹp (91)"/>
          <p:cNvPicPr>
            <a:picLocks noChangeAspect="1" noChangeArrowheads="1"/>
          </p:cNvPicPr>
          <p:nvPr/>
        </p:nvPicPr>
        <p:blipFill>
          <a:blip r:embed="rId2"/>
          <a:srcRect/>
          <a:stretch>
            <a:fillRect/>
          </a:stretch>
        </p:blipFill>
        <p:spPr bwMode="auto">
          <a:xfrm>
            <a:off x="195943" y="0"/>
            <a:ext cx="10472057" cy="6858000"/>
          </a:xfrm>
          <a:prstGeom prst="rect">
            <a:avLst/>
          </a:prstGeom>
          <a:noFill/>
        </p:spPr>
      </p:pic>
      <p:pic>
        <p:nvPicPr>
          <p:cNvPr id="6146" name="Picture 2" descr="Lý thuyết Độ to và độ cao của âm - Khoa học tự nhiên 7 | SGK Khoa học tự  nhiên 7 - Kết nối tri thức"/>
          <p:cNvPicPr>
            <a:picLocks noChangeAspect="1" noChangeArrowheads="1"/>
          </p:cNvPicPr>
          <p:nvPr/>
        </p:nvPicPr>
        <p:blipFill>
          <a:blip r:embed="rId3"/>
          <a:srcRect/>
          <a:stretch>
            <a:fillRect/>
          </a:stretch>
        </p:blipFill>
        <p:spPr bwMode="auto">
          <a:xfrm>
            <a:off x="82732" y="15330"/>
            <a:ext cx="6090286" cy="5212080"/>
          </a:xfrm>
          <a:prstGeom prst="rect">
            <a:avLst/>
          </a:prstGeom>
          <a:noFill/>
        </p:spPr>
      </p:pic>
      <p:sp>
        <p:nvSpPr>
          <p:cNvPr id="4" name="Right Arrow 3"/>
          <p:cNvSpPr/>
          <p:nvPr/>
        </p:nvSpPr>
        <p:spPr>
          <a:xfrm>
            <a:off x="6172200" y="22860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81800" y="1447800"/>
            <a:ext cx="3886200" cy="1569660"/>
          </a:xfrm>
          <a:prstGeom prst="rect">
            <a:avLst/>
          </a:prstGeom>
        </p:spPr>
        <p:txBody>
          <a:bodyPr wrap="square">
            <a:spAutoFit/>
          </a:bodyPr>
          <a:lstStyle/>
          <a:p>
            <a:r>
              <a:rPr lang="vi-VN" sz="3200" dirty="0">
                <a:latin typeface="+mj-lt"/>
              </a:rPr>
              <a:t>Gõ mạnh, biên độ dao độngcủa âm thoa lớn, âm nghe to </a:t>
            </a:r>
            <a:endParaRPr lang="en-US" sz="3200" dirty="0">
              <a:latin typeface="+mj-lt"/>
            </a:endParaRPr>
          </a:p>
        </p:txBody>
      </p:sp>
      <p:sp>
        <p:nvSpPr>
          <p:cNvPr id="6" name="Right Arrow 5"/>
          <p:cNvSpPr/>
          <p:nvPr/>
        </p:nvSpPr>
        <p:spPr>
          <a:xfrm>
            <a:off x="6172200" y="38862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81800" y="3276600"/>
            <a:ext cx="3886200" cy="1569660"/>
          </a:xfrm>
          <a:prstGeom prst="rect">
            <a:avLst/>
          </a:prstGeom>
        </p:spPr>
        <p:txBody>
          <a:bodyPr wrap="square">
            <a:spAutoFit/>
          </a:bodyPr>
          <a:lstStyle/>
          <a:p>
            <a:r>
              <a:rPr lang="vi-VN" sz="3200" dirty="0">
                <a:latin typeface="+mj-lt"/>
              </a:rPr>
              <a:t>Gõ nhẹ, biên độ dao độngcủa âm thoa nhỏ, âm nghe nhỏ </a:t>
            </a:r>
            <a:endParaRPr lang="en-US" sz="3200" dirty="0">
              <a:latin typeface="+mj-lt"/>
            </a:endParaRPr>
          </a:p>
        </p:txBody>
      </p:sp>
      <p:sp>
        <p:nvSpPr>
          <p:cNvPr id="10" name="Rectangle 9"/>
          <p:cNvSpPr/>
          <p:nvPr/>
        </p:nvSpPr>
        <p:spPr>
          <a:xfrm>
            <a:off x="195943" y="5303460"/>
            <a:ext cx="11260182" cy="2062103"/>
          </a:xfrm>
          <a:prstGeom prst="rect">
            <a:avLst/>
          </a:prstGeom>
          <a:solidFill>
            <a:srgbClr val="006600"/>
          </a:solidFill>
        </p:spPr>
        <p:txBody>
          <a:bodyPr wrap="square">
            <a:spAutoFit/>
          </a:bodyPr>
          <a:lstStyle/>
          <a:p>
            <a:r>
              <a:rPr lang="en-US" sz="3200" b="1" dirty="0">
                <a:solidFill>
                  <a:schemeClr val="bg1"/>
                </a:solidFill>
                <a:latin typeface="+mj-lt"/>
              </a:rPr>
              <a:t>- </a:t>
            </a:r>
            <a:r>
              <a:rPr lang="vi-VN" sz="3200" b="1" dirty="0">
                <a:solidFill>
                  <a:schemeClr val="bg1"/>
                </a:solidFill>
                <a:latin typeface="+mj-lt"/>
              </a:rPr>
              <a:t>Sóng âm có biên độ càng lớn thì nghe thấy âm càng to</a:t>
            </a:r>
            <a:r>
              <a:rPr lang="en-US" sz="3200" b="1" dirty="0">
                <a:solidFill>
                  <a:schemeClr val="bg1"/>
                </a:solidFill>
                <a:latin typeface="+mj-lt"/>
              </a:rPr>
              <a:t>.</a:t>
            </a:r>
            <a:endParaRPr lang="en-US" sz="3200" b="1" dirty="0">
              <a:solidFill>
                <a:schemeClr val="bg1"/>
              </a:solidFill>
            </a:endParaRPr>
          </a:p>
          <a:p>
            <a:r>
              <a:rPr lang="en-US" sz="3200" b="1" dirty="0">
                <a:solidFill>
                  <a:schemeClr val="bg1"/>
                </a:solidFill>
                <a:latin typeface="+mj-lt"/>
              </a:rPr>
              <a:t>- S</a:t>
            </a:r>
            <a:r>
              <a:rPr lang="vi-VN" sz="3200" b="1" dirty="0">
                <a:solidFill>
                  <a:schemeClr val="bg1"/>
                </a:solidFill>
                <a:latin typeface="+mj-lt"/>
              </a:rPr>
              <a:t>óng âm có biên độ càng nhỏ thì nghe thấy âm càng nhỏ </a:t>
            </a:r>
            <a:endParaRPr lang="en-US" sz="3200" b="1" dirty="0">
              <a:solidFill>
                <a:schemeClr val="bg1"/>
              </a:solidFill>
              <a:latin typeface="+mj-lt"/>
            </a:endParaRPr>
          </a:p>
          <a:p>
            <a:endParaRPr lang="vi-VN" sz="3200" dirty="0">
              <a:latin typeface="+mj-lt"/>
            </a:endParaRPr>
          </a:p>
          <a:p>
            <a:r>
              <a:rPr lang="vi-VN" sz="3200" dirty="0">
                <a:latin typeface="+mj-lt"/>
              </a:rPr>
              <a:t> </a:t>
            </a:r>
            <a:endParaRPr lang="en-US" sz="3200" dirty="0">
              <a:latin typeface="+mj-lt"/>
            </a:endParaRPr>
          </a:p>
        </p:txBody>
      </p:sp>
    </p:spTree>
    <p:extLst>
      <p:ext uri="{BB962C8B-B14F-4D97-AF65-F5344CB8AC3E}">
        <p14:creationId xmlns:p14="http://schemas.microsoft.com/office/powerpoint/2010/main" val="3728149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7124702"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667">
              <a:solidFill>
                <a:srgbClr val="000000"/>
              </a:solidFill>
            </a:endParaRPr>
          </a:p>
        </p:txBody>
      </p:sp>
      <p:sp>
        <p:nvSpPr>
          <p:cNvPr id="2" name="TextBox 1"/>
          <p:cNvSpPr txBox="1"/>
          <p:nvPr/>
        </p:nvSpPr>
        <p:spPr>
          <a:xfrm>
            <a:off x="1354183" y="1437148"/>
            <a:ext cx="8581460" cy="1015663"/>
          </a:xfrm>
          <a:prstGeom prst="rect">
            <a:avLst/>
          </a:prstGeom>
          <a:noFill/>
        </p:spPr>
        <p:txBody>
          <a:bodyPr wrap="square" lIns="91440" tIns="45720" rIns="91440" bIns="45720" rtlCol="0">
            <a:spAutoFit/>
          </a:bodyPr>
          <a:lstStyle/>
          <a:p>
            <a:r>
              <a:rPr lang="en-US" sz="3000" i="1" dirty="0">
                <a:latin typeface="Times New Roman" panose="02020603050405020304" pitchFamily="18" charset="0"/>
                <a:cs typeface="Times New Roman" panose="02020603050405020304" pitchFamily="18" charset="0"/>
              </a:rPr>
              <a:t>?1. So </a:t>
            </a:r>
            <a:r>
              <a:rPr lang="en-US" sz="3000" i="1" dirty="0" err="1">
                <a:latin typeface="Times New Roman" panose="02020603050405020304" pitchFamily="18" charset="0"/>
                <a:cs typeface="Times New Roman" panose="02020603050405020304" pitchFamily="18" charset="0"/>
              </a:rPr>
              <a:t>sánh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độ</a:t>
            </a:r>
            <a:r>
              <a:rPr lang="en-US" sz="3000" i="1" dirty="0">
                <a:latin typeface="Times New Roman" panose="02020603050405020304" pitchFamily="18" charset="0"/>
                <a:cs typeface="Times New Roman" panose="02020603050405020304" pitchFamily="18" charset="0"/>
              </a:rPr>
              <a:t> to </a:t>
            </a:r>
            <a:r>
              <a:rPr lang="en-US" sz="3000" i="1" dirty="0" err="1">
                <a:latin typeface="Times New Roman" panose="02020603050405020304" pitchFamily="18" charset="0"/>
                <a:cs typeface="Times New Roman" panose="02020603050405020304" pitchFamily="18" charset="0"/>
              </a:rPr>
              <a:t>của</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âm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nghe</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được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trong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thí</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nghiệm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vẽ</a:t>
            </a:r>
            <a:r>
              <a:rPr lang="en-US" sz="3000" i="1" dirty="0">
                <a:latin typeface="Times New Roman" panose="02020603050405020304" pitchFamily="18" charset="0"/>
                <a:cs typeface="Times New Roman" panose="02020603050405020304" pitchFamily="18" charset="0"/>
              </a:rPr>
              <a:t> ở </a:t>
            </a:r>
            <a:r>
              <a:rPr lang="en-US" sz="3000" i="1" dirty="0" err="1">
                <a:latin typeface="Times New Roman" panose="02020603050405020304" pitchFamily="18" charset="0"/>
                <a:cs typeface="Times New Roman" panose="02020603050405020304" pitchFamily="18" charset="0"/>
              </a:rPr>
              <a:t>hình</a:t>
            </a:r>
            <a:r>
              <a:rPr lang="en-US" sz="3000" i="1" dirty="0">
                <a:latin typeface="Times New Roman" panose="02020603050405020304" pitchFamily="18" charset="0"/>
                <a:cs typeface="Times New Roman" panose="02020603050405020304" pitchFamily="18" charset="0"/>
              </a:rPr>
              <a:t> 13.2 b </a:t>
            </a:r>
            <a:r>
              <a:rPr lang="en-US" sz="3000" i="1" dirty="0" err="1">
                <a:latin typeface="Times New Roman" panose="02020603050405020304" pitchFamily="18" charset="0"/>
                <a:cs typeface="Times New Roman" panose="02020603050405020304" pitchFamily="18" charset="0"/>
              </a:rPr>
              <a:t>và</a:t>
            </a:r>
            <a:r>
              <a:rPr lang="en-US" sz="3000" i="1" dirty="0">
                <a:latin typeface="Times New Roman" panose="02020603050405020304" pitchFamily="18" charset="0"/>
                <a:cs typeface="Times New Roman" panose="02020603050405020304" pitchFamily="18" charset="0"/>
              </a:rPr>
              <a:t> 13.2 c</a:t>
            </a:r>
            <a:endParaRPr lang="en-US" sz="3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24001" y="2870537"/>
            <a:ext cx="8839199" cy="1077218"/>
          </a:xfrm>
          <a:prstGeom prst="rect">
            <a:avLst/>
          </a:prstGeom>
          <a:noFill/>
        </p:spPr>
        <p:txBody>
          <a:bodyPr wrap="square" lIns="91440" tIns="45720" rIns="91440" bIns="45720" rtlCol="0">
            <a:spAutoFit/>
          </a:bodyPr>
          <a:lstStyle/>
          <a:p>
            <a:r>
              <a:rPr lang="en-US" sz="3200" i="1" dirty="0">
                <a:latin typeface="Times New Roman" panose="02020603050405020304" pitchFamily="18" charset="0"/>
                <a:cs typeface="Times New Roman" panose="02020603050405020304" pitchFamily="18" charset="0"/>
              </a:rPr>
              <a:t>?2.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rút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giữa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biên</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độ của sóng âm với độ to của âm</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p:cNvSpPr txBox="1"/>
          <p:nvPr/>
        </p:nvSpPr>
        <p:spPr>
          <a:xfrm>
            <a:off x="1827167" y="4476206"/>
            <a:ext cx="8534400" cy="1077218"/>
          </a:xfrm>
          <a:prstGeom prst="rect">
            <a:avLst/>
          </a:prstGeom>
          <a:noFill/>
        </p:spPr>
        <p:txBody>
          <a:bodyPr wrap="square" lIns="91440" tIns="45720" rIns="91440" bIns="45720" rtlCol="0">
            <a:spAutoFit/>
          </a:bodyPr>
          <a:lstStyle/>
          <a:p>
            <a:r>
              <a:rPr lang="en-US" sz="3200" i="1" dirty="0">
                <a:latin typeface="Times New Roman" panose="02020603050405020304" pitchFamily="18" charset="0"/>
                <a:cs typeface="Times New Roman" panose="02020603050405020304" pitchFamily="18" charset="0"/>
              </a:rPr>
              <a:t>?3.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trống</a:t>
            </a: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to </a:t>
            </a:r>
            <a:r>
              <a:rPr lang="en-US" sz="3200" i="1" dirty="0" err="1">
                <a:latin typeface="Times New Roman" panose="02020603050405020304" pitchFamily="18" charset="0"/>
                <a:cs typeface="Times New Roman" panose="02020603050405020304" pitchFamily="18" charset="0"/>
              </a:rPr>
              <a:t>hơn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sao</a:t>
            </a:r>
            <a:r>
              <a:rPr lang="en-US" sz="3200" i="1" dirty="0">
                <a:latin typeface="Times New Roman" panose="02020603050405020304" pitchFamily="18" charset="0"/>
                <a:cs typeface="Times New Roman" panose="02020603050405020304" pitchFamily="18" charset="0"/>
              </a:rPr>
              <a:t>?</a:t>
            </a:r>
            <a:r>
              <a:rPr lang="vi-VN" sz="3200" i="1" dirty="0">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TextBox 2"/>
          <p:cNvSpPr txBox="1"/>
          <p:nvPr/>
        </p:nvSpPr>
        <p:spPr>
          <a:xfrm>
            <a:off x="115933" y="-65314"/>
            <a:ext cx="4834890" cy="1107996"/>
          </a:xfrm>
          <a:prstGeom prst="rect">
            <a:avLst/>
          </a:prstGeom>
          <a:noFill/>
        </p:spPr>
        <p:txBody>
          <a:bodyPr wrap="square" rtlCol="0">
            <a:spAutoFit/>
          </a:bodyPr>
          <a:lstStyle/>
          <a:p>
            <a:r>
              <a:rPr lang="en-US" sz="6600" dirty="0">
                <a:solidFill>
                  <a:srgbClr val="FF0000"/>
                </a:solidFill>
                <a:latin typeface="Times New Roman" panose="02020603050405020304" pitchFamily="18" charset="0"/>
                <a:cs typeface="Times New Roman" panose="02020603050405020304" pitchFamily="18" charset="0"/>
              </a:rPr>
              <a:t>? SGK-65</a:t>
            </a:r>
          </a:p>
        </p:txBody>
      </p:sp>
    </p:spTree>
    <p:extLst>
      <p:ext uri="{BB962C8B-B14F-4D97-AF65-F5344CB8AC3E}">
        <p14:creationId xmlns:p14="http://schemas.microsoft.com/office/powerpoint/2010/main" val="2919902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1817914" y="287384"/>
            <a:ext cx="8552906" cy="649878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dirty="0">
              <a:solidFill>
                <a:srgbClr val="000000"/>
              </a:solidFill>
              <a:latin typeface="VNI-Swiss-Condense" pitchFamily="2" charset="0"/>
            </a:endParaRPr>
          </a:p>
        </p:txBody>
      </p:sp>
      <p:sp>
        <p:nvSpPr>
          <p:cNvPr id="6152" name="Rectangle 36"/>
          <p:cNvSpPr>
            <a:spLocks noChangeArrowheads="1"/>
          </p:cNvSpPr>
          <p:nvPr/>
        </p:nvSpPr>
        <p:spPr bwMode="auto">
          <a:xfrm>
            <a:off x="7124702"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667">
              <a:solidFill>
                <a:srgbClr val="000000"/>
              </a:solidFill>
            </a:endParaRPr>
          </a:p>
        </p:txBody>
      </p:sp>
      <p:sp>
        <p:nvSpPr>
          <p:cNvPr id="2" name="TextBox 1"/>
          <p:cNvSpPr txBox="1"/>
          <p:nvPr/>
        </p:nvSpPr>
        <p:spPr>
          <a:xfrm>
            <a:off x="1752600" y="152401"/>
            <a:ext cx="8581460" cy="1015663"/>
          </a:xfrm>
          <a:prstGeom prst="rect">
            <a:avLst/>
          </a:prstGeom>
          <a:noFill/>
        </p:spPr>
        <p:txBody>
          <a:bodyPr wrap="square" lIns="91440" tIns="45720" rIns="91440" bIns="45720" rtlCol="0">
            <a:spAutoFit/>
          </a:bodyPr>
          <a:lstStyle/>
          <a:p>
            <a:r>
              <a:rPr lang="en-US" sz="3000" i="1" dirty="0">
                <a:latin typeface="Times New Roman" panose="02020603050405020304" pitchFamily="18" charset="0"/>
                <a:cs typeface="Times New Roman" panose="02020603050405020304" pitchFamily="18" charset="0"/>
              </a:rPr>
              <a:t>?1. So </a:t>
            </a:r>
            <a:r>
              <a:rPr lang="en-US" sz="3000" i="1" dirty="0" err="1">
                <a:latin typeface="Times New Roman" panose="02020603050405020304" pitchFamily="18" charset="0"/>
                <a:cs typeface="Times New Roman" panose="02020603050405020304" pitchFamily="18" charset="0"/>
              </a:rPr>
              <a:t>sánh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độ</a:t>
            </a:r>
            <a:r>
              <a:rPr lang="en-US" sz="3000" i="1" dirty="0">
                <a:latin typeface="Times New Roman" panose="02020603050405020304" pitchFamily="18" charset="0"/>
                <a:cs typeface="Times New Roman" panose="02020603050405020304" pitchFamily="18" charset="0"/>
              </a:rPr>
              <a:t> to </a:t>
            </a:r>
            <a:r>
              <a:rPr lang="en-US" sz="3000" i="1" dirty="0" err="1">
                <a:latin typeface="Times New Roman" panose="02020603050405020304" pitchFamily="18" charset="0"/>
                <a:cs typeface="Times New Roman" panose="02020603050405020304" pitchFamily="18" charset="0"/>
              </a:rPr>
              <a:t>của</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âm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nghe</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được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trong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thí</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nghiệm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vẽ</a:t>
            </a:r>
            <a:r>
              <a:rPr lang="en-US" sz="3000" i="1" dirty="0">
                <a:latin typeface="Times New Roman" panose="02020603050405020304" pitchFamily="18" charset="0"/>
                <a:cs typeface="Times New Roman" panose="02020603050405020304" pitchFamily="18" charset="0"/>
              </a:rPr>
              <a:t> ở </a:t>
            </a:r>
            <a:r>
              <a:rPr lang="en-US" sz="3000" i="1" dirty="0" err="1">
                <a:latin typeface="Times New Roman" panose="02020603050405020304" pitchFamily="18" charset="0"/>
                <a:cs typeface="Times New Roman" panose="02020603050405020304" pitchFamily="18" charset="0"/>
              </a:rPr>
              <a:t>hình</a:t>
            </a:r>
            <a:r>
              <a:rPr lang="en-US" sz="3000" i="1" dirty="0">
                <a:latin typeface="Times New Roman" panose="02020603050405020304" pitchFamily="18" charset="0"/>
                <a:cs typeface="Times New Roman" panose="02020603050405020304" pitchFamily="18" charset="0"/>
              </a:rPr>
              <a:t> 13.2 b </a:t>
            </a:r>
            <a:r>
              <a:rPr lang="en-US" sz="3000" i="1" dirty="0" err="1">
                <a:latin typeface="Times New Roman" panose="02020603050405020304" pitchFamily="18" charset="0"/>
                <a:cs typeface="Times New Roman" panose="02020603050405020304" pitchFamily="18" charset="0"/>
              </a:rPr>
              <a:t>và</a:t>
            </a:r>
            <a:r>
              <a:rPr lang="en-US" sz="3000" i="1" dirty="0">
                <a:latin typeface="Times New Roman" panose="02020603050405020304" pitchFamily="18" charset="0"/>
                <a:cs typeface="Times New Roman" panose="02020603050405020304" pitchFamily="18" charset="0"/>
              </a:rPr>
              <a:t> 13.2 c</a:t>
            </a:r>
            <a:endParaRPr lang="en-US" sz="30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A3CAABA-4028-4DD0-BD11-16C4861DC8CD}"/>
              </a:ext>
            </a:extLst>
          </p:cNvPr>
          <p:cNvSpPr txBox="1"/>
          <p:nvPr/>
        </p:nvSpPr>
        <p:spPr>
          <a:xfrm>
            <a:off x="1981200" y="990600"/>
            <a:ext cx="8686800" cy="1077218"/>
          </a:xfrm>
          <a:prstGeom prst="rect">
            <a:avLst/>
          </a:prstGeom>
          <a:noFill/>
        </p:spPr>
        <p:txBody>
          <a:bodyPr wrap="square" lIns="91440" tIns="45720" rIns="91440" bIns="45720"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TL:</a:t>
            </a:r>
            <a:r>
              <a:rPr lang="en-US" i="1" dirty="0"/>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to </a:t>
            </a:r>
            <a:r>
              <a:rPr lang="en-US" sz="3200" i="1" dirty="0" err="1">
                <a:solidFill>
                  <a:srgbClr val="FF0000"/>
                </a:solidFill>
                <a:latin typeface="Times New Roman" panose="02020603050405020304" pitchFamily="18" charset="0"/>
                <a:cs typeface="Times New Roman" panose="02020603050405020304" pitchFamily="18" charset="0"/>
              </a:rPr>
              <a:t>của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nghe</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được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trong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hình</a:t>
            </a:r>
            <a:r>
              <a:rPr lang="en-US" sz="3200" i="1" dirty="0">
                <a:solidFill>
                  <a:srgbClr val="FF0000"/>
                </a:solidFill>
                <a:latin typeface="Times New Roman" panose="02020603050405020304" pitchFamily="18" charset="0"/>
                <a:cs typeface="Times New Roman" panose="02020603050405020304" pitchFamily="18" charset="0"/>
              </a:rPr>
              <a:t> 13.2 b to </a:t>
            </a:r>
            <a:r>
              <a:rPr lang="en-US" sz="3200" i="1" dirty="0" err="1">
                <a:solidFill>
                  <a:srgbClr val="FF0000"/>
                </a:solidFill>
                <a:latin typeface="Times New Roman" panose="02020603050405020304" pitchFamily="18" charset="0"/>
                <a:cs typeface="Times New Roman" panose="02020603050405020304" pitchFamily="18" charset="0"/>
              </a:rPr>
              <a:t>hơn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hình</a:t>
            </a:r>
            <a:r>
              <a:rPr lang="en-US" sz="3200" i="1" dirty="0">
                <a:solidFill>
                  <a:srgbClr val="FF0000"/>
                </a:solidFill>
                <a:latin typeface="Times New Roman" panose="02020603050405020304" pitchFamily="18" charset="0"/>
                <a:cs typeface="Times New Roman" panose="02020603050405020304" pitchFamily="18" charset="0"/>
              </a:rPr>
              <a:t> 13.2 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24001" y="1905000"/>
            <a:ext cx="8839199" cy="1077218"/>
          </a:xfrm>
          <a:prstGeom prst="rect">
            <a:avLst/>
          </a:prstGeom>
          <a:noFill/>
        </p:spPr>
        <p:txBody>
          <a:bodyPr wrap="square" lIns="91440" tIns="45720" rIns="91440" bIns="45720" rtlCol="0">
            <a:spAutoFit/>
          </a:bodyPr>
          <a:lstStyle/>
          <a:p>
            <a:r>
              <a:rPr lang="en-US" sz="3200" i="1" dirty="0">
                <a:latin typeface="Times New Roman" panose="02020603050405020304" pitchFamily="18" charset="0"/>
                <a:cs typeface="Times New Roman" panose="02020603050405020304" pitchFamily="18" charset="0"/>
              </a:rPr>
              <a:t>?2.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rút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giữa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biên</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độ của sóng âm với độ to của âm</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A3CAABA-4028-4DD0-BD11-16C4861DC8CD}"/>
              </a:ext>
            </a:extLst>
          </p:cNvPr>
          <p:cNvSpPr txBox="1"/>
          <p:nvPr/>
        </p:nvSpPr>
        <p:spPr>
          <a:xfrm>
            <a:off x="1752601" y="2819400"/>
            <a:ext cx="8735785" cy="1077218"/>
          </a:xfrm>
          <a:prstGeom prst="rect">
            <a:avLst/>
          </a:prstGeom>
          <a:noFill/>
        </p:spPr>
        <p:txBody>
          <a:bodyPr wrap="square" lIns="91440" tIns="45720" rIns="91440" bIns="45720"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TL:</a:t>
            </a:r>
            <a:r>
              <a:rPr lang="en-US" i="1" dirty="0"/>
              <a:t> </a:t>
            </a:r>
            <a:r>
              <a:rPr lang="en-US" sz="3200" i="1" dirty="0" err="1">
                <a:solidFill>
                  <a:srgbClr val="FF0000"/>
                </a:solidFill>
                <a:latin typeface="Times New Roman" panose="02020603050405020304" pitchFamily="18" charset="0"/>
                <a:cs typeface="Times New Roman" panose="02020603050405020304" pitchFamily="18" charset="0"/>
              </a:rPr>
              <a:t>Biên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lớn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to</a:t>
            </a:r>
            <a:endParaRPr lang="en-US" sz="3200" dirty="0">
              <a:solidFill>
                <a:srgbClr val="FF0000"/>
              </a:solidFill>
              <a:latin typeface="Times New Roman" panose="02020603050405020304" pitchFamily="18" charset="0"/>
              <a:cs typeface="Times New Roman" panose="02020603050405020304" pitchFamily="18" charset="0"/>
            </a:endParaRPr>
          </a:p>
          <a:p>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Biên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nhỏ</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bé</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905000" y="3810000"/>
            <a:ext cx="8534400" cy="1077218"/>
          </a:xfrm>
          <a:prstGeom prst="rect">
            <a:avLst/>
          </a:prstGeom>
          <a:noFill/>
        </p:spPr>
        <p:txBody>
          <a:bodyPr wrap="square" lIns="91440" tIns="45720" rIns="91440" bIns="45720" rtlCol="0">
            <a:spAutoFit/>
          </a:bodyPr>
          <a:lstStyle/>
          <a:p>
            <a:r>
              <a:rPr lang="en-US" sz="3200" i="1" dirty="0">
                <a:latin typeface="Times New Roman" panose="02020603050405020304" pitchFamily="18" charset="0"/>
                <a:cs typeface="Times New Roman" panose="02020603050405020304" pitchFamily="18" charset="0"/>
              </a:rPr>
              <a:t>?3.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trống</a:t>
            </a: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to </a:t>
            </a:r>
            <a:r>
              <a:rPr lang="en-US" sz="3200" i="1" dirty="0" err="1">
                <a:latin typeface="Times New Roman" panose="02020603050405020304" pitchFamily="18" charset="0"/>
                <a:cs typeface="Times New Roman" panose="02020603050405020304" pitchFamily="18" charset="0"/>
              </a:rPr>
              <a:t>hơn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sao</a:t>
            </a:r>
            <a:r>
              <a:rPr lang="en-US" sz="3200" i="1" dirty="0">
                <a:latin typeface="Times New Roman" panose="02020603050405020304" pitchFamily="18" charset="0"/>
                <a:cs typeface="Times New Roman" panose="02020603050405020304" pitchFamily="18" charset="0"/>
              </a:rPr>
              <a:t>?</a:t>
            </a:r>
            <a:r>
              <a:rPr lang="vi-VN" sz="3200" i="1" dirty="0">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A3CAABA-4028-4DD0-BD11-16C4861DC8CD}"/>
              </a:ext>
            </a:extLst>
          </p:cNvPr>
          <p:cNvSpPr txBox="1"/>
          <p:nvPr/>
        </p:nvSpPr>
        <p:spPr>
          <a:xfrm>
            <a:off x="1828800" y="4795898"/>
            <a:ext cx="8839200" cy="2062103"/>
          </a:xfrm>
          <a:prstGeom prst="rect">
            <a:avLst/>
          </a:prstGeom>
          <a:noFill/>
        </p:spPr>
        <p:txBody>
          <a:bodyPr wrap="square" lIns="91440" tIns="45720" rIns="91440" bIns="45720"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TL:</a:t>
            </a:r>
            <a:r>
              <a:rPr lang="en-US" i="1" dirty="0"/>
              <a:t> </a:t>
            </a:r>
            <a:r>
              <a:rPr lang="en-US" sz="3200" i="1" dirty="0" err="1">
                <a:solidFill>
                  <a:srgbClr val="FF0000"/>
                </a:solidFill>
                <a:latin typeface="Times New Roman" panose="02020603050405020304" pitchFamily="18" charset="0"/>
                <a:cs typeface="Times New Roman" panose="02020603050405020304" pitchFamily="18" charset="0"/>
              </a:rPr>
              <a:t>Khi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gãy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đàn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hoặc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 </a:t>
            </a:r>
            <a:r>
              <a:rPr lang="en-US" sz="3200" i="1" dirty="0" err="1">
                <a:solidFill>
                  <a:srgbClr val="FF0000"/>
                </a:solidFill>
                <a:latin typeface="Times New Roman" panose="02020603050405020304" pitchFamily="18" charset="0"/>
                <a:cs typeface="Times New Roman" panose="02020603050405020304" pitchFamily="18" charset="0"/>
              </a:rPr>
              <a:t>muốn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phát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ra</a:t>
            </a:r>
            <a:r>
              <a:rPr lang="en-US" sz="3200" i="1" dirty="0">
                <a:solidFill>
                  <a:srgbClr val="FF0000"/>
                </a:solidFill>
                <a:latin typeface="Times New Roman" panose="02020603050405020304" pitchFamily="18" charset="0"/>
                <a:cs typeface="Times New Roman" panose="02020603050405020304" pitchFamily="18" charset="0"/>
              </a:rPr>
              <a:t> to </a:t>
            </a:r>
            <a:r>
              <a:rPr lang="en-US" sz="3200" i="1" dirty="0" err="1">
                <a:solidFill>
                  <a:srgbClr val="FF0000"/>
                </a:solidFill>
                <a:latin typeface="Times New Roman" panose="02020603050405020304" pitchFamily="18" charset="0"/>
                <a:cs typeface="Times New Roman" panose="02020603050405020304" pitchFamily="18" charset="0"/>
              </a:rPr>
              <a:t>hơn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người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sẽ</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gảy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vào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dây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đàn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hoặc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vào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giữa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mặt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làm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như</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vậy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để</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tăng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biên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107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Biên độ dao động là khoảng cách từ vị trí cân bằng đến vị trí xa nhất của dao động</a:t>
            </a:r>
          </a:p>
        </p:txBody>
      </p:sp>
      <p:sp>
        <p:nvSpPr>
          <p:cNvPr id="8" name="TextBox 7">
            <a:extLst>
              <a:ext uri="{FF2B5EF4-FFF2-40B4-BE49-F238E27FC236}">
                <a16:creationId xmlns:a16="http://schemas.microsoft.com/office/drawing/2014/main" id="{D24E1BFD-3085-BDA3-B4BB-31C8E253B772}"/>
              </a:ext>
            </a:extLst>
          </p:cNvPr>
          <p:cNvSpPr txBox="1"/>
          <p:nvPr/>
        </p:nvSpPr>
        <p:spPr>
          <a:xfrm>
            <a:off x="537850" y="615125"/>
            <a:ext cx="7315200" cy="769441"/>
          </a:xfrm>
          <a:prstGeom prst="rect">
            <a:avLst/>
          </a:prstGeom>
          <a:noFill/>
        </p:spPr>
        <p:txBody>
          <a:bodyPr wrap="square" rtlCol="0">
            <a:spAutoFit/>
          </a:bodyPr>
          <a:lstStyle/>
          <a:p>
            <a:r>
              <a:rPr lang="en-US" sz="4400" b="1" dirty="0">
                <a:solidFill>
                  <a:srgbClr val="0000CC"/>
                </a:solidFill>
                <a:latin typeface="Times New Roman" panose="02020603050405020304" pitchFamily="18" charset="0"/>
                <a:cs typeface="Times New Roman" panose="02020603050405020304" pitchFamily="18" charset="0"/>
              </a:rPr>
              <a:t>b. </a:t>
            </a:r>
            <a:r>
              <a:rPr lang="en-US" sz="4400" b="1" dirty="0" err="1">
                <a:solidFill>
                  <a:srgbClr val="0000CC"/>
                </a:solidFill>
                <a:latin typeface="Times New Roman" panose="02020603050405020304" pitchFamily="18" charset="0"/>
                <a:cs typeface="Times New Roman" panose="02020603050405020304" pitchFamily="18" charset="0"/>
              </a:rPr>
              <a:t>kết</a:t>
            </a:r>
            <a:r>
              <a:rPr lang="en-US" sz="4400" b="1" dirty="0">
                <a:solidFill>
                  <a:srgbClr val="0000CC"/>
                </a:solidFill>
                <a:latin typeface="Times New Roman" panose="02020603050405020304" pitchFamily="18" charset="0"/>
                <a:cs typeface="Times New Roman" panose="02020603050405020304" pitchFamily="18" charset="0"/>
              </a:rPr>
              <a:t> </a:t>
            </a:r>
            <a:r>
              <a:rPr lang="en-US" sz="4400" b="1" dirty="0" err="1">
                <a:solidFill>
                  <a:srgbClr val="0000CC"/>
                </a:solidFill>
                <a:latin typeface="Times New Roman" panose="02020603050405020304" pitchFamily="18" charset="0"/>
                <a:cs typeface="Times New Roman" panose="02020603050405020304" pitchFamily="18" charset="0"/>
              </a:rPr>
              <a:t>luận</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2F9362A-17EE-2413-FE92-DEEA9908C614}"/>
              </a:ext>
            </a:extLst>
          </p:cNvPr>
          <p:cNvSpPr txBox="1"/>
          <p:nvPr/>
        </p:nvSpPr>
        <p:spPr>
          <a:xfrm>
            <a:off x="951012" y="2043790"/>
            <a:ext cx="6488876" cy="1384995"/>
          </a:xfrm>
          <a:prstGeom prst="rect">
            <a:avLst/>
          </a:prstGeom>
          <a:noFill/>
        </p:spPr>
        <p:txBody>
          <a:bodyPr wrap="square" rtlCol="0">
            <a:spAutoFit/>
          </a:bodyPr>
          <a:lstStyle/>
          <a:p>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a:t>
            </a:r>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Tree>
    <p:extLst>
      <p:ext uri="{BB962C8B-B14F-4D97-AF65-F5344CB8AC3E}">
        <p14:creationId xmlns:p14="http://schemas.microsoft.com/office/powerpoint/2010/main" val="2612174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Biên độ dao động là khoảng cách từ vị trí cân bằng đến vị trí xa nhất của dao động</a:t>
            </a:r>
          </a:p>
        </p:txBody>
      </p:sp>
      <p:sp>
        <p:nvSpPr>
          <p:cNvPr id="2" name="TextBox 1">
            <a:extLst>
              <a:ext uri="{FF2B5EF4-FFF2-40B4-BE49-F238E27FC236}">
                <a16:creationId xmlns:a16="http://schemas.microsoft.com/office/drawing/2014/main" id="{6D119CF1-BF5E-FB5C-FF9A-54F08E95EC0A}"/>
              </a:ext>
            </a:extLst>
          </p:cNvPr>
          <p:cNvSpPr txBox="1"/>
          <p:nvPr/>
        </p:nvSpPr>
        <p:spPr>
          <a:xfrm>
            <a:off x="265043" y="1219200"/>
            <a:ext cx="7315200" cy="954107"/>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to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âm</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Biên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endParaRPr lang="en-US" sz="28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F642655-8279-9B33-8735-F041E3E0BFAA}"/>
              </a:ext>
            </a:extLst>
          </p:cNvPr>
          <p:cNvSpPr txBox="1"/>
          <p:nvPr/>
        </p:nvSpPr>
        <p:spPr>
          <a:xfrm>
            <a:off x="516835" y="2305615"/>
            <a:ext cx="8587408" cy="1384995"/>
          </a:xfrm>
          <a:prstGeom prst="rect">
            <a:avLst/>
          </a:prstGeom>
          <a:noFill/>
        </p:spPr>
        <p:txBody>
          <a:bodyPr wrap="square" rtlCol="0">
            <a:spAutoFit/>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8" name="TextBox 7">
            <a:extLst>
              <a:ext uri="{FF2B5EF4-FFF2-40B4-BE49-F238E27FC236}">
                <a16:creationId xmlns:a16="http://schemas.microsoft.com/office/drawing/2014/main" id="{D24E1BFD-3085-BDA3-B4BB-31C8E253B772}"/>
              </a:ext>
            </a:extLst>
          </p:cNvPr>
          <p:cNvSpPr txBox="1"/>
          <p:nvPr/>
        </p:nvSpPr>
        <p:spPr>
          <a:xfrm>
            <a:off x="159027" y="3279948"/>
            <a:ext cx="73152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to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endParaRPr lang="en-US"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2F9362A-17EE-2413-FE92-DEEA9908C614}"/>
              </a:ext>
            </a:extLst>
          </p:cNvPr>
          <p:cNvSpPr txBox="1"/>
          <p:nvPr/>
        </p:nvSpPr>
        <p:spPr>
          <a:xfrm>
            <a:off x="265043" y="4085003"/>
            <a:ext cx="6488876" cy="1384995"/>
          </a:xfrm>
          <a:prstGeom prst="rect">
            <a:avLst/>
          </a:prstGeom>
          <a:noFill/>
        </p:spPr>
        <p:txBody>
          <a:bodyPr wrap="square" rtlCol="0">
            <a:spAutoFit/>
          </a:bodyPr>
          <a:lstStyle/>
          <a:p>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4" name="TextBox 3"/>
          <p:cNvSpPr txBox="1"/>
          <p:nvPr/>
        </p:nvSpPr>
        <p:spPr>
          <a:xfrm>
            <a:off x="3213463" y="112559"/>
            <a:ext cx="3730486" cy="769441"/>
          </a:xfrm>
          <a:prstGeom prst="rect">
            <a:avLst/>
          </a:prstGeom>
          <a:solidFill>
            <a:srgbClr val="006600"/>
          </a:solidFill>
        </p:spPr>
        <p:txBody>
          <a:bodyPr wrap="square" rtlCol="0">
            <a:spAutoFit/>
          </a:bodyPr>
          <a:lstStyle/>
          <a:p>
            <a:r>
              <a:rPr lang="en-US" sz="4400" b="1" dirty="0">
                <a:solidFill>
                  <a:srgbClr val="FFFF00"/>
                </a:solidFill>
                <a:latin typeface="Times New Roman" panose="02020603050405020304" pitchFamily="18" charset="0"/>
                <a:cs typeface="Times New Roman" panose="02020603050405020304" pitchFamily="18" charset="0"/>
              </a:rPr>
              <a:t>GHI NHỚ</a:t>
            </a:r>
          </a:p>
        </p:txBody>
      </p:sp>
    </p:spTree>
    <p:extLst>
      <p:ext uri="{BB962C8B-B14F-4D97-AF65-F5344CB8AC3E}">
        <p14:creationId xmlns:p14="http://schemas.microsoft.com/office/powerpoint/2010/main" val="4278111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3829" y="222069"/>
            <a:ext cx="5643154"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5" name="TextBox 4"/>
          <p:cNvSpPr txBox="1"/>
          <p:nvPr/>
        </p:nvSpPr>
        <p:spPr>
          <a:xfrm>
            <a:off x="666205" y="1240972"/>
            <a:ext cx="10528663" cy="3539430"/>
          </a:xfrm>
          <a:prstGeom prst="rect">
            <a:avLst/>
          </a:prstGeom>
          <a:noFill/>
        </p:spPr>
        <p:txBody>
          <a:bodyPr wrap="square" rtlCol="0">
            <a:spAutoFit/>
          </a:bodyPr>
          <a:lstStyle/>
          <a:p>
            <a:pPr marL="342900" indent="-342900">
              <a:buAutoNum type="arabicPeriod"/>
            </a:pPr>
            <a:r>
              <a:rPr lang="en-US" sz="3200" b="1" dirty="0" err="1">
                <a:solidFill>
                  <a:srgbClr val="000099"/>
                </a:solidFill>
                <a:latin typeface="Times New Roman" panose="02020603050405020304" pitchFamily="18" charset="0"/>
                <a:cs typeface="Times New Roman" panose="02020603050405020304" pitchFamily="18" charset="0"/>
              </a:rPr>
              <a:t>Trả</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lời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câu</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hỏi</a:t>
            </a:r>
            <a:endParaRPr lang="en-US" sz="3200" b="1" dirty="0">
              <a:solidFill>
                <a:srgbClr val="000099"/>
              </a:solidFill>
              <a:latin typeface="Times New Roman" panose="02020603050405020304" pitchFamily="18" charset="0"/>
              <a:cs typeface="Times New Roman" panose="02020603050405020304" pitchFamily="18" charset="0"/>
            </a:endParaRPr>
          </a:p>
          <a:p>
            <a:endParaRPr lang="en-US" sz="3200" b="1" dirty="0">
              <a:solidFill>
                <a:srgbClr val="000099"/>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a:solidFill>
                  <a:srgbClr val="FF0000"/>
                </a:solidFill>
                <a:latin typeface="Times New Roman" panose="02020603050405020304" pitchFamily="18" charset="0"/>
                <a:cs typeface="Times New Roman" panose="02020603050405020304" pitchFamily="18" charset="0"/>
              </a:rPr>
              <a:t>Biên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endParaRPr lang="en-US" sz="32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to, </a:t>
            </a: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nhỏ</a:t>
            </a:r>
            <a:r>
              <a:rPr lang="en-US" sz="3200" dirty="0">
                <a:solidFill>
                  <a:srgbClr val="FF0000"/>
                </a:solidFill>
                <a:latin typeface="Times New Roman" panose="02020603050405020304" pitchFamily="18" charset="0"/>
                <a:cs typeface="Times New Roman" panose="02020603050405020304" pitchFamily="18" charset="0"/>
              </a:rPr>
              <a:t>?</a:t>
            </a:r>
          </a:p>
          <a:p>
            <a:pPr marL="285750" indent="-285750">
              <a:buFontTx/>
              <a:buChar char="-"/>
            </a:pPr>
            <a:endParaRPr lang="en-US" sz="3200" dirty="0">
              <a:solidFill>
                <a:srgbClr val="FF0000"/>
              </a:solidFill>
              <a:latin typeface="Times New Roman" panose="02020603050405020304" pitchFamily="18" charset="0"/>
              <a:cs typeface="Times New Roman" panose="02020603050405020304" pitchFamily="18" charset="0"/>
            </a:endParaRPr>
          </a:p>
          <a:p>
            <a:r>
              <a:rPr lang="en-US" sz="3200" b="1" dirty="0">
                <a:solidFill>
                  <a:srgbClr val="000099"/>
                </a:solidFill>
                <a:latin typeface="Times New Roman" panose="02020603050405020304" pitchFamily="18" charset="0"/>
                <a:cs typeface="Times New Roman" panose="02020603050405020304" pitchFamily="18" charset="0"/>
              </a:rPr>
              <a:t>2. </a:t>
            </a:r>
            <a:r>
              <a:rPr lang="en-US" sz="3200" b="1" dirty="0" err="1">
                <a:solidFill>
                  <a:srgbClr val="000099"/>
                </a:solidFill>
                <a:latin typeface="Times New Roman" panose="02020603050405020304" pitchFamily="18" charset="0"/>
                <a:cs typeface="Times New Roman" panose="02020603050405020304" pitchFamily="18" charset="0"/>
              </a:rPr>
              <a:t>Đọc</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trước</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phần</a:t>
            </a:r>
            <a:r>
              <a:rPr lang="en-US" sz="3200" b="1" dirty="0">
                <a:solidFill>
                  <a:srgbClr val="000099"/>
                </a:solidFill>
                <a:latin typeface="Times New Roman" panose="02020603050405020304" pitchFamily="18" charset="0"/>
                <a:cs typeface="Times New Roman" panose="02020603050405020304" pitchFamily="18" charset="0"/>
              </a:rPr>
              <a:t> II. </a:t>
            </a:r>
            <a:r>
              <a:rPr lang="en-US" sz="3200" b="1" dirty="0" err="1">
                <a:solidFill>
                  <a:srgbClr val="000099"/>
                </a:solidFill>
                <a:latin typeface="Times New Roman" panose="02020603050405020304" pitchFamily="18" charset="0"/>
                <a:cs typeface="Times New Roman" panose="02020603050405020304" pitchFamily="18" charset="0"/>
              </a:rPr>
              <a:t>Độ</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cao</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và</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tần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số</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của</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sóng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âm</a:t>
            </a:r>
            <a:endParaRPr lang="en-US" sz="3200" b="1" dirty="0">
              <a:solidFill>
                <a:srgbClr val="000099"/>
              </a:solidFill>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 1,2, 3- SGK 66</a:t>
            </a:r>
          </a:p>
        </p:txBody>
      </p:sp>
    </p:spTree>
    <p:extLst>
      <p:ext uri="{BB962C8B-B14F-4D97-AF65-F5344CB8AC3E}">
        <p14:creationId xmlns:p14="http://schemas.microsoft.com/office/powerpoint/2010/main" val="210718050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EE34C658-CE15-283F-0397-A541D1B74218}"/>
              </a:ext>
            </a:extLst>
          </p:cNvPr>
          <p:cNvSpPr txBox="1">
            <a:spLocks noChangeArrowheads="1"/>
          </p:cNvSpPr>
          <p:nvPr/>
        </p:nvSpPr>
        <p:spPr bwMode="auto">
          <a:xfrm>
            <a:off x="967554" y="685537"/>
            <a:ext cx="10256891" cy="224676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b="1" u="sng" dirty="0" err="1">
                <a:solidFill>
                  <a:srgbClr val="FF0000"/>
                </a:solidFill>
                <a:latin typeface="Arial" panose="020B0604020202020204" pitchFamily="34" charset="0"/>
                <a:cs typeface="Arial" panose="020B0604020202020204" pitchFamily="34" charset="0"/>
              </a:rPr>
              <a:t>Câu</a:t>
            </a:r>
            <a:r>
              <a:rPr lang="en-US" sz="2800" b="1" u="sng" dirty="0">
                <a:solidFill>
                  <a:srgbClr val="FF0000"/>
                </a:solidFill>
                <a:latin typeface="Arial" panose="020B0604020202020204" pitchFamily="34" charset="0"/>
                <a:cs typeface="Arial" panose="020B0604020202020204" pitchFamily="34" charset="0"/>
              </a:rPr>
              <a:t> 1</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to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phụ</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thuộc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p>
          <a:p>
            <a:pPr eaLnBrk="1" hangingPunct="1">
              <a:defRPr/>
            </a:pPr>
            <a:r>
              <a:rPr lang="en-US" sz="2800" dirty="0">
                <a:latin typeface="Arial" panose="020B0604020202020204" pitchFamily="34" charset="0"/>
                <a:cs typeface="Arial" panose="020B0604020202020204" pitchFamily="34" charset="0"/>
              </a:rPr>
              <a:t>	A. Dao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chậm</a:t>
            </a:r>
            <a:r>
              <a:rPr lang="en-US" sz="2800" dirty="0">
                <a:latin typeface="Arial" panose="020B0604020202020204" pitchFamily="34" charset="0"/>
                <a:cs typeface="Arial" panose="020B0604020202020204" pitchFamily="34" charset="0"/>
              </a:rPr>
              <a:t>.</a:t>
            </a:r>
          </a:p>
          <a:p>
            <a:pPr eaLnBrk="1" hangingPunct="1">
              <a:defRPr/>
            </a:pPr>
            <a:r>
              <a:rPr lang="en-US" sz="2800" dirty="0">
                <a:latin typeface="Arial" panose="020B0604020202020204" pitchFamily="34" charset="0"/>
                <a:cs typeface="Arial" panose="020B0604020202020204" pitchFamily="34" charset="0"/>
              </a:rPr>
              <a:t>	B. </a:t>
            </a:r>
            <a:r>
              <a:rPr lang="en-US" sz="2800" dirty="0" err="1">
                <a:latin typeface="Arial" panose="020B0604020202020204" pitchFamily="34" charset="0"/>
                <a:cs typeface="Arial" panose="020B0604020202020204" pitchFamily="34" charset="0"/>
              </a:rPr>
              <a:t>Biên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a:t>
            </a:r>
          </a:p>
          <a:p>
            <a:pPr eaLnBrk="1" hangingPunct="1">
              <a:defRPr/>
            </a:pPr>
            <a:r>
              <a:rPr lang="en-US" sz="2800" dirty="0">
                <a:latin typeface="Arial" panose="020B0604020202020204" pitchFamily="34" charset="0"/>
                <a:cs typeface="Arial" panose="020B0604020202020204" pitchFamily="34" charset="0"/>
              </a:rPr>
              <a:t>	C. </a:t>
            </a:r>
            <a:r>
              <a:rPr lang="en-US" sz="2800" dirty="0" err="1">
                <a:latin typeface="Arial" panose="020B0604020202020204" pitchFamily="34" charset="0"/>
                <a:cs typeface="Arial" panose="020B0604020202020204" pitchFamily="34" charset="0"/>
              </a:rPr>
              <a:t>Tần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a:t>
            </a:r>
          </a:p>
          <a:p>
            <a:pPr eaLnBrk="1" hangingPunct="1">
              <a:defRPr/>
            </a:pPr>
            <a:r>
              <a:rPr lang="en-US" sz="2800" dirty="0">
                <a:latin typeface="Arial" panose="020B0604020202020204" pitchFamily="34" charset="0"/>
                <a:cs typeface="Arial" panose="020B0604020202020204" pitchFamily="34" charset="0"/>
              </a:rPr>
              <a:t>	D. </a:t>
            </a:r>
            <a:r>
              <a:rPr lang="en-US" sz="2800" dirty="0" err="1">
                <a:latin typeface="Arial" panose="020B0604020202020204" pitchFamily="34" charset="0"/>
                <a:cs typeface="Arial" panose="020B0604020202020204" pitchFamily="34" charset="0"/>
              </a:rPr>
              <a:t>Tất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sai</a:t>
            </a:r>
            <a:r>
              <a:rPr lang="en-US" sz="2800"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9D281123-5D41-EF1C-CB76-207DC967D7B4}"/>
              </a:ext>
            </a:extLst>
          </p:cNvPr>
          <p:cNvSpPr txBox="1">
            <a:spLocks/>
          </p:cNvSpPr>
          <p:nvPr/>
        </p:nvSpPr>
        <p:spPr>
          <a:xfrm>
            <a:off x="4250489" y="-7454"/>
            <a:ext cx="3183981" cy="537541"/>
          </a:xfrm>
          <a:prstGeom prst="rect">
            <a:avLst/>
          </a:prstGeom>
          <a:solidFill>
            <a:srgbClr val="FFFF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Font typeface="Arial" panose="020B0604020202020204" pitchFamily="34" charset="0"/>
              <a:buNone/>
            </a:pPr>
            <a:r>
              <a:rPr lang="en-US" b="1">
                <a:solidFill>
                  <a:srgbClr val="0070C0"/>
                </a:solidFill>
                <a:latin typeface="Arial" panose="020B0604020202020204" pitchFamily="34" charset="0"/>
                <a:ea typeface="Calibri" panose="020F0502020204030204" pitchFamily="34" charset="0"/>
                <a:cs typeface="Arial" panose="020B0604020202020204" pitchFamily="34" charset="0"/>
              </a:rPr>
              <a:t>LUYỆN TẬP</a:t>
            </a:r>
          </a:p>
          <a:p>
            <a:pPr marL="0" indent="0">
              <a:buFont typeface="Arial" panose="020B0604020202020204" pitchFamily="34" charset="0"/>
              <a:buNone/>
            </a:pPr>
            <a:endParaRPr lang="en-US" b="1" dirty="0">
              <a:solidFill>
                <a:srgbClr val="0070C0"/>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9CCDBE3F-7808-B9AA-9281-940295C6818A}"/>
              </a:ext>
            </a:extLst>
          </p:cNvPr>
          <p:cNvSpPr>
            <a:spLocks noChangeArrowheads="1"/>
          </p:cNvSpPr>
          <p:nvPr/>
        </p:nvSpPr>
        <p:spPr bwMode="auto">
          <a:xfrm>
            <a:off x="914691" y="3092424"/>
            <a:ext cx="10707465"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u="sng" dirty="0" err="1">
                <a:solidFill>
                  <a:srgbClr val="FF0000"/>
                </a:solidFill>
                <a:latin typeface="Arial" panose="020B0604020202020204" pitchFamily="34" charset="0"/>
                <a:cs typeface="Arial" panose="020B0604020202020204" pitchFamily="34" charset="0"/>
              </a:rPr>
              <a:t>Câu</a:t>
            </a:r>
            <a:r>
              <a:rPr lang="en-US" sz="2800" b="1" u="sng" dirty="0">
                <a:solidFill>
                  <a:srgbClr val="FF0000"/>
                </a:solidFill>
                <a:latin typeface="Arial" panose="020B0604020202020204" pitchFamily="34" charset="0"/>
                <a:cs typeface="Arial" panose="020B0604020202020204" pitchFamily="34" charset="0"/>
              </a:rPr>
              <a:t> 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Chọn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đúng</a:t>
            </a:r>
            <a:r>
              <a:rPr lang="en-US" sz="2800"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Âm</a:t>
            </a:r>
            <a:r>
              <a:rPr lang="en-US" sz="2800" i="1" dirty="0">
                <a:latin typeface="Arial" panose="020B0604020202020204" pitchFamily="34" charset="0"/>
                <a:cs typeface="Arial" panose="020B0604020202020204" pitchFamily="34" charset="0"/>
              </a:rPr>
              <a:t> do </a:t>
            </a:r>
            <a:r>
              <a:rPr lang="en-US" sz="2800" i="1" dirty="0" err="1">
                <a:latin typeface="Arial" panose="020B0604020202020204" pitchFamily="34" charset="0"/>
                <a:cs typeface="Arial" panose="020B0604020202020204" pitchFamily="34" charset="0"/>
              </a:rPr>
              <a:t>một</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vật</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phát</a:t>
            </a:r>
            <a:r>
              <a:rPr lang="en-US" sz="2800" i="1" dirty="0">
                <a:latin typeface="Arial" panose="020B0604020202020204" pitchFamily="34" charset="0"/>
                <a:cs typeface="Arial" panose="020B0604020202020204" pitchFamily="34" charset="0"/>
              </a:rPr>
              <a:t> ra </a:t>
            </a:r>
            <a:r>
              <a:rPr lang="en-US" sz="2800" i="1" dirty="0" err="1">
                <a:latin typeface="Arial" panose="020B0604020202020204" pitchFamily="34" charset="0"/>
                <a:cs typeface="Arial" panose="020B0604020202020204" pitchFamily="34" charset="0"/>
              </a:rPr>
              <a:t>càng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nhỏ</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khi</a:t>
            </a:r>
            <a:r>
              <a:rPr lang="en-US" sz="2800" i="1"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chậm</a:t>
            </a:r>
            <a:r>
              <a:rPr lang="en-US" sz="2800" dirty="0">
                <a:latin typeface="Arial" panose="020B0604020202020204" pitchFamily="34" charset="0"/>
                <a:cs typeface="Arial" panose="020B0604020202020204" pitchFamily="34" charset="0"/>
              </a:rPr>
              <a:t> . </a:t>
            </a:r>
          </a:p>
          <a:p>
            <a:r>
              <a:rPr lang="en-US" sz="2800" dirty="0">
                <a:latin typeface="Arial" panose="020B0604020202020204" pitchFamily="34" charset="0"/>
                <a:cs typeface="Arial" panose="020B0604020202020204" pitchFamily="34" charset="0"/>
              </a:rPr>
              <a:t>        B.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mạnh</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C. </a:t>
            </a:r>
            <a:r>
              <a:rPr lang="en-US" sz="2800" dirty="0" err="1">
                <a:latin typeface="Arial" panose="020B0604020202020204" pitchFamily="34" charset="0"/>
                <a:cs typeface="Arial" panose="020B0604020202020204" pitchFamily="34" charset="0"/>
              </a:rPr>
              <a:t>biên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D. </a:t>
            </a:r>
            <a:r>
              <a:rPr lang="en-US" sz="2800" dirty="0" err="1">
                <a:latin typeface="Arial" panose="020B0604020202020204" pitchFamily="34" charset="0"/>
                <a:cs typeface="Arial" panose="020B0604020202020204" pitchFamily="34" charset="0"/>
              </a:rPr>
              <a:t>biên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lớn</a:t>
            </a:r>
            <a:r>
              <a:rPr lang="en-US" sz="2800" dirty="0">
                <a:latin typeface="Arial" panose="020B0604020202020204" pitchFamily="34" charset="0"/>
                <a:cs typeface="Arial" panose="020B0604020202020204" pitchFamily="34" charset="0"/>
              </a:rPr>
              <a:t>. </a:t>
            </a:r>
          </a:p>
          <a:p>
            <a:pPr>
              <a:lnSpc>
                <a:spcPct val="80000"/>
              </a:lnSpc>
              <a:spcBef>
                <a:spcPct val="50000"/>
              </a:spcBef>
            </a:pPr>
            <a:endParaRPr lang="en-US" sz="2800"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EA13356E-E4D7-07CC-EC16-7FF18BDE1F91}"/>
              </a:ext>
            </a:extLst>
          </p:cNvPr>
          <p:cNvSpPr/>
          <p:nvPr/>
        </p:nvSpPr>
        <p:spPr>
          <a:xfrm>
            <a:off x="1749287" y="1563756"/>
            <a:ext cx="556592" cy="4903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6C2CAAA-E332-D7D7-0D48-D478072F44E7}"/>
              </a:ext>
            </a:extLst>
          </p:cNvPr>
          <p:cNvSpPr/>
          <p:nvPr/>
        </p:nvSpPr>
        <p:spPr>
          <a:xfrm>
            <a:off x="1617058" y="4383241"/>
            <a:ext cx="556592" cy="4903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337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AA8707-C153-D022-0474-82CE89C8E72D}"/>
              </a:ext>
            </a:extLst>
          </p:cNvPr>
          <p:cNvSpPr txBox="1">
            <a:spLocks noChangeArrowheads="1"/>
          </p:cNvSpPr>
          <p:nvPr/>
        </p:nvSpPr>
        <p:spPr>
          <a:xfrm>
            <a:off x="1573694" y="833437"/>
            <a:ext cx="949762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
        <p:nvSpPr>
          <p:cNvPr id="5" name="Text Box 29">
            <a:extLst>
              <a:ext uri="{FF2B5EF4-FFF2-40B4-BE49-F238E27FC236}">
                <a16:creationId xmlns:a16="http://schemas.microsoft.com/office/drawing/2014/main" id="{C0518D09-A572-8820-8AE7-4C1F7E998901}"/>
              </a:ext>
            </a:extLst>
          </p:cNvPr>
          <p:cNvSpPr txBox="1">
            <a:spLocks noChangeArrowheads="1"/>
          </p:cNvSpPr>
          <p:nvPr/>
        </p:nvSpPr>
        <p:spPr bwMode="auto">
          <a:xfrm>
            <a:off x="987287" y="784083"/>
            <a:ext cx="10366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dirty="0" err="1">
                <a:solidFill>
                  <a:srgbClr val="FF0000"/>
                </a:solidFill>
                <a:latin typeface="Arial" panose="020B0604020202020204" pitchFamily="34" charset="0"/>
                <a:cs typeface="Arial" panose="020B0604020202020204" pitchFamily="34" charset="0"/>
              </a:rPr>
              <a:t>Bài</a:t>
            </a:r>
            <a:r>
              <a:rPr lang="en-US" sz="2400" b="1" dirty="0">
                <a:solidFill>
                  <a:srgbClr val="FF0000"/>
                </a:solidFill>
                <a:latin typeface="Arial" panose="020B0604020202020204" pitchFamily="34" charset="0"/>
                <a:cs typeface="Arial" panose="020B0604020202020204" pitchFamily="34" charset="0"/>
              </a:rPr>
              <a:t> 1:</a:t>
            </a:r>
            <a:r>
              <a:rPr lang="en-US" sz="2400" b="1" dirty="0">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Hãy</a:t>
            </a:r>
            <a:r>
              <a:rPr lang="en-US" sz="2400" dirty="0">
                <a:solidFill>
                  <a:srgbClr val="0000FF"/>
                </a:solidFill>
                <a:latin typeface="Arial" panose="020B0604020202020204" pitchFamily="34" charset="0"/>
                <a:cs typeface="Arial" panose="020B0604020202020204" pitchFamily="34" charset="0"/>
              </a:rPr>
              <a:t> so </a:t>
            </a:r>
            <a:r>
              <a:rPr lang="en-US" sz="2400" dirty="0" err="1">
                <a:solidFill>
                  <a:srgbClr val="0000FF"/>
                </a:solidFill>
                <a:latin typeface="Arial" panose="020B0604020202020204" pitchFamily="34" charset="0"/>
                <a:cs typeface="Arial" panose="020B0604020202020204" pitchFamily="34" charset="0"/>
              </a:rPr>
              <a:t>sánh</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biên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độ</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dao</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động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của</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điểm</a:t>
            </a:r>
            <a:r>
              <a:rPr lang="en-US" sz="2400" dirty="0">
                <a:solidFill>
                  <a:srgbClr val="0000FF"/>
                </a:solidFill>
                <a:latin typeface="Arial" panose="020B0604020202020204" pitchFamily="34" charset="0"/>
                <a:cs typeface="Arial" panose="020B0604020202020204" pitchFamily="34" charset="0"/>
              </a:rPr>
              <a:t> M ở </a:t>
            </a:r>
            <a:r>
              <a:rPr lang="en-US" sz="2400" dirty="0" err="1">
                <a:solidFill>
                  <a:srgbClr val="0000FF"/>
                </a:solidFill>
                <a:latin typeface="Arial" panose="020B0604020202020204" pitchFamily="34" charset="0"/>
                <a:cs typeface="Arial" panose="020B0604020202020204" pitchFamily="34" charset="0"/>
              </a:rPr>
              <a:t>giữa</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dây</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đàn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trong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hai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trường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hợp</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dưới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đây</a:t>
            </a:r>
            <a:r>
              <a:rPr lang="en-US" sz="2400" dirty="0">
                <a:solidFill>
                  <a:srgbClr val="0000FF"/>
                </a:solidFill>
                <a:latin typeface="Arial" panose="020B0604020202020204" pitchFamily="34" charset="0"/>
                <a:cs typeface="Arial" panose="020B0604020202020204" pitchFamily="34" charset="0"/>
              </a:rPr>
              <a:t>. Cho </a:t>
            </a:r>
            <a:r>
              <a:rPr lang="en-US" sz="2400" dirty="0" err="1">
                <a:solidFill>
                  <a:srgbClr val="0000FF"/>
                </a:solidFill>
                <a:latin typeface="Arial" panose="020B0604020202020204" pitchFamily="34" charset="0"/>
                <a:cs typeface="Arial" panose="020B0604020202020204" pitchFamily="34" charset="0"/>
              </a:rPr>
              <a:t>biết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âm</a:t>
            </a:r>
            <a:r>
              <a:rPr lang="en-US" sz="2400" dirty="0">
                <a:solidFill>
                  <a:srgbClr val="0000FF"/>
                </a:solidFill>
                <a:latin typeface="Arial" panose="020B0604020202020204" pitchFamily="34" charset="0"/>
                <a:cs typeface="Arial" panose="020B0604020202020204" pitchFamily="34" charset="0"/>
              </a:rPr>
              <a:t> do </a:t>
            </a:r>
            <a:r>
              <a:rPr lang="en-US" sz="2400" dirty="0" err="1">
                <a:solidFill>
                  <a:srgbClr val="0000FF"/>
                </a:solidFill>
                <a:latin typeface="Arial" panose="020B0604020202020204" pitchFamily="34" charset="0"/>
                <a:cs typeface="Arial" panose="020B0604020202020204" pitchFamily="34" charset="0"/>
              </a:rPr>
              <a:t>đàn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phát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ra</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trong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trường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hợp</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nào</a:t>
            </a:r>
            <a:r>
              <a:rPr lang="en-US" sz="2400" dirty="0">
                <a:solidFill>
                  <a:srgbClr val="0000FF"/>
                </a:solidFill>
                <a:latin typeface="Arial" panose="020B0604020202020204" pitchFamily="34" charset="0"/>
                <a:cs typeface="Arial" panose="020B0604020202020204" pitchFamily="34" charset="0"/>
              </a:rPr>
              <a:t> to </a:t>
            </a:r>
            <a:r>
              <a:rPr lang="en-US" sz="2400" dirty="0" err="1">
                <a:solidFill>
                  <a:srgbClr val="0000FF"/>
                </a:solidFill>
                <a:latin typeface="Arial" panose="020B0604020202020204" pitchFamily="34" charset="0"/>
                <a:cs typeface="Arial" panose="020B0604020202020204" pitchFamily="34" charset="0"/>
              </a:rPr>
              <a:t>hơn</a:t>
            </a:r>
            <a:r>
              <a:rPr lang="en-US" sz="2400" dirty="0">
                <a:solidFill>
                  <a:srgbClr val="0000FF"/>
                </a:solidFill>
                <a:latin typeface="Arial" panose="020B0604020202020204" pitchFamily="34" charset="0"/>
                <a:cs typeface="Arial" panose="020B0604020202020204" pitchFamily="34" charset="0"/>
              </a:rPr>
              <a:t>?</a:t>
            </a:r>
          </a:p>
        </p:txBody>
      </p:sp>
      <p:pic>
        <p:nvPicPr>
          <p:cNvPr id="6" name="Picture 30" descr="daydan1">
            <a:extLst>
              <a:ext uri="{FF2B5EF4-FFF2-40B4-BE49-F238E27FC236}">
                <a16:creationId xmlns:a16="http://schemas.microsoft.com/office/drawing/2014/main" id="{CADD6E25-F623-F4BE-463C-C9E41F780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48" t="53320" r="10710" b="21042"/>
          <a:stretch>
            <a:fillRect/>
          </a:stretch>
        </p:blipFill>
        <p:spPr bwMode="auto">
          <a:xfrm>
            <a:off x="6329132" y="4125928"/>
            <a:ext cx="4820265" cy="9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descr="daydan1">
            <a:extLst>
              <a:ext uri="{FF2B5EF4-FFF2-40B4-BE49-F238E27FC236}">
                <a16:creationId xmlns:a16="http://schemas.microsoft.com/office/drawing/2014/main" id="{BCAD35CF-490D-4F25-9543-4EC66E515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48" t="24429" r="10710" b="51489"/>
          <a:stretch>
            <a:fillRect/>
          </a:stretch>
        </p:blipFill>
        <p:spPr bwMode="auto">
          <a:xfrm>
            <a:off x="6322505" y="2889296"/>
            <a:ext cx="4820265" cy="88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2">
            <a:extLst>
              <a:ext uri="{FF2B5EF4-FFF2-40B4-BE49-F238E27FC236}">
                <a16:creationId xmlns:a16="http://schemas.microsoft.com/office/drawing/2014/main" id="{6EFFA393-FBA4-68AB-7D13-2F84AD75599D}"/>
              </a:ext>
            </a:extLst>
          </p:cNvPr>
          <p:cNvGrpSpPr>
            <a:grpSpLocks/>
          </p:cNvGrpSpPr>
          <p:nvPr/>
        </p:nvGrpSpPr>
        <p:grpSpPr bwMode="auto">
          <a:xfrm>
            <a:off x="6251054" y="2099760"/>
            <a:ext cx="4820265" cy="687135"/>
            <a:chOff x="2199" y="1456"/>
            <a:chExt cx="2631" cy="750"/>
          </a:xfrm>
        </p:grpSpPr>
        <p:sp>
          <p:nvSpPr>
            <p:cNvPr id="9" name="Rectangle 33">
              <a:extLst>
                <a:ext uri="{FF2B5EF4-FFF2-40B4-BE49-F238E27FC236}">
                  <a16:creationId xmlns:a16="http://schemas.microsoft.com/office/drawing/2014/main" id="{246115FA-09DA-302C-3455-AC785B91EE06}"/>
                </a:ext>
              </a:extLst>
            </p:cNvPr>
            <p:cNvSpPr>
              <a:spLocks noChangeArrowheads="1"/>
            </p:cNvSpPr>
            <p:nvPr/>
          </p:nvSpPr>
          <p:spPr bwMode="auto">
            <a:xfrm>
              <a:off x="2199" y="1525"/>
              <a:ext cx="2631" cy="6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sz="2400">
                <a:latin typeface="Arial" panose="020B0604020202020204" pitchFamily="34" charset="0"/>
                <a:cs typeface="Arial" panose="020B0604020202020204" pitchFamily="34" charset="0"/>
              </a:endParaRPr>
            </a:p>
          </p:txBody>
        </p:sp>
        <p:sp>
          <p:nvSpPr>
            <p:cNvPr id="10" name="Line 34">
              <a:extLst>
                <a:ext uri="{FF2B5EF4-FFF2-40B4-BE49-F238E27FC236}">
                  <a16:creationId xmlns:a16="http://schemas.microsoft.com/office/drawing/2014/main" id="{24C6F8FD-3D4E-44C5-1A5C-8686B1464278}"/>
                </a:ext>
              </a:extLst>
            </p:cNvPr>
            <p:cNvSpPr>
              <a:spLocks noChangeShapeType="1"/>
            </p:cNvSpPr>
            <p:nvPr/>
          </p:nvSpPr>
          <p:spPr bwMode="auto">
            <a:xfrm>
              <a:off x="2336" y="1797"/>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sz="2400">
                <a:latin typeface="Arial" panose="020B0604020202020204" pitchFamily="34" charset="0"/>
                <a:cs typeface="Arial" panose="020B0604020202020204" pitchFamily="34" charset="0"/>
              </a:endParaRPr>
            </a:p>
          </p:txBody>
        </p:sp>
        <p:sp>
          <p:nvSpPr>
            <p:cNvPr id="11" name="Line 35">
              <a:extLst>
                <a:ext uri="{FF2B5EF4-FFF2-40B4-BE49-F238E27FC236}">
                  <a16:creationId xmlns:a16="http://schemas.microsoft.com/office/drawing/2014/main" id="{CA25CC68-5836-5372-EDCE-A548E830CDA8}"/>
                </a:ext>
              </a:extLst>
            </p:cNvPr>
            <p:cNvSpPr>
              <a:spLocks noChangeShapeType="1"/>
            </p:cNvSpPr>
            <p:nvPr/>
          </p:nvSpPr>
          <p:spPr bwMode="auto">
            <a:xfrm>
              <a:off x="4740" y="1797"/>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sz="2400">
                <a:latin typeface="Arial" panose="020B0604020202020204" pitchFamily="34" charset="0"/>
                <a:cs typeface="Arial" panose="020B0604020202020204" pitchFamily="34" charset="0"/>
              </a:endParaRPr>
            </a:p>
          </p:txBody>
        </p:sp>
        <p:sp>
          <p:nvSpPr>
            <p:cNvPr id="12" name="Line 36">
              <a:extLst>
                <a:ext uri="{FF2B5EF4-FFF2-40B4-BE49-F238E27FC236}">
                  <a16:creationId xmlns:a16="http://schemas.microsoft.com/office/drawing/2014/main" id="{641DB0E7-9C02-E764-3E77-44E87C6D89A0}"/>
                </a:ext>
              </a:extLst>
            </p:cNvPr>
            <p:cNvSpPr>
              <a:spLocks noChangeShapeType="1"/>
            </p:cNvSpPr>
            <p:nvPr/>
          </p:nvSpPr>
          <p:spPr bwMode="auto">
            <a:xfrm>
              <a:off x="2336" y="1865"/>
              <a:ext cx="24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sz="2400">
                <a:latin typeface="Arial" panose="020B0604020202020204" pitchFamily="34" charset="0"/>
                <a:cs typeface="Arial" panose="020B0604020202020204" pitchFamily="34" charset="0"/>
              </a:endParaRPr>
            </a:p>
          </p:txBody>
        </p:sp>
        <p:sp>
          <p:nvSpPr>
            <p:cNvPr id="13" name="Oval 37">
              <a:extLst>
                <a:ext uri="{FF2B5EF4-FFF2-40B4-BE49-F238E27FC236}">
                  <a16:creationId xmlns:a16="http://schemas.microsoft.com/office/drawing/2014/main" id="{513A2448-C136-FF77-6F49-182FBBE11C1E}"/>
                </a:ext>
              </a:extLst>
            </p:cNvPr>
            <p:cNvSpPr>
              <a:spLocks noChangeArrowheads="1"/>
            </p:cNvSpPr>
            <p:nvPr/>
          </p:nvSpPr>
          <p:spPr bwMode="auto">
            <a:xfrm>
              <a:off x="3470" y="1842"/>
              <a:ext cx="45" cy="4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400">
                <a:latin typeface="Arial" panose="020B0604020202020204" pitchFamily="34" charset="0"/>
                <a:cs typeface="Arial" panose="020B0604020202020204" pitchFamily="34" charset="0"/>
              </a:endParaRPr>
            </a:p>
          </p:txBody>
        </p:sp>
        <p:sp>
          <p:nvSpPr>
            <p:cNvPr id="14" name="Text Box 38">
              <a:extLst>
                <a:ext uri="{FF2B5EF4-FFF2-40B4-BE49-F238E27FC236}">
                  <a16:creationId xmlns:a16="http://schemas.microsoft.com/office/drawing/2014/main" id="{C4EC9250-3DF9-D8A5-9203-8666AF13B04E}"/>
                </a:ext>
              </a:extLst>
            </p:cNvPr>
            <p:cNvSpPr txBox="1">
              <a:spLocks noChangeArrowheads="1"/>
            </p:cNvSpPr>
            <p:nvPr/>
          </p:nvSpPr>
          <p:spPr bwMode="auto">
            <a:xfrm>
              <a:off x="3420" y="1456"/>
              <a:ext cx="241"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latin typeface="Arial" panose="020B0604020202020204" pitchFamily="34" charset="0"/>
                  <a:cs typeface="Arial" panose="020B0604020202020204" pitchFamily="34" charset="0"/>
                </a:rPr>
                <a:t>M</a:t>
              </a:r>
            </a:p>
          </p:txBody>
        </p:sp>
      </p:grpSp>
      <p:sp>
        <p:nvSpPr>
          <p:cNvPr id="15" name="Text Box 39">
            <a:extLst>
              <a:ext uri="{FF2B5EF4-FFF2-40B4-BE49-F238E27FC236}">
                <a16:creationId xmlns:a16="http://schemas.microsoft.com/office/drawing/2014/main" id="{43FB73A0-03A1-198C-92E9-98C45D0FE9EC}"/>
              </a:ext>
            </a:extLst>
          </p:cNvPr>
          <p:cNvSpPr txBox="1">
            <a:spLocks noChangeArrowheads="1"/>
          </p:cNvSpPr>
          <p:nvPr/>
        </p:nvSpPr>
        <p:spPr bwMode="auto">
          <a:xfrm>
            <a:off x="2920392" y="4461599"/>
            <a:ext cx="276647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2 </a:t>
            </a:r>
          </a:p>
        </p:txBody>
      </p:sp>
      <p:sp>
        <p:nvSpPr>
          <p:cNvPr id="16" name="Text Box 40">
            <a:extLst>
              <a:ext uri="{FF2B5EF4-FFF2-40B4-BE49-F238E27FC236}">
                <a16:creationId xmlns:a16="http://schemas.microsoft.com/office/drawing/2014/main" id="{D9223E75-B52A-C901-BAFF-E0ECECB29C66}"/>
              </a:ext>
            </a:extLst>
          </p:cNvPr>
          <p:cNvSpPr txBox="1">
            <a:spLocks noChangeArrowheads="1"/>
          </p:cNvSpPr>
          <p:nvPr/>
        </p:nvSpPr>
        <p:spPr bwMode="auto">
          <a:xfrm>
            <a:off x="2936711" y="2243644"/>
            <a:ext cx="3021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latin typeface="Arial" panose="020B0604020202020204" pitchFamily="34" charset="0"/>
                <a:cs typeface="Arial" panose="020B0604020202020204" pitchFamily="34" charset="0"/>
              </a:rPr>
              <a:t>Vị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endParaRPr lang="en-US" sz="2400" dirty="0">
              <a:latin typeface="Arial" panose="020B0604020202020204" pitchFamily="34" charset="0"/>
              <a:cs typeface="Arial" panose="020B0604020202020204" pitchFamily="34" charset="0"/>
            </a:endParaRPr>
          </a:p>
        </p:txBody>
      </p:sp>
      <p:sp>
        <p:nvSpPr>
          <p:cNvPr id="17" name="Text Box 41">
            <a:extLst>
              <a:ext uri="{FF2B5EF4-FFF2-40B4-BE49-F238E27FC236}">
                <a16:creationId xmlns:a16="http://schemas.microsoft.com/office/drawing/2014/main" id="{4BF71C3D-7FBF-ACE4-3B6B-E776953A098E}"/>
              </a:ext>
            </a:extLst>
          </p:cNvPr>
          <p:cNvSpPr txBox="1">
            <a:spLocks noChangeArrowheads="1"/>
          </p:cNvSpPr>
          <p:nvPr/>
        </p:nvSpPr>
        <p:spPr bwMode="auto">
          <a:xfrm>
            <a:off x="2920392" y="3232050"/>
            <a:ext cx="2663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1</a:t>
            </a:r>
          </a:p>
        </p:txBody>
      </p:sp>
      <p:sp>
        <p:nvSpPr>
          <p:cNvPr id="18" name="Text Box 44">
            <a:extLst>
              <a:ext uri="{FF2B5EF4-FFF2-40B4-BE49-F238E27FC236}">
                <a16:creationId xmlns:a16="http://schemas.microsoft.com/office/drawing/2014/main" id="{98241318-836E-79CC-0A00-3267E723406C}"/>
              </a:ext>
            </a:extLst>
          </p:cNvPr>
          <p:cNvSpPr txBox="1">
            <a:spLocks noChangeArrowheads="1"/>
          </p:cNvSpPr>
          <p:nvPr/>
        </p:nvSpPr>
        <p:spPr bwMode="auto">
          <a:xfrm>
            <a:off x="782537" y="5380749"/>
            <a:ext cx="10571263"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lnSpc>
                <a:spcPct val="150000"/>
              </a:lnSpc>
              <a:buFont typeface="Wingdings" panose="05000000000000000000" pitchFamily="2" charset="2"/>
              <a:buChar char="Ä"/>
            </a:pPr>
            <a:r>
              <a:rPr lang="en-US" sz="2400" b="1" dirty="0" err="1">
                <a:solidFill>
                  <a:srgbClr val="0000FF"/>
                </a:solidFill>
                <a:latin typeface="Arial" panose="020B0604020202020204" pitchFamily="34" charset="0"/>
                <a:cs typeface="Arial" panose="020B0604020202020204" pitchFamily="34" charset="0"/>
              </a:rPr>
              <a:t>Biên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độ</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dao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động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của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điểm</a:t>
            </a:r>
            <a:r>
              <a:rPr lang="en-US" sz="2400" b="1" dirty="0">
                <a:solidFill>
                  <a:srgbClr val="0000FF"/>
                </a:solidFill>
                <a:latin typeface="Arial" panose="020B0604020202020204" pitchFamily="34" charset="0"/>
                <a:cs typeface="Arial" panose="020B0604020202020204" pitchFamily="34" charset="0"/>
              </a:rPr>
              <a:t> M ở </a:t>
            </a:r>
            <a:r>
              <a:rPr lang="en-US" sz="2400" b="1" dirty="0" err="1">
                <a:solidFill>
                  <a:srgbClr val="0000CC"/>
                </a:solidFill>
                <a:latin typeface="Arial" panose="020B0604020202020204" pitchFamily="34" charset="0"/>
                <a:cs typeface="Arial" panose="020B0604020202020204" pitchFamily="34" charset="0"/>
              </a:rPr>
              <a:t>trường</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hợp</a:t>
            </a:r>
            <a:r>
              <a:rPr lang="en-US" sz="2400" b="1" dirty="0">
                <a:solidFill>
                  <a:srgbClr val="0000CC"/>
                </a:solidFill>
                <a:latin typeface="Arial" panose="020B0604020202020204" pitchFamily="34" charset="0"/>
                <a:cs typeface="Arial" panose="020B0604020202020204" pitchFamily="34" charset="0"/>
              </a:rPr>
              <a:t> 1 </a:t>
            </a:r>
            <a:r>
              <a:rPr lang="en-US" sz="2400" b="1" dirty="0" err="1">
                <a:solidFill>
                  <a:srgbClr val="0000CC"/>
                </a:solidFill>
                <a:latin typeface="Arial" panose="020B0604020202020204" pitchFamily="34" charset="0"/>
                <a:cs typeface="Arial" panose="020B0604020202020204" pitchFamily="34" charset="0"/>
              </a:rPr>
              <a:t>lớn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hơn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trường</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hợp</a:t>
            </a:r>
            <a:r>
              <a:rPr lang="en-US" sz="2400" b="1" dirty="0">
                <a:solidFill>
                  <a:srgbClr val="0000CC"/>
                </a:solidFill>
                <a:latin typeface="Arial" panose="020B0604020202020204" pitchFamily="34" charset="0"/>
                <a:cs typeface="Arial" panose="020B0604020202020204" pitchFamily="34" charset="0"/>
              </a:rPr>
              <a:t> 2.</a:t>
            </a:r>
          </a:p>
          <a:p>
            <a:pPr marL="342900" indent="-342900" eaLnBrk="1" hangingPunct="1">
              <a:lnSpc>
                <a:spcPct val="150000"/>
              </a:lnSpc>
              <a:buFont typeface="Wingdings" panose="05000000000000000000" pitchFamily="2" charset="2"/>
              <a:buChar char="Ä"/>
            </a:pPr>
            <a:r>
              <a:rPr lang="en-US" sz="2400" b="1" dirty="0" err="1">
                <a:solidFill>
                  <a:srgbClr val="0000FF"/>
                </a:solidFill>
                <a:latin typeface="Arial" panose="020B0604020202020204" pitchFamily="34" charset="0"/>
                <a:cs typeface="Arial" panose="020B0604020202020204" pitchFamily="34" charset="0"/>
              </a:rPr>
              <a:t>Âm</a:t>
            </a:r>
            <a:r>
              <a:rPr lang="en-US" sz="2400" b="1" dirty="0">
                <a:solidFill>
                  <a:srgbClr val="0000FF"/>
                </a:solidFill>
                <a:latin typeface="Arial" panose="020B0604020202020204" pitchFamily="34" charset="0"/>
                <a:cs typeface="Arial" panose="020B0604020202020204" pitchFamily="34" charset="0"/>
              </a:rPr>
              <a:t> do </a:t>
            </a:r>
            <a:r>
              <a:rPr lang="en-US" sz="2400" b="1" dirty="0" err="1">
                <a:solidFill>
                  <a:srgbClr val="0000FF"/>
                </a:solidFill>
                <a:latin typeface="Arial" panose="020B0604020202020204" pitchFamily="34" charset="0"/>
                <a:cs typeface="Arial" panose="020B0604020202020204" pitchFamily="34" charset="0"/>
              </a:rPr>
              <a:t>đàn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phát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trong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trường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hợp</a:t>
            </a:r>
            <a:r>
              <a:rPr lang="en-US" sz="2400" b="1" dirty="0">
                <a:solidFill>
                  <a:srgbClr val="0000FF"/>
                </a:solidFill>
                <a:latin typeface="Arial" panose="020B0604020202020204" pitchFamily="34" charset="0"/>
                <a:cs typeface="Arial" panose="020B0604020202020204" pitchFamily="34" charset="0"/>
              </a:rPr>
              <a:t> 1 to </a:t>
            </a:r>
            <a:r>
              <a:rPr lang="en-US" sz="2400" b="1" dirty="0" err="1">
                <a:solidFill>
                  <a:srgbClr val="0000FF"/>
                </a:solidFill>
                <a:latin typeface="Arial" panose="020B0604020202020204" pitchFamily="34" charset="0"/>
                <a:cs typeface="Arial" panose="020B0604020202020204" pitchFamily="34" charset="0"/>
              </a:rPr>
              <a:t>hơn</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CC"/>
              </a:solidFill>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C64830DF-F033-1154-231D-3A312E96CDD3}"/>
              </a:ext>
            </a:extLst>
          </p:cNvPr>
          <p:cNvSpPr>
            <a:spLocks noGrp="1"/>
          </p:cNvSpPr>
          <p:nvPr>
            <p:ph idx="1"/>
          </p:nvPr>
        </p:nvSpPr>
        <p:spPr>
          <a:xfrm>
            <a:off x="838200" y="57150"/>
            <a:ext cx="10515600" cy="378904"/>
          </a:xfrm>
          <a:solidFill>
            <a:schemeClr val="bg1"/>
          </a:solidFill>
        </p:spPr>
        <p:txBody>
          <a:bodyPr>
            <a:noAutofit/>
          </a:bodyPr>
          <a:lstStyle/>
          <a:p>
            <a:pPr marL="0" marR="0" indent="0" algn="ctr">
              <a:lnSpc>
                <a:spcPct val="107000"/>
              </a:lnSpc>
              <a:spcBef>
                <a:spcPts val="0"/>
              </a:spcBef>
              <a:spcAft>
                <a:spcPts val="0"/>
              </a:spcAft>
              <a:buNone/>
            </a:pP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VẬN DỤNG</a:t>
            </a:r>
            <a:endPar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4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490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par>
                                <p:cTn id="10" presetID="4"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par>
                                <p:cTn id="17" presetID="4"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500"/>
                                        <p:tgtEl>
                                          <p:spTgt spid="1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ox(in)">
                                      <p:cBhvr>
                                        <p:cTn id="26" dur="500"/>
                                        <p:tgtEl>
                                          <p:spTgt spid="16"/>
                                        </p:tgtEl>
                                      </p:cBhvr>
                                    </p:animEffect>
                                  </p:childTnLst>
                                </p:cTn>
                              </p:par>
                            </p:childTnLst>
                          </p:cTn>
                        </p:par>
                        <p:par>
                          <p:cTn id="27" fill="hold">
                            <p:stCondLst>
                              <p:cond delay="1500"/>
                            </p:stCondLst>
                            <p:childTnLst>
                              <p:par>
                                <p:cTn id="28" presetID="4" presetClass="entr" presetSubtype="16"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ox(in)">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p:bldP spid="17" grpId="0"/>
      <p:bldP spid="1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7354393" y="540026"/>
            <a:ext cx="546100"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800">
              <a:solidFill>
                <a:srgbClr val="000000"/>
              </a:solidFill>
              <a:cs typeface="Arial" panose="020B0604020202020204" pitchFamily="34" charset="0"/>
            </a:endParaRPr>
          </a:p>
        </p:txBody>
      </p:sp>
      <p:sp>
        <p:nvSpPr>
          <p:cNvPr id="9" name="TextBox 8"/>
          <p:cNvSpPr txBox="1"/>
          <p:nvPr/>
        </p:nvSpPr>
        <p:spPr>
          <a:xfrm>
            <a:off x="661851" y="977372"/>
            <a:ext cx="10868298" cy="954107"/>
          </a:xfrm>
          <a:prstGeom prst="rect">
            <a:avLst/>
          </a:prstGeom>
          <a:noFill/>
        </p:spPr>
        <p:txBody>
          <a:bodyPr wrap="square" lIns="91440" tIns="45720" rIns="91440" bIns="45720" rtlCol="0">
            <a:spAutoFit/>
          </a:bodyPr>
          <a:lstStyle/>
          <a:p>
            <a:pPr algn="ctr"/>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2</a:t>
            </a:r>
            <a:r>
              <a:rPr lang="en-US" sz="2800" dirty="0">
                <a:latin typeface="Arial" panose="020B0604020202020204" pitchFamily="34" charset="0"/>
                <a:cs typeface="Arial" panose="020B0604020202020204" pitchFamily="34" charset="0"/>
              </a:rPr>
              <a:t>: Khi </a:t>
            </a:r>
            <a:r>
              <a:rPr lang="en-US" sz="2800" dirty="0" err="1">
                <a:latin typeface="Arial" panose="020B0604020202020204" pitchFamily="34" charset="0"/>
                <a:cs typeface="Arial" panose="020B0604020202020204" pitchFamily="34" charset="0"/>
              </a:rPr>
              <a:t>gảy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phát</a:t>
            </a:r>
            <a:r>
              <a:rPr lang="en-US" sz="2800" dirty="0">
                <a:latin typeface="Arial" panose="020B0604020202020204" pitchFamily="34" charset="0"/>
                <a:cs typeface="Arial" panose="020B0604020202020204" pitchFamily="34" charset="0"/>
              </a:rPr>
              <a:t> ra to </a:t>
            </a:r>
            <a:r>
              <a:rPr lang="en-US" sz="2800" dirty="0" err="1">
                <a:latin typeface="Arial" panose="020B0604020202020204" pitchFamily="34" charset="0"/>
                <a:cs typeface="Arial" panose="020B0604020202020204" pitchFamily="34" charset="0"/>
              </a:rPr>
              <a:t>hơn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ta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sao</a:t>
            </a:r>
            <a:r>
              <a:rPr lang="en-US" sz="2800" dirty="0">
                <a:latin typeface="Arial" panose="020B0604020202020204" pitchFamily="34" charset="0"/>
                <a:cs typeface="Arial" panose="020B0604020202020204" pitchFamily="34" charset="0"/>
              </a:rPr>
              <a:t>?</a:t>
            </a:r>
            <a:r>
              <a:rPr lang="vi-VN" sz="2800" dirty="0">
                <a:latin typeface="Arial" panose="020B0604020202020204" pitchFamily="34" charset="0"/>
                <a:cs typeface="Arial" panose="020B0604020202020204" pitchFamily="34" charset="0"/>
              </a:rPr>
              <a:t> </a:t>
            </a:r>
            <a:endPar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A3CAABA-4028-4DD0-BD11-16C4861DC8CD}"/>
              </a:ext>
            </a:extLst>
          </p:cNvPr>
          <p:cNvSpPr txBox="1"/>
          <p:nvPr/>
        </p:nvSpPr>
        <p:spPr>
          <a:xfrm>
            <a:off x="726148" y="2236279"/>
            <a:ext cx="11096503" cy="1951496"/>
          </a:xfrm>
          <a:prstGeom prst="rect">
            <a:avLst/>
          </a:prstGeom>
          <a:noFill/>
        </p:spPr>
        <p:txBody>
          <a:bodyPr wrap="square" lIns="91440" tIns="45720" rIns="91440" bIns="45720" rtlCol="0">
            <a:spAutoFit/>
          </a:bodyPr>
          <a:lstStyle/>
          <a:p>
            <a:pPr>
              <a:lnSpc>
                <a:spcPct val="150000"/>
              </a:lnSpc>
            </a:pPr>
            <a:r>
              <a:rPr lang="en-US" sz="2800" b="1" dirty="0">
                <a:solidFill>
                  <a:srgbClr val="0000CC"/>
                </a:solidFill>
                <a:latin typeface="Arial" panose="020B0604020202020204" pitchFamily="34" charset="0"/>
                <a:cs typeface="Arial" panose="020B0604020202020204" pitchFamily="34" charset="0"/>
              </a:rPr>
              <a:t>TL:</a:t>
            </a:r>
            <a:r>
              <a:rPr lang="en-US" sz="2800" dirty="0">
                <a:solidFill>
                  <a:srgbClr val="0000CC"/>
                </a:solidFill>
                <a:latin typeface="Arial" panose="020B0604020202020204" pitchFamily="34" charset="0"/>
                <a:cs typeface="Arial" panose="020B0604020202020204" pitchFamily="34" charset="0"/>
              </a:rPr>
              <a:t> Khi </a:t>
            </a:r>
            <a:r>
              <a:rPr lang="en-US" sz="2800" dirty="0" err="1">
                <a:solidFill>
                  <a:srgbClr val="0000CC"/>
                </a:solidFill>
                <a:latin typeface="Arial" panose="020B0604020202020204" pitchFamily="34" charset="0"/>
                <a:cs typeface="Arial" panose="020B0604020202020204" pitchFamily="34" charset="0"/>
              </a:rPr>
              <a:t>gảy</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đàn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hoặc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trống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muốn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ra to </a:t>
            </a:r>
            <a:r>
              <a:rPr lang="en-US" sz="2800" dirty="0" err="1">
                <a:solidFill>
                  <a:srgbClr val="0000CC"/>
                </a:solidFill>
                <a:latin typeface="Arial" panose="020B0604020202020204" pitchFamily="34" charset="0"/>
                <a:cs typeface="Arial" panose="020B0604020202020204" pitchFamily="34" charset="0"/>
              </a:rPr>
              <a:t>hơn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người</a:t>
            </a:r>
            <a:r>
              <a:rPr lang="en-US" sz="2800" dirty="0">
                <a:solidFill>
                  <a:srgbClr val="0000CC"/>
                </a:solidFill>
                <a:latin typeface="Arial" panose="020B0604020202020204" pitchFamily="34" charset="0"/>
                <a:cs typeface="Arial" panose="020B0604020202020204" pitchFamily="34" charset="0"/>
              </a:rPr>
              <a:t> ta </a:t>
            </a:r>
            <a:r>
              <a:rPr lang="en-US" sz="2800" dirty="0" err="1">
                <a:solidFill>
                  <a:srgbClr val="0000CC"/>
                </a:solidFill>
                <a:latin typeface="Arial" panose="020B0604020202020204" pitchFamily="34" charset="0"/>
                <a:cs typeface="Arial" panose="020B0604020202020204" pitchFamily="34" charset="0"/>
              </a:rPr>
              <a:t>sẽ</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gảy</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vào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dây</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đàn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hoặc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trống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vào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giữa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mặt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trống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làm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như</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vậy</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để</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tăng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biên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sẽ</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to </a:t>
            </a:r>
            <a:r>
              <a:rPr lang="en-US" sz="2800" dirty="0" err="1">
                <a:solidFill>
                  <a:srgbClr val="0000CC"/>
                </a:solidFill>
                <a:latin typeface="Arial" panose="020B0604020202020204" pitchFamily="34" charset="0"/>
                <a:cs typeface="Arial" panose="020B0604020202020204" pitchFamily="34" charset="0"/>
              </a:rPr>
              <a:t>hơn</a:t>
            </a:r>
            <a:r>
              <a:rPr lang="en-US" sz="2800" dirty="0">
                <a:solidFill>
                  <a:srgbClr val="0000CC"/>
                </a:solidFill>
                <a:latin typeface="Arial" panose="020B0604020202020204" pitchFamily="34" charset="0"/>
                <a:cs typeface="Arial" panose="020B0604020202020204" pitchFamily="34" charset="0"/>
              </a:rPr>
              <a:t>.</a:t>
            </a:r>
          </a:p>
        </p:txBody>
      </p:sp>
      <p:sp>
        <p:nvSpPr>
          <p:cNvPr id="2" name="Content Placeholder 2">
            <a:extLst>
              <a:ext uri="{FF2B5EF4-FFF2-40B4-BE49-F238E27FC236}">
                <a16:creationId xmlns:a16="http://schemas.microsoft.com/office/drawing/2014/main" id="{599BB3E3-2D07-AC62-08FD-39B69C5EABA4}"/>
              </a:ext>
            </a:extLst>
          </p:cNvPr>
          <p:cNvSpPr>
            <a:spLocks noGrp="1"/>
          </p:cNvSpPr>
          <p:nvPr>
            <p:ph idx="1"/>
          </p:nvPr>
        </p:nvSpPr>
        <p:spPr>
          <a:xfrm>
            <a:off x="726148" y="107674"/>
            <a:ext cx="10515600" cy="695325"/>
          </a:xfrm>
          <a:solidFill>
            <a:schemeClr val="bg1"/>
          </a:solidFill>
        </p:spPr>
        <p:txBody>
          <a:bodyPr>
            <a:noAutofit/>
          </a:bodyPr>
          <a:lstStyle/>
          <a:p>
            <a:pPr marL="0" marR="0" indent="0" algn="ctr">
              <a:lnSpc>
                <a:spcPct val="107000"/>
              </a:lnSpc>
              <a:spcBef>
                <a:spcPts val="0"/>
              </a:spcBef>
              <a:spcAft>
                <a:spcPts val="0"/>
              </a:spcAft>
              <a:buNone/>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VẬN DỤNG</a:t>
            </a:r>
            <a:endParaRPr lang="en-US"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09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Biological Effects of Electromagnetic Radiation on Human Health |  Neural Vitality Net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17"/>
            <a:ext cx="12192000" cy="80384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9027" y="79753"/>
            <a:ext cx="11820938"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solidFill>
                  <a:srgbClr val="FFFF00"/>
                </a:solidFill>
                <a:latin typeface="Times New Roman" panose="02020603050405020304" pitchFamily="18" charset="0"/>
                <a:cs typeface="Times New Roman" panose="02020603050405020304" pitchFamily="18" charset="0"/>
              </a:rPr>
              <a:t>TIẾT 52. </a:t>
            </a:r>
            <a:r>
              <a:rPr lang="en-US" sz="5400" b="1" dirty="0" err="1">
                <a:solidFill>
                  <a:srgbClr val="FFFF00"/>
                </a:solidFill>
                <a:latin typeface="Times New Roman" panose="02020603050405020304" pitchFamily="18" charset="0"/>
                <a:cs typeface="Times New Roman" panose="02020603050405020304" pitchFamily="18" charset="0"/>
              </a:rPr>
              <a:t>Bài</a:t>
            </a:r>
            <a:r>
              <a:rPr lang="en-US" sz="5400" b="1" dirty="0">
                <a:solidFill>
                  <a:srgbClr val="FFFF00"/>
                </a:solidFill>
                <a:latin typeface="Times New Roman" panose="02020603050405020304" pitchFamily="18" charset="0"/>
                <a:cs typeface="Times New Roman" panose="02020603050405020304" pitchFamily="18" charset="0"/>
              </a:rPr>
              <a:t> 13:  </a:t>
            </a:r>
          </a:p>
          <a:p>
            <a:pPr algn="ctr"/>
            <a:r>
              <a:rPr lang="en-US" sz="5400" b="1" dirty="0">
                <a:solidFill>
                  <a:srgbClr val="FFFF00"/>
                </a:solidFill>
                <a:latin typeface="Times New Roman" panose="02020603050405020304" pitchFamily="18" charset="0"/>
                <a:cs typeface="Times New Roman" panose="02020603050405020304" pitchFamily="18" charset="0"/>
              </a:rPr>
              <a:t>ĐỘ TO VÀ ĐỘ CAO CỦA ÂM</a:t>
            </a:r>
          </a:p>
        </p:txBody>
      </p:sp>
    </p:spTree>
    <p:extLst>
      <p:ext uri="{BB962C8B-B14F-4D97-AF65-F5344CB8AC3E}">
        <p14:creationId xmlns:p14="http://schemas.microsoft.com/office/powerpoint/2010/main" val="325018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8480440-0BCC-E8B7-D333-AFE9AAD0AF16}"/>
              </a:ext>
            </a:extLst>
          </p:cNvPr>
          <p:cNvSpPr>
            <a:spLocks noGrp="1"/>
          </p:cNvSpPr>
          <p:nvPr>
            <p:ph idx="1"/>
          </p:nvPr>
        </p:nvSpPr>
        <p:spPr>
          <a:xfrm>
            <a:off x="942147" y="1126434"/>
            <a:ext cx="10515600" cy="1391478"/>
          </a:xfrm>
        </p:spPr>
        <p:txBody>
          <a:bodyPr/>
          <a:lstStyle/>
          <a:p>
            <a:pPr marL="0" indent="0">
              <a:buNone/>
            </a:pPr>
            <a:r>
              <a:rPr lang="en-US" dirty="0">
                <a:latin typeface="Arial" panose="020B0604020202020204" pitchFamily="34" charset="0"/>
                <a:cs typeface="Arial" panose="020B0604020202020204" pitchFamily="34" charset="0"/>
              </a:rPr>
              <a:t>Khi </a:t>
            </a:r>
            <a:r>
              <a:rPr lang="en-US" dirty="0" err="1">
                <a:latin typeface="Arial" panose="020B0604020202020204" pitchFamily="34" charset="0"/>
                <a:cs typeface="Arial" panose="020B0604020202020204" pitchFamily="34" charset="0"/>
              </a:rPr>
              <a:t>trò</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bè</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lúc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chúng</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nói</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lúc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nhỏ</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nhỏ</a:t>
            </a:r>
            <a:r>
              <a:rPr lang="en-US" dirty="0">
                <a:latin typeface="Arial" panose="020B0604020202020204" pitchFamily="34" charset="0"/>
                <a:cs typeface="Arial" panose="020B0604020202020204" pitchFamily="34" charset="0"/>
              </a:rPr>
              <a:t>.</a:t>
            </a:r>
          </a:p>
          <a:p>
            <a:pPr marL="0" indent="0" algn="ctr">
              <a:buNone/>
            </a:pPr>
            <a:r>
              <a:rPr lang="en-US" b="1" dirty="0" err="1">
                <a:solidFill>
                  <a:srgbClr val="0000CC"/>
                </a:solidFill>
                <a:latin typeface="Arial" panose="020B0604020202020204" pitchFamily="34" charset="0"/>
                <a:cs typeface="Arial" panose="020B0604020202020204" pitchFamily="34" charset="0"/>
              </a:rPr>
              <a:t>Vậy</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độ</a:t>
            </a:r>
            <a:r>
              <a:rPr lang="en-US" b="1" dirty="0">
                <a:solidFill>
                  <a:srgbClr val="0000CC"/>
                </a:solidFill>
                <a:latin typeface="Arial" panose="020B0604020202020204" pitchFamily="34" charset="0"/>
                <a:cs typeface="Arial" panose="020B0604020202020204" pitchFamily="34" charset="0"/>
              </a:rPr>
              <a:t> to </a:t>
            </a:r>
            <a:r>
              <a:rPr lang="en-US" b="1" dirty="0" err="1">
                <a:solidFill>
                  <a:srgbClr val="0000CC"/>
                </a:solidFill>
                <a:latin typeface="Arial" panose="020B0604020202020204" pitchFamily="34" charset="0"/>
                <a:cs typeface="Arial" panose="020B0604020202020204" pitchFamily="34" charset="0"/>
              </a:rPr>
              <a:t>của</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âm</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phụ</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thuộc</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vào</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yếu</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tố</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nào</a:t>
            </a:r>
            <a:r>
              <a:rPr lang="en-US" b="1" dirty="0">
                <a:solidFill>
                  <a:srgbClr val="0000CC"/>
                </a:solidFill>
                <a:latin typeface="Arial" panose="020B0604020202020204" pitchFamily="34" charset="0"/>
                <a:cs typeface="Arial" panose="020B0604020202020204" pitchFamily="34" charset="0"/>
              </a:rPr>
              <a:t>?</a:t>
            </a:r>
          </a:p>
        </p:txBody>
      </p:sp>
      <p:pic>
        <p:nvPicPr>
          <p:cNvPr id="1026" name="Picture 2" descr="Cách trả lời và tiếp tục cuộc trò chuyện trong tiếng Anh - speaking">
            <a:extLst>
              <a:ext uri="{FF2B5EF4-FFF2-40B4-BE49-F238E27FC236}">
                <a16:creationId xmlns:a16="http://schemas.microsoft.com/office/drawing/2014/main" id="{7ECE2304-A9E2-2F10-8735-114697BB6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16" y="2972903"/>
            <a:ext cx="4895850" cy="31986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EB190B-94A3-814A-5800-65465CC0E221}"/>
              </a:ext>
            </a:extLst>
          </p:cNvPr>
          <p:cNvSpPr txBox="1"/>
          <p:nvPr/>
        </p:nvSpPr>
        <p:spPr>
          <a:xfrm>
            <a:off x="2489338" y="0"/>
            <a:ext cx="7421218" cy="707886"/>
          </a:xfrm>
          <a:prstGeom prst="rect">
            <a:avLst/>
          </a:prstGeom>
          <a:solidFill>
            <a:srgbClr val="FFFF00"/>
          </a:solidFill>
        </p:spPr>
        <p:txBody>
          <a:bodyPr wrap="squar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Khởi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146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C305CD-3CEC-4D35-B52E-5C6F0B7136FF}"/>
              </a:ext>
            </a:extLst>
          </p:cNvPr>
          <p:cNvSpPr txBox="1"/>
          <p:nvPr/>
        </p:nvSpPr>
        <p:spPr>
          <a:xfrm>
            <a:off x="3041650" y="0"/>
            <a:ext cx="6419850" cy="646331"/>
          </a:xfrm>
          <a:prstGeom prst="rect">
            <a:avLst/>
          </a:prstGeom>
          <a:solidFill>
            <a:schemeClr val="accent4">
              <a:lumMod val="40000"/>
              <a:lumOff val="60000"/>
            </a:schemeClr>
          </a:solidFill>
        </p:spPr>
        <p:txBody>
          <a:bodyPr wrap="square" rtlCol="0">
            <a:spAutoFit/>
          </a:bodyPr>
          <a:lstStyle/>
          <a:p>
            <a:pPr algn="ctr"/>
            <a:r>
              <a:rPr lang="en-US" altLang="en-US" sz="3600" b="1" dirty="0">
                <a:solidFill>
                  <a:srgbClr val="FF0000"/>
                </a:solidFill>
                <a:latin typeface="Arial" panose="020B0604020202020204" pitchFamily="34" charset="0"/>
                <a:cs typeface="Arial" panose="020B0604020202020204" pitchFamily="34" charset="0"/>
              </a:rPr>
              <a:t>HOẠT ĐỘNG KHỞI ĐỘNG</a:t>
            </a:r>
          </a:p>
        </p:txBody>
      </p:sp>
      <p:sp>
        <p:nvSpPr>
          <p:cNvPr id="6" name="TextBox 5">
            <a:extLst>
              <a:ext uri="{FF2B5EF4-FFF2-40B4-BE49-F238E27FC236}">
                <a16:creationId xmlns:a16="http://schemas.microsoft.com/office/drawing/2014/main" id="{D4549B77-4160-4AAD-91CE-D41F85C23883}"/>
              </a:ext>
            </a:extLst>
          </p:cNvPr>
          <p:cNvSpPr txBox="1"/>
          <p:nvPr/>
        </p:nvSpPr>
        <p:spPr>
          <a:xfrm>
            <a:off x="762000" y="895255"/>
            <a:ext cx="10846904" cy="867930"/>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Các</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em</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hãy</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lắng</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nghe</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âm</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thanh</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phát</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ra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khi</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nhấn</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vào</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các</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phím</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đàn</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piano,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nhận</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xét</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các</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âm</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thanh</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phát</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ra</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có</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gì</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khác</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nhau</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pic>
        <p:nvPicPr>
          <p:cNvPr id="7" name="VIDEO 1 BÀI 13">
            <a:hlinkClick r:id="" action="ppaction://media"/>
            <a:extLst>
              <a:ext uri="{FF2B5EF4-FFF2-40B4-BE49-F238E27FC236}">
                <a16:creationId xmlns:a16="http://schemas.microsoft.com/office/drawing/2014/main" id="{63CBE5DF-93E0-4348-A9DF-593115B424C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810276" y="3182273"/>
            <a:ext cx="7136020" cy="3410070"/>
          </a:xfrm>
          <a:prstGeom prst="rect">
            <a:avLst/>
          </a:prstGeom>
        </p:spPr>
      </p:pic>
      <p:pic>
        <p:nvPicPr>
          <p:cNvPr id="8" name="Picture 3">
            <a:extLst>
              <a:ext uri="{FF2B5EF4-FFF2-40B4-BE49-F238E27FC236}">
                <a16:creationId xmlns:a16="http://schemas.microsoft.com/office/drawing/2014/main" id="{F5E97606-0A6B-4EB7-A8B2-51E2B94795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11663"/>
            <a:ext cx="3041650" cy="128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Đàn guitar acoustic hồng phấn VIP1A ⋆ Guitar Hải Dương">
            <a:extLst>
              <a:ext uri="{FF2B5EF4-FFF2-40B4-BE49-F238E27FC236}">
                <a16:creationId xmlns:a16="http://schemas.microsoft.com/office/drawing/2014/main" id="{C6070BEB-91CE-42C3-BDBE-19F17DA60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391025"/>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17D5D8-CD13-0EC8-1163-AD54D363A8D4}"/>
              </a:ext>
            </a:extLst>
          </p:cNvPr>
          <p:cNvSpPr txBox="1"/>
          <p:nvPr/>
        </p:nvSpPr>
        <p:spPr>
          <a:xfrm>
            <a:off x="357809" y="1967580"/>
            <a:ext cx="11569148" cy="996170"/>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Âm</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thanh</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phát</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ra</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từ</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các</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phím</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đàn</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khác</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nhau</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độ</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cao</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khác</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nhau</a:t>
            </a:r>
            <a:endPar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endParaRPr>
          </a:p>
          <a:p>
            <a:pPr marR="0" lvl="0" algn="ctr"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Vậy</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độ</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cao</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của</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âm</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phụ</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thuộc</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vào</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yếu</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tố</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nào</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20187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19"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0DF0-27BE-4EFE-81B2-BE7AF1915DEC}"/>
              </a:ext>
            </a:extLst>
          </p:cNvPr>
          <p:cNvSpPr>
            <a:spLocks noGrp="1"/>
          </p:cNvSpPr>
          <p:nvPr>
            <p:ph type="title"/>
          </p:nvPr>
        </p:nvSpPr>
        <p:spPr>
          <a:xfrm>
            <a:off x="965337" y="1737372"/>
            <a:ext cx="7991475" cy="646331"/>
          </a:xfrm>
        </p:spPr>
        <p:txBody>
          <a:bodyPr anchor="b">
            <a:normAutofit/>
          </a:bodyPr>
          <a:lstStyle/>
          <a:p>
            <a:r>
              <a:rPr lang="en-US" sz="2800" b="1" dirty="0">
                <a:solidFill>
                  <a:srgbClr val="0000CC"/>
                </a:solidFill>
                <a:latin typeface="Arial" panose="020B0604020202020204" pitchFamily="34" charset="0"/>
                <a:cs typeface="Arial" panose="020B0604020202020204" pitchFamily="34" charset="0"/>
              </a:rPr>
              <a:t>II.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và</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tần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số</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sóng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endParaRPr lang="en-US" sz="2800" b="1" dirty="0">
              <a:solidFill>
                <a:srgbClr val="0000CC"/>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38953480-24D5-47DF-9B89-E79435B0B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3990975"/>
            <a:ext cx="9753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05B25B3-BAE1-DF25-9199-8C10BCA51F8A}"/>
              </a:ext>
            </a:extLst>
          </p:cNvPr>
          <p:cNvSpPr txBox="1"/>
          <p:nvPr/>
        </p:nvSpPr>
        <p:spPr>
          <a:xfrm>
            <a:off x="965337" y="1074786"/>
            <a:ext cx="9469507" cy="658835"/>
          </a:xfrm>
          <a:prstGeom prst="rect">
            <a:avLst/>
          </a:prstGeom>
          <a:noFill/>
        </p:spPr>
        <p:txBody>
          <a:bodyPr wrap="square" rtlCol="0">
            <a:spAutoFit/>
          </a:bodyPr>
          <a:lstStyle/>
          <a:p>
            <a:pPr>
              <a:lnSpc>
                <a:spcPct val="150000"/>
              </a:lnSpc>
            </a:pPr>
            <a:r>
              <a:rPr lang="en-US" sz="2800" b="1" dirty="0">
                <a:solidFill>
                  <a:srgbClr val="0000CC"/>
                </a:solidFill>
                <a:latin typeface="Arial" panose="020B0604020202020204" pitchFamily="34" charset="0"/>
                <a:cs typeface="Arial" panose="020B0604020202020204" pitchFamily="34" charset="0"/>
              </a:rPr>
              <a:t>I.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to </a:t>
            </a:r>
            <a:r>
              <a:rPr lang="en-US" sz="2800" b="1" dirty="0" err="1">
                <a:solidFill>
                  <a:srgbClr val="0000CC"/>
                </a:solidFill>
                <a:latin typeface="Arial" panose="020B0604020202020204" pitchFamily="34" charset="0"/>
                <a:cs typeface="Arial" panose="020B0604020202020204" pitchFamily="34" charset="0"/>
              </a:rPr>
              <a:t>và</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biên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sóng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endParaRPr lang="en-US" sz="2800" b="1" dirty="0">
              <a:solidFill>
                <a:srgbClr val="0000CC"/>
              </a:solidFill>
              <a:latin typeface="Arial" panose="020B0604020202020204" pitchFamily="34" charset="0"/>
              <a:cs typeface="Arial" panose="020B0604020202020204" pitchFamily="34" charset="0"/>
            </a:endParaRPr>
          </a:p>
        </p:txBody>
      </p:sp>
      <p:sp>
        <p:nvSpPr>
          <p:cNvPr id="4" name="AutoShape 5">
            <a:extLst>
              <a:ext uri="{FF2B5EF4-FFF2-40B4-BE49-F238E27FC236}">
                <a16:creationId xmlns:a16="http://schemas.microsoft.com/office/drawing/2014/main" id="{E499817B-2C73-E3FF-E4FE-09FE62BA138E}"/>
              </a:ext>
            </a:extLst>
          </p:cNvPr>
          <p:cNvSpPr>
            <a:spLocks noChangeArrowheads="1"/>
          </p:cNvSpPr>
          <p:nvPr/>
        </p:nvSpPr>
        <p:spPr bwMode="auto">
          <a:xfrm>
            <a:off x="391886" y="6318"/>
            <a:ext cx="11273245" cy="741551"/>
          </a:xfrm>
          <a:prstGeom prst="flowChartTerminator">
            <a:avLst/>
          </a:prstGeom>
          <a:gradFill rotWithShape="1">
            <a:gsLst>
              <a:gs pos="0">
                <a:srgbClr val="FFEC9D"/>
              </a:gs>
              <a:gs pos="50000">
                <a:srgbClr val="FFFFFF"/>
              </a:gs>
              <a:gs pos="100000">
                <a:srgbClr val="FFEC9D"/>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EC9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flatTx/>
          </a:bodyPr>
          <a:lstStyle/>
          <a:p>
            <a:pPr algn="ctr" fontAlgn="base">
              <a:spcBef>
                <a:spcPct val="20000"/>
              </a:spcBef>
              <a:spcAft>
                <a:spcPct val="0"/>
              </a:spcAft>
            </a:pPr>
            <a:r>
              <a:rPr lang="en-US" sz="2800" b="1" dirty="0">
                <a:solidFill>
                  <a:srgbClr val="FF0000"/>
                </a:solidFill>
                <a:latin typeface="Arial" panose="020B0604020202020204" pitchFamily="34" charset="0"/>
                <a:ea typeface="Tahoma" panose="020B0604030504040204" pitchFamily="34" charset="0"/>
                <a:cs typeface="Arial" panose="020B0604020202020204" pitchFamily="34" charset="0"/>
              </a:rPr>
              <a:t>BÀI 13: ĐỘ TO VÀ ĐỘ CAO CỦA ÂM</a:t>
            </a:r>
            <a:endParaRPr lang="en-US" sz="280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8A30AC-46C1-3B5F-8667-537BE12B18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5337" y="33246"/>
            <a:ext cx="788771" cy="687693"/>
          </a:xfrm>
          <a:prstGeom prst="rect">
            <a:avLst/>
          </a:prstGeom>
        </p:spPr>
      </p:pic>
      <p:sp>
        <p:nvSpPr>
          <p:cNvPr id="6" name="TextBox 5">
            <a:extLst>
              <a:ext uri="{FF2B5EF4-FFF2-40B4-BE49-F238E27FC236}">
                <a16:creationId xmlns:a16="http://schemas.microsoft.com/office/drawing/2014/main" id="{D2259B3B-DD9D-D041-71AE-E71BD1C2EA88}"/>
              </a:ext>
            </a:extLst>
          </p:cNvPr>
          <p:cNvSpPr txBox="1"/>
          <p:nvPr/>
        </p:nvSpPr>
        <p:spPr>
          <a:xfrm>
            <a:off x="965337" y="2482003"/>
            <a:ext cx="6096000" cy="523220"/>
          </a:xfrm>
          <a:prstGeom prst="rect">
            <a:avLst/>
          </a:prstGeom>
          <a:noFill/>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1. </a:t>
            </a:r>
            <a:r>
              <a:rPr lang="en-US" sz="2800" b="1" dirty="0" err="1">
                <a:solidFill>
                  <a:srgbClr val="C00000"/>
                </a:solidFill>
                <a:latin typeface="Arial" panose="020B0604020202020204" pitchFamily="34" charset="0"/>
                <a:cs typeface="Arial" panose="020B0604020202020204" pitchFamily="34" charset="0"/>
              </a:rPr>
              <a:t>Tần</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số</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957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2759F6-80E6-1BDD-3CAC-8AED7E28F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4731725"/>
            <a:ext cx="9753600" cy="185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6967CDB8-1B42-166E-1E1F-4AE99CD84F2A}"/>
              </a:ext>
            </a:extLst>
          </p:cNvPr>
          <p:cNvSpPr/>
          <p:nvPr/>
        </p:nvSpPr>
        <p:spPr>
          <a:xfrm>
            <a:off x="1417832" y="504282"/>
            <a:ext cx="9356335" cy="60890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Nghiên</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cứu</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SGK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cho</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biết</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latin typeface="Arial" panose="020B0604020202020204" pitchFamily="34" charset="0"/>
                <a:ea typeface="Calibri" panose="020F0502020204030204" pitchFamily="34" charset="0"/>
                <a:cs typeface="Arial" panose="020B0604020202020204" pitchFamily="34" charset="0"/>
              </a:rPr>
              <a:t>tần</a:t>
            </a:r>
            <a:r>
              <a:rPr lang="en-US" sz="2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en-US" sz="2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gì</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60B7494-EE34-7E57-ADC9-06E02E7F469E}"/>
              </a:ext>
            </a:extLst>
          </p:cNvPr>
          <p:cNvSpPr/>
          <p:nvPr/>
        </p:nvSpPr>
        <p:spPr>
          <a:xfrm>
            <a:off x="1067007" y="1471691"/>
            <a:ext cx="10482055" cy="290152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indent="-457200">
              <a:lnSpc>
                <a:spcPct val="107000"/>
              </a:lnSpc>
              <a:spcBef>
                <a:spcPts val="0"/>
              </a:spcBef>
              <a:spcAft>
                <a:spcPts val="800"/>
              </a:spcAft>
              <a:buFontTx/>
              <a:buChar char="-"/>
            </a:pP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vật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hiện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được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trong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một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giây</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a:t>
            </a:r>
          </a:p>
          <a:p>
            <a:pPr marL="457200" marR="0" indent="-457200">
              <a:lnSpc>
                <a:spcPct val="107000"/>
              </a:lnSpc>
              <a:spcBef>
                <a:spcPts val="0"/>
              </a:spcBef>
              <a:spcAft>
                <a:spcPts val="800"/>
              </a:spcAft>
              <a:buFontTx/>
              <a:buChar char="-"/>
            </a:pP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Đơn</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vị</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của</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Héc</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kí</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hiệu</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Hz</a:t>
            </a:r>
          </a:p>
          <a:p>
            <a:pPr marL="457200" marR="0" indent="-457200">
              <a:lnSpc>
                <a:spcPct val="107000"/>
              </a:lnSpc>
              <a:spcBef>
                <a:spcPts val="0"/>
              </a:spcBef>
              <a:spcAft>
                <a:spcPts val="800"/>
              </a:spcAft>
              <a:buFontTx/>
              <a:buChar char="-"/>
            </a:pP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VD: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Nếu</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trong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1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giây</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vật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hiện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được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30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thì</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của</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vật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30 Hz</a:t>
            </a:r>
          </a:p>
        </p:txBody>
      </p:sp>
    </p:spTree>
    <p:extLst>
      <p:ext uri="{BB962C8B-B14F-4D97-AF65-F5344CB8AC3E}">
        <p14:creationId xmlns:p14="http://schemas.microsoft.com/office/powerpoint/2010/main" val="569409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08A194E-E277-4E18-9105-C1AB67B33E1E}"/>
                  </a:ext>
                </a:extLst>
              </p:cNvPr>
              <p:cNvSpPr/>
              <p:nvPr/>
            </p:nvSpPr>
            <p:spPr>
              <a:xfrm>
                <a:off x="671512" y="1173708"/>
                <a:ext cx="10848975" cy="398996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endPar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Công</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thức</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tính</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tần</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số</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một</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vật</a:t>
                </a:r>
                <a:endPar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𝐒</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ố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𝐥</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ầ</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𝐝𝐚𝐨</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độ</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𝐧𝐠</m:t>
                        </m:r>
                      </m:num>
                      <m:den>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𝐓𝐡</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ờ</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𝐠𝐢𝐚𝐧</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𝐝𝐚𝐨</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độ</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𝐧𝐠</m:t>
                        </m:r>
                      </m:den>
                    </m:f>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800"/>
                  </a:spcAft>
                </a:pP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Lưu</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ý: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thời</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gian</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tính</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bằng</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giây</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(s)</a:t>
                </a:r>
                <a14:m>
                  <m:oMath xmlns:m="http://schemas.openxmlformats.org/officeDocument/2006/math">
                    <m:r>
                      <a:rPr lang="en-US" sz="2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ctr"/>
                <a:endParaRPr lang="en-US" sz="4000" dirty="0">
                  <a:latin typeface="Arial" panose="020B0604020202020204" pitchFamily="34" charset="0"/>
                  <a:cs typeface="Arial" panose="020B0604020202020204" pitchFamily="34" charset="0"/>
                </a:endParaRPr>
              </a:p>
            </p:txBody>
          </p:sp>
        </mc:Choice>
        <mc:Fallback xmlns="">
          <p:sp>
            <p:nvSpPr>
              <p:cNvPr id="4" name="Rectangle: Rounded Corners 3">
                <a:extLst>
                  <a:ext uri="{FF2B5EF4-FFF2-40B4-BE49-F238E27FC236}">
                    <a16:creationId xmlns:a16="http://schemas.microsoft.com/office/drawing/2014/main" id="{A08A194E-E277-4E18-9105-C1AB67B33E1E}"/>
                  </a:ext>
                </a:extLst>
              </p:cNvPr>
              <p:cNvSpPr>
                <a:spLocks noRot="1" noChangeAspect="1" noMove="1" noResize="1" noEditPoints="1" noAdjustHandles="1" noChangeArrowheads="1" noChangeShapeType="1" noTextEdit="1"/>
              </p:cNvSpPr>
              <p:nvPr/>
            </p:nvSpPr>
            <p:spPr>
              <a:xfrm>
                <a:off x="671512" y="1173708"/>
                <a:ext cx="10848975" cy="3989964"/>
              </a:xfrm>
              <a:prstGeom prst="roundRect">
                <a:avLst/>
              </a:prstGeom>
              <a:blipFill>
                <a:blip r:embed="rId2"/>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831763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id="{56F8B1EE-792B-4493-86BF-A1FE687FC3F2}"/>
              </a:ext>
            </a:extLst>
          </p:cNvPr>
          <p:cNvSpPr/>
          <p:nvPr/>
        </p:nvSpPr>
        <p:spPr>
          <a:xfrm>
            <a:off x="171994" y="880145"/>
            <a:ext cx="11430000" cy="4446494"/>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en-US" sz="2800" dirty="0" err="1">
                <a:solidFill>
                  <a:schemeClr val="tx1"/>
                </a:solidFill>
                <a:latin typeface="Arial" panose="020B0604020202020204" pitchFamily="34" charset="0"/>
                <a:cs typeface="Arial" panose="020B0604020202020204" pitchFamily="34" charset="0"/>
              </a:rPr>
              <a:t>Nếu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dây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đàn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ghita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dao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880 </a:t>
            </a:r>
            <a:r>
              <a:rPr lang="en-US" sz="2800" dirty="0" err="1">
                <a:solidFill>
                  <a:schemeClr val="tx1"/>
                </a:solidFill>
                <a:latin typeface="Arial" panose="020B0604020202020204" pitchFamily="34" charset="0"/>
                <a:cs typeface="Arial" panose="020B0604020202020204" pitchFamily="34" charset="0"/>
              </a:rPr>
              <a:t>lần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mỗi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giây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thì</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là</a:t>
            </a:r>
            <a:r>
              <a:rPr lang="en-US" sz="2800" dirty="0">
                <a:solidFill>
                  <a:schemeClr val="tx1"/>
                </a:solidFill>
                <a:latin typeface="Arial" panose="020B0604020202020204" pitchFamily="34" charset="0"/>
                <a:cs typeface="Arial" panose="020B0604020202020204" pitchFamily="34" charset="0"/>
              </a:rPr>
              <a:t> bao </a:t>
            </a:r>
            <a:r>
              <a:rPr lang="en-US" sz="2800" dirty="0" err="1">
                <a:solidFill>
                  <a:schemeClr val="tx1"/>
                </a:solidFill>
                <a:latin typeface="Arial" panose="020B0604020202020204" pitchFamily="34" charset="0"/>
                <a:cs typeface="Arial" panose="020B0604020202020204" pitchFamily="34" charset="0"/>
              </a:rPr>
              <a:t>nhiêu</a:t>
            </a:r>
            <a:r>
              <a:rPr lang="en-US" sz="2800" dirty="0">
                <a:solidFill>
                  <a:schemeClr val="tx1"/>
                </a:solidFill>
                <a:latin typeface="Arial" panose="020B0604020202020204" pitchFamily="34" charset="0"/>
                <a:cs typeface="Arial" panose="020B0604020202020204" pitchFamily="34" charset="0"/>
              </a:rPr>
              <a:t>? </a:t>
            </a:r>
          </a:p>
          <a:p>
            <a:pPr marL="457200" indent="-457200" algn="ctr">
              <a:buAutoNum type="arabicPeriod"/>
            </a:pPr>
            <a:r>
              <a:rPr lang="en-US" sz="2800" dirty="0" err="1">
                <a:solidFill>
                  <a:schemeClr val="tx1"/>
                </a:solidFill>
                <a:latin typeface="Arial" panose="020B0604020202020204" pitchFamily="34" charset="0"/>
                <a:cs typeface="Arial" panose="020B0604020202020204" pitchFamily="34" charset="0"/>
              </a:rPr>
              <a:t>Nếu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mặt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dao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với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100Hz </a:t>
            </a:r>
            <a:r>
              <a:rPr lang="en-US" sz="2800" dirty="0" err="1">
                <a:solidFill>
                  <a:schemeClr val="tx1"/>
                </a:solidFill>
                <a:latin typeface="Arial" panose="020B0604020202020204" pitchFamily="34" charset="0"/>
                <a:cs typeface="Arial" panose="020B0604020202020204" pitchFamily="34" charset="0"/>
              </a:rPr>
              <a:t>thì</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thực</a:t>
            </a:r>
            <a:r>
              <a:rPr lang="en-US" sz="2800" dirty="0">
                <a:solidFill>
                  <a:schemeClr val="tx1"/>
                </a:solidFill>
                <a:latin typeface="Arial" panose="020B0604020202020204" pitchFamily="34" charset="0"/>
                <a:cs typeface="Arial" panose="020B0604020202020204" pitchFamily="34" charset="0"/>
              </a:rPr>
              <a:t> </a:t>
            </a:r>
          </a:p>
          <a:p>
            <a:pPr algn="ctr"/>
            <a:r>
              <a:rPr lang="en-US" sz="2800" dirty="0" err="1">
                <a:solidFill>
                  <a:schemeClr val="tx1"/>
                </a:solidFill>
                <a:latin typeface="Arial" panose="020B0604020202020204" pitchFamily="34" charset="0"/>
                <a:cs typeface="Arial" panose="020B0604020202020204" pitchFamily="34" charset="0"/>
              </a:rPr>
              <a:t>hiện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được</a:t>
            </a:r>
            <a:r>
              <a:rPr lang="en-US" sz="2800" dirty="0">
                <a:solidFill>
                  <a:schemeClr val="tx1"/>
                </a:solidFill>
                <a:latin typeface="Arial" panose="020B0604020202020204" pitchFamily="34" charset="0"/>
                <a:cs typeface="Arial" panose="020B0604020202020204" pitchFamily="34" charset="0"/>
              </a:rPr>
              <a:t> bao </a:t>
            </a:r>
            <a:r>
              <a:rPr lang="en-US" sz="2800" dirty="0" err="1">
                <a:solidFill>
                  <a:schemeClr val="tx1"/>
                </a:solidFill>
                <a:latin typeface="Arial" panose="020B0604020202020204" pitchFamily="34" charset="0"/>
                <a:cs typeface="Arial" panose="020B0604020202020204" pitchFamily="34" charset="0"/>
              </a:rPr>
              <a:t>nhiêu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dao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trong</a:t>
            </a:r>
            <a:r>
              <a:rPr lang="en-US" sz="2800" dirty="0">
                <a:solidFill>
                  <a:schemeClr val="tx1"/>
                </a:solidFill>
                <a:latin typeface="Arial" panose="020B0604020202020204" pitchFamily="34" charset="0"/>
                <a:cs typeface="Arial" panose="020B0604020202020204" pitchFamily="34" charset="0"/>
              </a:rPr>
              <a:t> 1 </a:t>
            </a:r>
            <a:r>
              <a:rPr lang="en-US" sz="2800" dirty="0" err="1">
                <a:solidFill>
                  <a:schemeClr val="tx1"/>
                </a:solidFill>
                <a:latin typeface="Arial" panose="020B0604020202020204" pitchFamily="34" charset="0"/>
                <a:cs typeface="Arial" panose="020B0604020202020204" pitchFamily="34" charset="0"/>
              </a:rPr>
              <a:t>phút</a:t>
            </a:r>
            <a:r>
              <a:rPr lang="en-US" sz="2800" dirty="0">
                <a:solidFill>
                  <a:schemeClr val="tx1"/>
                </a:solidFill>
                <a:latin typeface="Arial" panose="020B0604020202020204" pitchFamily="34" charset="0"/>
                <a:cs typeface="Arial" panose="020B0604020202020204" pitchFamily="34" charset="0"/>
              </a:rPr>
              <a:t>? </a:t>
            </a:r>
          </a:p>
          <a:p>
            <a:pPr algn="ctr"/>
            <a:r>
              <a:rPr lang="en-US" sz="2800" dirty="0">
                <a:solidFill>
                  <a:schemeClr val="tx1"/>
                </a:solidFill>
                <a:latin typeface="Arial" panose="020B0604020202020204" pitchFamily="34" charset="0"/>
                <a:cs typeface="Arial" panose="020B0604020202020204" pitchFamily="34" charset="0"/>
              </a:rPr>
              <a:t>3. </a:t>
            </a:r>
            <a:r>
              <a:rPr lang="en-US" sz="2800" dirty="0" err="1">
                <a:solidFill>
                  <a:schemeClr val="tx1"/>
                </a:solidFill>
                <a:latin typeface="Arial" panose="020B0604020202020204" pitchFamily="34" charset="0"/>
                <a:cs typeface="Arial" panose="020B0604020202020204" pitchFamily="34" charset="0"/>
              </a:rPr>
              <a:t>Nếu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con </a:t>
            </a:r>
            <a:r>
              <a:rPr lang="en-US" sz="2800" dirty="0" err="1">
                <a:solidFill>
                  <a:schemeClr val="tx1"/>
                </a:solidFill>
                <a:latin typeface="Arial" panose="020B0604020202020204" pitchFamily="34" charset="0"/>
                <a:cs typeface="Arial" panose="020B0604020202020204" pitchFamily="34" charset="0"/>
              </a:rPr>
              <a:t>ong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mật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khi</a:t>
            </a:r>
            <a:r>
              <a:rPr lang="en-US" sz="2800" dirty="0">
                <a:solidFill>
                  <a:schemeClr val="tx1"/>
                </a:solidFill>
                <a:latin typeface="Arial" panose="020B0604020202020204" pitchFamily="34" charset="0"/>
                <a:cs typeface="Arial" panose="020B0604020202020204" pitchFamily="34" charset="0"/>
              </a:rPr>
              <a:t> bay </a:t>
            </a:r>
            <a:r>
              <a:rPr lang="en-US" sz="2800" dirty="0" err="1">
                <a:solidFill>
                  <a:schemeClr val="tx1"/>
                </a:solidFill>
                <a:latin typeface="Arial" panose="020B0604020202020204" pitchFamily="34" charset="0"/>
                <a:cs typeface="Arial" panose="020B0604020202020204" pitchFamily="34" charset="0"/>
              </a:rPr>
              <a:t>đập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lên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xuống</a:t>
            </a:r>
            <a:r>
              <a:rPr lang="en-US" sz="2800" dirty="0">
                <a:solidFill>
                  <a:schemeClr val="tx1"/>
                </a:solidFill>
                <a:latin typeface="Arial" panose="020B0604020202020204" pitchFamily="34" charset="0"/>
                <a:cs typeface="Arial" panose="020B0604020202020204" pitchFamily="34" charset="0"/>
              </a:rPr>
              <a:t> 3300 </a:t>
            </a:r>
            <a:r>
              <a:rPr lang="en-US" sz="2800" dirty="0" err="1">
                <a:solidFill>
                  <a:schemeClr val="tx1"/>
                </a:solidFill>
                <a:latin typeface="Arial" panose="020B0604020202020204" pitchFamily="34" charset="0"/>
                <a:cs typeface="Arial" panose="020B0604020202020204" pitchFamily="34" charset="0"/>
              </a:rPr>
              <a:t>lần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trong</a:t>
            </a:r>
            <a:r>
              <a:rPr lang="en-US" sz="2800" dirty="0">
                <a:solidFill>
                  <a:schemeClr val="tx1"/>
                </a:solidFill>
                <a:latin typeface="Arial" panose="020B0604020202020204" pitchFamily="34" charset="0"/>
                <a:cs typeface="Arial" panose="020B0604020202020204" pitchFamily="34" charset="0"/>
              </a:rPr>
              <a:t> 10s </a:t>
            </a:r>
            <a:r>
              <a:rPr lang="en-US" sz="2800" dirty="0" err="1">
                <a:solidFill>
                  <a:schemeClr val="tx1"/>
                </a:solidFill>
                <a:latin typeface="Arial" panose="020B0604020202020204" pitchFamily="34" charset="0"/>
                <a:cs typeface="Arial" panose="020B0604020202020204" pitchFamily="34" charset="0"/>
              </a:rPr>
              <a:t>thì</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dao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là</a:t>
            </a:r>
            <a:r>
              <a:rPr lang="en-US" sz="2800" dirty="0">
                <a:solidFill>
                  <a:schemeClr val="tx1"/>
                </a:solidFill>
                <a:latin typeface="Arial" panose="020B0604020202020204" pitchFamily="34" charset="0"/>
                <a:cs typeface="Arial" panose="020B0604020202020204" pitchFamily="34" charset="0"/>
              </a:rPr>
              <a:t> bao </a:t>
            </a:r>
            <a:r>
              <a:rPr lang="en-US" sz="2800" dirty="0" err="1">
                <a:solidFill>
                  <a:schemeClr val="tx1"/>
                </a:solidFill>
                <a:latin typeface="Arial" panose="020B0604020202020204" pitchFamily="34" charset="0"/>
                <a:cs typeface="Arial" panose="020B0604020202020204" pitchFamily="34" charset="0"/>
              </a:rPr>
              <a:t>nhiêu</a:t>
            </a:r>
            <a:r>
              <a:rPr lang="en-US" sz="2800" dirty="0">
                <a:solidFill>
                  <a:schemeClr val="tx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FA2B67C-B611-4136-9E56-CF4AC25BC5A5}"/>
              </a:ext>
            </a:extLst>
          </p:cNvPr>
          <p:cNvSpPr txBox="1"/>
          <p:nvPr/>
        </p:nvSpPr>
        <p:spPr>
          <a:xfrm>
            <a:off x="4617396" y="-56912"/>
            <a:ext cx="420052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HOẠT ĐỘNG NHÓM</a:t>
            </a:r>
          </a:p>
        </p:txBody>
      </p:sp>
    </p:spTree>
    <p:extLst>
      <p:ext uri="{BB962C8B-B14F-4D97-AF65-F5344CB8AC3E}">
        <p14:creationId xmlns:p14="http://schemas.microsoft.com/office/powerpoint/2010/main" val="610845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ABBFD-72CA-4BC0-A7AD-EFA4CA242DFD}"/>
              </a:ext>
            </a:extLst>
          </p:cNvPr>
          <p:cNvPicPr>
            <a:picLocks noChangeAspect="1"/>
          </p:cNvPicPr>
          <p:nvPr/>
        </p:nvPicPr>
        <p:blipFill>
          <a:blip r:embed="rId2"/>
          <a:stretch>
            <a:fillRect/>
          </a:stretch>
        </p:blipFill>
        <p:spPr>
          <a:xfrm>
            <a:off x="232413" y="1863284"/>
            <a:ext cx="4472110" cy="3369969"/>
          </a:xfrm>
          <a:prstGeom prst="rect">
            <a:avLst/>
          </a:prstGeom>
        </p:spPr>
      </p:pic>
      <p:sp>
        <p:nvSpPr>
          <p:cNvPr id="6" name="TextBox 5">
            <a:extLst>
              <a:ext uri="{FF2B5EF4-FFF2-40B4-BE49-F238E27FC236}">
                <a16:creationId xmlns:a16="http://schemas.microsoft.com/office/drawing/2014/main" id="{38C56825-4F02-4AAD-BDFC-885C98E4F449}"/>
              </a:ext>
            </a:extLst>
          </p:cNvPr>
          <p:cNvSpPr txBox="1"/>
          <p:nvPr/>
        </p:nvSpPr>
        <p:spPr>
          <a:xfrm>
            <a:off x="674204" y="539396"/>
            <a:ext cx="10525125" cy="954107"/>
          </a:xfrm>
          <a:prstGeom prst="rect">
            <a:avLst/>
          </a:prstGeom>
          <a:noFill/>
        </p:spPr>
        <p:txBody>
          <a:bodyPr wrap="square">
            <a:spAutoFit/>
          </a:bodyPr>
          <a:lstStyle/>
          <a:p>
            <a:pPr marL="457200" indent="-457200" algn="ctr">
              <a:buAutoNum type="arabicPeriod"/>
            </a:pPr>
            <a:r>
              <a:rPr lang="en-US" sz="2800" b="1" dirty="0" err="1">
                <a:solidFill>
                  <a:srgbClr val="0000CC"/>
                </a:solidFill>
                <a:latin typeface="Arial" panose="020B0604020202020204" pitchFamily="34" charset="0"/>
                <a:cs typeface="Arial" panose="020B0604020202020204" pitchFamily="34" charset="0"/>
              </a:rPr>
              <a:t>Nếu</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một</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dây</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đàn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ghita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động</a:t>
            </a:r>
            <a:r>
              <a:rPr lang="en-US" sz="2800" b="1" dirty="0">
                <a:solidFill>
                  <a:srgbClr val="0000CC"/>
                </a:solidFill>
                <a:latin typeface="Arial" panose="020B0604020202020204" pitchFamily="34" charset="0"/>
                <a:cs typeface="Arial" panose="020B0604020202020204" pitchFamily="34" charset="0"/>
              </a:rPr>
              <a:t> 880 </a:t>
            </a:r>
            <a:r>
              <a:rPr lang="en-US" sz="2800" b="1" dirty="0" err="1">
                <a:solidFill>
                  <a:srgbClr val="0000CC"/>
                </a:solidFill>
                <a:latin typeface="Arial" panose="020B0604020202020204" pitchFamily="34" charset="0"/>
                <a:cs typeface="Arial" panose="020B0604020202020204" pitchFamily="34" charset="0"/>
              </a:rPr>
              <a:t>lần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mỗi</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giây</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thì</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tần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số</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nó</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là</a:t>
            </a:r>
            <a:r>
              <a:rPr lang="en-US" sz="2800" b="1" dirty="0">
                <a:solidFill>
                  <a:srgbClr val="0000CC"/>
                </a:solidFill>
                <a:latin typeface="Arial" panose="020B0604020202020204" pitchFamily="34" charset="0"/>
                <a:cs typeface="Arial" panose="020B0604020202020204" pitchFamily="34" charset="0"/>
              </a:rPr>
              <a:t> bao </a:t>
            </a:r>
            <a:r>
              <a:rPr lang="en-US" sz="2800" b="1" dirty="0" err="1">
                <a:solidFill>
                  <a:srgbClr val="0000CC"/>
                </a:solidFill>
                <a:latin typeface="Arial" panose="020B0604020202020204" pitchFamily="34" charset="0"/>
                <a:cs typeface="Arial" panose="020B0604020202020204" pitchFamily="34" charset="0"/>
              </a:rPr>
              <a:t>nhiêu</a:t>
            </a:r>
            <a:r>
              <a:rPr lang="en-US" sz="2800" b="1" dirty="0">
                <a:solidFill>
                  <a:srgbClr val="0000CC"/>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05D987B4-7431-4117-B9EA-0A9045BFF13E}"/>
              </a:ext>
            </a:extLst>
          </p:cNvPr>
          <p:cNvSpPr txBox="1"/>
          <p:nvPr/>
        </p:nvSpPr>
        <p:spPr>
          <a:xfrm>
            <a:off x="5446643" y="2911155"/>
            <a:ext cx="6495496" cy="954107"/>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Tần </a:t>
            </a:r>
            <a:r>
              <a:rPr lang="en-US" sz="2800" b="1" dirty="0" err="1">
                <a:solidFill>
                  <a:srgbClr val="FF0000"/>
                </a:solidFill>
                <a:latin typeface="Arial" panose="020B0604020202020204" pitchFamily="34" charset="0"/>
                <a:cs typeface="Arial" panose="020B0604020202020204" pitchFamily="34" charset="0"/>
              </a:rPr>
              <a:t>số</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dao</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động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của</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dây</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đàn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ghi</a:t>
            </a:r>
            <a:r>
              <a:rPr lang="en-US" sz="2800" b="1" dirty="0">
                <a:solidFill>
                  <a:srgbClr val="FF0000"/>
                </a:solidFill>
                <a:latin typeface="Arial" panose="020B0604020202020204" pitchFamily="34" charset="0"/>
                <a:cs typeface="Arial" panose="020B0604020202020204" pitchFamily="34" charset="0"/>
              </a:rPr>
              <a:t> ta </a:t>
            </a:r>
            <a:r>
              <a:rPr lang="en-US" sz="2800" b="1" dirty="0" err="1">
                <a:solidFill>
                  <a:srgbClr val="FF0000"/>
                </a:solidFill>
                <a:latin typeface="Arial" panose="020B0604020202020204" pitchFamily="34" charset="0"/>
                <a:cs typeface="Arial" panose="020B0604020202020204" pitchFamily="34" charset="0"/>
              </a:rPr>
              <a:t>là</a:t>
            </a:r>
            <a:r>
              <a:rPr lang="en-US" sz="2800" b="1" dirty="0">
                <a:solidFill>
                  <a:srgbClr val="FF0000"/>
                </a:solidFill>
                <a:latin typeface="Arial" panose="020B0604020202020204" pitchFamily="34" charset="0"/>
                <a:cs typeface="Arial" panose="020B0604020202020204" pitchFamily="34" charset="0"/>
              </a:rPr>
              <a:t> 880 (Hz)</a:t>
            </a:r>
          </a:p>
        </p:txBody>
      </p:sp>
    </p:spTree>
    <p:extLst>
      <p:ext uri="{BB962C8B-B14F-4D97-AF65-F5344CB8AC3E}">
        <p14:creationId xmlns:p14="http://schemas.microsoft.com/office/powerpoint/2010/main" val="2316459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3980CC-C013-47F3-A1D3-6415317B55D1}"/>
              </a:ext>
            </a:extLst>
          </p:cNvPr>
          <p:cNvPicPr>
            <a:picLocks noChangeAspect="1"/>
          </p:cNvPicPr>
          <p:nvPr/>
        </p:nvPicPr>
        <p:blipFill>
          <a:blip r:embed="rId2"/>
          <a:stretch>
            <a:fillRect/>
          </a:stretch>
        </p:blipFill>
        <p:spPr>
          <a:xfrm>
            <a:off x="1733550" y="1419226"/>
            <a:ext cx="5833441" cy="2730562"/>
          </a:xfrm>
          <a:prstGeom prst="rect">
            <a:avLst/>
          </a:prstGeom>
        </p:spPr>
      </p:pic>
      <p:sp>
        <p:nvSpPr>
          <p:cNvPr id="2" name="TextBox 1">
            <a:extLst>
              <a:ext uri="{FF2B5EF4-FFF2-40B4-BE49-F238E27FC236}">
                <a16:creationId xmlns:a16="http://schemas.microsoft.com/office/drawing/2014/main" id="{2FC7CD91-C95C-4582-8850-6277B1590258}"/>
              </a:ext>
            </a:extLst>
          </p:cNvPr>
          <p:cNvSpPr txBox="1"/>
          <p:nvPr/>
        </p:nvSpPr>
        <p:spPr>
          <a:xfrm>
            <a:off x="1287027" y="4402716"/>
            <a:ext cx="8778365" cy="1815882"/>
          </a:xfrm>
          <a:prstGeom prst="rect">
            <a:avLst/>
          </a:prstGeom>
          <a:noFill/>
        </p:spPr>
        <p:txBody>
          <a:bodyPr wrap="none" rtlCol="0">
            <a:spAutoFit/>
          </a:bodyPr>
          <a:lstStyle/>
          <a:p>
            <a:pPr algn="ctr"/>
            <a:r>
              <a:rPr lang="en-US" sz="2800" b="1" dirty="0" err="1">
                <a:solidFill>
                  <a:srgbClr val="FF0000"/>
                </a:solidFill>
                <a:latin typeface="Arial" panose="020B0604020202020204" pitchFamily="34" charset="0"/>
                <a:cs typeface="Arial" panose="020B0604020202020204" pitchFamily="34" charset="0"/>
              </a:rPr>
              <a:t>Giải</a:t>
            </a:r>
            <a:r>
              <a:rPr lang="en-US" sz="2800" b="1" dirty="0">
                <a:solidFill>
                  <a:srgbClr val="FF0000"/>
                </a:solidFill>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Đổi</a:t>
            </a:r>
            <a:r>
              <a:rPr lang="en-US" sz="2800" dirty="0">
                <a:latin typeface="Arial" panose="020B0604020202020204" pitchFamily="34" charset="0"/>
                <a:cs typeface="Arial" panose="020B0604020202020204" pitchFamily="34" charset="0"/>
              </a:rPr>
              <a:t> 1min =60 (s)</a:t>
            </a:r>
          </a:p>
          <a:p>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1min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n= f. t=   100 x 60 = 6000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A05A80C4-15F6-4F40-A230-954608EF6CB9}"/>
              </a:ext>
            </a:extLst>
          </p:cNvPr>
          <p:cNvSpPr txBox="1"/>
          <p:nvPr/>
        </p:nvSpPr>
        <p:spPr>
          <a:xfrm>
            <a:off x="931750" y="127218"/>
            <a:ext cx="9794669" cy="1384995"/>
          </a:xfrm>
          <a:prstGeom prst="rect">
            <a:avLst/>
          </a:prstGeom>
          <a:noFill/>
        </p:spPr>
        <p:txBody>
          <a:bodyPr wrap="none" rtlCol="0">
            <a:spAutoFit/>
          </a:bodyPr>
          <a:lstStyle/>
          <a:p>
            <a:r>
              <a:rPr lang="en-US" sz="2800" dirty="0">
                <a:solidFill>
                  <a:srgbClr val="0000CC"/>
                </a:solidFill>
                <a:latin typeface="Arial" panose="020B0604020202020204" pitchFamily="34" charset="0"/>
                <a:cs typeface="Arial" panose="020B0604020202020204" pitchFamily="34" charset="0"/>
              </a:rPr>
              <a:t>2. </a:t>
            </a:r>
            <a:r>
              <a:rPr lang="en-US" sz="2800" dirty="0" err="1">
                <a:solidFill>
                  <a:srgbClr val="0000CC"/>
                </a:solidFill>
                <a:latin typeface="Arial" panose="020B0604020202020204" pitchFamily="34" charset="0"/>
                <a:cs typeface="Arial" panose="020B0604020202020204" pitchFamily="34" charset="0"/>
              </a:rPr>
              <a:t>Nếu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một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mặt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trống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với</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100Hz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nó</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thực</a:t>
            </a:r>
            <a:endParaRPr lang="en-US" sz="2800" dirty="0">
              <a:solidFill>
                <a:srgbClr val="0000CC"/>
              </a:solidFill>
              <a:latin typeface="Arial" panose="020B0604020202020204" pitchFamily="34" charset="0"/>
              <a:cs typeface="Arial" panose="020B0604020202020204" pitchFamily="34" charset="0"/>
            </a:endParaRPr>
          </a:p>
          <a:p>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hiện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được</a:t>
            </a:r>
            <a:r>
              <a:rPr lang="en-US" sz="2800" dirty="0">
                <a:solidFill>
                  <a:srgbClr val="0000CC"/>
                </a:solidFill>
                <a:latin typeface="Arial" panose="020B0604020202020204" pitchFamily="34" charset="0"/>
                <a:cs typeface="Arial" panose="020B0604020202020204" pitchFamily="34" charset="0"/>
              </a:rPr>
              <a:t> bao </a:t>
            </a:r>
            <a:r>
              <a:rPr lang="en-US" sz="2800" dirty="0" err="1">
                <a:solidFill>
                  <a:srgbClr val="0000CC"/>
                </a:solidFill>
                <a:latin typeface="Arial" panose="020B0604020202020204" pitchFamily="34" charset="0"/>
                <a:cs typeface="Arial" panose="020B0604020202020204" pitchFamily="34" charset="0"/>
              </a:rPr>
              <a:t>nhiêu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trong</a:t>
            </a:r>
            <a:r>
              <a:rPr lang="en-US" sz="2800" dirty="0">
                <a:solidFill>
                  <a:srgbClr val="0000CC"/>
                </a:solidFill>
                <a:latin typeface="Arial" panose="020B0604020202020204" pitchFamily="34" charset="0"/>
                <a:cs typeface="Arial" panose="020B0604020202020204" pitchFamily="34" charset="0"/>
              </a:rPr>
              <a:t> 1 </a:t>
            </a:r>
            <a:r>
              <a:rPr lang="en-US" sz="2800" dirty="0" err="1">
                <a:solidFill>
                  <a:srgbClr val="0000CC"/>
                </a:solidFill>
                <a:latin typeface="Arial" panose="020B0604020202020204" pitchFamily="34" charset="0"/>
                <a:cs typeface="Arial" panose="020B0604020202020204" pitchFamily="34" charset="0"/>
              </a:rPr>
              <a:t>phút</a:t>
            </a:r>
            <a:r>
              <a:rPr lang="en-US" sz="2800" dirty="0">
                <a:solidFill>
                  <a:srgbClr val="0000CC"/>
                </a:solidFill>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00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19CD3-695F-4AAC-9A6E-679E9C32FCDB}"/>
              </a:ext>
            </a:extLst>
          </p:cNvPr>
          <p:cNvPicPr>
            <a:picLocks noChangeAspect="1"/>
          </p:cNvPicPr>
          <p:nvPr/>
        </p:nvPicPr>
        <p:blipFill>
          <a:blip r:embed="rId2"/>
          <a:stretch>
            <a:fillRect/>
          </a:stretch>
        </p:blipFill>
        <p:spPr>
          <a:xfrm>
            <a:off x="1" y="2419919"/>
            <a:ext cx="6096000" cy="3618246"/>
          </a:xfrm>
          <a:prstGeom prst="rect">
            <a:avLst/>
          </a:prstGeom>
        </p:spPr>
      </p:pic>
      <p:sp>
        <p:nvSpPr>
          <p:cNvPr id="10" name="TextBox 9">
            <a:extLst>
              <a:ext uri="{FF2B5EF4-FFF2-40B4-BE49-F238E27FC236}">
                <a16:creationId xmlns:a16="http://schemas.microsoft.com/office/drawing/2014/main" id="{B5356A0F-35FA-43E4-AA5A-48A3DF2E16CE}"/>
              </a:ext>
            </a:extLst>
          </p:cNvPr>
          <p:cNvSpPr txBox="1"/>
          <p:nvPr/>
        </p:nvSpPr>
        <p:spPr>
          <a:xfrm>
            <a:off x="6096001" y="3326548"/>
            <a:ext cx="5905500" cy="1083502"/>
          </a:xfrm>
          <a:prstGeom prst="rect">
            <a:avLst/>
          </a:prstGeom>
          <a:noFill/>
        </p:spPr>
        <p:txBody>
          <a:bodyPr wrap="square">
            <a:spAutoFit/>
          </a:bodyPr>
          <a:lstStyle/>
          <a:p>
            <a:pPr marL="0" marR="0" algn="ctr">
              <a:lnSpc>
                <a:spcPct val="107000"/>
              </a:lnSpc>
              <a:spcBef>
                <a:spcPts val="0"/>
              </a:spcBef>
              <a:spcAft>
                <a:spcPts val="800"/>
              </a:spcAft>
            </a:pPr>
            <a:r>
              <a:rPr lang="en-US" sz="2800" dirty="0" err="1">
                <a:effectLst/>
                <a:latin typeface="Arial" panose="020B0604020202020204" pitchFamily="34" charset="0"/>
                <a:ea typeface="Calibri" panose="020F0502020204030204" pitchFamily="34" charset="0"/>
                <a:cs typeface="Arial" panose="020B0604020202020204" pitchFamily="34" charset="0"/>
              </a:rPr>
              <a:t>Tần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số</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dao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động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của</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cánh</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ong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là</a:t>
            </a:r>
            <a:r>
              <a:rPr lang="en-US" sz="2800" dirty="0">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3300: 10 = 330 (Hz)</a:t>
            </a:r>
          </a:p>
        </p:txBody>
      </p:sp>
      <p:sp>
        <p:nvSpPr>
          <p:cNvPr id="5" name="TextBox 4">
            <a:extLst>
              <a:ext uri="{FF2B5EF4-FFF2-40B4-BE49-F238E27FC236}">
                <a16:creationId xmlns:a16="http://schemas.microsoft.com/office/drawing/2014/main" id="{DAF91B10-D530-4718-BDE7-05813494E739}"/>
              </a:ext>
            </a:extLst>
          </p:cNvPr>
          <p:cNvSpPr txBox="1"/>
          <p:nvPr/>
        </p:nvSpPr>
        <p:spPr>
          <a:xfrm>
            <a:off x="485774" y="819835"/>
            <a:ext cx="10525125" cy="954107"/>
          </a:xfrm>
          <a:prstGeom prst="rect">
            <a:avLst/>
          </a:prstGeom>
          <a:noFill/>
        </p:spPr>
        <p:txBody>
          <a:bodyPr wrap="square">
            <a:spAutoFit/>
          </a:bodyPr>
          <a:lstStyle/>
          <a:p>
            <a:pPr algn="ctr"/>
            <a:r>
              <a:rPr lang="en-US" sz="2800" dirty="0">
                <a:solidFill>
                  <a:srgbClr val="0000CC"/>
                </a:solidFill>
                <a:latin typeface="Arial" panose="020B0604020202020204" pitchFamily="34" charset="0"/>
                <a:cs typeface="Arial" panose="020B0604020202020204" pitchFamily="34" charset="0"/>
              </a:rPr>
              <a:t>3. </a:t>
            </a:r>
            <a:r>
              <a:rPr lang="en-US" sz="2800" dirty="0" err="1">
                <a:solidFill>
                  <a:srgbClr val="0000CC"/>
                </a:solidFill>
                <a:latin typeface="Arial" panose="020B0604020202020204" pitchFamily="34" charset="0"/>
                <a:cs typeface="Arial" panose="020B0604020202020204" pitchFamily="34" charset="0"/>
              </a:rPr>
              <a:t>Nếu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một</a:t>
            </a:r>
            <a:r>
              <a:rPr lang="en-US" sz="2800" dirty="0">
                <a:solidFill>
                  <a:srgbClr val="0000CC"/>
                </a:solidFill>
                <a:latin typeface="Arial" panose="020B0604020202020204" pitchFamily="34" charset="0"/>
                <a:cs typeface="Arial" panose="020B0604020202020204" pitchFamily="34" charset="0"/>
              </a:rPr>
              <a:t> con </a:t>
            </a:r>
            <a:r>
              <a:rPr lang="en-US" sz="2800" dirty="0" err="1">
                <a:solidFill>
                  <a:srgbClr val="0000CC"/>
                </a:solidFill>
                <a:latin typeface="Arial" panose="020B0604020202020204" pitchFamily="34" charset="0"/>
                <a:cs typeface="Arial" panose="020B0604020202020204" pitchFamily="34" charset="0"/>
              </a:rPr>
              <a:t>ong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mật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khi</a:t>
            </a:r>
            <a:r>
              <a:rPr lang="en-US" sz="2800" dirty="0">
                <a:solidFill>
                  <a:srgbClr val="0000CC"/>
                </a:solidFill>
                <a:latin typeface="Arial" panose="020B0604020202020204" pitchFamily="34" charset="0"/>
                <a:cs typeface="Arial" panose="020B0604020202020204" pitchFamily="34" charset="0"/>
              </a:rPr>
              <a:t> bay </a:t>
            </a:r>
            <a:r>
              <a:rPr lang="en-US" sz="2800" dirty="0" err="1">
                <a:solidFill>
                  <a:srgbClr val="0000CC"/>
                </a:solidFill>
                <a:latin typeface="Arial" panose="020B0604020202020204" pitchFamily="34" charset="0"/>
                <a:cs typeface="Arial" panose="020B0604020202020204" pitchFamily="34" charset="0"/>
              </a:rPr>
              <a:t>đập</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lên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xuống</a:t>
            </a:r>
            <a:r>
              <a:rPr lang="en-US" sz="2800" dirty="0">
                <a:solidFill>
                  <a:srgbClr val="0000CC"/>
                </a:solidFill>
                <a:latin typeface="Arial" panose="020B0604020202020204" pitchFamily="34" charset="0"/>
                <a:cs typeface="Arial" panose="020B0604020202020204" pitchFamily="34" charset="0"/>
              </a:rPr>
              <a:t> 3300 </a:t>
            </a:r>
            <a:r>
              <a:rPr lang="en-US" sz="2800" dirty="0" err="1">
                <a:solidFill>
                  <a:srgbClr val="0000CC"/>
                </a:solidFill>
                <a:latin typeface="Arial" panose="020B0604020202020204" pitchFamily="34" charset="0"/>
                <a:cs typeface="Arial" panose="020B0604020202020204" pitchFamily="34" charset="0"/>
              </a:rPr>
              <a:t>lần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trong</a:t>
            </a:r>
            <a:r>
              <a:rPr lang="en-US" sz="2800" dirty="0">
                <a:solidFill>
                  <a:srgbClr val="0000CC"/>
                </a:solidFill>
                <a:latin typeface="Arial" panose="020B0604020202020204" pitchFamily="34" charset="0"/>
                <a:cs typeface="Arial" panose="020B0604020202020204" pitchFamily="34" charset="0"/>
              </a:rPr>
              <a:t> 10s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của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nó</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là</a:t>
            </a:r>
            <a:r>
              <a:rPr lang="en-US" sz="2800" dirty="0">
                <a:solidFill>
                  <a:srgbClr val="0000CC"/>
                </a:solidFill>
                <a:latin typeface="Arial" panose="020B0604020202020204" pitchFamily="34" charset="0"/>
                <a:cs typeface="Arial" panose="020B0604020202020204" pitchFamily="34" charset="0"/>
              </a:rPr>
              <a:t> bao </a:t>
            </a:r>
            <a:r>
              <a:rPr lang="en-US" sz="2800" dirty="0" err="1">
                <a:solidFill>
                  <a:srgbClr val="0000CC"/>
                </a:solidFill>
                <a:latin typeface="Arial" panose="020B0604020202020204" pitchFamily="34" charset="0"/>
                <a:cs typeface="Arial" panose="020B0604020202020204" pitchFamily="34" charset="0"/>
              </a:rPr>
              <a:t>nhiêu</a:t>
            </a:r>
            <a:r>
              <a:rPr lang="en-US" sz="2800" dirty="0">
                <a:solidFill>
                  <a:srgbClr val="0000CC"/>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176F303F-6C45-4F1C-818E-40AA0333D22A}"/>
              </a:ext>
            </a:extLst>
          </p:cNvPr>
          <p:cNvSpPr txBox="1"/>
          <p:nvPr/>
        </p:nvSpPr>
        <p:spPr>
          <a:xfrm>
            <a:off x="7972425" y="2536600"/>
            <a:ext cx="1082348" cy="523220"/>
          </a:xfrm>
          <a:prstGeom prst="rect">
            <a:avLst/>
          </a:prstGeom>
          <a:noFill/>
        </p:spPr>
        <p:txBody>
          <a:bodyPr wrap="none" rtlCol="0">
            <a:spAutoFit/>
          </a:bodyPr>
          <a:lstStyle/>
          <a:p>
            <a:r>
              <a:rPr lang="en-US" sz="2800" b="1" dirty="0" err="1">
                <a:latin typeface="Arial" panose="020B0604020202020204" pitchFamily="34" charset="0"/>
                <a:cs typeface="Arial" panose="020B0604020202020204" pitchFamily="34" charset="0"/>
              </a:rPr>
              <a:t>Giải</a:t>
            </a:r>
            <a:r>
              <a:rPr lang="en-US" sz="28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5150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9EC5C5-DD50-41C7-BF0D-83B56155DA25}"/>
              </a:ext>
            </a:extLst>
          </p:cNvPr>
          <p:cNvSpPr txBox="1"/>
          <p:nvPr/>
        </p:nvSpPr>
        <p:spPr>
          <a:xfrm>
            <a:off x="288759" y="751344"/>
            <a:ext cx="11903241"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a:t>
            </a:r>
            <a:r>
              <a:rPr lang="en-US" sz="3600" b="1" dirty="0">
                <a:latin typeface="Times New Roman" panose="02020603050405020304" pitchFamily="18" charset="0"/>
                <a:cs typeface="Times New Roman" panose="02020603050405020304" pitchFamily="18" charset="0"/>
              </a:rPr>
              <a:t> tai ta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20Hz </a:t>
            </a:r>
            <a:r>
              <a:rPr lang="en-US" sz="3600" b="1" dirty="0" err="1">
                <a:latin typeface="Times New Roman" panose="02020603050405020304" pitchFamily="18" charset="0"/>
                <a:cs typeface="Times New Roman" panose="02020603050405020304" pitchFamily="18" charset="0"/>
              </a:rPr>
              <a:t>đến</a:t>
            </a:r>
            <a:r>
              <a:rPr lang="en-US" sz="3600" b="1" dirty="0">
                <a:latin typeface="Times New Roman" panose="02020603050405020304" pitchFamily="18" charset="0"/>
                <a:cs typeface="Times New Roman" panose="02020603050405020304" pitchFamily="18" charset="0"/>
              </a:rPr>
              <a:t> 20 000Hz</a:t>
            </a:r>
          </a:p>
        </p:txBody>
      </p:sp>
      <p:sp>
        <p:nvSpPr>
          <p:cNvPr id="8" name="TextBox 7">
            <a:extLst>
              <a:ext uri="{FF2B5EF4-FFF2-40B4-BE49-F238E27FC236}">
                <a16:creationId xmlns:a16="http://schemas.microsoft.com/office/drawing/2014/main" id="{0314A826-3E02-4B54-9CC6-20E215EC035B}"/>
              </a:ext>
            </a:extLst>
          </p:cNvPr>
          <p:cNvSpPr txBox="1"/>
          <p:nvPr/>
        </p:nvSpPr>
        <p:spPr>
          <a:xfrm>
            <a:off x="288759" y="1635976"/>
            <a:ext cx="10793545" cy="1077218"/>
          </a:xfrm>
          <a:prstGeom prst="rect">
            <a:avLst/>
          </a:prstGeom>
          <a:noFill/>
        </p:spPr>
        <p:txBody>
          <a:bodyPr wrap="square">
            <a:spAutoFit/>
          </a:bodyPr>
          <a:lstStyle/>
          <a:p>
            <a:pPr marL="571500" indent="-571500" algn="ctr">
              <a:buFontTx/>
              <a:buChar char="-"/>
            </a:pPr>
            <a:r>
              <a:rPr lang="en-US" sz="3600" b="1" dirty="0" err="1">
                <a:solidFill>
                  <a:srgbClr val="FF0000"/>
                </a:solidFill>
                <a:latin typeface="Times New Roman" panose="02020603050405020304" pitchFamily="18" charset="0"/>
                <a:cs typeface="Times New Roman" panose="02020603050405020304" pitchFamily="18" charset="0"/>
              </a:rPr>
              <a:t>Độ</a:t>
            </a:r>
            <a:r>
              <a:rPr lang="en-US" sz="3600" b="1" dirty="0">
                <a:solidFill>
                  <a:srgbClr val="FF0000"/>
                </a:solidFill>
                <a:latin typeface="Times New Roman" panose="02020603050405020304" pitchFamily="18" charset="0"/>
                <a:cs typeface="Times New Roman" panose="02020603050405020304" pitchFamily="18" charset="0"/>
              </a:rPr>
              <a:t> to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bằng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đêxiben</a:t>
            </a:r>
            <a:r>
              <a:rPr lang="en-US" sz="3600" b="1" dirty="0">
                <a:solidFill>
                  <a:srgbClr val="FF0000"/>
                </a:solidFill>
                <a:latin typeface="Times New Roman" panose="02020603050405020304" pitchFamily="18" charset="0"/>
                <a:cs typeface="Times New Roman" panose="02020603050405020304" pitchFamily="18" charset="0"/>
              </a:rPr>
              <a:t> (dB)</a:t>
            </a:r>
          </a:p>
          <a:p>
            <a:pPr marL="457200" indent="-457200" algn="ctr">
              <a:buFontTx/>
              <a:buChar char="-"/>
            </a:pPr>
            <a:endParaRPr lang="en-US" sz="2800" dirty="0">
              <a:latin typeface="+mj-lt"/>
            </a:endParaRPr>
          </a:p>
        </p:txBody>
      </p:sp>
      <p:pic>
        <p:nvPicPr>
          <p:cNvPr id="2" name="Picture 1"/>
          <p:cNvPicPr>
            <a:picLocks noChangeAspect="1"/>
          </p:cNvPicPr>
          <p:nvPr/>
        </p:nvPicPr>
        <p:blipFill>
          <a:blip r:embed="rId2"/>
          <a:stretch>
            <a:fillRect/>
          </a:stretch>
        </p:blipFill>
        <p:spPr>
          <a:xfrm rot="16200000">
            <a:off x="4230981" y="-990725"/>
            <a:ext cx="3713999" cy="11598441"/>
          </a:xfrm>
          <a:prstGeom prst="rect">
            <a:avLst/>
          </a:prstGeom>
        </p:spPr>
      </p:pic>
    </p:spTree>
    <p:extLst>
      <p:ext uri="{BB962C8B-B14F-4D97-AF65-F5344CB8AC3E}">
        <p14:creationId xmlns:p14="http://schemas.microsoft.com/office/powerpoint/2010/main" val="2867650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n 4">
            <a:extLst>
              <a:ext uri="{FF2B5EF4-FFF2-40B4-BE49-F238E27FC236}">
                <a16:creationId xmlns:a16="http://schemas.microsoft.com/office/drawing/2014/main" id="{4F086681-159C-4357-A50B-C37DFBEB6DC0}"/>
              </a:ext>
            </a:extLst>
          </p:cNvPr>
          <p:cNvSpPr/>
          <p:nvPr/>
        </p:nvSpPr>
        <p:spPr>
          <a:xfrm>
            <a:off x="0" y="208901"/>
            <a:ext cx="1066800" cy="914400"/>
          </a:xfrm>
          <a:prstGeom prst="su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907F333-E0E2-4355-BED5-82FF281F85AF}"/>
              </a:ext>
            </a:extLst>
          </p:cNvPr>
          <p:cNvPicPr>
            <a:picLocks noChangeAspect="1"/>
          </p:cNvPicPr>
          <p:nvPr/>
        </p:nvPicPr>
        <p:blipFill>
          <a:blip r:embed="rId4"/>
          <a:stretch>
            <a:fillRect/>
          </a:stretch>
        </p:blipFill>
        <p:spPr>
          <a:xfrm>
            <a:off x="516811" y="1760988"/>
            <a:ext cx="6366116" cy="1716628"/>
          </a:xfrm>
          <a:prstGeom prst="rect">
            <a:avLst/>
          </a:prstGeom>
        </p:spPr>
      </p:pic>
      <p:pic>
        <p:nvPicPr>
          <p:cNvPr id="7" name="NHỮNG NGƯỜI BẠN CỦA ĐÔ - RÊ - MI - ĐỌC TÊN NỐT NHẠC - ÂM NHẠC 1 KNTT">
            <a:hlinkClick r:id="" action="ppaction://media"/>
            <a:extLst>
              <a:ext uri="{FF2B5EF4-FFF2-40B4-BE49-F238E27FC236}">
                <a16:creationId xmlns:a16="http://schemas.microsoft.com/office/drawing/2014/main" id="{E661AAAE-9176-46E2-889E-D7B8DBA6321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585500" y="1712372"/>
            <a:ext cx="3051784" cy="1716628"/>
          </a:xfrm>
          <a:prstGeom prst="rect">
            <a:avLst/>
          </a:prstGeom>
        </p:spPr>
      </p:pic>
      <p:sp>
        <p:nvSpPr>
          <p:cNvPr id="9" name="TextBox 8">
            <a:extLst>
              <a:ext uri="{FF2B5EF4-FFF2-40B4-BE49-F238E27FC236}">
                <a16:creationId xmlns:a16="http://schemas.microsoft.com/office/drawing/2014/main" id="{9FB729B9-DDB7-4771-8B02-9D758ED0F0E6}"/>
              </a:ext>
            </a:extLst>
          </p:cNvPr>
          <p:cNvSpPr txBox="1"/>
          <p:nvPr/>
        </p:nvSpPr>
        <p:spPr>
          <a:xfrm>
            <a:off x="1429127" y="3549177"/>
            <a:ext cx="8866909" cy="2452723"/>
          </a:xfrm>
          <a:prstGeom prst="rect">
            <a:avLst/>
          </a:prstGeom>
          <a:noFill/>
        </p:spPr>
        <p:txBody>
          <a:bodyPr wrap="square">
            <a:spAutoFit/>
          </a:bodyPr>
          <a:lstStyle/>
          <a:p>
            <a:pPr marL="0" marR="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Tần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số</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của</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một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số</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nhạc</a:t>
            </a: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Si: 494 Hz			+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Đô</a:t>
            </a:r>
            <a:r>
              <a:rPr lang="en-US" sz="2400" dirty="0">
                <a:effectLst/>
                <a:latin typeface="Arial" panose="020B0604020202020204" pitchFamily="34" charset="0"/>
                <a:ea typeface="Calibri" panose="020F0502020204030204" pitchFamily="34" charset="0"/>
                <a:cs typeface="Arial" panose="020B0604020202020204" pitchFamily="34" charset="0"/>
              </a:rPr>
              <a:t>: 523 Hz</a:t>
            </a:r>
          </a:p>
          <a:p>
            <a:pPr marL="0" marR="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Rê</a:t>
            </a:r>
            <a:r>
              <a:rPr lang="en-US" sz="2400" dirty="0">
                <a:effectLst/>
                <a:latin typeface="Arial" panose="020B0604020202020204" pitchFamily="34" charset="0"/>
                <a:ea typeface="Calibri" panose="020F0502020204030204" pitchFamily="34" charset="0"/>
                <a:cs typeface="Arial" panose="020B0604020202020204" pitchFamily="34" charset="0"/>
              </a:rPr>
              <a:t>: 587 Hz			+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Mi: 629 Hz</a:t>
            </a:r>
          </a:p>
          <a:p>
            <a:pPr marL="0" marR="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Fa: 698 Hz			+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Sol: 784 Hz</a:t>
            </a:r>
          </a:p>
          <a:p>
            <a:pPr algn="ct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La: 880 Hz</a:t>
            </a:r>
            <a:endParaRPr lang="en-US"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DB04D1A-56BB-4079-BCF3-E64F7632D34F}"/>
              </a:ext>
            </a:extLst>
          </p:cNvPr>
          <p:cNvSpPr txBox="1"/>
          <p:nvPr/>
        </p:nvSpPr>
        <p:spPr>
          <a:xfrm>
            <a:off x="2847973" y="89598"/>
            <a:ext cx="6029215"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TRẢ LỜI CÂU HỎI PHẦN MỞ ĐẦU</a:t>
            </a:r>
          </a:p>
        </p:txBody>
      </p:sp>
      <p:sp>
        <p:nvSpPr>
          <p:cNvPr id="3" name="TextBox 2">
            <a:extLst>
              <a:ext uri="{FF2B5EF4-FFF2-40B4-BE49-F238E27FC236}">
                <a16:creationId xmlns:a16="http://schemas.microsoft.com/office/drawing/2014/main" id="{241C89EB-7AA0-4396-8661-B4492F0D271D}"/>
              </a:ext>
            </a:extLst>
          </p:cNvPr>
          <p:cNvSpPr txBox="1"/>
          <p:nvPr/>
        </p:nvSpPr>
        <p:spPr>
          <a:xfrm>
            <a:off x="516811" y="916070"/>
            <a:ext cx="11481028" cy="523220"/>
          </a:xfrm>
          <a:prstGeom prst="rect">
            <a:avLst/>
          </a:prstGeom>
          <a:noFill/>
        </p:spPr>
        <p:txBody>
          <a:bodyPr wrap="none" rtlCol="0">
            <a:spAutoFit/>
          </a:bodyPr>
          <a:lstStyle/>
          <a:p>
            <a:r>
              <a:rPr lang="en-US" sz="2800" dirty="0" err="1">
                <a:latin typeface="Arial" panose="020B0604020202020204" pitchFamily="34" charset="0"/>
                <a:cs typeface="Arial" panose="020B0604020202020204" pitchFamily="34" charset="0"/>
              </a:rPr>
              <a:t>Tại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nhấn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phím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đàn</a:t>
            </a:r>
            <a:r>
              <a:rPr lang="en-US" sz="2800" dirty="0">
                <a:latin typeface="Arial" panose="020B0604020202020204" pitchFamily="34" charset="0"/>
                <a:cs typeface="Arial" panose="020B0604020202020204" pitchFamily="34" charset="0"/>
              </a:rPr>
              <a:t> ta </a:t>
            </a:r>
            <a:r>
              <a:rPr lang="en-US" sz="2800" dirty="0" err="1">
                <a:latin typeface="Arial" panose="020B0604020202020204" pitchFamily="34" charset="0"/>
                <a:cs typeface="Arial" panose="020B0604020202020204" pitchFamily="34" charset="0"/>
              </a:rPr>
              <a:t>nghe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nhau</a:t>
            </a:r>
            <a:r>
              <a:rPr lang="en-US" sz="28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A80806D0-69F4-4CDF-85E8-EAC179A5E9CC}"/>
              </a:ext>
            </a:extLst>
          </p:cNvPr>
          <p:cNvSpPr txBox="1"/>
          <p:nvPr/>
        </p:nvSpPr>
        <p:spPr>
          <a:xfrm>
            <a:off x="2497321" y="5932339"/>
            <a:ext cx="7520007" cy="954107"/>
          </a:xfrm>
          <a:prstGeom prst="rect">
            <a:avLst/>
          </a:prstGeom>
          <a:noFill/>
        </p:spPr>
        <p:txBody>
          <a:bodyPr wrap="none" rtlCol="0">
            <a:spAutoFit/>
          </a:bodyPr>
          <a:lstStyle/>
          <a:p>
            <a:pPr algn="ctr"/>
            <a:r>
              <a:rPr lang="en-US" sz="2800" dirty="0" err="1">
                <a:solidFill>
                  <a:srgbClr val="0000CC"/>
                </a:solidFill>
                <a:latin typeface="Arial" panose="020B0604020202020204" pitchFamily="34" charset="0"/>
                <a:cs typeface="Arial" panose="020B0604020202020204" pitchFamily="34" charset="0"/>
              </a:rPr>
              <a:t>Vì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mỗi</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một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phím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đàn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có</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khác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nhau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nên</a:t>
            </a:r>
            <a:endParaRPr lang="en-US" sz="2800" dirty="0">
              <a:solidFill>
                <a:srgbClr val="0000CC"/>
              </a:solidFill>
              <a:latin typeface="Arial" panose="020B0604020202020204" pitchFamily="34" charset="0"/>
              <a:cs typeface="Arial" panose="020B0604020202020204" pitchFamily="34" charset="0"/>
            </a:endParaRPr>
          </a:p>
          <a:p>
            <a:pPr algn="ct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ra </a:t>
            </a:r>
            <a:r>
              <a:rPr lang="en-US" sz="2800" dirty="0" err="1">
                <a:solidFill>
                  <a:srgbClr val="0000CC"/>
                </a:solidFill>
                <a:latin typeface="Arial" panose="020B0604020202020204" pitchFamily="34" charset="0"/>
                <a:cs typeface="Arial" panose="020B0604020202020204" pitchFamily="34" charset="0"/>
              </a:rPr>
              <a:t>có</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khác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nhau</a:t>
            </a:r>
            <a:endParaRPr lang="en-US" sz="28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254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9095" fill="hold"/>
                                        <p:tgtEl>
                                          <p:spTgt spid="7"/>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100000">
                <p:cTn id="36" fill="hold" display="0">
                  <p:stCondLst>
                    <p:cond delay="indefinite"/>
                  </p:stCondLst>
                </p:cTn>
                <p:tgtEl>
                  <p:spTgt spid="7"/>
                </p:tgtEl>
              </p:cMediaNode>
            </p:video>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7"/>
                                        </p:tgtEl>
                                      </p:cBhvr>
                                    </p:cmd>
                                  </p:childTnLst>
                                </p:cTn>
                              </p:par>
                            </p:childTnLst>
                          </p:cTn>
                        </p:par>
                      </p:childTnLst>
                    </p:cTn>
                  </p:par>
                </p:childTnLst>
              </p:cTn>
              <p:nextCondLst>
                <p:cond evt="onClick" delay="0">
                  <p:tgtEl>
                    <p:spTgt spid="7"/>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orld map PNG images free download">
            <a:extLst>
              <a:ext uri="{FF2B5EF4-FFF2-40B4-BE49-F238E27FC236}">
                <a16:creationId xmlns:a16="http://schemas.microsoft.com/office/drawing/2014/main" id="{98F7974D-922A-47AE-B6CB-75E22D2DFE3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524000" y="1025128"/>
            <a:ext cx="9144000" cy="48077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Top Corners Rounded 4">
            <a:extLst>
              <a:ext uri="{FF2B5EF4-FFF2-40B4-BE49-F238E27FC236}">
                <a16:creationId xmlns:a16="http://schemas.microsoft.com/office/drawing/2014/main" id="{12C0941E-663F-4E98-A38F-58E12A4A87E8}"/>
              </a:ext>
            </a:extLst>
          </p:cNvPr>
          <p:cNvSpPr/>
          <p:nvPr/>
        </p:nvSpPr>
        <p:spPr>
          <a:xfrm rot="5400000">
            <a:off x="-545521" y="836469"/>
            <a:ext cx="368877" cy="410441"/>
          </a:xfrm>
          <a:prstGeom prst="round2SameRect">
            <a:avLst>
              <a:gd name="adj1" fmla="val 50000"/>
              <a:gd name="adj2" fmla="val 0"/>
            </a:avLst>
          </a:prstGeom>
          <a:solidFill>
            <a:srgbClr val="EF47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Top Corners Rounded 5">
            <a:extLst>
              <a:ext uri="{FF2B5EF4-FFF2-40B4-BE49-F238E27FC236}">
                <a16:creationId xmlns:a16="http://schemas.microsoft.com/office/drawing/2014/main" id="{E637E0E6-6300-4114-915A-F8C9411208D7}"/>
              </a:ext>
            </a:extLst>
          </p:cNvPr>
          <p:cNvSpPr/>
          <p:nvPr/>
        </p:nvSpPr>
        <p:spPr>
          <a:xfrm rot="5400000">
            <a:off x="-545521" y="1293669"/>
            <a:ext cx="368877" cy="410441"/>
          </a:xfrm>
          <a:prstGeom prst="round2SameRect">
            <a:avLst>
              <a:gd name="adj1" fmla="val 50000"/>
              <a:gd name="adj2" fmla="val 0"/>
            </a:avLst>
          </a:prstGeom>
          <a:solidFill>
            <a:srgbClr val="FFD1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Top Corners Rounded 6">
            <a:extLst>
              <a:ext uri="{FF2B5EF4-FFF2-40B4-BE49-F238E27FC236}">
                <a16:creationId xmlns:a16="http://schemas.microsoft.com/office/drawing/2014/main" id="{FADCFA59-58E5-4B16-8904-6ADC237AF73A}"/>
              </a:ext>
            </a:extLst>
          </p:cNvPr>
          <p:cNvSpPr/>
          <p:nvPr/>
        </p:nvSpPr>
        <p:spPr>
          <a:xfrm rot="5400000">
            <a:off x="-545521" y="1750869"/>
            <a:ext cx="368877" cy="410441"/>
          </a:xfrm>
          <a:prstGeom prst="round2SameRect">
            <a:avLst>
              <a:gd name="adj1" fmla="val 50000"/>
              <a:gd name="adj2" fmla="val 0"/>
            </a:avLst>
          </a:prstGeom>
          <a:solidFill>
            <a:srgbClr val="06D6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Oval 7">
            <a:extLst>
              <a:ext uri="{FF2B5EF4-FFF2-40B4-BE49-F238E27FC236}">
                <a16:creationId xmlns:a16="http://schemas.microsoft.com/office/drawing/2014/main" id="{56CFDB8C-2F18-4614-9A26-7740BABB64AE}"/>
              </a:ext>
            </a:extLst>
          </p:cNvPr>
          <p:cNvSpPr/>
          <p:nvPr/>
        </p:nvSpPr>
        <p:spPr>
          <a:xfrm>
            <a:off x="2381306" y="2106441"/>
            <a:ext cx="2549925" cy="2549925"/>
          </a:xfrm>
          <a:prstGeom prst="ellipse">
            <a:avLst/>
          </a:prstGeom>
          <a:solidFill>
            <a:srgbClr val="000066"/>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Arc 8">
            <a:extLst>
              <a:ext uri="{FF2B5EF4-FFF2-40B4-BE49-F238E27FC236}">
                <a16:creationId xmlns:a16="http://schemas.microsoft.com/office/drawing/2014/main" id="{BD7F1FFC-DF58-4D56-BEE6-19D56FFEB2AF}"/>
              </a:ext>
            </a:extLst>
          </p:cNvPr>
          <p:cNvSpPr/>
          <p:nvPr/>
        </p:nvSpPr>
        <p:spPr>
          <a:xfrm rot="7200000">
            <a:off x="2143154" y="1868289"/>
            <a:ext cx="3026228" cy="3026228"/>
          </a:xfrm>
          <a:prstGeom prst="arc">
            <a:avLst>
              <a:gd name="adj1" fmla="val 16200000"/>
              <a:gd name="adj2" fmla="val 12243937"/>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10" name="Arc 9">
            <a:extLst>
              <a:ext uri="{FF2B5EF4-FFF2-40B4-BE49-F238E27FC236}">
                <a16:creationId xmlns:a16="http://schemas.microsoft.com/office/drawing/2014/main" id="{13665ADC-C45D-425B-9031-8BCA3BD31382}"/>
              </a:ext>
            </a:extLst>
          </p:cNvPr>
          <p:cNvSpPr/>
          <p:nvPr/>
        </p:nvSpPr>
        <p:spPr>
          <a:xfrm rot="11700000">
            <a:off x="2143153" y="1868288"/>
            <a:ext cx="3026228" cy="3026228"/>
          </a:xfrm>
          <a:prstGeom prst="arc">
            <a:avLst>
              <a:gd name="adj1" fmla="val 7788345"/>
              <a:gd name="adj2" fmla="val 1164406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11" name="Oval 10">
            <a:extLst>
              <a:ext uri="{FF2B5EF4-FFF2-40B4-BE49-F238E27FC236}">
                <a16:creationId xmlns:a16="http://schemas.microsoft.com/office/drawing/2014/main" id="{25E02629-D18B-4616-A719-4BAC33741A5F}"/>
              </a:ext>
            </a:extLst>
          </p:cNvPr>
          <p:cNvSpPr/>
          <p:nvPr/>
        </p:nvSpPr>
        <p:spPr>
          <a:xfrm>
            <a:off x="4765973" y="2337707"/>
            <a:ext cx="239489" cy="239489"/>
          </a:xfrm>
          <a:prstGeom prst="ellipse">
            <a:avLst/>
          </a:prstGeom>
          <a:solidFill>
            <a:srgbClr val="EF476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Oval 11">
            <a:extLst>
              <a:ext uri="{FF2B5EF4-FFF2-40B4-BE49-F238E27FC236}">
                <a16:creationId xmlns:a16="http://schemas.microsoft.com/office/drawing/2014/main" id="{FE746CE3-7DD2-4E6D-9C53-9EE6EFFA79C6}"/>
              </a:ext>
            </a:extLst>
          </p:cNvPr>
          <p:cNvSpPr/>
          <p:nvPr/>
        </p:nvSpPr>
        <p:spPr>
          <a:xfrm>
            <a:off x="4765973" y="4161063"/>
            <a:ext cx="239489" cy="239489"/>
          </a:xfrm>
          <a:prstGeom prst="ellipse">
            <a:avLst/>
          </a:prstGeom>
          <a:solidFill>
            <a:srgbClr val="06D6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Oval 12">
            <a:extLst>
              <a:ext uri="{FF2B5EF4-FFF2-40B4-BE49-F238E27FC236}">
                <a16:creationId xmlns:a16="http://schemas.microsoft.com/office/drawing/2014/main" id="{74B098D7-26F1-4269-A1FC-0C25A4B2C80C}"/>
              </a:ext>
            </a:extLst>
          </p:cNvPr>
          <p:cNvSpPr/>
          <p:nvPr/>
        </p:nvSpPr>
        <p:spPr>
          <a:xfrm>
            <a:off x="5032665" y="3309257"/>
            <a:ext cx="239489" cy="239489"/>
          </a:xfrm>
          <a:prstGeom prst="ellipse">
            <a:avLst/>
          </a:prstGeom>
          <a:solidFill>
            <a:srgbClr val="FFD1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05C4179B-B59A-469C-9073-55E6F8B581EA}"/>
              </a:ext>
            </a:extLst>
          </p:cNvPr>
          <p:cNvSpPr/>
          <p:nvPr/>
        </p:nvSpPr>
        <p:spPr>
          <a:xfrm>
            <a:off x="4953000" y="1684565"/>
            <a:ext cx="1164772" cy="685800"/>
          </a:xfrm>
          <a:custGeom>
            <a:avLst/>
            <a:gdLst>
              <a:gd name="connsiteX0" fmla="*/ 0 w 1553029"/>
              <a:gd name="connsiteY0" fmla="*/ 914400 h 914400"/>
              <a:gd name="connsiteX1" fmla="*/ 696686 w 1553029"/>
              <a:gd name="connsiteY1" fmla="*/ 0 h 914400"/>
              <a:gd name="connsiteX2" fmla="*/ 1553029 w 1553029"/>
              <a:gd name="connsiteY2" fmla="*/ 0 h 914400"/>
            </a:gdLst>
            <a:ahLst/>
            <a:cxnLst>
              <a:cxn ang="0">
                <a:pos x="connsiteX0" y="connsiteY0"/>
              </a:cxn>
              <a:cxn ang="0">
                <a:pos x="connsiteX1" y="connsiteY1"/>
              </a:cxn>
              <a:cxn ang="0">
                <a:pos x="connsiteX2" y="connsiteY2"/>
              </a:cxn>
            </a:cxnLst>
            <a:rect l="l" t="t" r="r" b="b"/>
            <a:pathLst>
              <a:path w="1553029" h="914400">
                <a:moveTo>
                  <a:pt x="0" y="914400"/>
                </a:moveTo>
                <a:lnTo>
                  <a:pt x="696686" y="0"/>
                </a:lnTo>
                <a:lnTo>
                  <a:pt x="1553029"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B50295A1-62B6-49FF-ABE4-46CAC5E61B45}"/>
              </a:ext>
            </a:extLst>
          </p:cNvPr>
          <p:cNvSpPr/>
          <p:nvPr/>
        </p:nvSpPr>
        <p:spPr>
          <a:xfrm flipV="1">
            <a:off x="4977778" y="4366445"/>
            <a:ext cx="1164772" cy="685800"/>
          </a:xfrm>
          <a:custGeom>
            <a:avLst/>
            <a:gdLst>
              <a:gd name="connsiteX0" fmla="*/ 0 w 1553029"/>
              <a:gd name="connsiteY0" fmla="*/ 914400 h 914400"/>
              <a:gd name="connsiteX1" fmla="*/ 696686 w 1553029"/>
              <a:gd name="connsiteY1" fmla="*/ 0 h 914400"/>
              <a:gd name="connsiteX2" fmla="*/ 1553029 w 1553029"/>
              <a:gd name="connsiteY2" fmla="*/ 0 h 914400"/>
            </a:gdLst>
            <a:ahLst/>
            <a:cxnLst>
              <a:cxn ang="0">
                <a:pos x="connsiteX0" y="connsiteY0"/>
              </a:cxn>
              <a:cxn ang="0">
                <a:pos x="connsiteX1" y="connsiteY1"/>
              </a:cxn>
              <a:cxn ang="0">
                <a:pos x="connsiteX2" y="connsiteY2"/>
              </a:cxn>
            </a:cxnLst>
            <a:rect l="l" t="t" r="r" b="b"/>
            <a:pathLst>
              <a:path w="1553029" h="914400">
                <a:moveTo>
                  <a:pt x="0" y="914400"/>
                </a:moveTo>
                <a:lnTo>
                  <a:pt x="696686" y="0"/>
                </a:lnTo>
                <a:lnTo>
                  <a:pt x="1553029"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6" name="Straight Connector 15">
            <a:extLst>
              <a:ext uri="{FF2B5EF4-FFF2-40B4-BE49-F238E27FC236}">
                <a16:creationId xmlns:a16="http://schemas.microsoft.com/office/drawing/2014/main" id="{A2BC2769-579E-4FCE-A6C6-548B0258C3EC}"/>
              </a:ext>
            </a:extLst>
          </p:cNvPr>
          <p:cNvCxnSpPr>
            <a:cxnSpLocks/>
            <a:stCxn id="13" idx="6"/>
          </p:cNvCxnSpPr>
          <p:nvPr/>
        </p:nvCxnSpPr>
        <p:spPr>
          <a:xfrm>
            <a:off x="5272154" y="3429000"/>
            <a:ext cx="845619" cy="0"/>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Rounded Corners 16">
            <a:extLst>
              <a:ext uri="{FF2B5EF4-FFF2-40B4-BE49-F238E27FC236}">
                <a16:creationId xmlns:a16="http://schemas.microsoft.com/office/drawing/2014/main" id="{075BDDA8-6E69-4B3C-ACC2-245B9B42FAB9}"/>
              </a:ext>
            </a:extLst>
          </p:cNvPr>
          <p:cNvSpPr/>
          <p:nvPr/>
        </p:nvSpPr>
        <p:spPr>
          <a:xfrm>
            <a:off x="6117772" y="1160197"/>
            <a:ext cx="3973286" cy="1024490"/>
          </a:xfrm>
          <a:prstGeom prst="roundRect">
            <a:avLst>
              <a:gd name="adj" fmla="val 50000"/>
            </a:avLst>
          </a:prstGeom>
          <a:noFill/>
          <a:ln w="57150">
            <a:solidFill>
              <a:srgbClr val="EF4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Oval 17">
            <a:extLst>
              <a:ext uri="{FF2B5EF4-FFF2-40B4-BE49-F238E27FC236}">
                <a16:creationId xmlns:a16="http://schemas.microsoft.com/office/drawing/2014/main" id="{5A16F19A-A75D-4D49-BF3A-60328DCD9940}"/>
              </a:ext>
            </a:extLst>
          </p:cNvPr>
          <p:cNvSpPr/>
          <p:nvPr/>
        </p:nvSpPr>
        <p:spPr>
          <a:xfrm>
            <a:off x="6194095" y="1226127"/>
            <a:ext cx="867996" cy="867996"/>
          </a:xfrm>
          <a:prstGeom prst="ellipse">
            <a:avLst/>
          </a:prstGeom>
          <a:solidFill>
            <a:srgbClr val="EF47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Oval 18">
            <a:extLst>
              <a:ext uri="{FF2B5EF4-FFF2-40B4-BE49-F238E27FC236}">
                <a16:creationId xmlns:a16="http://schemas.microsoft.com/office/drawing/2014/main" id="{91724605-A642-42A7-B081-429483A59B92}"/>
              </a:ext>
            </a:extLst>
          </p:cNvPr>
          <p:cNvSpPr/>
          <p:nvPr/>
        </p:nvSpPr>
        <p:spPr>
          <a:xfrm>
            <a:off x="6270108" y="1302140"/>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TextBox 19">
            <a:extLst>
              <a:ext uri="{FF2B5EF4-FFF2-40B4-BE49-F238E27FC236}">
                <a16:creationId xmlns:a16="http://schemas.microsoft.com/office/drawing/2014/main" id="{DED1194B-F688-4315-88FD-1C6DABE1DFD8}"/>
              </a:ext>
            </a:extLst>
          </p:cNvPr>
          <p:cNvSpPr txBox="1"/>
          <p:nvPr/>
        </p:nvSpPr>
        <p:spPr>
          <a:xfrm>
            <a:off x="7138104" y="1242207"/>
            <a:ext cx="2691696" cy="830997"/>
          </a:xfrm>
          <a:prstGeom prst="rect">
            <a:avLst/>
          </a:prstGeom>
          <a:noFill/>
        </p:spPr>
        <p:txBody>
          <a:bodyPr wrap="square" rtlCol="0">
            <a:spAutoFit/>
          </a:bodyPr>
          <a:lstStyle/>
          <a:p>
            <a:pPr lvl="0">
              <a:spcBef>
                <a:spcPct val="20000"/>
              </a:spcBef>
            </a:pPr>
            <a:r>
              <a:rPr lang="vi-VN" sz="2400" b="1">
                <a:solidFill>
                  <a:srgbClr val="000000"/>
                </a:solidFill>
                <a:latin typeface="Arial" panose="020B0604020202020204" pitchFamily="34" charset="0"/>
                <a:ea typeface="Calibri" panose="020F0502020204030204" pitchFamily="34" charset="0"/>
                <a:cs typeface="Arial" panose="020B0604020202020204" pitchFamily="34" charset="0"/>
              </a:rPr>
              <a:t>Đ</a:t>
            </a:r>
            <a:r>
              <a:rPr lang="en-US" sz="2400" b="1">
                <a:solidFill>
                  <a:srgbClr val="000000"/>
                </a:solidFill>
                <a:latin typeface="Arial" panose="020B0604020202020204" pitchFamily="34" charset="0"/>
                <a:ea typeface="Calibri" panose="020F0502020204030204" pitchFamily="34" charset="0"/>
                <a:cs typeface="Arial" panose="020B0604020202020204" pitchFamily="34" charset="0"/>
              </a:rPr>
              <a:t>ộ to và biên độ của sóng âm</a:t>
            </a:r>
            <a:endParaRPr lang="en-US" sz="2400" b="1" dirty="0">
              <a:solidFill>
                <a:srgbClr val="FF0000"/>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247429E8-7803-4CCB-B025-A9D9201EA121}"/>
              </a:ext>
            </a:extLst>
          </p:cNvPr>
          <p:cNvSpPr/>
          <p:nvPr/>
        </p:nvSpPr>
        <p:spPr>
          <a:xfrm>
            <a:off x="6117772" y="2894732"/>
            <a:ext cx="4179887" cy="1024490"/>
          </a:xfrm>
          <a:prstGeom prst="roundRect">
            <a:avLst>
              <a:gd name="adj" fmla="val 50000"/>
            </a:avLst>
          </a:prstGeom>
          <a:noFill/>
          <a:ln w="57150">
            <a:solidFill>
              <a:srgbClr val="FFD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 name="Oval 21">
            <a:extLst>
              <a:ext uri="{FF2B5EF4-FFF2-40B4-BE49-F238E27FC236}">
                <a16:creationId xmlns:a16="http://schemas.microsoft.com/office/drawing/2014/main" id="{46ECA03C-B19C-4C7E-97D4-0DDC4A406C22}"/>
              </a:ext>
            </a:extLst>
          </p:cNvPr>
          <p:cNvSpPr/>
          <p:nvPr/>
        </p:nvSpPr>
        <p:spPr>
          <a:xfrm>
            <a:off x="6194095" y="2960663"/>
            <a:ext cx="867996" cy="867996"/>
          </a:xfrm>
          <a:prstGeom prst="ellipse">
            <a:avLst/>
          </a:prstGeom>
          <a:solidFill>
            <a:srgbClr val="FFD1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id="{01095368-F6CA-4E93-8646-4F6FA2599329}"/>
              </a:ext>
            </a:extLst>
          </p:cNvPr>
          <p:cNvSpPr/>
          <p:nvPr/>
        </p:nvSpPr>
        <p:spPr>
          <a:xfrm>
            <a:off x="6270108" y="303667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id="{C52616DA-65F8-4506-9870-533DDB0D3AF1}"/>
              </a:ext>
            </a:extLst>
          </p:cNvPr>
          <p:cNvSpPr txBox="1"/>
          <p:nvPr/>
        </p:nvSpPr>
        <p:spPr>
          <a:xfrm>
            <a:off x="7046851" y="3050856"/>
            <a:ext cx="3250808" cy="830997"/>
          </a:xfrm>
          <a:prstGeom prst="rect">
            <a:avLst/>
          </a:prstGeom>
          <a:noFill/>
        </p:spPr>
        <p:txBody>
          <a:bodyPr wrap="square" rtlCol="0">
            <a:spAutoFit/>
          </a:bodyPr>
          <a:lstStyle>
            <a:defPPr>
              <a:defRPr lang="en-US"/>
            </a:defPPr>
            <a:lvl1pPr algn="just">
              <a:defRPr sz="2000" b="1">
                <a:solidFill>
                  <a:srgbClr val="EF476F"/>
                </a:solidFill>
                <a:latin typeface="Montserrat ExtraBold" panose="00000900000000000000" pitchFamily="2" charset="0"/>
              </a:defRPr>
            </a:lvl1pPr>
          </a:lstStyle>
          <a:p>
            <a:r>
              <a:rPr lang="en-US" sz="2400">
                <a:latin typeface="Arial" panose="020B0604020202020204" pitchFamily="34" charset="0"/>
                <a:cs typeface="Arial" panose="020B0604020202020204" pitchFamily="34" charset="0"/>
              </a:rPr>
              <a:t>Độ cao và tần số của sóng âm</a:t>
            </a:r>
          </a:p>
        </p:txBody>
      </p:sp>
      <p:sp>
        <p:nvSpPr>
          <p:cNvPr id="25" name="Rectangle: Rounded Corners 24">
            <a:extLst>
              <a:ext uri="{FF2B5EF4-FFF2-40B4-BE49-F238E27FC236}">
                <a16:creationId xmlns:a16="http://schemas.microsoft.com/office/drawing/2014/main" id="{2AB4C68B-226C-4612-91CB-51109DC3BA2E}"/>
              </a:ext>
            </a:extLst>
          </p:cNvPr>
          <p:cNvSpPr/>
          <p:nvPr/>
        </p:nvSpPr>
        <p:spPr>
          <a:xfrm>
            <a:off x="6117772" y="4474978"/>
            <a:ext cx="3973286" cy="102449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Oval 25">
            <a:extLst>
              <a:ext uri="{FF2B5EF4-FFF2-40B4-BE49-F238E27FC236}">
                <a16:creationId xmlns:a16="http://schemas.microsoft.com/office/drawing/2014/main" id="{B8CB309E-88B3-46D1-A63E-6ECB3FC1C45D}"/>
              </a:ext>
            </a:extLst>
          </p:cNvPr>
          <p:cNvSpPr/>
          <p:nvPr/>
        </p:nvSpPr>
        <p:spPr>
          <a:xfrm>
            <a:off x="6194095" y="4540908"/>
            <a:ext cx="867996" cy="867996"/>
          </a:xfrm>
          <a:prstGeom prst="ellipse">
            <a:avLst/>
          </a:prstGeom>
          <a:solidFill>
            <a:srgbClr val="06D6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 name="Oval 26">
            <a:extLst>
              <a:ext uri="{FF2B5EF4-FFF2-40B4-BE49-F238E27FC236}">
                <a16:creationId xmlns:a16="http://schemas.microsoft.com/office/drawing/2014/main" id="{5E6FBAB3-C972-4A42-B220-EF660F5FF4DE}"/>
              </a:ext>
            </a:extLst>
          </p:cNvPr>
          <p:cNvSpPr/>
          <p:nvPr/>
        </p:nvSpPr>
        <p:spPr>
          <a:xfrm>
            <a:off x="6270108" y="4616921"/>
            <a:ext cx="715970" cy="71597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 name="TextBox 27">
            <a:extLst>
              <a:ext uri="{FF2B5EF4-FFF2-40B4-BE49-F238E27FC236}">
                <a16:creationId xmlns:a16="http://schemas.microsoft.com/office/drawing/2014/main" id="{B1AA7589-D8DB-4C42-9346-CBF1B6AAE471}"/>
              </a:ext>
            </a:extLst>
          </p:cNvPr>
          <p:cNvSpPr txBox="1"/>
          <p:nvPr/>
        </p:nvSpPr>
        <p:spPr>
          <a:xfrm>
            <a:off x="7113636" y="4642119"/>
            <a:ext cx="2623457" cy="830997"/>
          </a:xfrm>
          <a:prstGeom prst="rect">
            <a:avLst/>
          </a:prstGeom>
          <a:noFill/>
        </p:spPr>
        <p:txBody>
          <a:bodyPr wrap="square" rtlCol="0">
            <a:spAutoFit/>
          </a:bodyPr>
          <a:lstStyle>
            <a:defPPr>
              <a:defRPr lang="en-US"/>
            </a:defPPr>
            <a:lvl1pPr algn="just">
              <a:defRPr sz="2000" b="1">
                <a:solidFill>
                  <a:srgbClr val="EF476F"/>
                </a:solidFill>
                <a:latin typeface="Montserrat ExtraBold" panose="00000900000000000000" pitchFamily="2" charset="0"/>
              </a:defRPr>
            </a:lvl1pPr>
          </a:lstStyle>
          <a:p>
            <a:pPr defTabSz="685800"/>
            <a:r>
              <a:rPr lang="vi-VN" sz="2400" dirty="0">
                <a:solidFill>
                  <a:srgbClr val="FF0000"/>
                </a:solidFill>
                <a:latin typeface="Arial" panose="020B0604020202020204" pitchFamily="34" charset="0"/>
                <a:cs typeface="Arial" panose="020B0604020202020204" pitchFamily="34" charset="0"/>
              </a:rPr>
              <a:t>Luyện tập,</a:t>
            </a:r>
            <a:r>
              <a:rPr lang="en-US" sz="2400" dirty="0">
                <a:solidFill>
                  <a:srgbClr val="FF0000"/>
                </a:solidFill>
                <a:latin typeface="Arial" panose="020B0604020202020204" pitchFamily="34" charset="0"/>
                <a:cs typeface="Arial" panose="020B0604020202020204" pitchFamily="34" charset="0"/>
              </a:rPr>
              <a:t> </a:t>
            </a:r>
            <a:r>
              <a:rPr lang="vi-VN" sz="2400" dirty="0">
                <a:solidFill>
                  <a:srgbClr val="FF0000"/>
                </a:solidFill>
                <a:latin typeface="Arial" panose="020B0604020202020204" pitchFamily="34" charset="0"/>
                <a:cs typeface="Arial" panose="020B0604020202020204" pitchFamily="34" charset="0"/>
              </a:rPr>
              <a:t>vận dụng</a:t>
            </a:r>
            <a:endParaRPr lang="en-US" sz="2400" dirty="0">
              <a:solidFill>
                <a:srgbClr val="FF0000"/>
              </a:solidFill>
              <a:latin typeface="Arial" panose="020B0604020202020204" pitchFamily="34" charset="0"/>
              <a:cs typeface="Arial" panose="020B0604020202020204" pitchFamily="34" charset="0"/>
            </a:endParaRPr>
          </a:p>
        </p:txBody>
      </p:sp>
      <p:pic>
        <p:nvPicPr>
          <p:cNvPr id="29" name="Graphic 28" descr="Bullseye">
            <a:extLst>
              <a:ext uri="{FF2B5EF4-FFF2-40B4-BE49-F238E27FC236}">
                <a16:creationId xmlns:a16="http://schemas.microsoft.com/office/drawing/2014/main" id="{7A6DE5DC-3185-42B2-AC68-71FFDED0DD1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79963" y="4731722"/>
            <a:ext cx="496260" cy="496260"/>
          </a:xfrm>
          <a:prstGeom prst="rect">
            <a:avLst/>
          </a:prstGeom>
        </p:spPr>
      </p:pic>
      <p:pic>
        <p:nvPicPr>
          <p:cNvPr id="30" name="Graphic 29" descr="Lightbulb">
            <a:extLst>
              <a:ext uri="{FF2B5EF4-FFF2-40B4-BE49-F238E27FC236}">
                <a16:creationId xmlns:a16="http://schemas.microsoft.com/office/drawing/2014/main" id="{DA6859F1-A209-4DD2-942D-C5B7466F962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5707" y="3133271"/>
            <a:ext cx="496260" cy="496260"/>
          </a:xfrm>
          <a:prstGeom prst="rect">
            <a:avLst/>
          </a:prstGeom>
        </p:spPr>
      </p:pic>
      <p:pic>
        <p:nvPicPr>
          <p:cNvPr id="31" name="Graphic 30" descr="Gears">
            <a:extLst>
              <a:ext uri="{FF2B5EF4-FFF2-40B4-BE49-F238E27FC236}">
                <a16:creationId xmlns:a16="http://schemas.microsoft.com/office/drawing/2014/main" id="{D3F584C6-9D93-4936-813A-C69EA4275C5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5707" y="1411995"/>
            <a:ext cx="496260" cy="496260"/>
          </a:xfrm>
          <a:prstGeom prst="rect">
            <a:avLst/>
          </a:prstGeom>
        </p:spPr>
      </p:pic>
      <p:sp>
        <p:nvSpPr>
          <p:cNvPr id="32" name="TextBox 31">
            <a:extLst>
              <a:ext uri="{FF2B5EF4-FFF2-40B4-BE49-F238E27FC236}">
                <a16:creationId xmlns:a16="http://schemas.microsoft.com/office/drawing/2014/main" id="{8DEF4676-E249-472F-A11A-A2AF79A13997}"/>
              </a:ext>
            </a:extLst>
          </p:cNvPr>
          <p:cNvSpPr txBox="1"/>
          <p:nvPr/>
        </p:nvSpPr>
        <p:spPr>
          <a:xfrm>
            <a:off x="2340049" y="2622147"/>
            <a:ext cx="2623457" cy="1569660"/>
          </a:xfrm>
          <a:prstGeom prst="rect">
            <a:avLst/>
          </a:prstGeom>
          <a:noFill/>
        </p:spPr>
        <p:txBody>
          <a:bodyPr wrap="square" rtlCol="0">
            <a:spAutoFit/>
          </a:bodyPr>
          <a:lstStyle>
            <a:defPPr>
              <a:defRPr lang="en-US"/>
            </a:defPPr>
            <a:lvl1pPr algn="just">
              <a:defRPr sz="2000" b="1">
                <a:solidFill>
                  <a:srgbClr val="EF476F"/>
                </a:solidFill>
                <a:latin typeface="Montserrat ExtraBold" panose="00000900000000000000" pitchFamily="2" charset="0"/>
              </a:defRPr>
            </a:lvl1pPr>
          </a:lstStyle>
          <a:p>
            <a:pPr algn="ctr" defTabSz="685800"/>
            <a:r>
              <a:rPr lang="vi-VN" sz="3200" dirty="0">
                <a:solidFill>
                  <a:prstClr val="white"/>
                </a:solidFill>
                <a:latin typeface="+mn-lt"/>
              </a:rPr>
              <a:t>ĐỘ </a:t>
            </a:r>
            <a:r>
              <a:rPr lang="en-US" sz="3200" dirty="0">
                <a:solidFill>
                  <a:prstClr val="white"/>
                </a:solidFill>
                <a:latin typeface="Arial" panose="020B0604020202020204" pitchFamily="34" charset="0"/>
                <a:cs typeface="Arial" panose="020B0604020202020204" pitchFamily="34" charset="0"/>
              </a:rPr>
              <a:t>TO</a:t>
            </a:r>
            <a:r>
              <a:rPr lang="vi-VN" sz="3200" dirty="0">
                <a:solidFill>
                  <a:prstClr val="white"/>
                </a:solidFill>
                <a:latin typeface="+mn-lt"/>
              </a:rPr>
              <a:t> VÀ ĐỘ </a:t>
            </a:r>
            <a:r>
              <a:rPr lang="en-US" sz="3200" dirty="0">
                <a:solidFill>
                  <a:prstClr val="white"/>
                </a:solidFill>
                <a:latin typeface="Arial" panose="020B0604020202020204" pitchFamily="34" charset="0"/>
                <a:cs typeface="Arial" panose="020B0604020202020204" pitchFamily="34" charset="0"/>
              </a:rPr>
              <a:t>CAO</a:t>
            </a:r>
            <a:r>
              <a:rPr lang="vi-VN" sz="3200" dirty="0">
                <a:solidFill>
                  <a:prstClr val="white"/>
                </a:solidFill>
                <a:latin typeface="+mn-lt"/>
              </a:rPr>
              <a:t> CỦA ÂM</a:t>
            </a:r>
            <a:endParaRPr lang="en-US" sz="3200" dirty="0">
              <a:solidFill>
                <a:prstClr val="white"/>
              </a:solidFill>
              <a:latin typeface="+mn-lt"/>
            </a:endParaRPr>
          </a:p>
        </p:txBody>
      </p:sp>
      <p:sp>
        <p:nvSpPr>
          <p:cNvPr id="33" name="AutoShape 5">
            <a:extLst>
              <a:ext uri="{FF2B5EF4-FFF2-40B4-BE49-F238E27FC236}">
                <a16:creationId xmlns:a16="http://schemas.microsoft.com/office/drawing/2014/main" id="{444C8274-ED90-4209-B2D3-DFB9DFA0945B}"/>
              </a:ext>
            </a:extLst>
          </p:cNvPr>
          <p:cNvSpPr>
            <a:spLocks noChangeArrowheads="1"/>
          </p:cNvSpPr>
          <p:nvPr/>
        </p:nvSpPr>
        <p:spPr bwMode="auto">
          <a:xfrm>
            <a:off x="340723" y="1"/>
            <a:ext cx="11273245" cy="964771"/>
          </a:xfrm>
          <a:prstGeom prst="flowChartTerminator">
            <a:avLst/>
          </a:prstGeom>
          <a:solidFill>
            <a:srgbClr val="000099"/>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EC9D"/>
            </a:extrusionClr>
          </a:sp3d>
        </p:spPr>
        <p:txBody>
          <a:bodyPr wrap="none" lIns="91440" tIns="45720" rIns="91440" bIns="45720" anchor="ctr">
            <a:flatTx/>
          </a:bodyPr>
          <a:lstStyle/>
          <a:p>
            <a:pPr algn="ctr" fontAlgn="base">
              <a:spcBef>
                <a:spcPct val="20000"/>
              </a:spcBef>
              <a:spcAft>
                <a:spcPct val="0"/>
              </a:spcAft>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BÀI 13: ĐỘ TO VÀ ĐỘ CAO CỦA ÂM (3 TIẾT)</a:t>
            </a:r>
            <a:endParaRPr lang="en-US" sz="32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2755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par>
                          <p:cTn id="44" fill="hold">
                            <p:stCondLst>
                              <p:cond delay="15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par>
                          <p:cTn id="56" fill="hold">
                            <p:stCondLst>
                              <p:cond delay="2500"/>
                            </p:stCondLst>
                            <p:childTnLst>
                              <p:par>
                                <p:cTn id="57" presetID="16" presetClass="entr" presetSubtype="21"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par>
                          <p:cTn id="77" fill="hold">
                            <p:stCondLst>
                              <p:cond delay="1000"/>
                            </p:stCondLst>
                            <p:childTnLst>
                              <p:par>
                                <p:cTn id="78" presetID="53" presetClass="entr" presetSubtype="16"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ppt_w</p:attrName>
                                        </p:attrNameLst>
                                      </p:cBhvr>
                                      <p:tavLst>
                                        <p:tav tm="0">
                                          <p:val>
                                            <p:fltVal val="0"/>
                                          </p:val>
                                        </p:tav>
                                        <p:tav tm="100000">
                                          <p:val>
                                            <p:strVal val="#ppt_w"/>
                                          </p:val>
                                        </p:tav>
                                      </p:tavLst>
                                    </p:anim>
                                    <p:anim calcmode="lin" valueType="num">
                                      <p:cBhvr>
                                        <p:cTn id="81" dur="500" fill="hold"/>
                                        <p:tgtEl>
                                          <p:spTgt spid="22"/>
                                        </p:tgtEl>
                                        <p:attrNameLst>
                                          <p:attrName>ppt_h</p:attrName>
                                        </p:attrNameLst>
                                      </p:cBhvr>
                                      <p:tavLst>
                                        <p:tav tm="0">
                                          <p:val>
                                            <p:fltVal val="0"/>
                                          </p:val>
                                        </p:tav>
                                        <p:tav tm="100000">
                                          <p:val>
                                            <p:strVal val="#ppt_h"/>
                                          </p:val>
                                        </p:tav>
                                      </p:tavLst>
                                    </p:anim>
                                    <p:animEffect transition="in" filter="fade">
                                      <p:cBhvr>
                                        <p:cTn id="82" dur="500"/>
                                        <p:tgtEl>
                                          <p:spTgt spid="22"/>
                                        </p:tgtEl>
                                      </p:cBhvr>
                                    </p:animEffect>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childTnLst>
                          </p:cTn>
                        </p:par>
                        <p:par>
                          <p:cTn id="89" fill="hold">
                            <p:stCondLst>
                              <p:cond delay="2000"/>
                            </p:stCondLst>
                            <p:childTnLst>
                              <p:par>
                                <p:cTn id="90" presetID="53" presetClass="entr" presetSubtype="16" fill="hold" nodeType="after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par>
                          <p:cTn id="95" fill="hold">
                            <p:stCondLst>
                              <p:cond delay="2500"/>
                            </p:stCondLst>
                            <p:childTnLst>
                              <p:par>
                                <p:cTn id="96" presetID="16" presetClass="entr" presetSubtype="21"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barn(inVertical)">
                                      <p:cBhvr>
                                        <p:cTn id="98" dur="500"/>
                                        <p:tgtEl>
                                          <p:spTgt spid="21"/>
                                        </p:tgtEl>
                                      </p:cBhvr>
                                    </p:animEffect>
                                  </p:childTnLst>
                                </p:cTn>
                              </p:par>
                            </p:childTnLst>
                          </p:cTn>
                        </p:par>
                        <p:par>
                          <p:cTn id="99" fill="hold">
                            <p:stCondLst>
                              <p:cond delay="300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fltVal val="0"/>
                                          </p:val>
                                        </p:tav>
                                        <p:tav tm="100000">
                                          <p:val>
                                            <p:strVal val="#ppt_h"/>
                                          </p:val>
                                        </p:tav>
                                      </p:tavLst>
                                    </p:anim>
                                    <p:animEffect transition="in" filter="fade">
                                      <p:cBhvr>
                                        <p:cTn id="111" dur="500"/>
                                        <p:tgtEl>
                                          <p:spTgt spid="12"/>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wipe(left)">
                                      <p:cBhvr>
                                        <p:cTn id="115" dur="500"/>
                                        <p:tgtEl>
                                          <p:spTgt spid="15"/>
                                        </p:tgtEl>
                                      </p:cBhvr>
                                    </p:animEffect>
                                  </p:childTnLst>
                                </p:cTn>
                              </p:par>
                            </p:childTnLst>
                          </p:cTn>
                        </p:par>
                        <p:par>
                          <p:cTn id="116" fill="hold">
                            <p:stCondLst>
                              <p:cond delay="1000"/>
                            </p:stCondLst>
                            <p:childTnLst>
                              <p:par>
                                <p:cTn id="117" presetID="53" presetClass="entr" presetSubtype="16" fill="hold" grpId="0" nodeType="after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Effect transition="in" filter="fade">
                                      <p:cBhvr>
                                        <p:cTn id="121" dur="500"/>
                                        <p:tgtEl>
                                          <p:spTgt spid="26"/>
                                        </p:tgtEl>
                                      </p:cBhvr>
                                    </p:animEffect>
                                  </p:childTnLst>
                                </p:cTn>
                              </p:par>
                            </p:childTnLst>
                          </p:cTn>
                        </p:par>
                        <p:par>
                          <p:cTn id="122" fill="hold">
                            <p:stCondLst>
                              <p:cond delay="1500"/>
                            </p:stCondLst>
                            <p:childTnLst>
                              <p:par>
                                <p:cTn id="123" presetID="53" presetClass="entr" presetSubtype="16"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 calcmode="lin" valueType="num">
                                      <p:cBhvr>
                                        <p:cTn id="125" dur="500" fill="hold"/>
                                        <p:tgtEl>
                                          <p:spTgt spid="27"/>
                                        </p:tgtEl>
                                        <p:attrNameLst>
                                          <p:attrName>ppt_w</p:attrName>
                                        </p:attrNameLst>
                                      </p:cBhvr>
                                      <p:tavLst>
                                        <p:tav tm="0">
                                          <p:val>
                                            <p:fltVal val="0"/>
                                          </p:val>
                                        </p:tav>
                                        <p:tav tm="100000">
                                          <p:val>
                                            <p:strVal val="#ppt_w"/>
                                          </p:val>
                                        </p:tav>
                                      </p:tavLst>
                                    </p:anim>
                                    <p:anim calcmode="lin" valueType="num">
                                      <p:cBhvr>
                                        <p:cTn id="126" dur="500" fill="hold"/>
                                        <p:tgtEl>
                                          <p:spTgt spid="27"/>
                                        </p:tgtEl>
                                        <p:attrNameLst>
                                          <p:attrName>ppt_h</p:attrName>
                                        </p:attrNameLst>
                                      </p:cBhvr>
                                      <p:tavLst>
                                        <p:tav tm="0">
                                          <p:val>
                                            <p:fltVal val="0"/>
                                          </p:val>
                                        </p:tav>
                                        <p:tav tm="100000">
                                          <p:val>
                                            <p:strVal val="#ppt_h"/>
                                          </p:val>
                                        </p:tav>
                                      </p:tavLst>
                                    </p:anim>
                                    <p:animEffect transition="in" filter="fade">
                                      <p:cBhvr>
                                        <p:cTn id="127" dur="500"/>
                                        <p:tgtEl>
                                          <p:spTgt spid="27"/>
                                        </p:tgtEl>
                                      </p:cBhvr>
                                    </p:animEffect>
                                  </p:childTnLst>
                                </p:cTn>
                              </p:par>
                            </p:childTnLst>
                          </p:cTn>
                        </p:par>
                        <p:par>
                          <p:cTn id="128" fill="hold">
                            <p:stCondLst>
                              <p:cond delay="2000"/>
                            </p:stCondLst>
                            <p:childTnLst>
                              <p:par>
                                <p:cTn id="129" presetID="53" presetClass="entr" presetSubtype="16" fill="hold"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p:cTn id="131" dur="500" fill="hold"/>
                                        <p:tgtEl>
                                          <p:spTgt spid="29"/>
                                        </p:tgtEl>
                                        <p:attrNameLst>
                                          <p:attrName>ppt_w</p:attrName>
                                        </p:attrNameLst>
                                      </p:cBhvr>
                                      <p:tavLst>
                                        <p:tav tm="0">
                                          <p:val>
                                            <p:fltVal val="0"/>
                                          </p:val>
                                        </p:tav>
                                        <p:tav tm="100000">
                                          <p:val>
                                            <p:strVal val="#ppt_w"/>
                                          </p:val>
                                        </p:tav>
                                      </p:tavLst>
                                    </p:anim>
                                    <p:anim calcmode="lin" valueType="num">
                                      <p:cBhvr>
                                        <p:cTn id="132" dur="500" fill="hold"/>
                                        <p:tgtEl>
                                          <p:spTgt spid="29"/>
                                        </p:tgtEl>
                                        <p:attrNameLst>
                                          <p:attrName>ppt_h</p:attrName>
                                        </p:attrNameLst>
                                      </p:cBhvr>
                                      <p:tavLst>
                                        <p:tav tm="0">
                                          <p:val>
                                            <p:fltVal val="0"/>
                                          </p:val>
                                        </p:tav>
                                        <p:tav tm="100000">
                                          <p:val>
                                            <p:strVal val="#ppt_h"/>
                                          </p:val>
                                        </p:tav>
                                      </p:tavLst>
                                    </p:anim>
                                    <p:animEffect transition="in" filter="fade">
                                      <p:cBhvr>
                                        <p:cTn id="133" dur="500"/>
                                        <p:tgtEl>
                                          <p:spTgt spid="29"/>
                                        </p:tgtEl>
                                      </p:cBhvr>
                                    </p:animEffect>
                                  </p:childTnLst>
                                </p:cTn>
                              </p:par>
                            </p:childTnLst>
                          </p:cTn>
                        </p:par>
                        <p:par>
                          <p:cTn id="134" fill="hold">
                            <p:stCondLst>
                              <p:cond delay="2500"/>
                            </p:stCondLst>
                            <p:childTnLst>
                              <p:par>
                                <p:cTn id="135" presetID="16" presetClass="entr" presetSubtype="21" fill="hold" grpId="0" nodeType="after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barn(inVertical)">
                                      <p:cBhvr>
                                        <p:cTn id="137" dur="500"/>
                                        <p:tgtEl>
                                          <p:spTgt spid="25"/>
                                        </p:tgtEl>
                                      </p:cBhvr>
                                    </p:animEffect>
                                  </p:childTnLst>
                                </p:cTn>
                              </p:par>
                            </p:childTnLst>
                          </p:cTn>
                        </p:par>
                        <p:par>
                          <p:cTn id="138" fill="hold">
                            <p:stCondLst>
                              <p:cond delay="3000"/>
                            </p:stCondLst>
                            <p:childTnLst>
                              <p:par>
                                <p:cTn id="139" presetID="42" presetClass="entr" presetSubtype="0" fill="hold" grpId="0" nodeType="afterEffect">
                                  <p:stCondLst>
                                    <p:cond delay="0"/>
                                  </p:stCondLst>
                                  <p:childTnLst>
                                    <p:set>
                                      <p:cBhvr>
                                        <p:cTn id="140" dur="1" fill="hold">
                                          <p:stCondLst>
                                            <p:cond delay="0"/>
                                          </p:stCondLst>
                                        </p:cTn>
                                        <p:tgtEl>
                                          <p:spTgt spid="28"/>
                                        </p:tgtEl>
                                        <p:attrNameLst>
                                          <p:attrName>style.visibility</p:attrName>
                                        </p:attrNameLst>
                                      </p:cBhvr>
                                      <p:to>
                                        <p:strVal val="visible"/>
                                      </p:to>
                                    </p:set>
                                    <p:animEffect transition="in" filter="fade">
                                      <p:cBhvr>
                                        <p:cTn id="141" dur="1000"/>
                                        <p:tgtEl>
                                          <p:spTgt spid="28"/>
                                        </p:tgtEl>
                                      </p:cBhvr>
                                    </p:animEffect>
                                    <p:anim calcmode="lin" valueType="num">
                                      <p:cBhvr>
                                        <p:cTn id="142" dur="1000" fill="hold"/>
                                        <p:tgtEl>
                                          <p:spTgt spid="28"/>
                                        </p:tgtEl>
                                        <p:attrNameLst>
                                          <p:attrName>ppt_x</p:attrName>
                                        </p:attrNameLst>
                                      </p:cBhvr>
                                      <p:tavLst>
                                        <p:tav tm="0">
                                          <p:val>
                                            <p:strVal val="#ppt_x"/>
                                          </p:val>
                                        </p:tav>
                                        <p:tav tm="100000">
                                          <p:val>
                                            <p:strVal val="#ppt_x"/>
                                          </p:val>
                                        </p:tav>
                                      </p:tavLst>
                                    </p:anim>
                                    <p:anim calcmode="lin" valueType="num">
                                      <p:cBhvr>
                                        <p:cTn id="1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p:bldP spid="21" grpId="0" animBg="1"/>
      <p:bldP spid="22" grpId="0" animBg="1"/>
      <p:bldP spid="23" grpId="0" animBg="1"/>
      <p:bldP spid="24" grpId="0"/>
      <p:bldP spid="25" grpId="0" animBg="1"/>
      <p:bldP spid="26" grpId="0" animBg="1"/>
      <p:bldP spid="27" grpId="0" animBg="1"/>
      <p:bldP spid="28"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17FB68D-5C56-DC43-A85D-5C6FD5AF7890}"/>
              </a:ext>
            </a:extLst>
          </p:cNvPr>
          <p:cNvGrpSpPr/>
          <p:nvPr/>
        </p:nvGrpSpPr>
        <p:grpSpPr>
          <a:xfrm>
            <a:off x="341601" y="1099930"/>
            <a:ext cx="5779366" cy="4446521"/>
            <a:chOff x="676003" y="1575456"/>
            <a:chExt cx="5779366" cy="4446521"/>
          </a:xfrm>
        </p:grpSpPr>
        <p:pic>
          <p:nvPicPr>
            <p:cNvPr id="5" name="Picture 4">
              <a:extLst>
                <a:ext uri="{FF2B5EF4-FFF2-40B4-BE49-F238E27FC236}">
                  <a16:creationId xmlns:a16="http://schemas.microsoft.com/office/drawing/2014/main" id="{80A46264-F0F0-6F4F-AC45-E1D0CB910E62}"/>
                </a:ext>
              </a:extLst>
            </p:cNvPr>
            <p:cNvPicPr>
              <a:picLocks noChangeAspect="1"/>
            </p:cNvPicPr>
            <p:nvPr/>
          </p:nvPicPr>
          <p:blipFill>
            <a:blip r:embed="rId4"/>
            <a:stretch>
              <a:fillRect/>
            </a:stretch>
          </p:blipFill>
          <p:spPr>
            <a:xfrm>
              <a:off x="676003" y="3187337"/>
              <a:ext cx="1770075" cy="2834640"/>
            </a:xfrm>
            <a:prstGeom prst="rect">
              <a:avLst/>
            </a:prstGeom>
          </p:spPr>
        </p:pic>
        <p:sp>
          <p:nvSpPr>
            <p:cNvPr id="6" name="Oval Callout 5">
              <a:extLst>
                <a:ext uri="{FF2B5EF4-FFF2-40B4-BE49-F238E27FC236}">
                  <a16:creationId xmlns:a16="http://schemas.microsoft.com/office/drawing/2014/main" id="{5B45FBCF-8F34-F84D-A826-ADCC655D260A}"/>
                </a:ext>
              </a:extLst>
            </p:cNvPr>
            <p:cNvSpPr/>
            <p:nvPr/>
          </p:nvSpPr>
          <p:spPr>
            <a:xfrm>
              <a:off x="2446077" y="1575456"/>
              <a:ext cx="4009292" cy="2251962"/>
            </a:xfrm>
            <a:prstGeom prst="wedgeEllipseCallout">
              <a:avLst>
                <a:gd name="adj1" fmla="val -59896"/>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Arial" panose="020B0604020202020204" pitchFamily="34" charset="0"/>
                  <a:cs typeface="Arial" panose="020B0604020202020204" pitchFamily="34" charset="0"/>
                </a:rPr>
                <a:t>Khi </a:t>
              </a:r>
              <a:r>
                <a:rPr lang="en-US" sz="2400" dirty="0" err="1">
                  <a:latin typeface="Arial" panose="020B0604020202020204" pitchFamily="34" charset="0"/>
                  <a:cs typeface="Arial" panose="020B0604020202020204" pitchFamily="34" charset="0"/>
                </a:rPr>
                <a:t>nghe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âm</a:t>
              </a:r>
              <a:r>
                <a:rPr lang="en-US" sz="2400" dirty="0">
                  <a:latin typeface="Arial" panose="020B0604020202020204" pitchFamily="34" charset="0"/>
                  <a:cs typeface="Arial" panose="020B0604020202020204" pitchFamily="34" charset="0"/>
                </a:rPr>
                <a:t>, ta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bổng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trầm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thấp</a:t>
              </a:r>
              <a:r>
                <a:rPr lang="en-US" sz="2400" dirty="0">
                  <a:latin typeface="Arial" panose="020B0604020202020204" pitchFamily="34" charset="0"/>
                  <a:cs typeface="Arial" panose="020B0604020202020204" pitchFamily="34" charset="0"/>
                </a:rPr>
                <a:t>).</a:t>
              </a:r>
            </a:p>
          </p:txBody>
        </p:sp>
      </p:grpSp>
      <p:pic>
        <p:nvPicPr>
          <p:cNvPr id="7" name="9convert.com - Đẳng cấp của ca sĩ Opera khi hát không cần mic_360p">
            <a:hlinkClick r:id="" action="ppaction://media"/>
            <a:extLst>
              <a:ext uri="{FF2B5EF4-FFF2-40B4-BE49-F238E27FC236}">
                <a16:creationId xmlns:a16="http://schemas.microsoft.com/office/drawing/2014/main" id="{BF33976F-1ACB-F043-983B-656DBA06CFF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120967" y="503584"/>
            <a:ext cx="6012892" cy="3987500"/>
          </a:xfrm>
          <a:prstGeom prst="rect">
            <a:avLst/>
          </a:prstGeom>
        </p:spPr>
      </p:pic>
      <p:grpSp>
        <p:nvGrpSpPr>
          <p:cNvPr id="11" name="Group 10">
            <a:extLst>
              <a:ext uri="{FF2B5EF4-FFF2-40B4-BE49-F238E27FC236}">
                <a16:creationId xmlns:a16="http://schemas.microsoft.com/office/drawing/2014/main" id="{A515F0C7-E9F7-FA45-8041-02D91F729BC5}"/>
              </a:ext>
            </a:extLst>
          </p:cNvPr>
          <p:cNvGrpSpPr/>
          <p:nvPr/>
        </p:nvGrpSpPr>
        <p:grpSpPr>
          <a:xfrm>
            <a:off x="2849670" y="1899827"/>
            <a:ext cx="7509175" cy="4458608"/>
            <a:chOff x="2446077" y="3506536"/>
            <a:chExt cx="7509175" cy="4458608"/>
          </a:xfrm>
        </p:grpSpPr>
        <p:pic>
          <p:nvPicPr>
            <p:cNvPr id="9" name="Picture 8">
              <a:extLst>
                <a:ext uri="{FF2B5EF4-FFF2-40B4-BE49-F238E27FC236}">
                  <a16:creationId xmlns:a16="http://schemas.microsoft.com/office/drawing/2014/main" id="{7518C2AB-18C4-0446-8972-CE93B2A4E863}"/>
                </a:ext>
              </a:extLst>
            </p:cNvPr>
            <p:cNvPicPr>
              <a:picLocks noChangeAspect="1"/>
            </p:cNvPicPr>
            <p:nvPr/>
          </p:nvPicPr>
          <p:blipFill>
            <a:blip r:embed="rId6"/>
            <a:stretch>
              <a:fillRect/>
            </a:stretch>
          </p:blipFill>
          <p:spPr>
            <a:xfrm>
              <a:off x="2446077" y="4866344"/>
              <a:ext cx="2628900" cy="3098800"/>
            </a:xfrm>
            <a:prstGeom prst="rect">
              <a:avLst/>
            </a:prstGeom>
          </p:spPr>
        </p:pic>
        <p:sp>
          <p:nvSpPr>
            <p:cNvPr id="10" name="Oval Callout 9">
              <a:extLst>
                <a:ext uri="{FF2B5EF4-FFF2-40B4-BE49-F238E27FC236}">
                  <a16:creationId xmlns:a16="http://schemas.microsoft.com/office/drawing/2014/main" id="{ACF5F4B6-D1A2-084F-8626-908B62D79FB1}"/>
                </a:ext>
              </a:extLst>
            </p:cNvPr>
            <p:cNvSpPr/>
            <p:nvPr/>
          </p:nvSpPr>
          <p:spPr>
            <a:xfrm>
              <a:off x="4879033" y="3506536"/>
              <a:ext cx="5076219" cy="2100581"/>
            </a:xfrm>
            <a:prstGeom prst="wedgeEllipseCallout">
              <a:avLst>
                <a:gd name="adj1" fmla="val -59896"/>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r>
                <a:rPr lang="vi-VN" sz="2400" dirty="0">
                  <a:cs typeface="Times New Roman" panose="02020603050405020304" pitchFamily="18" charset="0"/>
                </a:rPr>
                <a:t>Vậy sự cao, thấp của âm nghe được có liên hệ như thế nào với tần số của sóng âm?</a:t>
              </a:r>
            </a:p>
          </p:txBody>
        </p:sp>
      </p:grpSp>
    </p:spTree>
    <p:extLst>
      <p:ext uri="{BB962C8B-B14F-4D97-AF65-F5344CB8AC3E}">
        <p14:creationId xmlns:p14="http://schemas.microsoft.com/office/powerpoint/2010/main" val="1774673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md type="call" cmd="stop">
                                      <p:cBhvr>
                                        <p:cTn id="23" dur="1">
                                          <p:stCondLst>
                                            <p:cond delay="499"/>
                                          </p:stCondLst>
                                        </p:cTn>
                                        <p:tgtEl>
                                          <p:spTgt spid="7"/>
                                        </p:tgtEl>
                                      </p:cBhvr>
                                    </p:cmd>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900" decel="100000" fill="hold"/>
                                        <p:tgtEl>
                                          <p:spTgt spid="1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fill="hold" display="0">
                  <p:stCondLst>
                    <p:cond delay="indefinite"/>
                  </p:stCondLst>
                </p:cTn>
                <p:tgtEl>
                  <p:spTgt spid="7"/>
                </p:tgtEl>
              </p:cMediaNode>
            </p:video>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7953-713A-1140-90F2-62AF5FBEB6E5}"/>
              </a:ext>
            </a:extLst>
          </p:cNvPr>
          <p:cNvSpPr>
            <a:spLocks noGrp="1"/>
          </p:cNvSpPr>
          <p:nvPr>
            <p:ph type="title"/>
          </p:nvPr>
        </p:nvSpPr>
        <p:spPr>
          <a:xfrm>
            <a:off x="467139" y="210387"/>
            <a:ext cx="10515600" cy="755098"/>
          </a:xfrm>
        </p:spPr>
        <p:txBody>
          <a:bodyPr>
            <a:normAutofit/>
          </a:bodyPr>
          <a:lstStyle/>
          <a:p>
            <a:r>
              <a:rPr lang="en-US" sz="2800" b="1" dirty="0">
                <a:solidFill>
                  <a:srgbClr val="C00000"/>
                </a:solidFill>
                <a:latin typeface="Arial" panose="020B0604020202020204" pitchFamily="34" charset="0"/>
                <a:cs typeface="Arial" panose="020B0604020202020204" pitchFamily="34" charset="0"/>
              </a:rPr>
              <a:t>2. </a:t>
            </a:r>
            <a:r>
              <a:rPr lang="en-US" sz="2800" b="1" dirty="0" err="1">
                <a:solidFill>
                  <a:srgbClr val="C00000"/>
                </a:solidFill>
                <a:latin typeface="Arial" panose="020B0604020202020204" pitchFamily="34" charset="0"/>
                <a:cs typeface="Arial" panose="020B0604020202020204" pitchFamily="34" charset="0"/>
              </a:rPr>
              <a:t>Độ</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cao</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của</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âm</a:t>
            </a:r>
            <a:endParaRPr lang="en-US" sz="2800" b="1" dirty="0">
              <a:solidFill>
                <a:srgbClr val="C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56B560-399E-9E45-87DA-7A7FB221043E}"/>
              </a:ext>
            </a:extLst>
          </p:cNvPr>
          <p:cNvSpPr>
            <a:spLocks noGrp="1"/>
          </p:cNvSpPr>
          <p:nvPr>
            <p:ph idx="1"/>
          </p:nvPr>
        </p:nvSpPr>
        <p:spPr>
          <a:xfrm>
            <a:off x="467139" y="965485"/>
            <a:ext cx="4502426" cy="755098"/>
          </a:xfrm>
        </p:spPr>
        <p:txBody>
          <a:bodyPr/>
          <a:lstStyle/>
          <a:p>
            <a:pPr marL="0" indent="0">
              <a:buNone/>
            </a:pPr>
            <a:r>
              <a:rPr lang="en-US" i="1" dirty="0">
                <a:latin typeface="Arial" panose="020B0604020202020204" pitchFamily="34" charset="0"/>
                <a:cs typeface="Arial" panose="020B0604020202020204" pitchFamily="34" charset="0"/>
              </a:rPr>
              <a:t>a) </a:t>
            </a:r>
            <a:r>
              <a:rPr lang="en-US" i="1" dirty="0" err="1">
                <a:latin typeface="Arial" panose="020B0604020202020204" pitchFamily="34" charset="0"/>
                <a:cs typeface="Arial" panose="020B0604020202020204" pitchFamily="34" charset="0"/>
              </a:rPr>
              <a:t>Thí</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nghiệm</a:t>
            </a:r>
            <a:endParaRPr lang="en-US" i="1" dirty="0">
              <a:latin typeface="Arial" panose="020B0604020202020204" pitchFamily="34" charset="0"/>
              <a:cs typeface="Arial" panose="020B0604020202020204" pitchFamily="34" charset="0"/>
            </a:endParaRPr>
          </a:p>
        </p:txBody>
      </p:sp>
      <p:pic>
        <p:nvPicPr>
          <p:cNvPr id="1026" name="Picture 2" descr="Giải SGK Khoa học tự nhiên 7 Bài 13 (Kết nối tri thức): Độ to và độ cao của  âm">
            <a:extLst>
              <a:ext uri="{FF2B5EF4-FFF2-40B4-BE49-F238E27FC236}">
                <a16:creationId xmlns:a16="http://schemas.microsoft.com/office/drawing/2014/main" id="{EF13957E-5702-42BB-0879-877DDB465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39" y="1720583"/>
            <a:ext cx="4697790" cy="47505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A11B150-D1DB-B8EA-6538-109D3254150F}"/>
              </a:ext>
            </a:extLst>
          </p:cNvPr>
          <p:cNvSpPr txBox="1">
            <a:spLocks/>
          </p:cNvSpPr>
          <p:nvPr/>
        </p:nvSpPr>
        <p:spPr>
          <a:xfrm>
            <a:off x="6096000" y="574766"/>
            <a:ext cx="4922520" cy="47751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dirty="0">
                <a:solidFill>
                  <a:srgbClr val="000000"/>
                </a:solidFill>
                <a:latin typeface="Arial" panose="020B0604020202020204" pitchFamily="34" charset="0"/>
                <a:ea typeface="Calibri" panose="020F0502020204030204" pitchFamily="34" charset="0"/>
                <a:cs typeface="Arial" panose="020B0604020202020204" pitchFamily="34" charset="0"/>
              </a:rPr>
              <a:t>Trên màn hình dao động kí, nếu số đường biểu diễn dao động càng mau thì tần số sóng âm lớn. </a:t>
            </a:r>
          </a:p>
          <a:p>
            <a:r>
              <a:rPr lang="de-DE" sz="3200" dirty="0">
                <a:solidFill>
                  <a:srgbClr val="000000"/>
                </a:solidFill>
                <a:latin typeface="Arial" panose="020B0604020202020204" pitchFamily="34" charset="0"/>
                <a:ea typeface="Calibri" panose="020F0502020204030204" pitchFamily="34" charset="0"/>
                <a:cs typeface="Arial" panose="020B0604020202020204" pitchFamily="34" charset="0"/>
              </a:rPr>
              <a:t> số đường biễu diễn dao động càng thưa thì tần số sóng âm nhỏ. </a:t>
            </a:r>
            <a:br>
              <a:rPr lang="en-US" sz="3200" dirty="0">
                <a:latin typeface="Arial" panose="020B0604020202020204" pitchFamily="34" charset="0"/>
                <a:ea typeface="Calibri" panose="020F050202020403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259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66676" y="205143"/>
            <a:ext cx="12125324" cy="6230190"/>
          </a:xfrm>
        </p:spPr>
        <p:txBody>
          <a:bodyPr>
            <a:noAutofit/>
          </a:bodyPr>
          <a:lstStyle/>
          <a:p>
            <a:pPr marL="0" indent="0">
              <a:buNone/>
            </a:pPr>
            <a:r>
              <a:rPr lang="en-US" i="1" dirty="0">
                <a:cs typeface="Arial" panose="020B0604020202020204" pitchFamily="34" charset="0"/>
              </a:rPr>
              <a:t>b) </a:t>
            </a:r>
            <a:r>
              <a:rPr lang="en-US" i="1" dirty="0" err="1">
                <a:cs typeface="Arial" panose="020B0604020202020204" pitchFamily="34" charset="0"/>
              </a:rPr>
              <a:t>Trả</a:t>
            </a:r>
            <a:r>
              <a:rPr lang="en-US" i="1" dirty="0">
                <a:cs typeface="Arial" panose="020B0604020202020204" pitchFamily="34" charset="0"/>
              </a:rPr>
              <a:t> </a:t>
            </a:r>
            <a:r>
              <a:rPr lang="en-US" i="1" dirty="0" err="1">
                <a:cs typeface="Arial" panose="020B0604020202020204" pitchFamily="34" charset="0"/>
              </a:rPr>
              <a:t>lời</a:t>
            </a:r>
            <a:r>
              <a:rPr lang="en-US" i="1" dirty="0">
                <a:cs typeface="Arial" panose="020B0604020202020204" pitchFamily="34" charset="0"/>
              </a:rPr>
              <a:t> </a:t>
            </a:r>
            <a:r>
              <a:rPr lang="en-US" i="1" dirty="0" err="1">
                <a:cs typeface="Arial" panose="020B0604020202020204" pitchFamily="34" charset="0"/>
              </a:rPr>
              <a:t>câu</a:t>
            </a:r>
            <a:r>
              <a:rPr lang="en-US" i="1" dirty="0">
                <a:cs typeface="Arial" panose="020B0604020202020204" pitchFamily="34" charset="0"/>
              </a:rPr>
              <a:t> </a:t>
            </a:r>
            <a:r>
              <a:rPr lang="en-US" i="1" dirty="0" err="1">
                <a:cs typeface="Arial" panose="020B0604020202020204" pitchFamily="34" charset="0"/>
              </a:rPr>
              <a:t>hỏi</a:t>
            </a:r>
            <a:endParaRPr lang="en-US" i="1" dirty="0">
              <a:cs typeface="Arial" panose="020B0604020202020204" pitchFamily="34" charset="0"/>
            </a:endParaRPr>
          </a:p>
          <a:p>
            <a:pPr marL="0" indent="0">
              <a:lnSpc>
                <a:spcPct val="100000"/>
              </a:lnSpc>
              <a:buNone/>
            </a:pPr>
            <a:r>
              <a:rPr lang="en-US" dirty="0">
                <a:cs typeface="Arial" panose="020B0604020202020204" pitchFamily="34" charset="0"/>
              </a:rPr>
              <a:t>1. </a:t>
            </a:r>
            <a:r>
              <a:rPr lang="en-US" dirty="0" err="1">
                <a:cs typeface="Arial" panose="020B0604020202020204" pitchFamily="34" charset="0"/>
              </a:rPr>
              <a:t>Hãy</a:t>
            </a:r>
            <a:r>
              <a:rPr lang="en-US" dirty="0">
                <a:cs typeface="Arial" panose="020B0604020202020204" pitchFamily="34" charset="0"/>
              </a:rPr>
              <a:t> so </a:t>
            </a:r>
            <a:r>
              <a:rPr lang="en-US" dirty="0" err="1">
                <a:cs typeface="Arial" panose="020B0604020202020204" pitchFamily="34" charset="0"/>
              </a:rPr>
              <a:t>sánh</a:t>
            </a:r>
            <a:r>
              <a:rPr lang="en-US" dirty="0">
                <a:cs typeface="Arial" panose="020B0604020202020204" pitchFamily="34" charset="0"/>
              </a:rPr>
              <a:t> </a:t>
            </a:r>
            <a:r>
              <a:rPr lang="en-US" dirty="0" err="1">
                <a:cs typeface="Arial" panose="020B0604020202020204" pitchFamily="34" charset="0"/>
              </a:rPr>
              <a:t>tần</a:t>
            </a:r>
            <a:r>
              <a:rPr lang="en-US" dirty="0">
                <a:cs typeface="Arial" panose="020B0604020202020204" pitchFamily="34" charset="0"/>
              </a:rPr>
              <a:t> </a:t>
            </a:r>
            <a:r>
              <a:rPr lang="en-US" dirty="0" err="1">
                <a:cs typeface="Arial" panose="020B0604020202020204" pitchFamily="34" charset="0"/>
              </a:rPr>
              <a:t>số</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dirty="0" err="1">
                <a:cs typeface="Arial" panose="020B0604020202020204" pitchFamily="34" charset="0"/>
              </a:rPr>
              <a:t>sóng</a:t>
            </a:r>
            <a:r>
              <a:rPr lang="en-US" dirty="0">
                <a:cs typeface="Arial" panose="020B0604020202020204" pitchFamily="34" charset="0"/>
              </a:rPr>
              <a:t> </a:t>
            </a:r>
            <a:r>
              <a:rPr lang="en-US" dirty="0" err="1">
                <a:cs typeface="Arial" panose="020B0604020202020204" pitchFamily="34" charset="0"/>
              </a:rPr>
              <a:t>âm</a:t>
            </a:r>
            <a:r>
              <a:rPr lang="en-US" dirty="0">
                <a:cs typeface="Arial" panose="020B0604020202020204" pitchFamily="34" charset="0"/>
              </a:rPr>
              <a:t> </a:t>
            </a:r>
            <a:r>
              <a:rPr lang="en-US" dirty="0" err="1">
                <a:cs typeface="Arial" panose="020B0604020202020204" pitchFamily="34" charset="0"/>
              </a:rPr>
              <a:t>trong</a:t>
            </a:r>
            <a:r>
              <a:rPr lang="en-US" dirty="0">
                <a:cs typeface="Arial" panose="020B0604020202020204" pitchFamily="34" charset="0"/>
              </a:rPr>
              <a:t> </a:t>
            </a:r>
            <a:r>
              <a:rPr lang="en-US" dirty="0" err="1">
                <a:cs typeface="Arial" panose="020B0604020202020204" pitchFamily="34" charset="0"/>
              </a:rPr>
              <a:t>hình</a:t>
            </a:r>
            <a:r>
              <a:rPr lang="en-US" dirty="0">
                <a:cs typeface="Arial" panose="020B0604020202020204" pitchFamily="34" charset="0"/>
              </a:rPr>
              <a:t> 13.4a </a:t>
            </a:r>
            <a:r>
              <a:rPr lang="en-US" dirty="0" err="1">
                <a:cs typeface="Arial" panose="020B0604020202020204" pitchFamily="34" charset="0"/>
              </a:rPr>
              <a:t>và</a:t>
            </a:r>
            <a:r>
              <a:rPr lang="en-US" dirty="0">
                <a:cs typeface="Arial" panose="020B0604020202020204" pitchFamily="34" charset="0"/>
              </a:rPr>
              <a:t> 13.4b </a:t>
            </a:r>
            <a:r>
              <a:rPr lang="en-US" dirty="0" err="1">
                <a:cs typeface="Arial" panose="020B0604020202020204" pitchFamily="34" charset="0"/>
              </a:rPr>
              <a:t>từ</a:t>
            </a:r>
            <a:r>
              <a:rPr lang="en-US" dirty="0">
                <a:cs typeface="Arial" panose="020B0604020202020204" pitchFamily="34" charset="0"/>
              </a:rPr>
              <a:t> </a:t>
            </a:r>
            <a:r>
              <a:rPr lang="en-US" dirty="0" err="1">
                <a:cs typeface="Arial" panose="020B0604020202020204" pitchFamily="34" charset="0"/>
              </a:rPr>
              <a:t>đó</a:t>
            </a:r>
            <a:r>
              <a:rPr lang="en-US" dirty="0">
                <a:cs typeface="Arial" panose="020B0604020202020204" pitchFamily="34" charset="0"/>
              </a:rPr>
              <a:t> </a:t>
            </a:r>
            <a:r>
              <a:rPr lang="en-US" dirty="0" err="1">
                <a:cs typeface="Arial" panose="020B0604020202020204" pitchFamily="34" charset="0"/>
              </a:rPr>
              <a:t>rút</a:t>
            </a:r>
            <a:r>
              <a:rPr lang="en-US" dirty="0">
                <a:cs typeface="Arial" panose="020B0604020202020204" pitchFamily="34" charset="0"/>
              </a:rPr>
              <a:t> </a:t>
            </a:r>
            <a:r>
              <a:rPr lang="en-US" dirty="0" err="1">
                <a:cs typeface="Arial" panose="020B0604020202020204" pitchFamily="34" charset="0"/>
              </a:rPr>
              <a:t>ra</a:t>
            </a:r>
            <a:r>
              <a:rPr lang="en-US" dirty="0">
                <a:cs typeface="Arial" panose="020B0604020202020204" pitchFamily="34" charset="0"/>
              </a:rPr>
              <a:t> </a:t>
            </a:r>
            <a:r>
              <a:rPr lang="en-US" dirty="0" err="1">
                <a:cs typeface="Arial" panose="020B0604020202020204" pitchFamily="34" charset="0"/>
              </a:rPr>
              <a:t>mối</a:t>
            </a:r>
            <a:r>
              <a:rPr lang="en-US" dirty="0">
                <a:cs typeface="Arial" panose="020B0604020202020204" pitchFamily="34" charset="0"/>
              </a:rPr>
              <a:t> </a:t>
            </a:r>
            <a:r>
              <a:rPr lang="en-US" dirty="0" err="1">
                <a:cs typeface="Arial" panose="020B0604020202020204" pitchFamily="34" charset="0"/>
              </a:rPr>
              <a:t>quan</a:t>
            </a:r>
            <a:r>
              <a:rPr lang="en-US" dirty="0">
                <a:cs typeface="Arial" panose="020B0604020202020204" pitchFamily="34" charset="0"/>
              </a:rPr>
              <a:t> </a:t>
            </a:r>
            <a:r>
              <a:rPr lang="en-US" dirty="0" err="1">
                <a:cs typeface="Arial" panose="020B0604020202020204" pitchFamily="34" charset="0"/>
              </a:rPr>
              <a:t>hệ</a:t>
            </a:r>
            <a:r>
              <a:rPr lang="en-US" dirty="0">
                <a:cs typeface="Arial" panose="020B0604020202020204" pitchFamily="34" charset="0"/>
              </a:rPr>
              <a:t> </a:t>
            </a:r>
            <a:r>
              <a:rPr lang="en-US" dirty="0" err="1">
                <a:cs typeface="Arial" panose="020B0604020202020204" pitchFamily="34" charset="0"/>
              </a:rPr>
              <a:t>giữa</a:t>
            </a:r>
            <a:r>
              <a:rPr lang="en-US" dirty="0">
                <a:cs typeface="Arial" panose="020B0604020202020204" pitchFamily="34" charset="0"/>
              </a:rPr>
              <a:t> </a:t>
            </a:r>
            <a:r>
              <a:rPr lang="en-US" dirty="0" err="1">
                <a:cs typeface="Arial" panose="020B0604020202020204" pitchFamily="34" charset="0"/>
              </a:rPr>
              <a:t>tần</a:t>
            </a:r>
            <a:r>
              <a:rPr lang="en-US" dirty="0">
                <a:cs typeface="Arial" panose="020B0604020202020204" pitchFamily="34" charset="0"/>
              </a:rPr>
              <a:t> </a:t>
            </a:r>
            <a:r>
              <a:rPr lang="en-US" dirty="0" err="1">
                <a:cs typeface="Arial" panose="020B0604020202020204" pitchFamily="34" charset="0"/>
              </a:rPr>
              <a:t>số</a:t>
            </a:r>
            <a:r>
              <a:rPr lang="en-US" dirty="0">
                <a:cs typeface="Arial" panose="020B0604020202020204" pitchFamily="34" charset="0"/>
              </a:rPr>
              <a:t> </a:t>
            </a:r>
            <a:r>
              <a:rPr lang="en-US" dirty="0" err="1">
                <a:cs typeface="Arial" panose="020B0604020202020204" pitchFamily="34" charset="0"/>
              </a:rPr>
              <a:t>sóng</a:t>
            </a:r>
            <a:r>
              <a:rPr lang="en-US" dirty="0">
                <a:cs typeface="Arial" panose="020B0604020202020204" pitchFamily="34" charset="0"/>
              </a:rPr>
              <a:t> </a:t>
            </a:r>
            <a:r>
              <a:rPr lang="en-US" dirty="0" err="1">
                <a:cs typeface="Arial" panose="020B0604020202020204" pitchFamily="34" charset="0"/>
              </a:rPr>
              <a:t>âm</a:t>
            </a:r>
            <a:r>
              <a:rPr lang="en-US" dirty="0">
                <a:cs typeface="Arial" panose="020B0604020202020204" pitchFamily="34" charset="0"/>
              </a:rPr>
              <a:t> </a:t>
            </a:r>
            <a:r>
              <a:rPr lang="en-US" dirty="0" err="1">
                <a:cs typeface="Arial" panose="020B0604020202020204" pitchFamily="34" charset="0"/>
              </a:rPr>
              <a:t>và</a:t>
            </a:r>
            <a:r>
              <a:rPr lang="en-US" dirty="0">
                <a:cs typeface="Arial" panose="020B0604020202020204" pitchFamily="34" charset="0"/>
              </a:rPr>
              <a:t> </a:t>
            </a:r>
            <a:r>
              <a:rPr lang="en-US" dirty="0" err="1">
                <a:cs typeface="Arial" panose="020B0604020202020204" pitchFamily="34" charset="0"/>
              </a:rPr>
              <a:t>tần</a:t>
            </a:r>
            <a:r>
              <a:rPr lang="en-US" dirty="0">
                <a:cs typeface="Arial" panose="020B0604020202020204" pitchFamily="34" charset="0"/>
              </a:rPr>
              <a:t> </a:t>
            </a:r>
            <a:r>
              <a:rPr lang="en-US" dirty="0" err="1">
                <a:cs typeface="Arial" panose="020B0604020202020204" pitchFamily="34" charset="0"/>
              </a:rPr>
              <a:t>số</a:t>
            </a:r>
            <a:r>
              <a:rPr lang="en-US" dirty="0">
                <a:cs typeface="Arial" panose="020B0604020202020204" pitchFamily="34" charset="0"/>
              </a:rPr>
              <a:t> </a:t>
            </a:r>
            <a:r>
              <a:rPr lang="en-US" dirty="0" err="1">
                <a:cs typeface="Arial" panose="020B0604020202020204" pitchFamily="34" charset="0"/>
              </a:rPr>
              <a:t>dao</a:t>
            </a:r>
            <a:r>
              <a:rPr lang="en-US" dirty="0">
                <a:cs typeface="Arial" panose="020B0604020202020204" pitchFamily="34" charset="0"/>
              </a:rPr>
              <a:t> </a:t>
            </a:r>
            <a:r>
              <a:rPr lang="en-US" dirty="0" err="1">
                <a:cs typeface="Arial" panose="020B0604020202020204" pitchFamily="34" charset="0"/>
              </a:rPr>
              <a:t>động</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dirty="0" err="1">
                <a:cs typeface="Arial" panose="020B0604020202020204" pitchFamily="34" charset="0"/>
              </a:rPr>
              <a:t>nguồn</a:t>
            </a:r>
            <a:r>
              <a:rPr lang="en-US" dirty="0">
                <a:cs typeface="Arial" panose="020B0604020202020204" pitchFamily="34" charset="0"/>
              </a:rPr>
              <a:t> </a:t>
            </a:r>
            <a:r>
              <a:rPr lang="en-US" dirty="0" err="1">
                <a:cs typeface="Arial" panose="020B0604020202020204" pitchFamily="34" charset="0"/>
              </a:rPr>
              <a:t>âm</a:t>
            </a:r>
            <a:endParaRPr lang="en-US" dirty="0">
              <a:cs typeface="Arial" panose="020B0604020202020204" pitchFamily="34" charset="0"/>
            </a:endParaRPr>
          </a:p>
          <a:p>
            <a:pPr marL="0" indent="0">
              <a:lnSpc>
                <a:spcPct val="160000"/>
              </a:lnSpc>
              <a:buNone/>
            </a:pPr>
            <a:endParaRPr lang="en-US" dirty="0">
              <a:cs typeface="Arial" panose="020B0604020202020204" pitchFamily="34" charset="0"/>
            </a:endParaRPr>
          </a:p>
          <a:p>
            <a:pPr marL="0" indent="0">
              <a:lnSpc>
                <a:spcPct val="100000"/>
              </a:lnSpc>
              <a:buNone/>
            </a:pPr>
            <a:endParaRPr lang="en-US" dirty="0">
              <a:cs typeface="Arial" panose="020B0604020202020204" pitchFamily="34" charset="0"/>
            </a:endParaRPr>
          </a:p>
          <a:p>
            <a:pPr marL="0" indent="0">
              <a:lnSpc>
                <a:spcPct val="100000"/>
              </a:lnSpc>
              <a:buNone/>
            </a:pPr>
            <a:r>
              <a:rPr lang="en-US" dirty="0">
                <a:cs typeface="Arial" panose="020B0604020202020204" pitchFamily="34" charset="0"/>
              </a:rPr>
              <a:t>2. So </a:t>
            </a:r>
            <a:r>
              <a:rPr lang="en-US" dirty="0" err="1">
                <a:cs typeface="Arial" panose="020B0604020202020204" pitchFamily="34" charset="0"/>
              </a:rPr>
              <a:t>sánh</a:t>
            </a:r>
            <a:r>
              <a:rPr lang="en-US" dirty="0">
                <a:cs typeface="Arial" panose="020B0604020202020204" pitchFamily="34" charset="0"/>
              </a:rPr>
              <a:t> </a:t>
            </a:r>
            <a:r>
              <a:rPr lang="en-US" dirty="0" err="1">
                <a:cs typeface="Arial" panose="020B0604020202020204" pitchFamily="34" charset="0"/>
              </a:rPr>
              <a:t>độ</a:t>
            </a:r>
            <a:r>
              <a:rPr lang="en-US" dirty="0">
                <a:cs typeface="Arial" panose="020B0604020202020204" pitchFamily="34" charset="0"/>
              </a:rPr>
              <a:t> </a:t>
            </a:r>
            <a:r>
              <a:rPr lang="en-US" dirty="0" err="1">
                <a:cs typeface="Arial" panose="020B0604020202020204" pitchFamily="34" charset="0"/>
              </a:rPr>
              <a:t>cao</a:t>
            </a:r>
            <a:r>
              <a:rPr lang="en-US" dirty="0">
                <a:cs typeface="Arial" panose="020B0604020202020204" pitchFamily="34" charset="0"/>
              </a:rPr>
              <a:t> (</a:t>
            </a:r>
            <a:r>
              <a:rPr lang="en-US" dirty="0" err="1">
                <a:cs typeface="Arial" panose="020B0604020202020204" pitchFamily="34" charset="0"/>
              </a:rPr>
              <a:t>bổng</a:t>
            </a:r>
            <a:r>
              <a:rPr lang="en-US" dirty="0">
                <a:cs typeface="Arial" panose="020B0604020202020204" pitchFamily="34" charset="0"/>
              </a:rPr>
              <a:t>, </a:t>
            </a:r>
            <a:r>
              <a:rPr lang="en-US" dirty="0" err="1">
                <a:cs typeface="Arial" panose="020B0604020202020204" pitchFamily="34" charset="0"/>
              </a:rPr>
              <a:t>trầm</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dirty="0" err="1">
                <a:cs typeface="Arial" panose="020B0604020202020204" pitchFamily="34" charset="0"/>
              </a:rPr>
              <a:t>âm</a:t>
            </a:r>
            <a:r>
              <a:rPr lang="en-US" dirty="0">
                <a:cs typeface="Arial" panose="020B0604020202020204" pitchFamily="34" charset="0"/>
              </a:rPr>
              <a:t> </a:t>
            </a:r>
            <a:r>
              <a:rPr lang="en-US" dirty="0" err="1">
                <a:cs typeface="Arial" panose="020B0604020202020204" pitchFamily="34" charset="0"/>
              </a:rPr>
              <a:t>nghe</a:t>
            </a:r>
            <a:r>
              <a:rPr lang="en-US" dirty="0">
                <a:cs typeface="Arial" panose="020B0604020202020204" pitchFamily="34" charset="0"/>
              </a:rPr>
              <a:t> </a:t>
            </a:r>
            <a:r>
              <a:rPr lang="en-US" dirty="0" err="1">
                <a:cs typeface="Arial" panose="020B0604020202020204" pitchFamily="34" charset="0"/>
              </a:rPr>
              <a:t>được</a:t>
            </a:r>
            <a:r>
              <a:rPr lang="en-US" dirty="0">
                <a:cs typeface="Arial" panose="020B0604020202020204" pitchFamily="34" charset="0"/>
              </a:rPr>
              <a:t> </a:t>
            </a:r>
            <a:r>
              <a:rPr lang="en-US" dirty="0" err="1">
                <a:cs typeface="Arial" panose="020B0604020202020204" pitchFamily="34" charset="0"/>
              </a:rPr>
              <a:t>trong</a:t>
            </a:r>
            <a:r>
              <a:rPr lang="en-US" dirty="0">
                <a:cs typeface="Arial" panose="020B0604020202020204" pitchFamily="34" charset="0"/>
              </a:rPr>
              <a:t> </a:t>
            </a:r>
            <a:r>
              <a:rPr lang="en-US" dirty="0" err="1">
                <a:cs typeface="Arial" panose="020B0604020202020204" pitchFamily="34" charset="0"/>
              </a:rPr>
              <a:t>thí</a:t>
            </a:r>
            <a:r>
              <a:rPr lang="en-US" dirty="0">
                <a:cs typeface="Arial" panose="020B0604020202020204" pitchFamily="34" charset="0"/>
              </a:rPr>
              <a:t> </a:t>
            </a:r>
            <a:r>
              <a:rPr lang="en-US" dirty="0" err="1">
                <a:cs typeface="Arial" panose="020B0604020202020204" pitchFamily="34" charset="0"/>
              </a:rPr>
              <a:t>nghiệm</a:t>
            </a:r>
            <a:r>
              <a:rPr lang="en-US" dirty="0">
                <a:cs typeface="Arial" panose="020B0604020202020204" pitchFamily="34" charset="0"/>
              </a:rPr>
              <a:t> </a:t>
            </a:r>
            <a:r>
              <a:rPr lang="en-US" dirty="0" err="1">
                <a:cs typeface="Arial" panose="020B0604020202020204" pitchFamily="34" charset="0"/>
              </a:rPr>
              <a:t>hình</a:t>
            </a:r>
            <a:r>
              <a:rPr lang="en-US" dirty="0">
                <a:cs typeface="Arial" panose="020B0604020202020204" pitchFamily="34" charset="0"/>
              </a:rPr>
              <a:t> 13.4a </a:t>
            </a:r>
            <a:r>
              <a:rPr lang="en-US" dirty="0" err="1">
                <a:cs typeface="Arial" panose="020B0604020202020204" pitchFamily="34" charset="0"/>
              </a:rPr>
              <a:t>và</a:t>
            </a:r>
            <a:r>
              <a:rPr lang="en-US" dirty="0">
                <a:cs typeface="Arial" panose="020B0604020202020204" pitchFamily="34" charset="0"/>
              </a:rPr>
              <a:t> 13.4b</a:t>
            </a:r>
          </a:p>
          <a:p>
            <a:pPr marL="0" indent="0">
              <a:lnSpc>
                <a:spcPct val="160000"/>
              </a:lnSpc>
              <a:buNone/>
            </a:pPr>
            <a:endParaRPr lang="en-US" dirty="0">
              <a:cs typeface="Arial" panose="020B0604020202020204" pitchFamily="34" charset="0"/>
            </a:endParaRPr>
          </a:p>
          <a:p>
            <a:pPr marL="0" indent="0">
              <a:lnSpc>
                <a:spcPct val="100000"/>
              </a:lnSpc>
              <a:buNone/>
            </a:pPr>
            <a:r>
              <a:rPr lang="en-US" dirty="0">
                <a:cs typeface="Arial" panose="020B0604020202020204" pitchFamily="34" charset="0"/>
              </a:rPr>
              <a:t>3. </a:t>
            </a:r>
            <a:r>
              <a:rPr lang="en-US" dirty="0" err="1">
                <a:cs typeface="Arial" panose="020B0604020202020204" pitchFamily="34" charset="0"/>
              </a:rPr>
              <a:t>Từ</a:t>
            </a:r>
            <a:r>
              <a:rPr lang="en-US" dirty="0">
                <a:cs typeface="Arial" panose="020B0604020202020204" pitchFamily="34" charset="0"/>
              </a:rPr>
              <a:t> </a:t>
            </a:r>
            <a:r>
              <a:rPr lang="en-US" dirty="0" err="1">
                <a:cs typeface="Arial" panose="020B0604020202020204" pitchFamily="34" charset="0"/>
              </a:rPr>
              <a:t>câu</a:t>
            </a:r>
            <a:r>
              <a:rPr lang="en-US" dirty="0">
                <a:cs typeface="Arial" panose="020B0604020202020204" pitchFamily="34" charset="0"/>
              </a:rPr>
              <a:t> </a:t>
            </a:r>
            <a:r>
              <a:rPr lang="en-US" dirty="0" err="1">
                <a:cs typeface="Arial" panose="020B0604020202020204" pitchFamily="34" charset="0"/>
              </a:rPr>
              <a:t>trả</a:t>
            </a:r>
            <a:r>
              <a:rPr lang="en-US" dirty="0">
                <a:cs typeface="Arial" panose="020B0604020202020204" pitchFamily="34" charset="0"/>
              </a:rPr>
              <a:t> </a:t>
            </a:r>
            <a:r>
              <a:rPr lang="en-US" dirty="0" err="1">
                <a:cs typeface="Arial" panose="020B0604020202020204" pitchFamily="34" charset="0"/>
              </a:rPr>
              <a:t>lời</a:t>
            </a:r>
            <a:r>
              <a:rPr lang="en-US" dirty="0">
                <a:cs typeface="Arial" panose="020B0604020202020204" pitchFamily="34" charset="0"/>
              </a:rPr>
              <a:t> </a:t>
            </a:r>
            <a:r>
              <a:rPr lang="en-US" dirty="0" err="1">
                <a:cs typeface="Arial" panose="020B0604020202020204" pitchFamily="34" charset="0"/>
              </a:rPr>
              <a:t>trên</a:t>
            </a:r>
            <a:r>
              <a:rPr lang="en-US" dirty="0">
                <a:cs typeface="Arial" panose="020B0604020202020204" pitchFamily="34" charset="0"/>
              </a:rPr>
              <a:t>, </a:t>
            </a:r>
            <a:r>
              <a:rPr lang="en-US" dirty="0" err="1">
                <a:cs typeface="Arial" panose="020B0604020202020204" pitchFamily="34" charset="0"/>
              </a:rPr>
              <a:t>rút</a:t>
            </a:r>
            <a:r>
              <a:rPr lang="en-US" dirty="0">
                <a:cs typeface="Arial" panose="020B0604020202020204" pitchFamily="34" charset="0"/>
              </a:rPr>
              <a:t> </a:t>
            </a:r>
            <a:r>
              <a:rPr lang="en-US" dirty="0" err="1">
                <a:cs typeface="Arial" panose="020B0604020202020204" pitchFamily="34" charset="0"/>
              </a:rPr>
              <a:t>ra</a:t>
            </a:r>
            <a:r>
              <a:rPr lang="en-US" dirty="0">
                <a:cs typeface="Arial" panose="020B0604020202020204" pitchFamily="34" charset="0"/>
              </a:rPr>
              <a:t> </a:t>
            </a:r>
            <a:r>
              <a:rPr lang="en-US" dirty="0" err="1">
                <a:cs typeface="Arial" panose="020B0604020202020204" pitchFamily="34" charset="0"/>
              </a:rPr>
              <a:t>mối</a:t>
            </a:r>
            <a:r>
              <a:rPr lang="en-US" dirty="0">
                <a:cs typeface="Arial" panose="020B0604020202020204" pitchFamily="34" charset="0"/>
              </a:rPr>
              <a:t> </a:t>
            </a:r>
            <a:r>
              <a:rPr lang="en-US" dirty="0" err="1">
                <a:cs typeface="Arial" panose="020B0604020202020204" pitchFamily="34" charset="0"/>
              </a:rPr>
              <a:t>quan</a:t>
            </a:r>
            <a:r>
              <a:rPr lang="en-US" dirty="0">
                <a:cs typeface="Arial" panose="020B0604020202020204" pitchFamily="34" charset="0"/>
              </a:rPr>
              <a:t> </a:t>
            </a:r>
            <a:r>
              <a:rPr lang="en-US" dirty="0" err="1">
                <a:cs typeface="Arial" panose="020B0604020202020204" pitchFamily="34" charset="0"/>
              </a:rPr>
              <a:t>hệ</a:t>
            </a:r>
            <a:r>
              <a:rPr lang="en-US" dirty="0">
                <a:cs typeface="Arial" panose="020B0604020202020204" pitchFamily="34" charset="0"/>
              </a:rPr>
              <a:t> </a:t>
            </a:r>
            <a:r>
              <a:rPr lang="en-US" dirty="0" err="1">
                <a:cs typeface="Arial" panose="020B0604020202020204" pitchFamily="34" charset="0"/>
              </a:rPr>
              <a:t>giữa</a:t>
            </a:r>
            <a:r>
              <a:rPr lang="en-US" dirty="0">
                <a:cs typeface="Arial" panose="020B0604020202020204" pitchFamily="34" charset="0"/>
              </a:rPr>
              <a:t> </a:t>
            </a:r>
            <a:r>
              <a:rPr lang="en-US" dirty="0" err="1">
                <a:cs typeface="Arial" panose="020B0604020202020204" pitchFamily="34" charset="0"/>
              </a:rPr>
              <a:t>tần</a:t>
            </a:r>
            <a:r>
              <a:rPr lang="en-US" dirty="0">
                <a:cs typeface="Arial" panose="020B0604020202020204" pitchFamily="34" charset="0"/>
              </a:rPr>
              <a:t> </a:t>
            </a:r>
            <a:r>
              <a:rPr lang="en-US" dirty="0" err="1">
                <a:cs typeface="Arial" panose="020B0604020202020204" pitchFamily="34" charset="0"/>
              </a:rPr>
              <a:t>số</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dirty="0" err="1">
                <a:cs typeface="Arial" panose="020B0604020202020204" pitchFamily="34" charset="0"/>
              </a:rPr>
              <a:t>sóng</a:t>
            </a:r>
            <a:r>
              <a:rPr lang="en-US" dirty="0">
                <a:cs typeface="Arial" panose="020B0604020202020204" pitchFamily="34" charset="0"/>
              </a:rPr>
              <a:t> </a:t>
            </a:r>
            <a:r>
              <a:rPr lang="en-US" dirty="0" err="1">
                <a:cs typeface="Arial" panose="020B0604020202020204" pitchFamily="34" charset="0"/>
              </a:rPr>
              <a:t>âm</a:t>
            </a:r>
            <a:r>
              <a:rPr lang="en-US" dirty="0">
                <a:cs typeface="Arial" panose="020B0604020202020204" pitchFamily="34" charset="0"/>
              </a:rPr>
              <a:t> </a:t>
            </a:r>
            <a:r>
              <a:rPr lang="en-US" dirty="0" err="1">
                <a:cs typeface="Arial" panose="020B0604020202020204" pitchFamily="34" charset="0"/>
              </a:rPr>
              <a:t>với</a:t>
            </a:r>
            <a:r>
              <a:rPr lang="en-US" dirty="0">
                <a:cs typeface="Arial" panose="020B0604020202020204" pitchFamily="34" charset="0"/>
              </a:rPr>
              <a:t> </a:t>
            </a:r>
            <a:r>
              <a:rPr lang="en-US" dirty="0" err="1">
                <a:cs typeface="Arial" panose="020B0604020202020204" pitchFamily="34" charset="0"/>
              </a:rPr>
              <a:t>độ</a:t>
            </a:r>
            <a:r>
              <a:rPr lang="en-US" dirty="0">
                <a:cs typeface="Arial" panose="020B0604020202020204" pitchFamily="34" charset="0"/>
              </a:rPr>
              <a:t> </a:t>
            </a:r>
            <a:r>
              <a:rPr lang="en-US" dirty="0" err="1">
                <a:cs typeface="Arial" panose="020B0604020202020204" pitchFamily="34" charset="0"/>
              </a:rPr>
              <a:t>cao</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u="sng" dirty="0" err="1">
                <a:cs typeface="Arial" panose="020B0604020202020204" pitchFamily="34" charset="0"/>
              </a:rPr>
              <a:t>â</a:t>
            </a:r>
            <a:r>
              <a:rPr lang="en-US" dirty="0" err="1">
                <a:cs typeface="Arial" panose="020B0604020202020204" pitchFamily="34" charset="0"/>
              </a:rPr>
              <a:t>m</a:t>
            </a:r>
            <a:endParaRPr lang="en-US" dirty="0">
              <a:cs typeface="Arial" panose="020B0604020202020204" pitchFamily="34" charset="0"/>
            </a:endParaRPr>
          </a:p>
        </p:txBody>
      </p:sp>
      <p:sp>
        <p:nvSpPr>
          <p:cNvPr id="4" name="Rectangle 3">
            <a:extLst>
              <a:ext uri="{FF2B5EF4-FFF2-40B4-BE49-F238E27FC236}">
                <a16:creationId xmlns:a16="http://schemas.microsoft.com/office/drawing/2014/main" id="{31438BD2-4E84-BF4E-B33C-1A8F1BF9C36F}"/>
              </a:ext>
            </a:extLst>
          </p:cNvPr>
          <p:cNvSpPr/>
          <p:nvPr/>
        </p:nvSpPr>
        <p:spPr>
          <a:xfrm>
            <a:off x="514100" y="1855636"/>
            <a:ext cx="11495930" cy="1384995"/>
          </a:xfrm>
          <a:prstGeom prst="rect">
            <a:avLst/>
          </a:prstGeom>
        </p:spPr>
        <p:txBody>
          <a:bodyPr wrap="square">
            <a:spAutoFit/>
          </a:bodyPr>
          <a:lstStyle/>
          <a:p>
            <a:r>
              <a:rPr lang="vi-VN" sz="2800" dirty="0">
                <a:solidFill>
                  <a:srgbClr val="000099"/>
                </a:solidFill>
                <a:cs typeface="Times New Roman" panose="02020603050405020304" pitchFamily="18" charset="0"/>
              </a:rPr>
              <a:t>Tần số</a:t>
            </a:r>
            <a:r>
              <a:rPr lang="en-US" sz="2800" dirty="0">
                <a:solidFill>
                  <a:srgbClr val="000099"/>
                </a:solidFill>
                <a:cs typeface="Times New Roman" panose="02020603050405020304" pitchFamily="18" charset="0"/>
              </a:rPr>
              <a:t> </a:t>
            </a:r>
            <a:r>
              <a:rPr lang="en-US" sz="2800" dirty="0" err="1">
                <a:solidFill>
                  <a:srgbClr val="000099"/>
                </a:solidFill>
                <a:latin typeface="Arial" panose="020B0604020202020204" pitchFamily="34" charset="0"/>
                <a:cs typeface="Arial" panose="020B0604020202020204" pitchFamily="34" charset="0"/>
              </a:rPr>
              <a:t>sóng</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âm</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trong</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hình</a:t>
            </a:r>
            <a:r>
              <a:rPr lang="vi-VN" sz="2800" dirty="0">
                <a:solidFill>
                  <a:srgbClr val="000099"/>
                </a:solidFill>
                <a:latin typeface="Arial" panose="020B0604020202020204" pitchFamily="34" charset="0"/>
                <a:cs typeface="Arial" panose="020B0604020202020204" pitchFamily="34" charset="0"/>
              </a:rPr>
              <a:t> </a:t>
            </a:r>
            <a:r>
              <a:rPr lang="vi-VN" sz="2800" dirty="0">
                <a:solidFill>
                  <a:srgbClr val="000099"/>
                </a:solidFill>
                <a:cs typeface="Times New Roman" panose="02020603050405020304" pitchFamily="18" charset="0"/>
              </a:rPr>
              <a:t>13.4a nhỏ hơn 13.4b</a:t>
            </a:r>
            <a:r>
              <a:rPr lang="en-US" sz="2800" b="0" i="0" u="none" strike="noStrike" dirty="0">
                <a:solidFill>
                  <a:srgbClr val="000099"/>
                </a:solidFill>
                <a:effectLst/>
                <a:cs typeface="Times New Roman" panose="02020603050405020304" pitchFamily="18" charset="0"/>
              </a:rPr>
              <a:t> </a:t>
            </a:r>
          </a:p>
          <a:p>
            <a:r>
              <a:rPr lang="en-US" sz="2800" b="0" i="0" u="none" strike="noStrike" dirty="0">
                <a:solidFill>
                  <a:srgbClr val="000099"/>
                </a:solidFill>
                <a:effectLst/>
                <a:cs typeface="Times New Roman" panose="02020603050405020304" pitchFamily="18" charset="0"/>
                <a:sym typeface="Wingdings" pitchFamily="2" charset="2"/>
              </a:rPr>
              <a:t> </a:t>
            </a:r>
            <a:r>
              <a:rPr lang="en-US" sz="2800" b="0" i="0" u="none" strike="noStrike" dirty="0" err="1">
                <a:solidFill>
                  <a:srgbClr val="000099"/>
                </a:solidFill>
                <a:effectLst/>
                <a:latin typeface="Arial" panose="020B0604020202020204" pitchFamily="34" charset="0"/>
                <a:cs typeface="Arial" panose="020B0604020202020204" pitchFamily="34" charset="0"/>
              </a:rPr>
              <a:t>Tần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số</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sóng</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âm</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của</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âm</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thoa</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sng" strike="noStrike" dirty="0" err="1">
                <a:solidFill>
                  <a:srgbClr val="000099"/>
                </a:solidFill>
                <a:effectLst/>
                <a:latin typeface="Arial" panose="020B0604020202020204" pitchFamily="34" charset="0"/>
                <a:cs typeface="Arial" panose="020B0604020202020204" pitchFamily="34" charset="0"/>
              </a:rPr>
              <a:t>càng</a:t>
            </a:r>
            <a:r>
              <a:rPr lang="en-US" sz="2800" b="0" i="0" u="sng" strike="noStrike" dirty="0">
                <a:solidFill>
                  <a:srgbClr val="000099"/>
                </a:solidFill>
                <a:effectLst/>
                <a:latin typeface="Arial" panose="020B0604020202020204" pitchFamily="34" charset="0"/>
                <a:cs typeface="Arial" panose="020B0604020202020204" pitchFamily="34" charset="0"/>
              </a:rPr>
              <a:t> </a:t>
            </a:r>
            <a:r>
              <a:rPr lang="en-US" sz="2800" b="0" i="0" u="sng" strike="noStrike" dirty="0" err="1">
                <a:solidFill>
                  <a:srgbClr val="000099"/>
                </a:solidFill>
                <a:effectLst/>
                <a:latin typeface="Arial" panose="020B0604020202020204" pitchFamily="34" charset="0"/>
                <a:cs typeface="Arial" panose="020B0604020202020204" pitchFamily="34" charset="0"/>
              </a:rPr>
              <a:t>lớn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khi</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tần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số</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dao</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động</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sng" strike="noStrike" dirty="0" err="1">
                <a:solidFill>
                  <a:srgbClr val="000099"/>
                </a:solidFill>
                <a:effectLst/>
                <a:latin typeface="Arial" panose="020B0604020202020204" pitchFamily="34" charset="0"/>
                <a:cs typeface="Arial" panose="020B0604020202020204" pitchFamily="34" charset="0"/>
              </a:rPr>
              <a:t>càng</a:t>
            </a:r>
            <a:r>
              <a:rPr lang="en-US" sz="2800" b="0" i="0" u="sng" strike="noStrike" dirty="0">
                <a:solidFill>
                  <a:srgbClr val="000099"/>
                </a:solidFill>
                <a:effectLst/>
                <a:latin typeface="Arial" panose="020B0604020202020204" pitchFamily="34" charset="0"/>
                <a:cs typeface="Arial" panose="020B0604020202020204" pitchFamily="34" charset="0"/>
              </a:rPr>
              <a:t> </a:t>
            </a:r>
            <a:r>
              <a:rPr lang="en-US" sz="2800" b="0" i="0" u="sng" strike="noStrike" dirty="0" err="1">
                <a:solidFill>
                  <a:srgbClr val="000099"/>
                </a:solidFill>
                <a:effectLst/>
                <a:latin typeface="Arial" panose="020B0604020202020204" pitchFamily="34" charset="0"/>
                <a:cs typeface="Arial" panose="020B0604020202020204" pitchFamily="34" charset="0"/>
              </a:rPr>
              <a:t>lớn</a:t>
            </a:r>
            <a:r>
              <a:rPr lang="en-US" sz="2800" b="0" i="0" u="none" strike="noStrike" dirty="0">
                <a:solidFill>
                  <a:srgbClr val="000099"/>
                </a:solidFill>
                <a:effectLst/>
                <a:latin typeface="Arial" panose="020B0604020202020204" pitchFamily="34" charset="0"/>
                <a:cs typeface="Arial" panose="020B0604020202020204" pitchFamily="34" charset="0"/>
              </a:rPr>
              <a:t>.</a:t>
            </a:r>
            <a:endParaRPr lang="en-US" sz="2800" dirty="0">
              <a:solidFill>
                <a:srgbClr val="000099"/>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4E46708-904E-4447-ADE4-6D2EF6982E83}"/>
              </a:ext>
            </a:extLst>
          </p:cNvPr>
          <p:cNvSpPr/>
          <p:nvPr/>
        </p:nvSpPr>
        <p:spPr>
          <a:xfrm>
            <a:off x="1077514" y="3983182"/>
            <a:ext cx="10036972" cy="954107"/>
          </a:xfrm>
          <a:prstGeom prst="rect">
            <a:avLst/>
          </a:prstGeom>
        </p:spPr>
        <p:txBody>
          <a:bodyPr wrap="square">
            <a:spAutoFit/>
          </a:bodyPr>
          <a:lstStyle/>
          <a:p>
            <a:r>
              <a:rPr lang="en-US" sz="2800" b="0" i="0" u="none" strike="noStrike" dirty="0" err="1">
                <a:solidFill>
                  <a:srgbClr val="000099"/>
                </a:solidFill>
                <a:effectLst/>
                <a:latin typeface="Arial" panose="020B0604020202020204" pitchFamily="34" charset="0"/>
                <a:cs typeface="Arial" panose="020B0604020202020204" pitchFamily="34" charset="0"/>
              </a:rPr>
              <a:t>Tần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số</a:t>
            </a:r>
            <a:r>
              <a:rPr lang="en-US" sz="2800" b="0" i="0" u="none" strike="noStrike" dirty="0">
                <a:solidFill>
                  <a:srgbClr val="000099"/>
                </a:solidFill>
                <a:effectLst/>
                <a:latin typeface="Arial" panose="020B0604020202020204" pitchFamily="34" charset="0"/>
                <a:cs typeface="Arial" panose="020B0604020202020204" pitchFamily="34" charset="0"/>
              </a:rPr>
              <a:t> 13.4a </a:t>
            </a:r>
            <a:r>
              <a:rPr lang="en-US" sz="2800" b="0" i="0" u="none" strike="noStrike" dirty="0" err="1">
                <a:solidFill>
                  <a:srgbClr val="000099"/>
                </a:solidFill>
                <a:effectLst/>
                <a:latin typeface="Arial" panose="020B0604020202020204" pitchFamily="34" charset="0"/>
                <a:cs typeface="Arial" panose="020B0604020202020204" pitchFamily="34" charset="0"/>
              </a:rPr>
              <a:t>nhỏ</a:t>
            </a:r>
            <a:r>
              <a:rPr lang="en-US" sz="2800" b="0" i="0" u="none" strike="noStrike" dirty="0">
                <a:solidFill>
                  <a:srgbClr val="000099"/>
                </a:solidFill>
                <a:effectLst/>
                <a:latin typeface="Arial" panose="020B0604020202020204" pitchFamily="34" charset="0"/>
                <a:cs typeface="Arial" panose="020B0604020202020204" pitchFamily="34" charset="0"/>
              </a:rPr>
              <a:t> -&gt; </a:t>
            </a:r>
            <a:r>
              <a:rPr lang="en-US" sz="2800" b="0" i="0" u="none" strike="noStrike" dirty="0" err="1">
                <a:solidFill>
                  <a:srgbClr val="000099"/>
                </a:solidFill>
                <a:effectLst/>
                <a:latin typeface="Arial" panose="020B0604020202020204" pitchFamily="34" charset="0"/>
                <a:cs typeface="Arial" panose="020B0604020202020204" pitchFamily="34" charset="0"/>
              </a:rPr>
              <a:t>âm</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thấp</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trầm</a:t>
            </a:r>
            <a:r>
              <a:rPr lang="en-US" sz="2800" b="0" i="0" u="none" strike="noStrike" dirty="0">
                <a:solidFill>
                  <a:srgbClr val="000099"/>
                </a:solidFill>
                <a:effectLst/>
                <a:latin typeface="Arial" panose="020B0604020202020204" pitchFamily="34" charset="0"/>
                <a:cs typeface="Arial" panose="020B0604020202020204" pitchFamily="34" charset="0"/>
              </a:rPr>
              <a:t>) </a:t>
            </a:r>
          </a:p>
          <a:p>
            <a:r>
              <a:rPr lang="en-US" sz="2800" b="0" i="0" u="none" strike="noStrike" dirty="0" err="1">
                <a:solidFill>
                  <a:srgbClr val="000099"/>
                </a:solidFill>
                <a:effectLst/>
                <a:latin typeface="Arial" panose="020B0604020202020204" pitchFamily="34" charset="0"/>
                <a:cs typeface="Arial" panose="020B0604020202020204" pitchFamily="34" charset="0"/>
              </a:rPr>
              <a:t>Tần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số</a:t>
            </a:r>
            <a:r>
              <a:rPr lang="en-US" sz="2800" b="0" i="0" u="none" strike="noStrike" dirty="0">
                <a:solidFill>
                  <a:srgbClr val="000099"/>
                </a:solidFill>
                <a:effectLst/>
                <a:latin typeface="Arial" panose="020B0604020202020204" pitchFamily="34" charset="0"/>
                <a:cs typeface="Arial" panose="020B0604020202020204" pitchFamily="34" charset="0"/>
              </a:rPr>
              <a:t> 13.4b </a:t>
            </a:r>
            <a:r>
              <a:rPr lang="en-US" sz="2800" b="0" i="0" u="none" strike="noStrike" dirty="0" err="1">
                <a:solidFill>
                  <a:srgbClr val="000099"/>
                </a:solidFill>
                <a:effectLst/>
                <a:latin typeface="Arial" panose="020B0604020202020204" pitchFamily="34" charset="0"/>
                <a:cs typeface="Arial" panose="020B0604020202020204" pitchFamily="34" charset="0"/>
              </a:rPr>
              <a:t>lớn</a:t>
            </a:r>
            <a:r>
              <a:rPr lang="en-US" sz="2800" b="0" i="0" u="none" strike="noStrike" dirty="0">
                <a:solidFill>
                  <a:srgbClr val="000099"/>
                </a:solidFill>
                <a:effectLst/>
                <a:latin typeface="Arial" panose="020B0604020202020204" pitchFamily="34" charset="0"/>
                <a:cs typeface="Arial" panose="020B0604020202020204" pitchFamily="34" charset="0"/>
              </a:rPr>
              <a:t> -&gt; </a:t>
            </a:r>
            <a:r>
              <a:rPr lang="en-US" sz="2800" b="0" i="0" u="none" strike="noStrike" dirty="0" err="1">
                <a:solidFill>
                  <a:srgbClr val="000099"/>
                </a:solidFill>
                <a:effectLst/>
                <a:latin typeface="Arial" panose="020B0604020202020204" pitchFamily="34" charset="0"/>
                <a:cs typeface="Arial" panose="020B0604020202020204" pitchFamily="34" charset="0"/>
              </a:rPr>
              <a:t>âm</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cao</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bổng</a:t>
            </a:r>
            <a:r>
              <a:rPr lang="en-US" sz="2800" b="0" i="0" u="none" strike="noStrike" dirty="0">
                <a:solidFill>
                  <a:srgbClr val="000099"/>
                </a:solidFill>
                <a:effectLst/>
                <a:latin typeface="Arial" panose="020B0604020202020204" pitchFamily="34" charset="0"/>
                <a:cs typeface="Arial" panose="020B0604020202020204" pitchFamily="34" charset="0"/>
              </a:rPr>
              <a:t>)</a:t>
            </a:r>
            <a:endParaRPr lang="en-US" sz="2800" dirty="0">
              <a:solidFill>
                <a:srgbClr val="000099"/>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227CCDF-49EC-2D40-A8CE-7AD7E0B80CAD}"/>
              </a:ext>
            </a:extLst>
          </p:cNvPr>
          <p:cNvSpPr/>
          <p:nvPr/>
        </p:nvSpPr>
        <p:spPr>
          <a:xfrm>
            <a:off x="692260" y="5753194"/>
            <a:ext cx="10874155" cy="954107"/>
          </a:xfrm>
          <a:prstGeom prst="rect">
            <a:avLst/>
          </a:prstGeom>
        </p:spPr>
        <p:txBody>
          <a:bodyPr wrap="square">
            <a:spAutoFit/>
          </a:bodyPr>
          <a:lstStyle/>
          <a:p>
            <a:r>
              <a:rPr lang="vi-VN" sz="2800" b="0" i="0" u="none" strike="noStrike" dirty="0">
                <a:solidFill>
                  <a:srgbClr val="000099"/>
                </a:solidFill>
                <a:effectLst/>
                <a:cs typeface="Times New Roman" panose="02020603050405020304" pitchFamily="18" charset="0"/>
              </a:rPr>
              <a:t>Tần số sóng âm </a:t>
            </a:r>
            <a:r>
              <a:rPr lang="vi-VN" sz="2800" b="0" i="0" u="sng" strike="noStrike" dirty="0">
                <a:solidFill>
                  <a:srgbClr val="000099"/>
                </a:solidFill>
                <a:effectLst/>
                <a:cs typeface="Times New Roman" panose="02020603050405020304" pitchFamily="18" charset="0"/>
              </a:rPr>
              <a:t>càng lớn</a:t>
            </a:r>
            <a:r>
              <a:rPr lang="vi-VN" sz="2800" b="0" i="0" u="none" strike="noStrike" dirty="0">
                <a:solidFill>
                  <a:srgbClr val="000099"/>
                </a:solidFill>
                <a:effectLst/>
                <a:cs typeface="Times New Roman" panose="02020603050405020304" pitchFamily="18" charset="0"/>
              </a:rPr>
              <a:t> thì nghe thấy âm càng </a:t>
            </a:r>
            <a:r>
              <a:rPr lang="vi-VN" sz="2800" b="0" i="0" u="sng" strike="noStrike" dirty="0">
                <a:solidFill>
                  <a:srgbClr val="000099"/>
                </a:solidFill>
                <a:effectLst/>
                <a:cs typeface="Times New Roman" panose="02020603050405020304" pitchFamily="18" charset="0"/>
              </a:rPr>
              <a:t>cao (bổng)</a:t>
            </a:r>
            <a:r>
              <a:rPr lang="vi-VN" sz="2800" b="0" i="0" u="none" strike="noStrike" dirty="0">
                <a:solidFill>
                  <a:srgbClr val="000099"/>
                </a:solidFill>
                <a:effectLst/>
                <a:cs typeface="Times New Roman" panose="02020603050405020304" pitchFamily="18" charset="0"/>
              </a:rPr>
              <a:t> và ngược lại.</a:t>
            </a:r>
            <a:endParaRPr lang="en-US" sz="2800" dirty="0">
              <a:solidFill>
                <a:srgbClr val="000099"/>
              </a:solidFill>
              <a:cs typeface="Times New Roman" panose="02020603050405020304" pitchFamily="18" charset="0"/>
            </a:endParaRPr>
          </a:p>
        </p:txBody>
      </p:sp>
    </p:spTree>
    <p:extLst>
      <p:ext uri="{BB962C8B-B14F-4D97-AF65-F5344CB8AC3E}">
        <p14:creationId xmlns:p14="http://schemas.microsoft.com/office/powerpoint/2010/main" val="3787877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2" dur="1000" fill="hold"/>
                                        <p:tgtEl>
                                          <p:spTgt spid="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8A30AC-46C1-3B5F-8667-537BE12B180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5337" y="33246"/>
            <a:ext cx="788771" cy="687693"/>
          </a:xfrm>
          <a:prstGeom prst="rect">
            <a:avLst/>
          </a:prstGeom>
        </p:spPr>
      </p:pic>
      <p:sp>
        <p:nvSpPr>
          <p:cNvPr id="8" name="Rectangle: Rounded Corners 7">
            <a:extLst>
              <a:ext uri="{FF2B5EF4-FFF2-40B4-BE49-F238E27FC236}">
                <a16:creationId xmlns:a16="http://schemas.microsoft.com/office/drawing/2014/main" id="{AF45D3A9-959A-EBBD-5DAE-1E7B556988EB}"/>
              </a:ext>
            </a:extLst>
          </p:cNvPr>
          <p:cNvSpPr/>
          <p:nvPr/>
        </p:nvSpPr>
        <p:spPr>
          <a:xfrm>
            <a:off x="391886" y="3370065"/>
            <a:ext cx="11668839" cy="192749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indent="-457200">
              <a:lnSpc>
                <a:spcPct val="107000"/>
              </a:lnSpc>
              <a:spcBef>
                <a:spcPts val="0"/>
              </a:spcBef>
              <a:spcAft>
                <a:spcPts val="800"/>
              </a:spcAft>
              <a:buFontTx/>
              <a:buChar char="-"/>
            </a:pP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lớn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bổng</a:t>
            </a:r>
            <a:r>
              <a:rPr lang="en-US" sz="2800" dirty="0">
                <a:solidFill>
                  <a:srgbClr val="0000CC"/>
                </a:solidFill>
                <a:latin typeface="Arial" panose="020B0604020202020204" pitchFamily="34" charset="0"/>
                <a:cs typeface="Arial" panose="020B0604020202020204" pitchFamily="34" charset="0"/>
              </a:rPr>
              <a:t>)</a:t>
            </a:r>
          </a:p>
          <a:p>
            <a:pPr marR="0">
              <a:lnSpc>
                <a:spcPct val="107000"/>
              </a:lnSpc>
              <a:spcBef>
                <a:spcPts val="0"/>
              </a:spcBef>
              <a:spcAft>
                <a:spcPts val="800"/>
              </a:spcAft>
            </a:pP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nhỏ</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thấp</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trầm</a:t>
            </a:r>
            <a:r>
              <a:rPr lang="en-US" sz="2800" dirty="0">
                <a:solidFill>
                  <a:srgbClr val="0000CC"/>
                </a:solidFill>
                <a:latin typeface="Arial" panose="020B0604020202020204" pitchFamily="34" charset="0"/>
                <a:cs typeface="Arial" panose="020B0604020202020204" pitchFamily="34" charset="0"/>
              </a:rPr>
              <a:t>)</a:t>
            </a:r>
            <a:endParaRPr lang="en-US" sz="2800" dirty="0">
              <a:solidFill>
                <a:srgbClr val="0000CC"/>
              </a:solidFill>
              <a:latin typeface="Arial" panose="020B0604020202020204" pitchFamily="34" charset="0"/>
              <a:ea typeface="Calibri" panose="020F0502020204030204" pitchFamily="34" charset="0"/>
              <a:cs typeface="Arial" panose="020B0604020202020204" pitchFamily="34" charset="0"/>
            </a:endParaRPr>
          </a:p>
        </p:txBody>
      </p:sp>
      <p:sp>
        <p:nvSpPr>
          <p:cNvPr id="3" name="Title 1">
            <a:extLst>
              <a:ext uri="{FF2B5EF4-FFF2-40B4-BE49-F238E27FC236}">
                <a16:creationId xmlns:a16="http://schemas.microsoft.com/office/drawing/2014/main" id="{D61E2FB1-97E1-A763-6D60-724B31FEEA79}"/>
              </a:ext>
            </a:extLst>
          </p:cNvPr>
          <p:cNvSpPr txBox="1">
            <a:spLocks/>
          </p:cNvSpPr>
          <p:nvPr/>
        </p:nvSpPr>
        <p:spPr>
          <a:xfrm>
            <a:off x="1545125" y="720939"/>
            <a:ext cx="10515600" cy="755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FF0000"/>
                </a:solidFill>
                <a:latin typeface="Arial" panose="020B0604020202020204" pitchFamily="34" charset="0"/>
                <a:cs typeface="Arial" panose="020B0604020202020204" pitchFamily="34" charset="0"/>
              </a:rPr>
              <a:t>Kết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luận</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63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F45D3A9-959A-EBBD-5DAE-1E7B556988EB}"/>
              </a:ext>
            </a:extLst>
          </p:cNvPr>
          <p:cNvSpPr/>
          <p:nvPr/>
        </p:nvSpPr>
        <p:spPr>
          <a:xfrm>
            <a:off x="677943" y="5144901"/>
            <a:ext cx="10920548" cy="149626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indent="-457200">
              <a:lnSpc>
                <a:spcPct val="107000"/>
              </a:lnSpc>
              <a:spcBef>
                <a:spcPts val="0"/>
              </a:spcBef>
              <a:spcAft>
                <a:spcPts val="800"/>
              </a:spcAft>
              <a:buFontTx/>
              <a:buChar char="-"/>
            </a:pP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lớn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bổng</a:t>
            </a:r>
            <a:r>
              <a:rPr lang="en-US" sz="2800" dirty="0">
                <a:solidFill>
                  <a:srgbClr val="0000CC"/>
                </a:solidFill>
                <a:latin typeface="Arial" panose="020B0604020202020204" pitchFamily="34" charset="0"/>
                <a:cs typeface="Arial" panose="020B0604020202020204" pitchFamily="34" charset="0"/>
              </a:rPr>
              <a:t>)</a:t>
            </a:r>
          </a:p>
          <a:p>
            <a:pPr marR="0">
              <a:lnSpc>
                <a:spcPct val="107000"/>
              </a:lnSpc>
              <a:spcBef>
                <a:spcPts val="0"/>
              </a:spcBef>
              <a:spcAft>
                <a:spcPts val="800"/>
              </a:spcAft>
            </a:pP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nhỏ</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thấp</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trầm</a:t>
            </a:r>
            <a:r>
              <a:rPr lang="en-US" sz="2800" dirty="0">
                <a:solidFill>
                  <a:srgbClr val="0000CC"/>
                </a:solidFill>
                <a:latin typeface="Arial" panose="020B0604020202020204" pitchFamily="34" charset="0"/>
                <a:cs typeface="Arial" panose="020B0604020202020204" pitchFamily="34" charset="0"/>
              </a:rPr>
              <a:t>)</a:t>
            </a:r>
            <a:endParaRPr lang="en-US" sz="2800" dirty="0">
              <a:solidFill>
                <a:srgbClr val="0000CC"/>
              </a:solidFill>
              <a:latin typeface="Arial" panose="020B0604020202020204" pitchFamily="34" charset="0"/>
              <a:ea typeface="Calibri" panose="020F0502020204030204" pitchFamily="34" charset="0"/>
              <a:cs typeface="Arial" panose="020B0604020202020204" pitchFamily="34" charset="0"/>
            </a:endParaRPr>
          </a:p>
        </p:txBody>
      </p:sp>
      <p:sp>
        <p:nvSpPr>
          <p:cNvPr id="3" name="Title 1">
            <a:extLst>
              <a:ext uri="{FF2B5EF4-FFF2-40B4-BE49-F238E27FC236}">
                <a16:creationId xmlns:a16="http://schemas.microsoft.com/office/drawing/2014/main" id="{D61E2FB1-97E1-A763-6D60-724B31FEEA79}"/>
              </a:ext>
            </a:extLst>
          </p:cNvPr>
          <p:cNvSpPr txBox="1">
            <a:spLocks/>
          </p:cNvSpPr>
          <p:nvPr/>
        </p:nvSpPr>
        <p:spPr>
          <a:xfrm>
            <a:off x="212714" y="0"/>
            <a:ext cx="10515600" cy="755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latin typeface="Arial" panose="020B0604020202020204" pitchFamily="34" charset="0"/>
                <a:cs typeface="Arial" panose="020B0604020202020204" pitchFamily="34" charset="0"/>
              </a:rPr>
              <a:t>GHI NHỚ</a:t>
            </a:r>
          </a:p>
        </p:txBody>
      </p:sp>
      <p:sp>
        <p:nvSpPr>
          <p:cNvPr id="6" name="Rectangle: Rounded Corners 4">
            <a:extLst>
              <a:ext uri="{FF2B5EF4-FFF2-40B4-BE49-F238E27FC236}">
                <a16:creationId xmlns:a16="http://schemas.microsoft.com/office/drawing/2014/main" id="{860B7494-EE34-7E57-ADC9-06E02E7F469E}"/>
              </a:ext>
            </a:extLst>
          </p:cNvPr>
          <p:cNvSpPr/>
          <p:nvPr/>
        </p:nvSpPr>
        <p:spPr>
          <a:xfrm>
            <a:off x="518367" y="857737"/>
            <a:ext cx="10482055" cy="124538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indent="-457200">
              <a:lnSpc>
                <a:spcPct val="107000"/>
              </a:lnSpc>
              <a:spcBef>
                <a:spcPts val="0"/>
              </a:spcBef>
              <a:spcAft>
                <a:spcPts val="800"/>
              </a:spcAft>
              <a:buFontTx/>
              <a:buChar char="-"/>
            </a:pP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vật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hiện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được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trong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một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giây</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a:t>
            </a:r>
          </a:p>
          <a:p>
            <a:pPr marL="457200" marR="0" indent="-457200">
              <a:lnSpc>
                <a:spcPct val="107000"/>
              </a:lnSpc>
              <a:spcBef>
                <a:spcPts val="0"/>
              </a:spcBef>
              <a:spcAft>
                <a:spcPts val="800"/>
              </a:spcAft>
              <a:buFontTx/>
              <a:buChar char="-"/>
            </a:pP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Đơn</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vị</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của</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Héc</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kí</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hiệu</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Hz</a:t>
            </a:r>
          </a:p>
        </p:txBody>
      </p:sp>
      <mc:AlternateContent xmlns:mc="http://schemas.openxmlformats.org/markup-compatibility/2006" xmlns:a14="http://schemas.microsoft.com/office/drawing/2010/main">
        <mc:Choice Requires="a14">
          <p:sp>
            <p:nvSpPr>
              <p:cNvPr id="7" name="Rectangle: Rounded Corners 3">
                <a:extLst>
                  <a:ext uri="{FF2B5EF4-FFF2-40B4-BE49-F238E27FC236}">
                    <a16:creationId xmlns:a16="http://schemas.microsoft.com/office/drawing/2014/main" id="{A08A194E-E277-4E18-9105-C1AB67B33E1E}"/>
                  </a:ext>
                </a:extLst>
              </p:cNvPr>
              <p:cNvSpPr/>
              <p:nvPr/>
            </p:nvSpPr>
            <p:spPr>
              <a:xfrm>
                <a:off x="404948" y="2180565"/>
                <a:ext cx="8843555" cy="2886891"/>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endPar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Công</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thức</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tính</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tần</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số</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một</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vật</a:t>
                </a:r>
                <a:endPar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𝐒</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ố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𝐥</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ầ</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𝐝𝐚𝐨</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độ</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𝐧𝐠</m:t>
                        </m:r>
                      </m:num>
                      <m:den>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𝐓𝐡</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ờ</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𝐠𝐢𝐚𝐧</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𝐝𝐚𝐨</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độ</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𝐧𝐠</m:t>
                        </m:r>
                      </m:den>
                    </m:f>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Lưu</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ý: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thời</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gian</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tính</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bằng</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giây</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(s)</a:t>
                </a:r>
                <a14:m>
                  <m:oMath xmlns:m="http://schemas.openxmlformats.org/officeDocument/2006/math">
                    <m:r>
                      <a:rPr lang="en-US" sz="2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ctr"/>
                <a:endParaRPr lang="en-US" sz="4000" dirty="0">
                  <a:latin typeface="Arial" panose="020B0604020202020204" pitchFamily="34" charset="0"/>
                  <a:cs typeface="Arial" panose="020B0604020202020204" pitchFamily="34" charset="0"/>
                </a:endParaRPr>
              </a:p>
            </p:txBody>
          </p:sp>
        </mc:Choice>
        <mc:Fallback xmlns="">
          <p:sp>
            <p:nvSpPr>
              <p:cNvPr id="7" name="Rectangle: Rounded Corners 3">
                <a:extLst>
                  <a:ext uri="{FF2B5EF4-FFF2-40B4-BE49-F238E27FC236}">
                    <a16:creationId xmlns:a16="http://schemas.microsoft.com/office/drawing/2014/main" id="{A08A194E-E277-4E18-9105-C1AB67B33E1E}"/>
                  </a:ext>
                </a:extLst>
              </p:cNvPr>
              <p:cNvSpPr>
                <a:spLocks noRot="1" noChangeAspect="1" noMove="1" noResize="1" noEditPoints="1" noAdjustHandles="1" noChangeArrowheads="1" noChangeShapeType="1" noTextEdit="1"/>
              </p:cNvSpPr>
              <p:nvPr/>
            </p:nvSpPr>
            <p:spPr>
              <a:xfrm>
                <a:off x="404948" y="2180565"/>
                <a:ext cx="8843555" cy="2886891"/>
              </a:xfrm>
              <a:prstGeom prst="roundRect">
                <a:avLst/>
              </a:prstGeom>
              <a:blipFill>
                <a:blip r:embed="rId2"/>
                <a:stretch>
                  <a:fillRect t="-378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229473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uiExpand="1" build="p"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3829" y="222069"/>
            <a:ext cx="5643154"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5" name="TextBox 4"/>
          <p:cNvSpPr txBox="1"/>
          <p:nvPr/>
        </p:nvSpPr>
        <p:spPr>
          <a:xfrm>
            <a:off x="666205" y="1240972"/>
            <a:ext cx="11273246" cy="3539430"/>
          </a:xfrm>
          <a:prstGeom prst="rect">
            <a:avLst/>
          </a:prstGeom>
          <a:noFill/>
        </p:spPr>
        <p:txBody>
          <a:bodyPr wrap="square" rtlCol="0">
            <a:spAutoFit/>
          </a:bodyPr>
          <a:lstStyle/>
          <a:p>
            <a:pPr marL="342900" indent="-342900">
              <a:buAutoNum type="arabicPeriod"/>
            </a:pPr>
            <a:r>
              <a:rPr lang="en-US" sz="3200" b="1" dirty="0" err="1">
                <a:solidFill>
                  <a:srgbClr val="000099"/>
                </a:solidFill>
                <a:latin typeface="Times New Roman" panose="02020603050405020304" pitchFamily="18" charset="0"/>
                <a:cs typeface="Times New Roman" panose="02020603050405020304" pitchFamily="18" charset="0"/>
              </a:rPr>
              <a:t>Trả</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lời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câu</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hỏi</a:t>
            </a:r>
            <a:endParaRPr lang="en-US" sz="3200" b="1" dirty="0">
              <a:solidFill>
                <a:srgbClr val="000099"/>
              </a:solidFill>
              <a:latin typeface="Times New Roman" panose="02020603050405020304" pitchFamily="18" charset="0"/>
              <a:cs typeface="Times New Roman" panose="02020603050405020304" pitchFamily="18" charset="0"/>
            </a:endParaRPr>
          </a:p>
          <a:p>
            <a:endParaRPr lang="en-US" sz="3200" b="1" dirty="0">
              <a:solidFill>
                <a:srgbClr val="000099"/>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a:solidFill>
                  <a:srgbClr val="FF0000"/>
                </a:solidFill>
                <a:latin typeface="Times New Roman" panose="02020603050405020304" pitchFamily="18" charset="0"/>
                <a:cs typeface="Times New Roman" panose="02020603050405020304" pitchFamily="18" charset="0"/>
              </a:rPr>
              <a:t>Tần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vị</a:t>
            </a:r>
            <a:endParaRPr lang="en-US" sz="32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phat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phat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thấp</a:t>
            </a:r>
            <a:r>
              <a:rPr lang="en-US" sz="3200" dirty="0">
                <a:solidFill>
                  <a:srgbClr val="FF0000"/>
                </a:solidFill>
                <a:latin typeface="Times New Roman" panose="02020603050405020304" pitchFamily="18" charset="0"/>
                <a:cs typeface="Times New Roman" panose="02020603050405020304" pitchFamily="18" charset="0"/>
              </a:rPr>
              <a:t>?</a:t>
            </a:r>
          </a:p>
          <a:p>
            <a:pPr marL="285750" indent="-285750">
              <a:buFontTx/>
              <a:buChar char="-"/>
            </a:pPr>
            <a:endParaRPr lang="en-US" sz="3200" dirty="0">
              <a:solidFill>
                <a:srgbClr val="FF0000"/>
              </a:solidFill>
              <a:latin typeface="Times New Roman" panose="02020603050405020304" pitchFamily="18" charset="0"/>
              <a:cs typeface="Times New Roman" panose="02020603050405020304" pitchFamily="18" charset="0"/>
            </a:endParaRPr>
          </a:p>
          <a:p>
            <a:r>
              <a:rPr lang="en-US" sz="3200" b="1" dirty="0">
                <a:solidFill>
                  <a:srgbClr val="000099"/>
                </a:solidFill>
                <a:latin typeface="Times New Roman" panose="02020603050405020304" pitchFamily="18" charset="0"/>
                <a:cs typeface="Times New Roman" panose="02020603050405020304" pitchFamily="18" charset="0"/>
              </a:rPr>
              <a:t>2. </a:t>
            </a:r>
            <a:r>
              <a:rPr lang="en-US" sz="3200" b="1" dirty="0" err="1">
                <a:solidFill>
                  <a:srgbClr val="000099"/>
                </a:solidFill>
                <a:latin typeface="Times New Roman" panose="02020603050405020304" pitchFamily="18" charset="0"/>
                <a:cs typeface="Times New Roman" panose="02020603050405020304" pitchFamily="18" charset="0"/>
              </a:rPr>
              <a:t>Nghiên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cứu</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lại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bài</a:t>
            </a:r>
            <a:r>
              <a:rPr lang="en-US" sz="3200" b="1" dirty="0">
                <a:solidFill>
                  <a:srgbClr val="000099"/>
                </a:solidFill>
                <a:latin typeface="Times New Roman" panose="02020603050405020304" pitchFamily="18" charset="0"/>
                <a:cs typeface="Times New Roman" panose="02020603050405020304" pitchFamily="18" charset="0"/>
              </a:rPr>
              <a:t> 13. </a:t>
            </a:r>
            <a:r>
              <a:rPr lang="en-US" sz="3200" b="1" dirty="0" err="1">
                <a:solidFill>
                  <a:srgbClr val="000099"/>
                </a:solidFill>
                <a:latin typeface="Times New Roman" panose="02020603050405020304" pitchFamily="18" charset="0"/>
                <a:cs typeface="Times New Roman" panose="02020603050405020304" pitchFamily="18" charset="0"/>
              </a:rPr>
              <a:t>giờ</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sau</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làm</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bài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tập</a:t>
            </a:r>
            <a:endParaRPr lang="en-US" sz="3200" b="1" dirty="0">
              <a:solidFill>
                <a:srgbClr val="000099"/>
              </a:solidFill>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nam</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84827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Biological Effects of Electromagnetic Radiation on Human Health |  Neural Vitality Net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17"/>
            <a:ext cx="12192000" cy="80384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9027" y="79753"/>
            <a:ext cx="11820938"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solidFill>
                  <a:srgbClr val="FFFF00"/>
                </a:solidFill>
                <a:latin typeface="Times New Roman" panose="02020603050405020304" pitchFamily="18" charset="0"/>
                <a:cs typeface="Times New Roman" panose="02020603050405020304" pitchFamily="18" charset="0"/>
              </a:rPr>
              <a:t>Bài</a:t>
            </a:r>
            <a:r>
              <a:rPr lang="en-US" sz="5400" b="1" dirty="0">
                <a:solidFill>
                  <a:srgbClr val="FFFF00"/>
                </a:solidFill>
                <a:latin typeface="Times New Roman" panose="02020603050405020304" pitchFamily="18" charset="0"/>
                <a:cs typeface="Times New Roman" panose="02020603050405020304" pitchFamily="18" charset="0"/>
              </a:rPr>
              <a:t> 13:  </a:t>
            </a:r>
          </a:p>
          <a:p>
            <a:pPr algn="ctr"/>
            <a:r>
              <a:rPr lang="en-US" sz="5400" b="1" dirty="0">
                <a:solidFill>
                  <a:srgbClr val="FFFF00"/>
                </a:solidFill>
                <a:latin typeface="Times New Roman" panose="02020603050405020304" pitchFamily="18" charset="0"/>
                <a:cs typeface="Times New Roman" panose="02020603050405020304" pitchFamily="18" charset="0"/>
              </a:rPr>
              <a:t>ĐỘ TO VÀ ĐỘ CAO CỦA ÂM</a:t>
            </a:r>
          </a:p>
        </p:txBody>
      </p:sp>
    </p:spTree>
    <p:extLst>
      <p:ext uri="{BB962C8B-B14F-4D97-AF65-F5344CB8AC3E}">
        <p14:creationId xmlns:p14="http://schemas.microsoft.com/office/powerpoint/2010/main" val="873751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7942" y="1389362"/>
            <a:ext cx="11273246" cy="3354765"/>
          </a:xfrm>
          <a:prstGeom prst="rect">
            <a:avLst/>
          </a:prstGeom>
          <a:noFill/>
        </p:spPr>
        <p:txBody>
          <a:bodyPr wrap="square" rtlCol="0">
            <a:spAutoFit/>
          </a:bodyPr>
          <a:lstStyle/>
          <a:p>
            <a:pPr marL="514350" indent="-514350">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Tần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vị</a:t>
            </a:r>
            <a:endParaRPr lang="en-US" sz="3600" b="1" dirty="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thấp</a:t>
            </a:r>
            <a:r>
              <a:rPr lang="en-US" sz="3600" b="1" dirty="0">
                <a:solidFill>
                  <a:srgbClr val="FF0000"/>
                </a:solidFill>
                <a:latin typeface="Times New Roman" panose="02020603050405020304" pitchFamily="18" charset="0"/>
                <a:cs typeface="Times New Roman" panose="02020603050405020304" pitchFamily="18" charset="0"/>
              </a:rPr>
              <a:t>?</a:t>
            </a:r>
          </a:p>
          <a:p>
            <a:pPr marL="514350" indent="-514350">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to,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a:t>
            </a:r>
          </a:p>
          <a:p>
            <a:pPr marL="514350" indent="-514350">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Biên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a:p>
            <a:pPr marL="514350" indent="-514350">
              <a:buAutoNum type="arabicPeriod"/>
            </a:pPr>
            <a:endParaRPr lang="en-US" sz="3600" b="1"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32213" y="166170"/>
            <a:ext cx="6024282"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KIỂM TRA BÀI CŨ</a:t>
            </a:r>
          </a:p>
        </p:txBody>
      </p:sp>
      <p:sp>
        <p:nvSpPr>
          <p:cNvPr id="6" name="Rectangle: Rounded Corners 4">
            <a:extLst>
              <a:ext uri="{FF2B5EF4-FFF2-40B4-BE49-F238E27FC236}">
                <a16:creationId xmlns:a16="http://schemas.microsoft.com/office/drawing/2014/main" id="{860B7494-EE34-7E57-ADC9-06E02E7F469E}"/>
              </a:ext>
            </a:extLst>
          </p:cNvPr>
          <p:cNvSpPr/>
          <p:nvPr/>
        </p:nvSpPr>
        <p:spPr>
          <a:xfrm>
            <a:off x="676253" y="4716351"/>
            <a:ext cx="11640273" cy="1724967"/>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nSpc>
                <a:spcPct val="107000"/>
              </a:lnSpc>
              <a:spcBef>
                <a:spcPts val="0"/>
              </a:spcBef>
              <a:spcAft>
                <a:spcPts val="800"/>
              </a:spcAft>
            </a:pP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buFontTx/>
              <a:buChar char="-"/>
            </a:pP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vị</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Héc</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kí</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Hz</a:t>
            </a:r>
          </a:p>
        </p:txBody>
      </p:sp>
      <p:sp>
        <p:nvSpPr>
          <p:cNvPr id="7" name="Rectangle: Rounded Corners 7">
            <a:extLst>
              <a:ext uri="{FF2B5EF4-FFF2-40B4-BE49-F238E27FC236}">
                <a16:creationId xmlns:a16="http://schemas.microsoft.com/office/drawing/2014/main" id="{AF45D3A9-959A-EBBD-5DAE-1E7B556988EB}"/>
              </a:ext>
            </a:extLst>
          </p:cNvPr>
          <p:cNvSpPr/>
          <p:nvPr/>
        </p:nvSpPr>
        <p:spPr>
          <a:xfrm>
            <a:off x="676253" y="5281181"/>
            <a:ext cx="10920548" cy="149626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nSpc>
                <a:spcPct val="107000"/>
              </a:lnSpc>
              <a:spcBef>
                <a:spcPts val="0"/>
              </a:spcBef>
              <a:spcAft>
                <a:spcPts val="800"/>
              </a:spcAft>
            </a:pPr>
            <a:r>
              <a:rPr lang="en-US" sz="2800" dirty="0">
                <a:solidFill>
                  <a:srgbClr val="0000CC"/>
                </a:solidFill>
                <a:latin typeface="Arial" panose="020B0604020202020204" pitchFamily="34" charset="0"/>
                <a:cs typeface="Arial" panose="020B0604020202020204" pitchFamily="34" charset="0"/>
              </a:rPr>
              <a:t>2.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lớn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bổng</a:t>
            </a:r>
            <a:r>
              <a:rPr lang="en-US" sz="2800" dirty="0">
                <a:solidFill>
                  <a:srgbClr val="0000CC"/>
                </a:solidFill>
                <a:latin typeface="Arial" panose="020B0604020202020204" pitchFamily="34" charset="0"/>
                <a:cs typeface="Arial" panose="020B0604020202020204" pitchFamily="34" charset="0"/>
              </a:rPr>
              <a:t>)</a:t>
            </a:r>
          </a:p>
          <a:p>
            <a:pPr marR="0">
              <a:lnSpc>
                <a:spcPct val="107000"/>
              </a:lnSpc>
              <a:spcBef>
                <a:spcPts val="0"/>
              </a:spcBef>
              <a:spcAft>
                <a:spcPts val="800"/>
              </a:spcAft>
            </a:pP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nhỏ</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thấp</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trầm</a:t>
            </a:r>
            <a:r>
              <a:rPr lang="en-US" sz="2800" dirty="0">
                <a:solidFill>
                  <a:srgbClr val="0000CC"/>
                </a:solidFill>
                <a:latin typeface="Arial" panose="020B0604020202020204" pitchFamily="34" charset="0"/>
                <a:cs typeface="Arial" panose="020B0604020202020204" pitchFamily="34" charset="0"/>
              </a:rPr>
              <a:t>)</a:t>
            </a:r>
            <a:endParaRPr lang="en-US" sz="2800" dirty="0">
              <a:solidFill>
                <a:srgbClr val="0000CC"/>
              </a:solidFill>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52F9362A-17EE-2413-FE92-DEEA9908C614}"/>
              </a:ext>
            </a:extLst>
          </p:cNvPr>
          <p:cNvSpPr txBox="1"/>
          <p:nvPr/>
        </p:nvSpPr>
        <p:spPr>
          <a:xfrm>
            <a:off x="894654" y="4686992"/>
            <a:ext cx="10483745" cy="1754326"/>
          </a:xfrm>
          <a:prstGeom prst="rect">
            <a:avLst/>
          </a:prstGeom>
          <a:noFill/>
        </p:spPr>
        <p:txBody>
          <a:bodyPr wrap="square" rtlCol="0">
            <a:spAutoFit/>
          </a:bodyPr>
          <a:lstStyle/>
          <a:p>
            <a:r>
              <a:rPr lang="en-US" sz="36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3</a:t>
            </a:r>
            <a:r>
              <a:rPr lang="en-US" sz="40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to.</a:t>
            </a:r>
            <a:br>
              <a:rPr lang="en-US" sz="4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9" name="TextBox 8">
            <a:extLst>
              <a:ext uri="{FF2B5EF4-FFF2-40B4-BE49-F238E27FC236}">
                <a16:creationId xmlns:a16="http://schemas.microsoft.com/office/drawing/2014/main" id="{5F642655-8279-9B33-8735-F041E3E0BFAA}"/>
              </a:ext>
            </a:extLst>
          </p:cNvPr>
          <p:cNvSpPr txBox="1"/>
          <p:nvPr/>
        </p:nvSpPr>
        <p:spPr>
          <a:xfrm>
            <a:off x="557537" y="4985119"/>
            <a:ext cx="11514057" cy="1754326"/>
          </a:xfrm>
          <a:prstGeom prst="rect">
            <a:avLst/>
          </a:prstGeom>
          <a:noFill/>
        </p:spPr>
        <p:txBody>
          <a:bodyPr wrap="square" rtlCol="0">
            <a:spAutoFit/>
          </a:bodyPr>
          <a:lstStyle/>
          <a:p>
            <a:r>
              <a:rPr lang="en-US" sz="4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4.</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cân</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259297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p:bldP spid="8" grpId="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308811" y="203876"/>
            <a:ext cx="11650578" cy="6437556"/>
          </a:xfrm>
        </p:spPr>
        <p:txBody>
          <a:bodyPr>
            <a:normAutofit/>
          </a:bodyPr>
          <a:lstStyle/>
          <a:p>
            <a:pPr marL="0" indent="0" algn="ctr">
              <a:lnSpc>
                <a:spcPct val="100000"/>
              </a:lnSpc>
              <a:spcBef>
                <a:spcPts val="600"/>
              </a:spcBef>
              <a:spcAft>
                <a:spcPts val="600"/>
              </a:spcAft>
              <a:buNone/>
            </a:pPr>
            <a:r>
              <a:rPr lang="en-US" b="1" dirty="0">
                <a:solidFill>
                  <a:srgbClr val="FF0000"/>
                </a:solidFill>
                <a:latin typeface="Arial" panose="020B0604020202020204" pitchFamily="34" charset="0"/>
                <a:cs typeface="Arial" panose="020B0604020202020204" pitchFamily="34" charset="0"/>
              </a:rPr>
              <a:t> I. LUYỆN TẬP</a:t>
            </a:r>
          </a:p>
          <a:p>
            <a:pPr marL="0" indent="0">
              <a:lnSpc>
                <a:spcPct val="100000"/>
              </a:lnSpc>
              <a:spcBef>
                <a:spcPts val="600"/>
              </a:spcBef>
              <a:spcAft>
                <a:spcPts val="600"/>
              </a:spcAft>
              <a:buNone/>
            </a:pPr>
            <a:r>
              <a:rPr lang="en-US" dirty="0">
                <a:latin typeface="Arial" panose="020B0604020202020204" pitchFamily="34" charset="0"/>
                <a:cs typeface="Arial" panose="020B0604020202020204" pitchFamily="34" charset="0"/>
              </a:rPr>
              <a:t>1.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muỗi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bay </a:t>
            </a:r>
            <a:r>
              <a:rPr lang="en-US" dirty="0" err="1">
                <a:latin typeface="Arial" panose="020B0604020202020204" pitchFamily="34" charset="0"/>
                <a:cs typeface="Arial" panose="020B0604020202020204" pitchFamily="34" charset="0"/>
              </a:rPr>
              <a:t>vỗ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3000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5 </a:t>
            </a:r>
            <a:r>
              <a:rPr lang="en-US" dirty="0" err="1">
                <a:latin typeface="Arial" panose="020B0604020202020204" pitchFamily="34" charset="0"/>
                <a:cs typeface="Arial" panose="020B0604020202020204" pitchFamily="34" charset="0"/>
              </a:rPr>
              <a:t>giây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bay </a:t>
            </a:r>
            <a:r>
              <a:rPr lang="en-US" dirty="0" err="1">
                <a:latin typeface="Arial" panose="020B0604020202020204" pitchFamily="34" charset="0"/>
                <a:cs typeface="Arial" panose="020B0604020202020204" pitchFamily="34" charset="0"/>
              </a:rPr>
              <a:t>vỗ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4950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15 </a:t>
            </a:r>
            <a:r>
              <a:rPr lang="en-US" dirty="0" err="1">
                <a:latin typeface="Arial" panose="020B0604020202020204" pitchFamily="34" charset="0"/>
                <a:cs typeface="Arial" panose="020B0604020202020204" pitchFamily="34" charset="0"/>
              </a:rPr>
              <a:t>giây</a:t>
            </a:r>
            <a:r>
              <a:rPr lang="en-US" dirty="0">
                <a:latin typeface="Arial" panose="020B0604020202020204" pitchFamily="34" charset="0"/>
                <a:cs typeface="Arial" panose="020B0604020202020204" pitchFamily="34" charset="0"/>
              </a:rPr>
              <a:t>.</a:t>
            </a:r>
          </a:p>
          <a:p>
            <a:pPr marL="0" indent="0">
              <a:lnSpc>
                <a:spcPct val="100000"/>
              </a:lnSpc>
              <a:spcBef>
                <a:spcPts val="600"/>
              </a:spcBef>
              <a:spcAft>
                <a:spcPts val="600"/>
              </a:spcAft>
              <a:buNone/>
            </a:pP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Tính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muỗi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bay. Con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hơn</a:t>
            </a:r>
            <a:r>
              <a:rPr lang="en-US" dirty="0">
                <a:latin typeface="Arial" panose="020B0604020202020204" pitchFamily="34" charset="0"/>
                <a:cs typeface="Arial" panose="020B0604020202020204" pitchFamily="34" charset="0"/>
              </a:rPr>
              <a:t>?</a:t>
            </a:r>
          </a:p>
          <a:p>
            <a:pPr marL="0" indent="0">
              <a:lnSpc>
                <a:spcPct val="100000"/>
              </a:lnSpc>
              <a:spcBef>
                <a:spcPts val="600"/>
              </a:spcBef>
              <a:spcAft>
                <a:spcPts val="600"/>
              </a:spcAft>
              <a:buNone/>
            </a:pPr>
            <a:r>
              <a:rPr lang="en-US" dirty="0">
                <a:latin typeface="Arial" panose="020B0604020202020204" pitchFamily="34" charset="0"/>
                <a:cs typeface="Arial" panose="020B0604020202020204" pitchFamily="34" charset="0"/>
              </a:rPr>
              <a:t>b) </a:t>
            </a:r>
            <a:r>
              <a:rPr lang="en-US" dirty="0" err="1">
                <a:latin typeface="Arial" panose="020B0604020202020204" pitchFamily="34" charset="0"/>
                <a:cs typeface="Arial" panose="020B0604020202020204" pitchFamily="34" charset="0"/>
              </a:rPr>
              <a:t>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ra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muỗi</a:t>
            </a:r>
            <a:r>
              <a:rPr lang="en-US" dirty="0">
                <a:latin typeface="Arial" panose="020B0604020202020204" pitchFamily="34" charset="0"/>
                <a:cs typeface="Arial" panose="020B0604020202020204" pitchFamily="34" charset="0"/>
              </a:rPr>
              <a:t> hay con </a:t>
            </a:r>
            <a:r>
              <a:rPr lang="en-US" dirty="0" err="1">
                <a:latin typeface="Arial" panose="020B0604020202020204" pitchFamily="34" charset="0"/>
                <a:cs typeface="Arial" panose="020B0604020202020204" pitchFamily="34" charset="0"/>
              </a:rPr>
              <a:t>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hơn</a:t>
            </a:r>
            <a:r>
              <a:rPr lang="en-US" dirty="0">
                <a:latin typeface="Arial" panose="020B0604020202020204" pitchFamily="34" charset="0"/>
                <a:cs typeface="Arial" panose="020B0604020202020204" pitchFamily="34" charset="0"/>
              </a:rPr>
              <a:t>?</a:t>
            </a:r>
          </a:p>
          <a:p>
            <a:pPr marL="0" indent="0">
              <a:lnSpc>
                <a:spcPct val="100000"/>
              </a:lnSpc>
              <a:spcBef>
                <a:spcPts val="600"/>
              </a:spcBef>
              <a:spcAft>
                <a:spcPts val="600"/>
              </a:spcAft>
              <a:buNone/>
            </a:pPr>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C4BB556-7C0E-AA41-BE21-8D85123EF1AC}"/>
              </a:ext>
            </a:extLst>
          </p:cNvPr>
          <p:cNvSpPr/>
          <p:nvPr/>
        </p:nvSpPr>
        <p:spPr>
          <a:xfrm>
            <a:off x="232611" y="3670205"/>
            <a:ext cx="10249672" cy="1815882"/>
          </a:xfrm>
          <a:prstGeom prst="rect">
            <a:avLst/>
          </a:prstGeom>
        </p:spPr>
        <p:txBody>
          <a:bodyPr wrap="square">
            <a:spAutoFit/>
          </a:bodyPr>
          <a:lstStyle/>
          <a:p>
            <a:pPr algn="ctr"/>
            <a:r>
              <a:rPr lang="en-US" sz="2800" b="1" i="0" u="none" strike="noStrike" dirty="0" err="1">
                <a:solidFill>
                  <a:srgbClr val="00B050"/>
                </a:solidFill>
                <a:effectLst/>
                <a:latin typeface="Times New Roman" panose="02020603050405020304" pitchFamily="18" charset="0"/>
                <a:cs typeface="Times New Roman" panose="02020603050405020304" pitchFamily="18" charset="0"/>
              </a:rPr>
              <a:t>Giải</a:t>
            </a:r>
            <a:endParaRPr lang="en-US" sz="2800" b="0" i="0" u="none" strike="noStrike" dirty="0">
              <a:solidFill>
                <a:srgbClr val="00B050"/>
              </a:solidFill>
              <a:effectLst/>
              <a:latin typeface="Times New Roman" panose="02020603050405020304" pitchFamily="18" charset="0"/>
              <a:cs typeface="Times New Roman" panose="02020603050405020304" pitchFamily="18" charset="0"/>
            </a:endParaRPr>
          </a:p>
          <a:p>
            <a:pPr marL="514350" indent="-514350">
              <a:buAutoNum type="alphaLcParenR"/>
            </a:pPr>
            <a:r>
              <a:rPr lang="vi-VN" sz="2800" b="0" i="0" u="none" strike="noStrike" dirty="0">
                <a:solidFill>
                  <a:srgbClr val="0000CC"/>
                </a:solidFill>
                <a:effectLst/>
                <a:latin typeface="Arial" panose="020B0604020202020204" pitchFamily="34" charset="0"/>
                <a:cs typeface="Arial" panose="020B0604020202020204" pitchFamily="34" charset="0"/>
              </a:rPr>
              <a:t>Tần số dao động của cánh muỗi bay là</a:t>
            </a:r>
            <a:r>
              <a:rPr lang="en-US" sz="2800" b="0" i="0" u="none" strike="noStrike" dirty="0">
                <a:solidFill>
                  <a:srgbClr val="0000CC"/>
                </a:solidFill>
                <a:effectLst/>
                <a:latin typeface="Arial" panose="020B0604020202020204" pitchFamily="34" charset="0"/>
                <a:cs typeface="Arial" panose="020B0604020202020204" pitchFamily="34" charset="0"/>
              </a:rPr>
              <a:t>:</a:t>
            </a:r>
            <a:r>
              <a:rPr lang="vi-VN" sz="2800" b="0" i="0" u="none" strike="noStrike" dirty="0">
                <a:solidFill>
                  <a:srgbClr val="0000CC"/>
                </a:solidFill>
                <a:effectLst/>
                <a:latin typeface="Arial" panose="020B0604020202020204" pitchFamily="34" charset="0"/>
                <a:cs typeface="Arial" panose="020B0604020202020204" pitchFamily="34" charset="0"/>
              </a:rPr>
              <a:t> </a:t>
            </a:r>
            <a:r>
              <a:rPr lang="en-US" sz="2800" b="1" i="0" u="none" strike="noStrike" dirty="0">
                <a:solidFill>
                  <a:srgbClr val="0000CC"/>
                </a:solidFill>
                <a:effectLst/>
                <a:latin typeface="Arial" panose="020B0604020202020204" pitchFamily="34" charset="0"/>
                <a:cs typeface="Arial" panose="020B0604020202020204" pitchFamily="34" charset="0"/>
              </a:rPr>
              <a:t>3000 :5 = </a:t>
            </a:r>
            <a:r>
              <a:rPr lang="vi-VN" sz="2800" b="1" i="0" u="none" strike="noStrike" dirty="0">
                <a:solidFill>
                  <a:srgbClr val="0000CC"/>
                </a:solidFill>
                <a:effectLst/>
                <a:latin typeface="Arial" panose="020B0604020202020204" pitchFamily="34" charset="0"/>
                <a:cs typeface="Arial" panose="020B0604020202020204" pitchFamily="34" charset="0"/>
              </a:rPr>
              <a:t>600</a:t>
            </a:r>
            <a:r>
              <a:rPr lang="en-US" sz="2800" b="1" i="0" u="none" strike="noStrike" dirty="0">
                <a:solidFill>
                  <a:srgbClr val="0000CC"/>
                </a:solidFill>
                <a:effectLst/>
                <a:latin typeface="Arial" panose="020B0604020202020204" pitchFamily="34" charset="0"/>
                <a:cs typeface="Arial" panose="020B0604020202020204" pitchFamily="34" charset="0"/>
              </a:rPr>
              <a:t> </a:t>
            </a:r>
            <a:r>
              <a:rPr lang="vi-VN" sz="2800" b="1" i="0" u="none" strike="noStrike" dirty="0">
                <a:solidFill>
                  <a:srgbClr val="0000CC"/>
                </a:solidFill>
                <a:effectLst/>
                <a:latin typeface="Arial" panose="020B0604020202020204" pitchFamily="34" charset="0"/>
                <a:cs typeface="Arial" panose="020B0604020202020204" pitchFamily="34" charset="0"/>
              </a:rPr>
              <a:t>Hz  </a:t>
            </a:r>
            <a:endParaRPr lang="en-US" sz="2800" b="1" i="0" u="none" strike="noStrike" dirty="0">
              <a:solidFill>
                <a:srgbClr val="0000CC"/>
              </a:solidFill>
              <a:effectLst/>
              <a:latin typeface="Arial" panose="020B0604020202020204" pitchFamily="34" charset="0"/>
              <a:cs typeface="Arial" panose="020B0604020202020204" pitchFamily="34" charset="0"/>
            </a:endParaRPr>
          </a:p>
          <a:p>
            <a:r>
              <a:rPr lang="en-US" sz="2800" dirty="0">
                <a:solidFill>
                  <a:srgbClr val="0000CC"/>
                </a:solidFill>
                <a:latin typeface="Arial" panose="020B0604020202020204" pitchFamily="34" charset="0"/>
                <a:cs typeface="Arial" panose="020B0604020202020204" pitchFamily="34" charset="0"/>
              </a:rPr>
              <a:t>      </a:t>
            </a:r>
            <a:r>
              <a:rPr lang="vi-VN" sz="2800" dirty="0">
                <a:solidFill>
                  <a:srgbClr val="0000CC"/>
                </a:solidFill>
                <a:latin typeface="Arial" panose="020B0604020202020204" pitchFamily="34" charset="0"/>
                <a:cs typeface="Arial" panose="020B0604020202020204" pitchFamily="34" charset="0"/>
              </a:rPr>
              <a:t>Tần số dao động của cánh </a:t>
            </a:r>
            <a:r>
              <a:rPr lang="vi-VN" sz="2800" b="0" i="0" u="none" strike="noStrike" dirty="0">
                <a:solidFill>
                  <a:srgbClr val="0000CC"/>
                </a:solidFill>
                <a:effectLst/>
                <a:latin typeface="Arial" panose="020B0604020202020204" pitchFamily="34" charset="0"/>
                <a:cs typeface="Arial" panose="020B0604020202020204" pitchFamily="34" charset="0"/>
              </a:rPr>
              <a:t>ong là</a:t>
            </a:r>
            <a:r>
              <a:rPr lang="en-US" sz="2800" b="0" i="0" u="none" strike="noStrike" dirty="0">
                <a:solidFill>
                  <a:srgbClr val="0000CC"/>
                </a:solidFill>
                <a:effectLst/>
                <a:latin typeface="Arial" panose="020B0604020202020204" pitchFamily="34" charset="0"/>
                <a:cs typeface="Arial" panose="020B0604020202020204" pitchFamily="34" charset="0"/>
              </a:rPr>
              <a:t>: </a:t>
            </a:r>
            <a:r>
              <a:rPr lang="en-US" sz="2800" b="1" i="0" u="none" strike="noStrike" dirty="0">
                <a:solidFill>
                  <a:srgbClr val="0000CC"/>
                </a:solidFill>
                <a:effectLst/>
                <a:latin typeface="Arial" panose="020B0604020202020204" pitchFamily="34" charset="0"/>
                <a:cs typeface="Arial" panose="020B0604020202020204" pitchFamily="34" charset="0"/>
              </a:rPr>
              <a:t>4950 :15 =</a:t>
            </a:r>
            <a:r>
              <a:rPr lang="vi-VN" sz="2800" b="1" i="0" u="none" strike="noStrike" dirty="0">
                <a:solidFill>
                  <a:srgbClr val="0000CC"/>
                </a:solidFill>
                <a:effectLst/>
                <a:latin typeface="Arial" panose="020B0604020202020204" pitchFamily="34" charset="0"/>
                <a:cs typeface="Arial" panose="020B0604020202020204" pitchFamily="34" charset="0"/>
              </a:rPr>
              <a:t> 330 Hz </a:t>
            </a:r>
          </a:p>
          <a:p>
            <a:r>
              <a:rPr lang="vi-VN" sz="2800" dirty="0">
                <a:solidFill>
                  <a:srgbClr val="0000CC"/>
                </a:solidFill>
                <a:latin typeface="Arial" panose="020B0604020202020204" pitchFamily="34" charset="0"/>
                <a:cs typeface="Arial" panose="020B0604020202020204" pitchFamily="34" charset="0"/>
                <a:sym typeface="Wingdings" pitchFamily="2" charset="2"/>
              </a:rPr>
              <a:t></a:t>
            </a:r>
            <a:r>
              <a:rPr lang="vi-VN" sz="2800" b="0" i="0" u="none" strike="noStrike" dirty="0">
                <a:solidFill>
                  <a:srgbClr val="0000CC"/>
                </a:solidFill>
                <a:effectLst/>
                <a:latin typeface="Arial" panose="020B0604020202020204" pitchFamily="34" charset="0"/>
                <a:cs typeface="Arial" panose="020B0604020202020204" pitchFamily="34" charset="0"/>
              </a:rPr>
              <a:t> Muỗi vỗ cánh nhanh hơn ong.</a:t>
            </a:r>
            <a:endParaRPr lang="en-US" sz="2800" dirty="0">
              <a:solidFill>
                <a:srgbClr val="0000CC"/>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DBF6D62-EA3B-D24A-B240-33B398B6FD7E}"/>
              </a:ext>
            </a:extLst>
          </p:cNvPr>
          <p:cNvSpPr/>
          <p:nvPr/>
        </p:nvSpPr>
        <p:spPr>
          <a:xfrm>
            <a:off x="308811" y="5623404"/>
            <a:ext cx="9057288" cy="523220"/>
          </a:xfrm>
          <a:prstGeom prst="rect">
            <a:avLst/>
          </a:prstGeom>
        </p:spPr>
        <p:txBody>
          <a:bodyPr wrap="none">
            <a:spAutoFit/>
          </a:bodyPr>
          <a:lstStyle/>
          <a:p>
            <a:r>
              <a:rPr lang="en-US" sz="2800" b="0" i="0" u="none" strike="noStrike" dirty="0">
                <a:solidFill>
                  <a:srgbClr val="0000CC"/>
                </a:solidFill>
                <a:effectLst/>
                <a:latin typeface="Arial" panose="020B0604020202020204" pitchFamily="34" charset="0"/>
                <a:cs typeface="Arial" panose="020B0604020202020204" pitchFamily="34" charset="0"/>
              </a:rPr>
              <a:t>b) </a:t>
            </a:r>
            <a:r>
              <a:rPr lang="vi-VN" sz="2800" b="0" i="0" u="none" strike="noStrike" dirty="0">
                <a:solidFill>
                  <a:srgbClr val="0000CC"/>
                </a:solidFill>
                <a:effectLst/>
                <a:latin typeface="Arial" panose="020B0604020202020204" pitchFamily="34" charset="0"/>
                <a:cs typeface="Arial" panose="020B0604020202020204" pitchFamily="34" charset="0"/>
              </a:rPr>
              <a:t>Âm thanh phát ra khi vỗ cánh của muỗi cao hơn ong.</a:t>
            </a:r>
            <a:endParaRPr lang="en-US" sz="2800" dirty="0">
              <a:solidFill>
                <a:srgbClr val="0000CC"/>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0BA3BF2-E981-9B4F-8E0B-052538A41EA3}"/>
              </a:ext>
            </a:extLst>
          </p:cNvPr>
          <p:cNvGrpSpPr/>
          <p:nvPr/>
        </p:nvGrpSpPr>
        <p:grpSpPr>
          <a:xfrm>
            <a:off x="9741983" y="2786408"/>
            <a:ext cx="2834329" cy="1848326"/>
            <a:chOff x="8530463" y="2265409"/>
            <a:chExt cx="3428926" cy="2378509"/>
          </a:xfrm>
        </p:grpSpPr>
        <p:pic>
          <p:nvPicPr>
            <p:cNvPr id="5" name="Picture 4">
              <a:extLst>
                <a:ext uri="{FF2B5EF4-FFF2-40B4-BE49-F238E27FC236}">
                  <a16:creationId xmlns:a16="http://schemas.microsoft.com/office/drawing/2014/main" id="{90EFFFB9-B72E-604D-ACB9-FB97E7DD3762}"/>
                </a:ext>
              </a:extLst>
            </p:cNvPr>
            <p:cNvPicPr>
              <a:picLocks noChangeAspect="1"/>
            </p:cNvPicPr>
            <p:nvPr/>
          </p:nvPicPr>
          <p:blipFill rotWithShape="1">
            <a:blip r:embed="rId2"/>
            <a:srcRect l="5114" t="17187" r="72045" b="24005"/>
            <a:stretch/>
          </p:blipFill>
          <p:spPr>
            <a:xfrm>
              <a:off x="8530463" y="2307159"/>
              <a:ext cx="2269026" cy="2336759"/>
            </a:xfrm>
            <a:prstGeom prst="ellipse">
              <a:avLst/>
            </a:prstGeom>
            <a:ln>
              <a:noFill/>
            </a:ln>
            <a:effectLst>
              <a:softEdge rad="112500"/>
            </a:effectLst>
          </p:spPr>
        </p:pic>
        <p:sp>
          <p:nvSpPr>
            <p:cNvPr id="7" name="Rounded Rectangle 6">
              <a:extLst>
                <a:ext uri="{FF2B5EF4-FFF2-40B4-BE49-F238E27FC236}">
                  <a16:creationId xmlns:a16="http://schemas.microsoft.com/office/drawing/2014/main" id="{6B75CDA0-E0CD-FE43-A308-39B954D56CCF}"/>
                </a:ext>
              </a:extLst>
            </p:cNvPr>
            <p:cNvSpPr/>
            <p:nvPr/>
          </p:nvSpPr>
          <p:spPr>
            <a:xfrm>
              <a:off x="10482283" y="2265409"/>
              <a:ext cx="1477106" cy="12101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a:latin typeface="Times New Roman" panose="02020603050405020304" pitchFamily="18" charset="0"/>
                  <a:cs typeface="Times New Roman" panose="02020603050405020304" pitchFamily="18" charset="0"/>
                </a:rPr>
                <a:t>4950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15 </a:t>
              </a:r>
              <a:r>
                <a:rPr lang="en-US" dirty="0" err="1">
                  <a:latin typeface="Times New Roman" panose="02020603050405020304" pitchFamily="18" charset="0"/>
                  <a:cs typeface="Times New Roman" panose="02020603050405020304" pitchFamily="18" charset="0"/>
                </a:rPr>
                <a:t>giây</a:t>
              </a:r>
              <a:endParaRPr lang="en-US" dirty="0"/>
            </a:p>
          </p:txBody>
        </p:sp>
      </p:grpSp>
      <p:grpSp>
        <p:nvGrpSpPr>
          <p:cNvPr id="10" name="Group 9">
            <a:extLst>
              <a:ext uri="{FF2B5EF4-FFF2-40B4-BE49-F238E27FC236}">
                <a16:creationId xmlns:a16="http://schemas.microsoft.com/office/drawing/2014/main" id="{1F51C8A8-776A-4542-A1D0-336B55E02979}"/>
              </a:ext>
            </a:extLst>
          </p:cNvPr>
          <p:cNvGrpSpPr/>
          <p:nvPr/>
        </p:nvGrpSpPr>
        <p:grpSpPr>
          <a:xfrm>
            <a:off x="8931998" y="4667177"/>
            <a:ext cx="3226388" cy="2207623"/>
            <a:chOff x="8926423" y="4433808"/>
            <a:chExt cx="3226388" cy="2207623"/>
          </a:xfrm>
        </p:grpSpPr>
        <p:pic>
          <p:nvPicPr>
            <p:cNvPr id="6" name="Picture 5">
              <a:extLst>
                <a:ext uri="{FF2B5EF4-FFF2-40B4-BE49-F238E27FC236}">
                  <a16:creationId xmlns:a16="http://schemas.microsoft.com/office/drawing/2014/main" id="{EA4E48CE-A3AD-EE4A-84E9-85E5A9AE27DE}"/>
                </a:ext>
              </a:extLst>
            </p:cNvPr>
            <p:cNvPicPr>
              <a:picLocks noChangeAspect="1"/>
            </p:cNvPicPr>
            <p:nvPr/>
          </p:nvPicPr>
          <p:blipFill>
            <a:blip r:embed="rId3"/>
            <a:stretch>
              <a:fillRect/>
            </a:stretch>
          </p:blipFill>
          <p:spPr>
            <a:xfrm>
              <a:off x="9945188" y="4433808"/>
              <a:ext cx="2207623" cy="2207623"/>
            </a:xfrm>
            <a:prstGeom prst="ellipse">
              <a:avLst/>
            </a:prstGeom>
            <a:ln>
              <a:noFill/>
            </a:ln>
            <a:effectLst>
              <a:softEdge rad="112500"/>
            </a:effectLst>
          </p:spPr>
        </p:pic>
        <p:sp>
          <p:nvSpPr>
            <p:cNvPr id="9" name="Rounded Rectangle 8">
              <a:extLst>
                <a:ext uri="{FF2B5EF4-FFF2-40B4-BE49-F238E27FC236}">
                  <a16:creationId xmlns:a16="http://schemas.microsoft.com/office/drawing/2014/main" id="{DA908F63-AFDC-4746-BA62-D5EF0634083B}"/>
                </a:ext>
              </a:extLst>
            </p:cNvPr>
            <p:cNvSpPr/>
            <p:nvPr/>
          </p:nvSpPr>
          <p:spPr>
            <a:xfrm>
              <a:off x="8926423" y="5862914"/>
              <a:ext cx="1477106" cy="5578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latin typeface="Times New Roman" panose="02020603050405020304" pitchFamily="18" charset="0"/>
                  <a:cs typeface="Times New Roman" panose="02020603050405020304" pitchFamily="18" charset="0"/>
                </a:rPr>
                <a:t>3000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giây</a:t>
              </a:r>
              <a:endParaRPr lang="en-US" dirty="0"/>
            </a:p>
          </p:txBody>
        </p:sp>
      </p:grpSp>
    </p:spTree>
    <p:extLst>
      <p:ext uri="{BB962C8B-B14F-4D97-AF65-F5344CB8AC3E}">
        <p14:creationId xmlns:p14="http://schemas.microsoft.com/office/powerpoint/2010/main" val="243594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600" decel="100000"/>
                                        <p:tgtEl>
                                          <p:spTgt spid="8"/>
                                        </p:tgtEl>
                                      </p:cBhvr>
                                    </p:animEffect>
                                    <p:anim calcmode="lin" valueType="num">
                                      <p:cBhvr>
                                        <p:cTn id="19" dur="1600" decel="100000" fill="hold"/>
                                        <p:tgtEl>
                                          <p:spTgt spid="8"/>
                                        </p:tgtEl>
                                        <p:attrNameLst>
                                          <p:attrName>style.rotation</p:attrName>
                                        </p:attrNameLst>
                                      </p:cBhvr>
                                      <p:tavLst>
                                        <p:tav tm="0">
                                          <p:val>
                                            <p:fltVal val="-90"/>
                                          </p:val>
                                        </p:tav>
                                        <p:tav tm="100000">
                                          <p:val>
                                            <p:fltVal val="0"/>
                                          </p:val>
                                        </p:tav>
                                      </p:tavLst>
                                    </p:anim>
                                    <p:anim calcmode="lin" valueType="num">
                                      <p:cBhvr>
                                        <p:cTn id="20" dur="1600" decel="100000" fill="hold"/>
                                        <p:tgtEl>
                                          <p:spTgt spid="8"/>
                                        </p:tgtEl>
                                        <p:attrNameLst>
                                          <p:attrName>ppt_x</p:attrName>
                                        </p:attrNameLst>
                                      </p:cBhvr>
                                      <p:tavLst>
                                        <p:tav tm="0">
                                          <p:val>
                                            <p:strVal val="#ppt_x+0.4"/>
                                          </p:val>
                                        </p:tav>
                                        <p:tav tm="100000">
                                          <p:val>
                                            <p:strVal val="#ppt_x-0.05"/>
                                          </p:val>
                                        </p:tav>
                                      </p:tavLst>
                                    </p:anim>
                                    <p:anim calcmode="lin" valueType="num">
                                      <p:cBhvr>
                                        <p:cTn id="21" dur="1600" decel="100000" fill="hold"/>
                                        <p:tgtEl>
                                          <p:spTgt spid="8"/>
                                        </p:tgtEl>
                                        <p:attrNameLst>
                                          <p:attrName>ppt_y</p:attrName>
                                        </p:attrNameLst>
                                      </p:cBhvr>
                                      <p:tavLst>
                                        <p:tav tm="0">
                                          <p:val>
                                            <p:strVal val="#ppt_y-0.4"/>
                                          </p:val>
                                        </p:tav>
                                        <p:tav tm="100000">
                                          <p:val>
                                            <p:strVal val="#ppt_y+0.1"/>
                                          </p:val>
                                        </p:tav>
                                      </p:tavLst>
                                    </p:anim>
                                    <p:anim calcmode="lin" valueType="num">
                                      <p:cBhvr>
                                        <p:cTn id="22" dur="400" accel="100000" fill="hold">
                                          <p:stCondLst>
                                            <p:cond delay="1600"/>
                                          </p:stCondLst>
                                        </p:cTn>
                                        <p:tgtEl>
                                          <p:spTgt spid="8"/>
                                        </p:tgtEl>
                                        <p:attrNameLst>
                                          <p:attrName>ppt_x</p:attrName>
                                        </p:attrNameLst>
                                      </p:cBhvr>
                                      <p:tavLst>
                                        <p:tav tm="0">
                                          <p:val>
                                            <p:strVal val="#ppt_x-0.05"/>
                                          </p:val>
                                        </p:tav>
                                        <p:tav tm="100000">
                                          <p:val>
                                            <p:strVal val="#ppt_x"/>
                                          </p:val>
                                        </p:tav>
                                      </p:tavLst>
                                    </p:anim>
                                    <p:anim calcmode="lin" valueType="num">
                                      <p:cBhvr>
                                        <p:cTn id="23" dur="400" accel="100000" fill="hold">
                                          <p:stCondLst>
                                            <p:cond delay="1600"/>
                                          </p:stCondLst>
                                        </p:cTn>
                                        <p:tgtEl>
                                          <p:spTgt spid="8"/>
                                        </p:tgtEl>
                                        <p:attrNameLst>
                                          <p:attrName>ppt_y</p:attrName>
                                        </p:attrNameLst>
                                      </p:cBhvr>
                                      <p:tavLst>
                                        <p:tav tm="0">
                                          <p:val>
                                            <p:strVal val="#ppt_y+0.1"/>
                                          </p:val>
                                        </p:tav>
                                        <p:tav tm="100000">
                                          <p:val>
                                            <p:strVal val="#ppt_y"/>
                                          </p:val>
                                        </p:tav>
                                      </p:tavLst>
                                    </p:anim>
                                  </p:childTnLst>
                                </p:cTn>
                              </p:par>
                              <p:par>
                                <p:cTn id="24" presetID="3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600" decel="100000"/>
                                        <p:tgtEl>
                                          <p:spTgt spid="10"/>
                                        </p:tgtEl>
                                      </p:cBhvr>
                                    </p:animEffect>
                                    <p:anim calcmode="lin" valueType="num">
                                      <p:cBhvr>
                                        <p:cTn id="27" dur="1600" decel="100000" fill="hold"/>
                                        <p:tgtEl>
                                          <p:spTgt spid="10"/>
                                        </p:tgtEl>
                                        <p:attrNameLst>
                                          <p:attrName>style.rotation</p:attrName>
                                        </p:attrNameLst>
                                      </p:cBhvr>
                                      <p:tavLst>
                                        <p:tav tm="0">
                                          <p:val>
                                            <p:fltVal val="-90"/>
                                          </p:val>
                                        </p:tav>
                                        <p:tav tm="100000">
                                          <p:val>
                                            <p:fltVal val="0"/>
                                          </p:val>
                                        </p:tav>
                                      </p:tavLst>
                                    </p:anim>
                                    <p:anim calcmode="lin" valueType="num">
                                      <p:cBhvr>
                                        <p:cTn id="28" dur="1600" decel="100000" fill="hold"/>
                                        <p:tgtEl>
                                          <p:spTgt spid="10"/>
                                        </p:tgtEl>
                                        <p:attrNameLst>
                                          <p:attrName>ppt_x</p:attrName>
                                        </p:attrNameLst>
                                      </p:cBhvr>
                                      <p:tavLst>
                                        <p:tav tm="0">
                                          <p:val>
                                            <p:strVal val="#ppt_x+0.4"/>
                                          </p:val>
                                        </p:tav>
                                        <p:tav tm="100000">
                                          <p:val>
                                            <p:strVal val="#ppt_x-0.05"/>
                                          </p:val>
                                        </p:tav>
                                      </p:tavLst>
                                    </p:anim>
                                    <p:anim calcmode="lin" valueType="num">
                                      <p:cBhvr>
                                        <p:cTn id="29" dur="1600" decel="100000" fill="hold"/>
                                        <p:tgtEl>
                                          <p:spTgt spid="10"/>
                                        </p:tgtEl>
                                        <p:attrNameLst>
                                          <p:attrName>ppt_y</p:attrName>
                                        </p:attrNameLst>
                                      </p:cBhvr>
                                      <p:tavLst>
                                        <p:tav tm="0">
                                          <p:val>
                                            <p:strVal val="#ppt_y-0.4"/>
                                          </p:val>
                                        </p:tav>
                                        <p:tav tm="100000">
                                          <p:val>
                                            <p:strVal val="#ppt_y+0.1"/>
                                          </p:val>
                                        </p:tav>
                                      </p:tavLst>
                                    </p:anim>
                                    <p:anim calcmode="lin" valueType="num">
                                      <p:cBhvr>
                                        <p:cTn id="30" dur="400" accel="100000" fill="hold">
                                          <p:stCondLst>
                                            <p:cond delay="1600"/>
                                          </p:stCondLst>
                                        </p:cTn>
                                        <p:tgtEl>
                                          <p:spTgt spid="10"/>
                                        </p:tgtEl>
                                        <p:attrNameLst>
                                          <p:attrName>ppt_x</p:attrName>
                                        </p:attrNameLst>
                                      </p:cBhvr>
                                      <p:tavLst>
                                        <p:tav tm="0">
                                          <p:val>
                                            <p:strVal val="#ppt_x-0.05"/>
                                          </p:val>
                                        </p:tav>
                                        <p:tav tm="100000">
                                          <p:val>
                                            <p:strVal val="#ppt_x"/>
                                          </p:val>
                                        </p:tav>
                                      </p:tavLst>
                                    </p:anim>
                                    <p:anim calcmode="lin" valueType="num">
                                      <p:cBhvr>
                                        <p:cTn id="31" dur="400" accel="100000" fill="hold">
                                          <p:stCondLst>
                                            <p:cond delay="1600"/>
                                          </p:stCondLst>
                                        </p:cTn>
                                        <p:tgtEl>
                                          <p:spTgt spid="10"/>
                                        </p:tgtEl>
                                        <p:attrNameLst>
                                          <p:attrName>ppt_y</p:attrName>
                                        </p:attrNameLst>
                                      </p:cBhvr>
                                      <p:tavLst>
                                        <p:tav tm="0">
                                          <p:val>
                                            <p:strVal val="#ppt_y+0.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p:tgtEl>
                                          <p:spTgt spid="2"/>
                                        </p:tgtEl>
                                        <p:attrNameLst>
                                          <p:attrName>ppt_y</p:attrName>
                                        </p:attrNameLst>
                                      </p:cBhvr>
                                      <p:tavLst>
                                        <p:tav tm="0">
                                          <p:val>
                                            <p:strVal val="#ppt_y+#ppt_h*1.125000"/>
                                          </p:val>
                                        </p:tav>
                                        <p:tav tm="100000">
                                          <p:val>
                                            <p:strVal val="#ppt_y"/>
                                          </p:val>
                                        </p:tav>
                                      </p:tavLst>
                                    </p:anim>
                                    <p:animEffect transition="in" filter="wipe(up)">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p:tgtEl>
                                          <p:spTgt spid="4"/>
                                        </p:tgtEl>
                                        <p:attrNameLst>
                                          <p:attrName>ppt_y</p:attrName>
                                        </p:attrNameLst>
                                      </p:cBhvr>
                                      <p:tavLst>
                                        <p:tav tm="0">
                                          <p:val>
                                            <p:strVal val="#ppt_y+#ppt_h*1.125000"/>
                                          </p:val>
                                        </p:tav>
                                        <p:tav tm="100000">
                                          <p:val>
                                            <p:strVal val="#ppt_y"/>
                                          </p:val>
                                        </p:tav>
                                      </p:tavLst>
                                    </p:anim>
                                    <p:animEffect transition="in" filter="wipe(up)">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308811" y="914400"/>
            <a:ext cx="11650578" cy="5727032"/>
          </a:xfrm>
        </p:spPr>
        <p:txBody>
          <a:bodyPr>
            <a:normAutofit/>
          </a:bodyPr>
          <a:lstStyle/>
          <a:p>
            <a:pPr marL="0" indent="0">
              <a:lnSpc>
                <a:spcPct val="100000"/>
              </a:lnSpc>
              <a:spcBef>
                <a:spcPts val="1200"/>
              </a:spcBef>
              <a:spcAft>
                <a:spcPts val="1200"/>
              </a:spcAft>
              <a:buNone/>
            </a:pPr>
            <a:r>
              <a:rPr lang="en-US" dirty="0">
                <a:latin typeface="Arial" panose="020B0604020202020204" pitchFamily="34" charset="0"/>
                <a:cs typeface="Arial" panose="020B0604020202020204" pitchFamily="34" charset="0"/>
              </a:rPr>
              <a:t>2. </a:t>
            </a:r>
            <a:r>
              <a:rPr lang="en-US" dirty="0" err="1">
                <a:latin typeface="Arial" panose="020B0604020202020204" pitchFamily="34" charset="0"/>
                <a:cs typeface="Arial" panose="020B0604020202020204" pitchFamily="34" charset="0"/>
              </a:rPr>
              <a:t>Hãy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tìm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vặn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ghita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lớn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nhỏ</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sao</a:t>
            </a:r>
            <a:r>
              <a:rPr lang="en-US" dirty="0">
                <a:latin typeface="Arial" panose="020B0604020202020204" pitchFamily="34" charset="0"/>
                <a:cs typeface="Arial" panose="020B0604020202020204" pitchFamily="34" charset="0"/>
              </a:rPr>
              <a:t>?</a:t>
            </a:r>
          </a:p>
          <a:p>
            <a:pPr marL="0" indent="0">
              <a:lnSpc>
                <a:spcPct val="100000"/>
              </a:lnSpc>
              <a:spcBef>
                <a:spcPts val="600"/>
              </a:spcBef>
              <a:spcAft>
                <a:spcPts val="600"/>
              </a:spcAft>
              <a:buNone/>
            </a:pPr>
            <a:endParaRPr lang="en-US"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5A6529B-A343-BD44-AF04-A354B8470882}"/>
              </a:ext>
            </a:extLst>
          </p:cNvPr>
          <p:cNvSpPr/>
          <p:nvPr/>
        </p:nvSpPr>
        <p:spPr>
          <a:xfrm>
            <a:off x="0" y="2307834"/>
            <a:ext cx="5991225" cy="3892861"/>
          </a:xfrm>
          <a:prstGeom prst="rect">
            <a:avLst/>
          </a:prstGeom>
        </p:spPr>
        <p:txBody>
          <a:bodyPr wrap="square">
            <a:spAutoFit/>
          </a:bodyPr>
          <a:lstStyle/>
          <a:p>
            <a:pPr marL="342900" indent="-342900">
              <a:lnSpc>
                <a:spcPct val="150000"/>
              </a:lnSpc>
              <a:buFontTx/>
              <a:buChar char="-"/>
            </a:pPr>
            <a:r>
              <a:rPr lang="vi-VN" sz="2800" b="0" i="0" u="none" strike="noStrike" dirty="0">
                <a:solidFill>
                  <a:srgbClr val="0000CC"/>
                </a:solidFill>
                <a:effectLst/>
                <a:latin typeface="Arial" panose="020B0604020202020204" pitchFamily="34" charset="0"/>
                <a:cs typeface="Arial" panose="020B0604020202020204" pitchFamily="34" charset="0"/>
              </a:rPr>
              <a:t>Khi vặn cho dây đàn ghita </a:t>
            </a:r>
            <a:r>
              <a:rPr lang="vi-VN" sz="2800" b="0" i="0" strike="noStrike" dirty="0">
                <a:solidFill>
                  <a:srgbClr val="0000CC"/>
                </a:solidFill>
                <a:effectLst/>
                <a:latin typeface="Arial" panose="020B0604020202020204" pitchFamily="34" charset="0"/>
                <a:cs typeface="Arial" panose="020B0604020202020204" pitchFamily="34" charset="0"/>
              </a:rPr>
              <a:t>căng nhiều thì âm phát ra nghe cao hơn </a:t>
            </a:r>
            <a:r>
              <a:rPr lang="vi-VN" sz="2800" b="0" i="0" u="none" strike="noStrike" dirty="0">
                <a:solidFill>
                  <a:srgbClr val="0000CC"/>
                </a:solidFill>
                <a:effectLst/>
                <a:latin typeface="Arial" panose="020B0604020202020204" pitchFamily="34" charset="0"/>
                <a:cs typeface="Arial" panose="020B0604020202020204" pitchFamily="34" charset="0"/>
                <a:sym typeface="Wingdings" pitchFamily="2" charset="2"/>
              </a:rPr>
              <a:t></a:t>
            </a:r>
            <a:r>
              <a:rPr lang="vi-VN" sz="2800" b="0" i="0" u="none" strike="noStrike" dirty="0">
                <a:solidFill>
                  <a:srgbClr val="0000CC"/>
                </a:solidFill>
                <a:effectLst/>
                <a:latin typeface="Arial" panose="020B0604020202020204" pitchFamily="34" charset="0"/>
                <a:cs typeface="Arial" panose="020B0604020202020204" pitchFamily="34" charset="0"/>
              </a:rPr>
              <a:t> </a:t>
            </a:r>
            <a:r>
              <a:rPr lang="vi-VN" sz="2800" b="0" i="0" strike="noStrike" dirty="0">
                <a:solidFill>
                  <a:srgbClr val="0000CC"/>
                </a:solidFill>
                <a:effectLst/>
                <a:latin typeface="Arial" panose="020B0604020202020204" pitchFamily="34" charset="0"/>
                <a:cs typeface="Arial" panose="020B0604020202020204" pitchFamily="34" charset="0"/>
              </a:rPr>
              <a:t>tần số lớn </a:t>
            </a:r>
            <a:r>
              <a:rPr lang="vi-VN" sz="2800" b="0" i="0" u="none" strike="noStrike" dirty="0">
                <a:solidFill>
                  <a:srgbClr val="0000CC"/>
                </a:solidFill>
                <a:effectLst/>
                <a:latin typeface="Arial" panose="020B0604020202020204" pitchFamily="34" charset="0"/>
                <a:cs typeface="Arial" panose="020B0604020202020204" pitchFamily="34" charset="0"/>
              </a:rPr>
              <a:t>hơn </a:t>
            </a:r>
          </a:p>
          <a:p>
            <a:pPr marL="342900" indent="-342900">
              <a:lnSpc>
                <a:spcPct val="150000"/>
              </a:lnSpc>
              <a:buFontTx/>
              <a:buChar char="-"/>
            </a:pPr>
            <a:r>
              <a:rPr lang="vi-VN" sz="2800" b="0" i="0" u="none" strike="noStrike" dirty="0">
                <a:solidFill>
                  <a:srgbClr val="0000CC"/>
                </a:solidFill>
                <a:effectLst/>
                <a:latin typeface="Arial" panose="020B0604020202020204" pitchFamily="34" charset="0"/>
                <a:cs typeface="Arial" panose="020B0604020202020204" pitchFamily="34" charset="0"/>
              </a:rPr>
              <a:t>Khi vặn cho dây đàn </a:t>
            </a:r>
            <a:r>
              <a:rPr lang="vi-VN" sz="2800" b="0" i="0" strike="noStrike" dirty="0">
                <a:solidFill>
                  <a:srgbClr val="0000CC"/>
                </a:solidFill>
                <a:effectLst/>
                <a:latin typeface="Arial" panose="020B0604020202020204" pitchFamily="34" charset="0"/>
                <a:cs typeface="Arial" panose="020B0604020202020204" pitchFamily="34" charset="0"/>
              </a:rPr>
              <a:t>ghita căng ít thì âm phát ra nghe thấp hơn</a:t>
            </a:r>
            <a:endParaRPr lang="en-US" sz="2800" b="0" i="0" strike="noStrike" dirty="0">
              <a:solidFill>
                <a:srgbClr val="0000CC"/>
              </a:solidFill>
              <a:effectLst/>
              <a:latin typeface="Arial" panose="020B0604020202020204" pitchFamily="34" charset="0"/>
              <a:cs typeface="Arial" panose="020B0604020202020204" pitchFamily="34" charset="0"/>
            </a:endParaRPr>
          </a:p>
          <a:p>
            <a:pPr>
              <a:lnSpc>
                <a:spcPct val="150000"/>
              </a:lnSpc>
            </a:pPr>
            <a:r>
              <a:rPr lang="en-US" sz="2800" dirty="0">
                <a:solidFill>
                  <a:srgbClr val="0000CC"/>
                </a:solidFill>
                <a:latin typeface="Arial" panose="020B0604020202020204" pitchFamily="34" charset="0"/>
                <a:cs typeface="Arial" panose="020B0604020202020204" pitchFamily="34" charset="0"/>
              </a:rPr>
              <a:t>  </a:t>
            </a:r>
            <a:r>
              <a:rPr lang="vi-VN" sz="2800" b="0" i="0" strike="noStrike" dirty="0">
                <a:solidFill>
                  <a:srgbClr val="0000CC"/>
                </a:solidFill>
                <a:effectLst/>
                <a:latin typeface="Arial" panose="020B0604020202020204" pitchFamily="34" charset="0"/>
                <a:cs typeface="Arial" panose="020B0604020202020204" pitchFamily="34" charset="0"/>
              </a:rPr>
              <a:t> </a:t>
            </a:r>
            <a:r>
              <a:rPr lang="vi-VN" sz="2800" b="0" i="0" strike="noStrike" dirty="0">
                <a:solidFill>
                  <a:srgbClr val="0000CC"/>
                </a:solidFill>
                <a:effectLst/>
                <a:latin typeface="Arial" panose="020B0604020202020204" pitchFamily="34" charset="0"/>
                <a:cs typeface="Arial" panose="020B0604020202020204" pitchFamily="34" charset="0"/>
                <a:sym typeface="Wingdings" pitchFamily="2" charset="2"/>
              </a:rPr>
              <a:t></a:t>
            </a:r>
            <a:r>
              <a:rPr lang="vi-VN" sz="2800" b="0" i="0" strike="noStrike" dirty="0">
                <a:solidFill>
                  <a:srgbClr val="0000CC"/>
                </a:solidFill>
                <a:effectLst/>
                <a:latin typeface="Arial" panose="020B0604020202020204" pitchFamily="34" charset="0"/>
                <a:cs typeface="Arial" panose="020B0604020202020204" pitchFamily="34" charset="0"/>
              </a:rPr>
              <a:t> tần số nhỏ hơn</a:t>
            </a:r>
            <a:endParaRPr lang="en-US" sz="2800" dirty="0">
              <a:solidFill>
                <a:srgbClr val="0000CC"/>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D5EDA9D-CA42-3043-8686-703FB95FEB28}"/>
              </a:ext>
            </a:extLst>
          </p:cNvPr>
          <p:cNvPicPr>
            <a:picLocks noChangeAspect="1"/>
          </p:cNvPicPr>
          <p:nvPr/>
        </p:nvPicPr>
        <p:blipFill>
          <a:blip r:embed="rId2"/>
          <a:stretch>
            <a:fillRect/>
          </a:stretch>
        </p:blipFill>
        <p:spPr>
          <a:xfrm>
            <a:off x="6134100" y="2372527"/>
            <a:ext cx="5514305" cy="40337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04816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13">
            <a:extLst>
              <a:ext uri="{FF2B5EF4-FFF2-40B4-BE49-F238E27FC236}">
                <a16:creationId xmlns:a16="http://schemas.microsoft.com/office/drawing/2014/main" id="{CF393DE9-3672-47E4-8678-2D771F887EA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1EF3FB6-F9CC-40E4-AD93-753B902FACF1}"/>
              </a:ext>
            </a:extLst>
          </p:cNvPr>
          <p:cNvSpPr txBox="1"/>
          <p:nvPr/>
        </p:nvSpPr>
        <p:spPr>
          <a:xfrm>
            <a:off x="795131" y="1277265"/>
            <a:ext cx="9469507" cy="1384995"/>
          </a:xfrm>
          <a:prstGeom prst="rect">
            <a:avLst/>
          </a:prstGeom>
          <a:noFill/>
        </p:spPr>
        <p:txBody>
          <a:bodyPr wrap="square" rtlCol="0">
            <a:spAutoFit/>
          </a:bodyPr>
          <a:lstStyle/>
          <a:p>
            <a:pPr>
              <a:lnSpc>
                <a:spcPct val="150000"/>
              </a:lnSpc>
            </a:pPr>
            <a:r>
              <a:rPr lang="en-US" sz="2800" b="1" dirty="0">
                <a:solidFill>
                  <a:srgbClr val="0000CC"/>
                </a:solidFill>
                <a:latin typeface="Arial" panose="020B0604020202020204" pitchFamily="34" charset="0"/>
                <a:cs typeface="Arial" panose="020B0604020202020204" pitchFamily="34" charset="0"/>
              </a:rPr>
              <a:t>I.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to </a:t>
            </a:r>
            <a:r>
              <a:rPr lang="en-US" sz="2800" b="1" dirty="0" err="1">
                <a:solidFill>
                  <a:srgbClr val="0000CC"/>
                </a:solidFill>
                <a:latin typeface="Arial" panose="020B0604020202020204" pitchFamily="34" charset="0"/>
                <a:cs typeface="Arial" panose="020B0604020202020204" pitchFamily="34" charset="0"/>
              </a:rPr>
              <a:t>và</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biên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sóng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endParaRPr lang="en-US" sz="2800" b="1" dirty="0">
              <a:solidFill>
                <a:srgbClr val="0000CC"/>
              </a:solidFill>
              <a:latin typeface="Arial" panose="020B0604020202020204" pitchFamily="34" charset="0"/>
              <a:cs typeface="Arial" panose="020B0604020202020204" pitchFamily="34" charset="0"/>
            </a:endParaRPr>
          </a:p>
          <a:p>
            <a:pPr>
              <a:lnSpc>
                <a:spcPct val="150000"/>
              </a:lnSpc>
            </a:pPr>
            <a:r>
              <a:rPr lang="en-US" sz="2800" b="1" dirty="0">
                <a:solidFill>
                  <a:srgbClr val="0000CC"/>
                </a:solidFill>
                <a:latin typeface="Arial" panose="020B0604020202020204" pitchFamily="34" charset="0"/>
                <a:cs typeface="Arial" panose="020B0604020202020204" pitchFamily="34" charset="0"/>
              </a:rPr>
              <a:t>1. </a:t>
            </a:r>
            <a:r>
              <a:rPr lang="en-US" sz="2800" b="1" dirty="0" err="1">
                <a:solidFill>
                  <a:srgbClr val="0000CC"/>
                </a:solidFill>
                <a:latin typeface="Arial" panose="020B0604020202020204" pitchFamily="34" charset="0"/>
                <a:cs typeface="Arial" panose="020B0604020202020204" pitchFamily="34" charset="0"/>
              </a:rPr>
              <a:t>Biên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nguồn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sóng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endParaRPr lang="en-US" sz="2800" b="1" dirty="0">
              <a:solidFill>
                <a:srgbClr val="0000CC"/>
              </a:solidFill>
              <a:latin typeface="Arial" panose="020B0604020202020204" pitchFamily="34" charset="0"/>
              <a:cs typeface="Arial" panose="020B0604020202020204" pitchFamily="34" charset="0"/>
            </a:endParaRPr>
          </a:p>
        </p:txBody>
      </p:sp>
      <p:pic>
        <p:nvPicPr>
          <p:cNvPr id="8" name="Picture 2" descr="Đàn guitar acoustic hồng phấn VIP1A ⋆ Guitar Hải Dương">
            <a:extLst>
              <a:ext uri="{FF2B5EF4-FFF2-40B4-BE49-F238E27FC236}">
                <a16:creationId xmlns:a16="http://schemas.microsoft.com/office/drawing/2014/main" id="{23FDFD6B-371E-4620-A1A0-470174374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31" y="4299585"/>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5">
            <a:extLst>
              <a:ext uri="{FF2B5EF4-FFF2-40B4-BE49-F238E27FC236}">
                <a16:creationId xmlns:a16="http://schemas.microsoft.com/office/drawing/2014/main" id="{8BB83FF8-6386-4FED-BC60-2297625FCF68}"/>
              </a:ext>
            </a:extLst>
          </p:cNvPr>
          <p:cNvSpPr>
            <a:spLocks noChangeArrowheads="1"/>
          </p:cNvSpPr>
          <p:nvPr/>
        </p:nvSpPr>
        <p:spPr bwMode="auto">
          <a:xfrm>
            <a:off x="391886" y="6318"/>
            <a:ext cx="11273245" cy="741551"/>
          </a:xfrm>
          <a:prstGeom prst="flowChartTerminator">
            <a:avLst/>
          </a:prstGeom>
          <a:gradFill rotWithShape="1">
            <a:gsLst>
              <a:gs pos="0">
                <a:srgbClr val="FFEC9D"/>
              </a:gs>
              <a:gs pos="50000">
                <a:srgbClr val="FFFFFF"/>
              </a:gs>
              <a:gs pos="100000">
                <a:srgbClr val="FFEC9D"/>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EC9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flatTx/>
          </a:bodyPr>
          <a:lstStyle/>
          <a:p>
            <a:pPr algn="ctr" fontAlgn="base">
              <a:spcBef>
                <a:spcPct val="20000"/>
              </a:spcBef>
              <a:spcAft>
                <a:spcPct val="0"/>
              </a:spcAft>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BÀI 13: ĐỘ TO VÀ ĐỘ CAO CỦA ÂM</a:t>
            </a:r>
            <a:endPar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60B8FC7B-9BDB-9F23-5BD4-6A07A0C45E2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7286" y="105896"/>
            <a:ext cx="788771" cy="687693"/>
          </a:xfrm>
          <a:prstGeom prst="rect">
            <a:avLst/>
          </a:prstGeom>
        </p:spPr>
      </p:pic>
    </p:spTree>
    <p:extLst>
      <p:ext uri="{BB962C8B-B14F-4D97-AF65-F5344CB8AC3E}">
        <p14:creationId xmlns:p14="http://schemas.microsoft.com/office/powerpoint/2010/main" val="2067873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423395" y="569844"/>
            <a:ext cx="11650578" cy="927652"/>
          </a:xfrm>
        </p:spPr>
        <p:txBody>
          <a:bodyPr>
            <a:normAutofit/>
          </a:bodyPr>
          <a:lstStyle/>
          <a:p>
            <a:pPr marL="0" indent="0" algn="ctr">
              <a:lnSpc>
                <a:spcPct val="100000"/>
              </a:lnSpc>
              <a:spcBef>
                <a:spcPts val="1200"/>
              </a:spcBef>
              <a:spcAft>
                <a:spcPts val="1200"/>
              </a:spcAft>
              <a:buNone/>
            </a:pPr>
            <a:r>
              <a:rPr lang="en-US" sz="3200" dirty="0">
                <a:latin typeface="Arial" panose="020B0604020202020204" pitchFamily="34" charset="0"/>
                <a:cs typeface="Arial" panose="020B0604020202020204" pitchFamily="34" charset="0"/>
              </a:rPr>
              <a:t>3.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ví</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âm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trầm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thấp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âm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bổng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cao</a:t>
            </a:r>
            <a:r>
              <a:rPr lang="en-US" sz="32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31087EB9-D598-652E-4B0D-AC8495471CFC}"/>
              </a:ext>
            </a:extLst>
          </p:cNvPr>
          <p:cNvSpPr txBox="1"/>
          <p:nvPr/>
        </p:nvSpPr>
        <p:spPr>
          <a:xfrm>
            <a:off x="907774" y="1752744"/>
            <a:ext cx="10376452" cy="1815882"/>
          </a:xfrm>
          <a:prstGeom prst="rect">
            <a:avLst/>
          </a:prstGeom>
          <a:noFill/>
        </p:spPr>
        <p:txBody>
          <a:bodyPr wrap="square">
            <a:spAutoFit/>
          </a:bodyPr>
          <a:lstStyle/>
          <a:p>
            <a:pPr algn="just"/>
            <a:r>
              <a:rPr lang="vi-VN" sz="2800" b="1" i="0" dirty="0">
                <a:solidFill>
                  <a:srgbClr val="00B050"/>
                </a:solidFill>
                <a:effectLst/>
                <a:latin typeface="Arial" panose="020B0604020202020204" pitchFamily="34" charset="0"/>
                <a:cs typeface="Arial" panose="020B0604020202020204" pitchFamily="34" charset="0"/>
              </a:rPr>
              <a:t>Ví dụ:</a:t>
            </a:r>
          </a:p>
          <a:p>
            <a:pPr algn="just"/>
            <a:r>
              <a:rPr lang="vi-VN" sz="2800" b="0" i="0" dirty="0">
                <a:solidFill>
                  <a:srgbClr val="000000"/>
                </a:solidFill>
                <a:effectLst/>
                <a:latin typeface="Arial" panose="020B0604020202020204" pitchFamily="34" charset="0"/>
                <a:cs typeface="Arial" panose="020B0604020202020204" pitchFamily="34" charset="0"/>
              </a:rPr>
              <a:t>- Giọng nói của các bạn nam thường là giọng trầm, giọng nói của các bạn nữ thường là giọng bổng.</a:t>
            </a:r>
          </a:p>
          <a:p>
            <a:pPr algn="just"/>
            <a:r>
              <a:rPr lang="vi-VN" sz="2800" b="0" i="0" dirty="0">
                <a:solidFill>
                  <a:srgbClr val="000000"/>
                </a:solidFill>
                <a:effectLst/>
                <a:latin typeface="Arial" panose="020B0604020202020204" pitchFamily="34" charset="0"/>
                <a:cs typeface="Arial" panose="020B0604020202020204" pitchFamily="34" charset="0"/>
              </a:rPr>
              <a:t>- Nốt nhạc “SON” có âm cao (bổng) hơn nốt nhạc “ĐÔ”.</a:t>
            </a:r>
          </a:p>
        </p:txBody>
      </p:sp>
    </p:spTree>
    <p:extLst>
      <p:ext uri="{BB962C8B-B14F-4D97-AF65-F5344CB8AC3E}">
        <p14:creationId xmlns:p14="http://schemas.microsoft.com/office/powerpoint/2010/main" val="939679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9051" y="362595"/>
            <a:ext cx="6320290" cy="666786"/>
          </a:xfrm>
          <a:prstGeom prst="rect">
            <a:avLst/>
          </a:prstGeom>
          <a:noFill/>
        </p:spPr>
        <p:txBody>
          <a:bodyPr wrap="square" rtlCol="0">
            <a:spAutoFit/>
          </a:bodyPr>
          <a:lstStyle/>
          <a:p>
            <a:pPr algn="ctr" defTabSz="1219170">
              <a:buClr>
                <a:srgbClr val="000000"/>
              </a:buClr>
            </a:pPr>
            <a:r>
              <a:rPr lang="en-US" sz="3733" b="1" kern="0" dirty="0" err="1">
                <a:solidFill>
                  <a:srgbClr val="00518E"/>
                </a:solidFill>
                <a:latin typeface="Times New Roman" panose="02020603050405020304" pitchFamily="18" charset="0"/>
                <a:cs typeface="Times New Roman" panose="02020603050405020304" pitchFamily="18" charset="0"/>
                <a:sym typeface="Arial"/>
              </a:rPr>
              <a:t>Trả</a:t>
            </a:r>
            <a:r>
              <a:rPr lang="en-US" sz="3733" b="1" kern="0" dirty="0">
                <a:solidFill>
                  <a:srgbClr val="00518E"/>
                </a:solidFill>
                <a:latin typeface="Times New Roman" panose="02020603050405020304" pitchFamily="18" charset="0"/>
                <a:cs typeface="Times New Roman" panose="02020603050405020304" pitchFamily="18" charset="0"/>
                <a:sym typeface="Arial"/>
              </a:rPr>
              <a:t> </a:t>
            </a:r>
            <a:r>
              <a:rPr lang="en-US" sz="3733" b="1" kern="0" dirty="0" err="1">
                <a:solidFill>
                  <a:srgbClr val="00518E"/>
                </a:solidFill>
                <a:latin typeface="Times New Roman" panose="02020603050405020304" pitchFamily="18" charset="0"/>
                <a:cs typeface="Times New Roman" panose="02020603050405020304" pitchFamily="18" charset="0"/>
                <a:sym typeface="Arial"/>
              </a:rPr>
              <a:t>lời</a:t>
            </a:r>
            <a:r>
              <a:rPr lang="en-US" sz="3733" b="1" kern="0" dirty="0">
                <a:solidFill>
                  <a:srgbClr val="00518E"/>
                </a:solidFill>
                <a:latin typeface="Times New Roman" panose="02020603050405020304" pitchFamily="18" charset="0"/>
                <a:cs typeface="Times New Roman" panose="02020603050405020304" pitchFamily="18" charset="0"/>
                <a:sym typeface="Arial"/>
              </a:rPr>
              <a:t> </a:t>
            </a:r>
            <a:r>
              <a:rPr lang="en-US" sz="3733" b="1" kern="0" dirty="0" err="1">
                <a:solidFill>
                  <a:srgbClr val="00518E"/>
                </a:solidFill>
                <a:latin typeface="Times New Roman" panose="02020603050405020304" pitchFamily="18" charset="0"/>
                <a:cs typeface="Times New Roman" panose="02020603050405020304" pitchFamily="18" charset="0"/>
                <a:sym typeface="Arial"/>
              </a:rPr>
              <a:t>nhanh</a:t>
            </a:r>
            <a:r>
              <a:rPr lang="en-US" sz="3733" b="1" kern="0" dirty="0">
                <a:solidFill>
                  <a:srgbClr val="00518E"/>
                </a:solidFill>
                <a:latin typeface="Times New Roman" panose="02020603050405020304" pitchFamily="18" charset="0"/>
                <a:cs typeface="Times New Roman" panose="02020603050405020304" pitchFamily="18" charset="0"/>
                <a:sym typeface="Arial"/>
              </a:rPr>
              <a:t> </a:t>
            </a:r>
            <a:r>
              <a:rPr lang="en-US" sz="3733" b="1" kern="0" dirty="0" err="1">
                <a:solidFill>
                  <a:srgbClr val="00518E"/>
                </a:solidFill>
                <a:latin typeface="Times New Roman" panose="02020603050405020304" pitchFamily="18" charset="0"/>
                <a:cs typeface="Times New Roman" panose="02020603050405020304" pitchFamily="18" charset="0"/>
                <a:sym typeface="Arial"/>
              </a:rPr>
              <a:t>câu</a:t>
            </a:r>
            <a:r>
              <a:rPr lang="en-US" sz="3733" b="1" kern="0" dirty="0">
                <a:solidFill>
                  <a:srgbClr val="00518E"/>
                </a:solidFill>
                <a:latin typeface="Times New Roman" panose="02020603050405020304" pitchFamily="18" charset="0"/>
                <a:cs typeface="Times New Roman" panose="02020603050405020304" pitchFamily="18" charset="0"/>
                <a:sym typeface="Arial"/>
              </a:rPr>
              <a:t> </a:t>
            </a:r>
            <a:r>
              <a:rPr lang="en-US" sz="3733" b="1" kern="0" dirty="0" err="1">
                <a:solidFill>
                  <a:srgbClr val="00518E"/>
                </a:solidFill>
                <a:latin typeface="Times New Roman" panose="02020603050405020304" pitchFamily="18" charset="0"/>
                <a:cs typeface="Times New Roman" panose="02020603050405020304" pitchFamily="18" charset="0"/>
                <a:sym typeface="Arial"/>
              </a:rPr>
              <a:t>hỏi</a:t>
            </a:r>
            <a:endParaRPr lang="en-US" sz="3733" b="1" kern="0" dirty="0">
              <a:solidFill>
                <a:srgbClr val="00518E"/>
              </a:solidFill>
              <a:latin typeface="Times New Roman" panose="02020603050405020304" pitchFamily="18" charset="0"/>
              <a:cs typeface="Times New Roman" panose="02020603050405020304" pitchFamily="18" charset="0"/>
              <a:sym typeface="Arial"/>
            </a:endParaRPr>
          </a:p>
        </p:txBody>
      </p:sp>
      <p:grpSp>
        <p:nvGrpSpPr>
          <p:cNvPr id="9" name="Group 8"/>
          <p:cNvGrpSpPr/>
          <p:nvPr/>
        </p:nvGrpSpPr>
        <p:grpSpPr>
          <a:xfrm>
            <a:off x="559140" y="1342627"/>
            <a:ext cx="10850436" cy="1410165"/>
            <a:chOff x="1342678" y="1267153"/>
            <a:chExt cx="6618070" cy="773413"/>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6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313206"/>
              <a:ext cx="6188597" cy="727360"/>
            </a:xfrm>
            <a:prstGeom prst="rect">
              <a:avLst/>
            </a:prstGeom>
          </p:spPr>
          <p:txBody>
            <a:bodyPr wrap="square">
              <a:spAutoFit/>
            </a:bodyPr>
            <a:lstStyle/>
            <a:p>
              <a:pPr algn="just">
                <a:lnSpc>
                  <a:spcPct val="115000"/>
                </a:lnSpc>
                <a:spcAft>
                  <a:spcPts val="800"/>
                </a:spcAft>
              </a:pP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Câu</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1.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các</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đơn</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vị</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sau</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đây</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đơn</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vị</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nào</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đơn</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vị</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tần</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dao</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động</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p:grpSp>
      <p:grpSp>
        <p:nvGrpSpPr>
          <p:cNvPr id="19" name="Group 18"/>
          <p:cNvGrpSpPr/>
          <p:nvPr/>
        </p:nvGrpSpPr>
        <p:grpSpPr>
          <a:xfrm>
            <a:off x="1767176" y="4799447"/>
            <a:ext cx="3218122" cy="1431852"/>
            <a:chOff x="1414130" y="2232837"/>
            <a:chExt cx="2413591" cy="1073889"/>
          </a:xfrm>
          <a:solidFill>
            <a:srgbClr val="DAEF88"/>
          </a:solidFill>
        </p:grpSpPr>
        <p:sp>
          <p:nvSpPr>
            <p:cNvPr id="10" name="Rounded Rectangle 9"/>
            <p:cNvSpPr/>
            <p:nvPr/>
          </p:nvSpPr>
          <p:spPr>
            <a:xfrm>
              <a:off x="1414130"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2114403" y="2547869"/>
              <a:ext cx="976469" cy="438581"/>
            </a:xfrm>
            <a:prstGeom prst="rect">
              <a:avLst/>
            </a:prstGeom>
            <a:grpFill/>
          </p:spPr>
          <p:txBody>
            <a:bodyPr wrap="none">
              <a:spAutoFit/>
            </a:bodyPr>
            <a:lstStyle/>
            <a:p>
              <a:pPr defTabSz="1219170">
                <a:buClr>
                  <a:srgbClr val="000000"/>
                </a:buClr>
              </a:pPr>
              <a:r>
                <a:rPr lang="en-US" sz="3200">
                  <a:solidFill>
                    <a:srgbClr val="C00000"/>
                  </a:solidFill>
                  <a:effectLst/>
                  <a:latin typeface="Arial" panose="020B0604020202020204" pitchFamily="34" charset="0"/>
                  <a:ea typeface="Calibri" panose="020F0502020204030204" pitchFamily="34" charset="0"/>
                  <a:cs typeface="Arial" panose="020B0604020202020204" pitchFamily="34" charset="0"/>
                </a:rPr>
                <a:t>B. Hz.</a:t>
              </a:r>
              <a:endParaRPr lang="en-US" sz="3200" kern="0" dirty="0">
                <a:solidFill>
                  <a:srgbClr val="C00000"/>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6591799" y="3011174"/>
            <a:ext cx="3218121" cy="1431852"/>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5" name="Rectangle 14"/>
            <p:cNvSpPr/>
            <p:nvPr/>
          </p:nvSpPr>
          <p:spPr>
            <a:xfrm>
              <a:off x="2017413" y="3940322"/>
              <a:ext cx="1268493" cy="438581"/>
            </a:xfrm>
            <a:prstGeom prst="rect">
              <a:avLst/>
            </a:prstGeom>
            <a:grpFill/>
          </p:spPr>
          <p:txBody>
            <a:bodyPr wrap="square">
              <a:spAutoFit/>
            </a:bodyPr>
            <a:lstStyle/>
            <a:p>
              <a:pPr defTabSz="1219170">
                <a:buClr>
                  <a:srgbClr val="000000"/>
                </a:buClr>
              </a:pPr>
              <a:r>
                <a:rPr lang="en-US" altLang="vi-VN" sz="32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C. mm.</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767176" y="3097264"/>
            <a:ext cx="3218121"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A. m/s.</a:t>
              </a: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333753" y="2436123"/>
              <a:ext cx="223860" cy="438581"/>
            </a:xfrm>
            <a:prstGeom prst="rect">
              <a:avLst/>
            </a:prstGeom>
          </p:spPr>
          <p:txBody>
            <a:bodyPr wrap="none">
              <a:spAutoFit/>
            </a:bodyPr>
            <a:lstStyle/>
            <a:p>
              <a:pPr defTabSz="1219170">
                <a:buClr>
                  <a:srgbClr val="000000"/>
                </a:buClr>
              </a:pPr>
              <a:r>
                <a:rPr lang="en-US" altLang="vi-VN" sz="320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3200"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591799" y="4785463"/>
            <a:ext cx="3218121" cy="1431852"/>
            <a:chOff x="4943848" y="3589097"/>
            <a:chExt cx="2413591"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740300" y="3877345"/>
              <a:ext cx="941604" cy="438581"/>
            </a:xfrm>
            <a:prstGeom prst="rect">
              <a:avLst/>
            </a:prstGeom>
          </p:spPr>
          <p:txBody>
            <a:bodyPr wrap="none">
              <a:spAutoFit/>
            </a:bodyPr>
            <a:lstStyle/>
            <a:p>
              <a:pPr defTabSz="1219170">
                <a:buClr>
                  <a:srgbClr val="000000"/>
                </a:buClr>
              </a:pPr>
              <a:r>
                <a:rPr lang="en-US" altLang="vi-VN" sz="32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D. kg</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3774452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10931" y="1452521"/>
            <a:ext cx="10850436" cy="1941978"/>
            <a:chOff x="1342678" y="1267153"/>
            <a:chExt cx="6618070" cy="106508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313206"/>
              <a:ext cx="6188597" cy="1019036"/>
            </a:xfrm>
            <a:prstGeom prst="rect">
              <a:avLst/>
            </a:prstGeom>
          </p:spPr>
          <p:txBody>
            <a:bodyPr wrap="square">
              <a:spAutoFit/>
            </a:bodyPr>
            <a:lstStyle/>
            <a:p>
              <a:pPr algn="ctr">
                <a:lnSpc>
                  <a:spcPct val="115000"/>
                </a:lnSpc>
                <a:spcAft>
                  <a:spcPts val="800"/>
                </a:spcAft>
              </a:pPr>
              <a:r>
                <a:rPr lang="en-US" sz="32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Câu</a:t>
              </a:r>
              <a:r>
                <a:rPr lang="en-US" sz="3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2</a:t>
              </a:r>
              <a:r>
                <a:rPr lang="vi-VN" sz="3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Biên</a:t>
              </a:r>
              <a:r>
                <a:rPr lang="vi-VN" sz="3200" dirty="0">
                  <a:solidFill>
                    <a:srgbClr val="FF0000"/>
                  </a:solidFill>
                  <a:effectLst/>
                  <a:latin typeface="Arial" panose="020B0604020202020204" pitchFamily="34" charset="0"/>
                  <a:ea typeface="Calibri" panose="020F0502020204030204" pitchFamily="34" charset="0"/>
                  <a:cs typeface="Arial" panose="020B0604020202020204" pitchFamily="34" charset="0"/>
                </a:rPr>
                <a:t> độ dao động của âm thay đổi thì đại lượng nào sau đây thay đổi?</a:t>
              </a:r>
              <a:endParaRPr lang="en-US" sz="3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19" name="Group 18"/>
          <p:cNvGrpSpPr/>
          <p:nvPr/>
        </p:nvGrpSpPr>
        <p:grpSpPr>
          <a:xfrm>
            <a:off x="6843590" y="3138717"/>
            <a:ext cx="3265974" cy="1431852"/>
            <a:chOff x="1414130" y="2232837"/>
            <a:chExt cx="2449480" cy="1073889"/>
          </a:xfrm>
        </p:grpSpPr>
        <p:sp>
          <p:nvSpPr>
            <p:cNvPr id="10" name="Rounded Rectangle 9"/>
            <p:cNvSpPr/>
            <p:nvPr/>
          </p:nvSpPr>
          <p:spPr>
            <a:xfrm>
              <a:off x="1414130" y="2232837"/>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702923" y="2510467"/>
              <a:ext cx="2160687" cy="392415"/>
            </a:xfrm>
            <a:prstGeom prst="rect">
              <a:avLst/>
            </a:prstGeom>
          </p:spPr>
          <p:txBody>
            <a:bodyPr wrap="none">
              <a:spAutoFit/>
            </a:bodyPr>
            <a:lstStyle/>
            <a:p>
              <a:pPr defTabSz="1219170">
                <a:buClr>
                  <a:srgbClr val="000000"/>
                </a:buClr>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Độ</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to của âm</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2018966" y="5004285"/>
            <a:ext cx="3218121" cy="1491121"/>
            <a:chOff x="1325381" y="3670794"/>
            <a:chExt cx="2413591" cy="1118341"/>
          </a:xfrm>
        </p:grpSpPr>
        <p:sp>
          <p:nvSpPr>
            <p:cNvPr id="11" name="Rounded Rectangle 10"/>
            <p:cNvSpPr/>
            <p:nvPr/>
          </p:nvSpPr>
          <p:spPr>
            <a:xfrm>
              <a:off x="1325381" y="3670794"/>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325381" y="3750389"/>
              <a:ext cx="2317898" cy="1038746"/>
            </a:xfrm>
            <a:prstGeom prst="rect">
              <a:avLst/>
            </a:prstGeom>
          </p:spPr>
          <p:txBody>
            <a:bodyPr wrap="square">
              <a:spAutoFit/>
            </a:bodyPr>
            <a:lstStyle/>
            <a:p>
              <a:pPr algn="ctr" defTabSz="1219170">
                <a:buClr>
                  <a:srgbClr val="000000"/>
                </a:buClr>
              </a:pPr>
              <a:r>
                <a:rPr lang="en-US" altLang="vi-VN" sz="2800">
                  <a:solidFill>
                    <a:srgbClr val="C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Tần số dao động của âm.</a:t>
              </a:r>
            </a:p>
            <a:p>
              <a:pPr algn="ctr" defTabSz="1219170">
                <a:buClr>
                  <a:srgbClr val="000000"/>
                </a:buClr>
              </a:pPr>
              <a:endParaRPr lang="en-US" sz="2800" kern="0" dirty="0">
                <a:solidFill>
                  <a:srgbClr val="C00000"/>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2018967" y="3207158"/>
            <a:ext cx="3218121"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 Vận tốc truyền âm.</a:t>
              </a:r>
              <a:endParaRPr lang="en-US" sz="2800" kern="0">
                <a:solidFill>
                  <a:schemeClr val="bg1"/>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333753" y="2436123"/>
              <a:ext cx="238287" cy="500090"/>
            </a:xfrm>
            <a:prstGeom prst="rect">
              <a:avLst/>
            </a:prstGeom>
          </p:spPr>
          <p:txBody>
            <a:bodyPr wrap="none">
              <a:spAutoFit/>
            </a:bodyPr>
            <a:lstStyle/>
            <a:p>
              <a:pPr defTabSz="1219170">
                <a:buClr>
                  <a:srgbClr val="000000"/>
                </a:buClr>
              </a:pPr>
              <a:r>
                <a:rPr lang="en-US" altLang="vi-VN" sz="3733">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3733"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843591" y="4895357"/>
            <a:ext cx="3398172" cy="1431852"/>
            <a:chOff x="4943848" y="3589097"/>
            <a:chExt cx="2548629"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046855" y="3940322"/>
              <a:ext cx="2445622" cy="392415"/>
            </a:xfrm>
            <a:prstGeom prst="rect">
              <a:avLst/>
            </a:prstGeom>
          </p:spPr>
          <p:txBody>
            <a:bodyPr wrap="non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D. Độ</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cao của âm</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503162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76799" y="225287"/>
            <a:ext cx="10850436" cy="2319001"/>
            <a:chOff x="1342678" y="1141740"/>
            <a:chExt cx="6618070" cy="1073478"/>
          </a:xfrm>
        </p:grpSpPr>
        <p:sp>
          <p:nvSpPr>
            <p:cNvPr id="6" name="Rounded Rectangle 5"/>
            <p:cNvSpPr/>
            <p:nvPr/>
          </p:nvSpPr>
          <p:spPr>
            <a:xfrm>
              <a:off x="1342678" y="1141740"/>
              <a:ext cx="6618070" cy="1060258"/>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2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146177"/>
              <a:ext cx="6188597" cy="1069041"/>
            </a:xfrm>
            <a:prstGeom prst="rect">
              <a:avLst/>
            </a:prstGeom>
          </p:spPr>
          <p:txBody>
            <a:bodyPr wrap="square">
              <a:spAutoFit/>
            </a:bodyPr>
            <a:lstStyle/>
            <a:p>
              <a:pPr algn="just">
                <a:lnSpc>
                  <a:spcPct val="115000"/>
                </a:lnSpc>
                <a:spcAft>
                  <a:spcPts val="800"/>
                </a:spcAft>
              </a:pPr>
              <a:r>
                <a:rPr lang="en-US" sz="32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Câu</a:t>
              </a:r>
              <a:r>
                <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3</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Tần</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vỗ</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cánh</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của</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một</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loại</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côn</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trùng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khi</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bay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như</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sau</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ruồi</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350 Hz,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ong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440Hz,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muỗi</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600 Hz.</a:t>
              </a:r>
              <a:r>
                <a:rPr lang="vi-VN"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Âm do côn trùng nào phát ra cao</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bổng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vi-VN"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nhất?</a:t>
              </a: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19" name="Group 18"/>
          <p:cNvGrpSpPr/>
          <p:nvPr/>
        </p:nvGrpSpPr>
        <p:grpSpPr>
          <a:xfrm>
            <a:off x="6699741" y="3184040"/>
            <a:ext cx="3891889" cy="1508566"/>
            <a:chOff x="1420293" y="2287676"/>
            <a:chExt cx="2413591" cy="1073889"/>
          </a:xfrm>
        </p:grpSpPr>
        <p:sp>
          <p:nvSpPr>
            <p:cNvPr id="10" name="Rounded Rectangle 9"/>
            <p:cNvSpPr/>
            <p:nvPr/>
          </p:nvSpPr>
          <p:spPr>
            <a:xfrm>
              <a:off x="1420293" y="2287676"/>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2075735" y="2626768"/>
              <a:ext cx="1060922" cy="416278"/>
            </a:xfrm>
            <a:prstGeom prst="rect">
              <a:avLst/>
            </a:prstGeom>
          </p:spPr>
          <p:txBody>
            <a:bodyPr wrap="none">
              <a:spAutoFit/>
            </a:bodyPr>
            <a:lstStyle/>
            <a:p>
              <a:pPr defTabSz="1219170">
                <a:buClr>
                  <a:srgbClr val="000000"/>
                </a:buClr>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Muỗi.</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1173965" y="4855170"/>
            <a:ext cx="4129555" cy="1573441"/>
            <a:chOff x="1325381" y="3670794"/>
            <a:chExt cx="2413591" cy="1073889"/>
          </a:xfrm>
        </p:grpSpPr>
        <p:sp>
          <p:nvSpPr>
            <p:cNvPr id="11" name="Rounded Rectangle 10"/>
            <p:cNvSpPr/>
            <p:nvPr/>
          </p:nvSpPr>
          <p:spPr>
            <a:xfrm>
              <a:off x="1325381" y="3670794"/>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325381" y="4011530"/>
              <a:ext cx="2317898" cy="399115"/>
            </a:xfrm>
            <a:prstGeom prst="rect">
              <a:avLst/>
            </a:prstGeom>
          </p:spPr>
          <p:txBody>
            <a:bodyPr wrap="square">
              <a:spAutoFit/>
            </a:bodyPr>
            <a:lstStyle/>
            <a:p>
              <a:pPr algn="ctr" defTabSz="1219170">
                <a:buClr>
                  <a:srgbClr val="000000"/>
                </a:buClr>
              </a:pPr>
              <a:r>
                <a:rPr lang="en-US" altLang="vi-VN" sz="3200">
                  <a:solidFill>
                    <a:srgbClr val="C00000"/>
                  </a:solidFill>
                  <a:latin typeface="Arial" panose="020B0604020202020204" pitchFamily="34" charset="0"/>
                  <a:ea typeface="Calibri" panose="020F0502020204030204" pitchFamily="34" charset="0"/>
                  <a:cs typeface="Arial" panose="020B0604020202020204" pitchFamily="34" charset="0"/>
                  <a:sym typeface="Arial"/>
                </a:rPr>
                <a:t> </a:t>
              </a: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Ong.</a:t>
              </a:r>
              <a:endParaRPr lang="en-US" sz="3200" kern="0" dirty="0">
                <a:solidFill>
                  <a:srgbClr val="C00000"/>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151626" y="3144819"/>
            <a:ext cx="4129555" cy="1573441"/>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Ruồi.</a:t>
              </a: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333753" y="2436123"/>
              <a:ext cx="174452" cy="399115"/>
            </a:xfrm>
            <a:prstGeom prst="rect">
              <a:avLst/>
            </a:prstGeom>
          </p:spPr>
          <p:txBody>
            <a:bodyPr wrap="none">
              <a:spAutoFit/>
            </a:bodyPr>
            <a:lstStyle/>
            <a:p>
              <a:pPr defTabSz="1219170">
                <a:buClr>
                  <a:srgbClr val="000000"/>
                </a:buClr>
              </a:pPr>
              <a:r>
                <a:rPr lang="en-US" altLang="vi-VN" sz="320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3200"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724917" y="4894392"/>
            <a:ext cx="3891887" cy="1738853"/>
            <a:chOff x="4943848" y="3589097"/>
            <a:chExt cx="2413591" cy="1237821"/>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045284" y="3709539"/>
              <a:ext cx="2106734" cy="1117379"/>
            </a:xfrm>
            <a:prstGeom prst="rect">
              <a:avLst/>
            </a:prstGeom>
          </p:spPr>
          <p:txBody>
            <a:bodyPr wrap="none">
              <a:spAutoFit/>
            </a:bodyPr>
            <a:lstStyle/>
            <a:p>
              <a:pPr defTabSz="1219170">
                <a:buClr>
                  <a:srgbClr val="000000"/>
                </a:buClr>
              </a:pPr>
              <a:r>
                <a:rPr lang="en-US" altLang="vi-VN" sz="3200" dirty="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Chưa</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sánh</a:t>
              </a:r>
              <a:endPar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defTabSz="1219170">
                <a:buClr>
                  <a:srgbClr val="000000"/>
                </a:buClr>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defTabSz="1219170">
                <a:buClr>
                  <a:srgbClr val="000000"/>
                </a:buClr>
              </a:pPr>
              <a:endParaRPr lang="en-US" sz="3200" kern="0" dirty="0">
                <a:solidFill>
                  <a:schemeClr val="bg1"/>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2072738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69188" y="942650"/>
            <a:ext cx="9053624" cy="992372"/>
            <a:chOff x="1154226" y="1181199"/>
            <a:chExt cx="5975498" cy="744279"/>
          </a:xfrm>
        </p:grpSpPr>
        <p:sp>
          <p:nvSpPr>
            <p:cNvPr id="6" name="Rounded Rectangle 5"/>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536890" y="1282786"/>
              <a:ext cx="4997149" cy="409295"/>
            </a:xfrm>
            <a:prstGeom prst="rect">
              <a:avLst/>
            </a:prstGeom>
          </p:spPr>
          <p:txBody>
            <a:bodyPr wrap="none">
              <a:spAutoFit/>
            </a:bodyPr>
            <a:lstStyle/>
            <a:p>
              <a:pPr algn="just">
                <a:lnSpc>
                  <a:spcPct val="115000"/>
                </a:lnSpc>
                <a:spcAft>
                  <a:spcPts val="800"/>
                </a:spcAft>
                <a:tabLst>
                  <a:tab pos="1609725" algn="l"/>
                </a:tabLst>
              </a:pPr>
              <a:r>
                <a:rPr lang="en-US" sz="2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Câu</a:t>
              </a: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Câu</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phát</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sai</a:t>
              </a:r>
              <a:r>
                <a:rPr lang="en-US" sz="28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1262531" y="2828811"/>
            <a:ext cx="9919208" cy="849966"/>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523389" y="2187647"/>
              <a:ext cx="2369801" cy="371980"/>
            </a:xfrm>
            <a:prstGeom prst="rect">
              <a:avLst/>
            </a:prstGeom>
          </p:spPr>
          <p:txBody>
            <a:bodyPr wrap="square">
              <a:spAutoFit/>
            </a:bodyPr>
            <a:lstStyle/>
            <a:p>
              <a:pPr algn="just">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 Tần số dao động</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càng lớn, âm phát ra càng</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to.</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20" name="Group 19"/>
          <p:cNvGrpSpPr/>
          <p:nvPr/>
        </p:nvGrpSpPr>
        <p:grpSpPr>
          <a:xfrm>
            <a:off x="1262530" y="3734902"/>
            <a:ext cx="9767680" cy="699818"/>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84729" y="3777785"/>
              <a:ext cx="2179569" cy="837432"/>
            </a:xfrm>
            <a:prstGeom prst="rect">
              <a:avLst/>
            </a:prstGeom>
          </p:spPr>
          <p:txBody>
            <a:bodyPr wrap="square">
              <a:spAutoFit/>
            </a:bodyPr>
            <a:lstStyle/>
            <a:p>
              <a:pPr algn="just">
                <a:lnSpc>
                  <a:spcPct val="115000"/>
                </a:lnSpc>
                <a:spcAft>
                  <a:spcPts val="800"/>
                </a:spcAft>
                <a:tabLst>
                  <a:tab pos="1609725" algn="l"/>
                </a:tabLst>
              </a:pP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Tần số là số dao động trong một giây.</a:t>
              </a:r>
            </a:p>
          </p:txBody>
        </p:sp>
      </p:grpSp>
      <p:grpSp>
        <p:nvGrpSpPr>
          <p:cNvPr id="21" name="Group 20"/>
          <p:cNvGrpSpPr/>
          <p:nvPr/>
        </p:nvGrpSpPr>
        <p:grpSpPr>
          <a:xfrm>
            <a:off x="1262530" y="4533418"/>
            <a:ext cx="9899120" cy="732103"/>
            <a:chOff x="4976379" y="2082947"/>
            <a:chExt cx="4826108" cy="756332"/>
          </a:xfrm>
        </p:grpSpPr>
        <p:sp>
          <p:nvSpPr>
            <p:cNvPr id="12" name="Rounded Rectangle 11"/>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052354" y="2190848"/>
              <a:ext cx="4750133" cy="540536"/>
            </a:xfrm>
            <a:prstGeom prst="rect">
              <a:avLst/>
            </a:prstGeom>
          </p:spPr>
          <p:txBody>
            <a:bodyPr wrap="squar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Tần số dao động càng nhỏ, âm phát ra</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càng trầm.</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sp>
        <p:nvSpPr>
          <p:cNvPr id="17" name="Rectangle 16"/>
          <p:cNvSpPr/>
          <p:nvPr/>
        </p:nvSpPr>
        <p:spPr>
          <a:xfrm>
            <a:off x="11832142" y="1450291"/>
            <a:ext cx="1838965" cy="523220"/>
          </a:xfrm>
          <a:prstGeom prst="rect">
            <a:avLst/>
          </a:prstGeom>
        </p:spPr>
        <p:txBody>
          <a:bodyPr wrap="none">
            <a:spAutoFit/>
          </a:bodyPr>
          <a:lstStyle/>
          <a:p>
            <a:pPr defTabSz="1219170">
              <a:buClr>
                <a:srgbClr val="000000"/>
              </a:buClr>
            </a:pP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r>
              <a:rPr lang="en-US" altLang="vi-VN" sz="2800" dirty="0" err="1">
                <a:solidFill>
                  <a:srgbClr val="FFFFFF"/>
                </a:solidFill>
                <a:latin typeface="Arial" panose="020B0604020202020204" pitchFamily="34" charset="0"/>
                <a:ea typeface="Calibri" panose="020F0502020204030204" pitchFamily="34" charset="0"/>
                <a:cs typeface="Arial" panose="020B0604020202020204" pitchFamily="34" charset="0"/>
                <a:sym typeface="Arial"/>
              </a:rPr>
              <a:t>thước</a:t>
            </a: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r>
              <a:rPr lang="en-US" altLang="vi-VN" sz="2800" dirty="0" err="1">
                <a:solidFill>
                  <a:srgbClr val="FFFFFF"/>
                </a:solidFill>
                <a:latin typeface="Arial" panose="020B0604020202020204" pitchFamily="34" charset="0"/>
                <a:ea typeface="Calibri" panose="020F0502020204030204" pitchFamily="34" charset="0"/>
                <a:cs typeface="Arial" panose="020B0604020202020204" pitchFamily="34" charset="0"/>
                <a:sym typeface="Arial"/>
              </a:rPr>
              <a:t>đo</a:t>
            </a: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a:t>
            </a:r>
            <a:endParaRPr lang="en-US" sz="2800" kern="0" dirty="0">
              <a:solidFill>
                <a:srgbClr val="FFFFFF"/>
              </a:solidFill>
              <a:latin typeface="Arial" panose="020B0604020202020204" pitchFamily="34" charset="0"/>
              <a:cs typeface="Arial" panose="020B0604020202020204" pitchFamily="34" charset="0"/>
              <a:sym typeface="Arial"/>
            </a:endParaRPr>
          </a:p>
        </p:txBody>
      </p:sp>
      <p:grpSp>
        <p:nvGrpSpPr>
          <p:cNvPr id="22" name="Group 21"/>
          <p:cNvGrpSpPr/>
          <p:nvPr/>
        </p:nvGrpSpPr>
        <p:grpSpPr>
          <a:xfrm>
            <a:off x="1286925" y="5364225"/>
            <a:ext cx="9743285" cy="951168"/>
            <a:chOff x="4943849" y="3629246"/>
            <a:chExt cx="2413591" cy="1073889"/>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973001" y="3870827"/>
              <a:ext cx="2108232" cy="590727"/>
            </a:xfrm>
            <a:prstGeom prst="rect">
              <a:avLst/>
            </a:prstGeom>
          </p:spPr>
          <p:txBody>
            <a:bodyPr wrap="non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D. Tần số dao động càng lớn, âm phát ra càng cao.</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3986233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par>
                                <p:cTn id="8" presetID="6" presetClass="entr" presetSubtype="16"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6" presetClass="entr" presetSubtype="16" fill="hold" nodeType="withEffect">
                                  <p:stCondLst>
                                    <p:cond delay="300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6" presetClass="exit" presetSubtype="32" fill="hold" nodeType="withEffect">
                                  <p:stCondLst>
                                    <p:cond delay="0"/>
                                  </p:stCondLst>
                                  <p:childTnLst>
                                    <p:animEffect transition="out" filter="circle(out)">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56990" y="541880"/>
            <a:ext cx="9053624" cy="992372"/>
            <a:chOff x="1154226" y="1181199"/>
            <a:chExt cx="5975498" cy="744279"/>
          </a:xfrm>
        </p:grpSpPr>
        <p:sp>
          <p:nvSpPr>
            <p:cNvPr id="6" name="Rounded Rectangle 5"/>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782343" y="1282786"/>
              <a:ext cx="4506237" cy="506437"/>
            </a:xfrm>
            <a:prstGeom prst="rect">
              <a:avLst/>
            </a:prstGeom>
          </p:spPr>
          <p:txBody>
            <a:bodyPr wrap="none">
              <a:spAutoFit/>
            </a:bodyPr>
            <a:lstStyle/>
            <a:p>
              <a:pPr algn="just">
                <a:lnSpc>
                  <a:spcPct val="115000"/>
                </a:lnSpc>
                <a:spcAft>
                  <a:spcPts val="800"/>
                </a:spcAft>
                <a:tabLst>
                  <a:tab pos="1609725" algn="l"/>
                </a:tabLst>
              </a:pP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Câu 5.</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 Biên độ dao động là gì ? </a:t>
              </a:r>
            </a:p>
          </p:txBody>
        </p:sp>
      </p:grpSp>
      <p:grpSp>
        <p:nvGrpSpPr>
          <p:cNvPr id="19" name="Group 18"/>
          <p:cNvGrpSpPr/>
          <p:nvPr/>
        </p:nvGrpSpPr>
        <p:grpSpPr>
          <a:xfrm>
            <a:off x="1251946" y="2156479"/>
            <a:ext cx="9919208"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523389" y="2187647"/>
              <a:ext cx="2369801" cy="356409"/>
            </a:xfrm>
            <a:prstGeom prst="rect">
              <a:avLst/>
            </a:prstGeom>
          </p:spPr>
          <p:txBody>
            <a:bodyPr wrap="square">
              <a:spAutoFit/>
            </a:bodyPr>
            <a:lstStyle/>
            <a:p>
              <a:pPr algn="just">
                <a:lnSpc>
                  <a:spcPct val="115000"/>
                </a:lnSpc>
                <a:spcAft>
                  <a:spcPts val="800"/>
                </a:spcAft>
                <a:tabLst>
                  <a:tab pos="1609725" algn="l"/>
                </a:tabLst>
              </a:pP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A. Là số dao động trong một giây. </a:t>
              </a:r>
            </a:p>
          </p:txBody>
        </p:sp>
      </p:grpSp>
      <p:grpSp>
        <p:nvGrpSpPr>
          <p:cNvPr id="20" name="Group 19"/>
          <p:cNvGrpSpPr/>
          <p:nvPr/>
        </p:nvGrpSpPr>
        <p:grpSpPr>
          <a:xfrm>
            <a:off x="1212160" y="3224348"/>
            <a:ext cx="9767680"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80630" y="3801987"/>
              <a:ext cx="2179569" cy="590554"/>
            </a:xfrm>
            <a:prstGeom prst="rect">
              <a:avLst/>
            </a:prstGeom>
          </p:spPr>
          <p:txBody>
            <a:bodyPr wrap="square">
              <a:spAutoFit/>
            </a:bodyPr>
            <a:lstStyle/>
            <a:p>
              <a:pPr algn="just">
                <a:lnSpc>
                  <a:spcPct val="115000"/>
                </a:lnSpc>
                <a:spcAft>
                  <a:spcPts val="800"/>
                </a:spcAft>
                <a:tabLst>
                  <a:tab pos="1609725" algn="l"/>
                </a:tabLst>
              </a:pP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Là độ lệch của vật trong một giây. </a:t>
              </a:r>
            </a:p>
          </p:txBody>
        </p:sp>
      </p:grpSp>
      <p:grpSp>
        <p:nvGrpSpPr>
          <p:cNvPr id="21" name="Group 20"/>
          <p:cNvGrpSpPr/>
          <p:nvPr/>
        </p:nvGrpSpPr>
        <p:grpSpPr>
          <a:xfrm>
            <a:off x="1212159" y="4437390"/>
            <a:ext cx="9915708"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Là khoảng cách lớn nhất giữa hai vị trí mà vật dao động thực hiện được. </a:t>
              </a: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1212160" y="5621195"/>
            <a:ext cx="9904593" cy="1230032"/>
            <a:chOff x="4945323" y="3598822"/>
            <a:chExt cx="2453550" cy="1248046"/>
          </a:xfrm>
        </p:grpSpPr>
        <p:sp>
          <p:nvSpPr>
            <p:cNvPr id="13" name="Rounded Rectangle 12"/>
            <p:cNvSpPr/>
            <p:nvPr/>
          </p:nvSpPr>
          <p:spPr>
            <a:xfrm>
              <a:off x="494532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968655" y="3878788"/>
              <a:ext cx="2430218" cy="968080"/>
            </a:xfrm>
            <a:prstGeom prst="rect">
              <a:avLst/>
            </a:prstGeom>
          </p:spPr>
          <p:txBody>
            <a:bodyPr wrap="squar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D. Là độ lệch lớn nhất so với vị trí cân bằng khi vật dao động. </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491341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par>
                                <p:cTn id="8" presetID="6" presetClass="entr" presetSubtype="16"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6" presetClass="entr" presetSubtype="16" fill="hold" nodeType="withEffect">
                                  <p:stCondLst>
                                    <p:cond delay="300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42" presetClass="path" presetSubtype="0" accel="50000" decel="50000" fill="hold" nodeType="withEffect">
                                  <p:stCondLst>
                                    <p:cond delay="250"/>
                                  </p:stCondLst>
                                  <p:childTnLst>
                                    <p:animMotion origin="layout" path="M 0.00182 0.00324 L 0.00351 -0.34514 " pathEditMode="relative" rAng="0" ptsTypes="AA">
                                      <p:cBhvr>
                                        <p:cTn id="29" dur="1000" fill="hold"/>
                                        <p:tgtEl>
                                          <p:spTgt spid="22"/>
                                        </p:tgtEl>
                                        <p:attrNameLst>
                                          <p:attrName>ppt_x</p:attrName>
                                          <p:attrName>ppt_y</p:attrName>
                                        </p:attrNameLst>
                                      </p:cBhvr>
                                      <p:rCtr x="78" y="-1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69187" y="983557"/>
            <a:ext cx="9053624" cy="992372"/>
            <a:chOff x="1154226" y="1181199"/>
            <a:chExt cx="5975498" cy="744279"/>
          </a:xfrm>
          <a:solidFill>
            <a:schemeClr val="accent5">
              <a:lumMod val="40000"/>
              <a:lumOff val="60000"/>
            </a:schemeClr>
          </a:solidFill>
        </p:grpSpPr>
        <p:sp>
          <p:nvSpPr>
            <p:cNvPr id="6" name="Rounded Rectangle 5"/>
            <p:cNvSpPr/>
            <p:nvPr/>
          </p:nvSpPr>
          <p:spPr>
            <a:xfrm>
              <a:off x="1154226" y="1181199"/>
              <a:ext cx="5975498" cy="74427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chemeClr val="tx1"/>
                </a:solidFill>
                <a:latin typeface="Arial" panose="020B0604020202020204" pitchFamily="34" charset="0"/>
                <a:cs typeface="Arial" panose="020B0604020202020204" pitchFamily="34" charset="0"/>
                <a:sym typeface="Arial"/>
              </a:endParaRPr>
            </a:p>
          </p:txBody>
        </p:sp>
        <p:sp>
          <p:nvSpPr>
            <p:cNvPr id="8" name="Rectangle 7"/>
            <p:cNvSpPr/>
            <p:nvPr/>
          </p:nvSpPr>
          <p:spPr>
            <a:xfrm>
              <a:off x="1521545" y="1282786"/>
              <a:ext cx="5027831" cy="409295"/>
            </a:xfrm>
            <a:prstGeom prst="rect">
              <a:avLst/>
            </a:prstGeom>
            <a:grpFill/>
          </p:spPr>
          <p:txBody>
            <a:bodyPr wrap="none">
              <a:spAutoFit/>
            </a:bodyPr>
            <a:lstStyle/>
            <a:p>
              <a:pPr algn="just">
                <a:lnSpc>
                  <a:spcPct val="115000"/>
                </a:lnSpc>
                <a:spcAft>
                  <a:spcPts val="800"/>
                </a:spcAft>
                <a:tabLst>
                  <a:tab pos="1609725" algn="l"/>
                </a:tabLst>
              </a:pPr>
              <a:r>
                <a:rPr lang="en-US" sz="2800" b="1">
                  <a:effectLst/>
                  <a:latin typeface="Arial" panose="020B0604020202020204" pitchFamily="34" charset="0"/>
                  <a:ea typeface="Calibri" panose="020F0502020204030204" pitchFamily="34" charset="0"/>
                  <a:cs typeface="Arial" panose="020B0604020202020204" pitchFamily="34" charset="0"/>
                </a:rPr>
                <a:t>Câu 6</a:t>
              </a:r>
              <a:r>
                <a:rPr lang="en-US" sz="2800">
                  <a:effectLst/>
                  <a:latin typeface="Arial" panose="020B0604020202020204" pitchFamily="34" charset="0"/>
                  <a:ea typeface="Calibri" panose="020F0502020204030204" pitchFamily="34" charset="0"/>
                  <a:cs typeface="Arial" panose="020B0604020202020204" pitchFamily="34" charset="0"/>
                </a:rPr>
                <a:t>. Biên độ dao động của âm càng lớn khi </a:t>
              </a:r>
            </a:p>
          </p:txBody>
        </p:sp>
      </p:grpSp>
      <p:grpSp>
        <p:nvGrpSpPr>
          <p:cNvPr id="19" name="Group 18"/>
          <p:cNvGrpSpPr/>
          <p:nvPr/>
        </p:nvGrpSpPr>
        <p:grpSpPr>
          <a:xfrm>
            <a:off x="518388" y="2309777"/>
            <a:ext cx="7117997"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bg1"/>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523389" y="2187647"/>
              <a:ext cx="2369801" cy="318600"/>
            </a:xfrm>
            <a:prstGeom prst="rect">
              <a:avLst/>
            </a:prstGeom>
          </p:spPr>
          <p:txBody>
            <a:bodyPr wrap="square">
              <a:spAutoFit/>
            </a:bodyPr>
            <a:lstStyle/>
            <a:p>
              <a:pPr algn="just">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 vật dao động với tần số càng lớn.  </a:t>
              </a:r>
            </a:p>
          </p:txBody>
        </p:sp>
      </p:grpSp>
      <p:grpSp>
        <p:nvGrpSpPr>
          <p:cNvPr id="20" name="Group 19"/>
          <p:cNvGrpSpPr/>
          <p:nvPr/>
        </p:nvGrpSpPr>
        <p:grpSpPr>
          <a:xfrm>
            <a:off x="4718395" y="3425067"/>
            <a:ext cx="7009261"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80630" y="3801987"/>
              <a:ext cx="2179569" cy="590554"/>
            </a:xfrm>
            <a:prstGeom prst="rect">
              <a:avLst/>
            </a:prstGeom>
          </p:spPr>
          <p:txBody>
            <a:bodyPr wrap="square">
              <a:spAutoFit/>
            </a:bodyPr>
            <a:lstStyle/>
            <a:p>
              <a:pPr algn="just">
                <a:lnSpc>
                  <a:spcPct val="115000"/>
                </a:lnSpc>
                <a:spcAft>
                  <a:spcPts val="800"/>
                </a:spcAft>
                <a:tabLst>
                  <a:tab pos="1609725" algn="l"/>
                </a:tabLst>
              </a:pP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vật dao động càng nhanh.</a:t>
              </a:r>
            </a:p>
          </p:txBody>
        </p:sp>
      </p:grpSp>
      <p:grpSp>
        <p:nvGrpSpPr>
          <p:cNvPr id="21" name="Group 20"/>
          <p:cNvGrpSpPr/>
          <p:nvPr/>
        </p:nvGrpSpPr>
        <p:grpSpPr>
          <a:xfrm>
            <a:off x="518388" y="4585666"/>
            <a:ext cx="7115485" cy="1058389"/>
            <a:chOff x="4968292" y="2190848"/>
            <a:chExt cx="4834195" cy="756332"/>
          </a:xfrm>
        </p:grpSpPr>
        <p:sp>
          <p:nvSpPr>
            <p:cNvPr id="12" name="Rounded Rectangle 11"/>
            <p:cNvSpPr/>
            <p:nvPr/>
          </p:nvSpPr>
          <p:spPr>
            <a:xfrm>
              <a:off x="4968292" y="2190848"/>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1609725" algn="l"/>
                </a:tabLst>
              </a:pP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vật dao động càng chậm. 	</a:t>
              </a: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panose="020B0604020202020204" pitchFamily="34" charset="0"/>
                <a:cs typeface="Arial" panose="020B0604020202020204" pitchFamily="34" charset="0"/>
                <a:sym typeface="Arial"/>
              </a:endParaRPr>
            </a:p>
          </p:txBody>
        </p:sp>
      </p:grpSp>
      <p:sp>
        <p:nvSpPr>
          <p:cNvPr id="17" name="Rectangle 16"/>
          <p:cNvSpPr/>
          <p:nvPr/>
        </p:nvSpPr>
        <p:spPr>
          <a:xfrm>
            <a:off x="11832142" y="1450291"/>
            <a:ext cx="1838965" cy="523220"/>
          </a:xfrm>
          <a:prstGeom prst="rect">
            <a:avLst/>
          </a:prstGeom>
        </p:spPr>
        <p:txBody>
          <a:bodyPr wrap="none">
            <a:spAutoFit/>
          </a:bodyPr>
          <a:lstStyle/>
          <a:p>
            <a:pPr defTabSz="1219170">
              <a:buClr>
                <a:srgbClr val="000000"/>
              </a:buClr>
            </a:pP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r>
              <a:rPr lang="en-US" altLang="vi-VN" sz="2800" dirty="0" err="1">
                <a:solidFill>
                  <a:srgbClr val="FFFFFF"/>
                </a:solidFill>
                <a:latin typeface="Arial" panose="020B0604020202020204" pitchFamily="34" charset="0"/>
                <a:ea typeface="Calibri" panose="020F0502020204030204" pitchFamily="34" charset="0"/>
                <a:cs typeface="Arial" panose="020B0604020202020204" pitchFamily="34" charset="0"/>
                <a:sym typeface="Arial"/>
              </a:rPr>
              <a:t>thước</a:t>
            </a: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r>
              <a:rPr lang="en-US" altLang="vi-VN" sz="2800" dirty="0" err="1">
                <a:solidFill>
                  <a:srgbClr val="FFFFFF"/>
                </a:solidFill>
                <a:latin typeface="Arial" panose="020B0604020202020204" pitchFamily="34" charset="0"/>
                <a:ea typeface="Calibri" panose="020F0502020204030204" pitchFamily="34" charset="0"/>
                <a:cs typeface="Arial" panose="020B0604020202020204" pitchFamily="34" charset="0"/>
                <a:sym typeface="Arial"/>
              </a:rPr>
              <a:t>đo</a:t>
            </a: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a:t>
            </a:r>
            <a:endParaRPr lang="en-US" sz="2800" kern="0" dirty="0">
              <a:solidFill>
                <a:srgbClr val="FFFFFF"/>
              </a:solidFill>
              <a:latin typeface="Arial" panose="020B0604020202020204" pitchFamily="34" charset="0"/>
              <a:cs typeface="Arial" panose="020B0604020202020204" pitchFamily="34" charset="0"/>
              <a:sym typeface="Arial"/>
            </a:endParaRPr>
          </a:p>
        </p:txBody>
      </p:sp>
      <p:grpSp>
        <p:nvGrpSpPr>
          <p:cNvPr id="22" name="Group 21"/>
          <p:cNvGrpSpPr/>
          <p:nvPr/>
        </p:nvGrpSpPr>
        <p:grpSpPr>
          <a:xfrm>
            <a:off x="4718395" y="5805145"/>
            <a:ext cx="7225462" cy="1174515"/>
            <a:chOff x="4945323" y="3598822"/>
            <a:chExt cx="2494268" cy="1191716"/>
          </a:xfrm>
        </p:grpSpPr>
        <p:sp>
          <p:nvSpPr>
            <p:cNvPr id="13" name="Rounded Rectangle 12"/>
            <p:cNvSpPr/>
            <p:nvPr/>
          </p:nvSpPr>
          <p:spPr>
            <a:xfrm>
              <a:off x="494532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009373" y="3822458"/>
              <a:ext cx="2430218" cy="968080"/>
            </a:xfrm>
            <a:prstGeom prst="rect">
              <a:avLst/>
            </a:prstGeom>
          </p:spPr>
          <p:txBody>
            <a:bodyPr wrap="squar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D. vật dao</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động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càng mạnh. </a:t>
              </a:r>
            </a:p>
            <a:p>
              <a:pPr defTabSz="1219170">
                <a:buClr>
                  <a:srgbClr val="000000"/>
                </a:buClr>
              </a:pPr>
              <a:endPar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597793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42" presetClass="path" presetSubtype="0" accel="50000" decel="50000" fill="hold" nodeType="withEffect">
                                  <p:stCondLst>
                                    <p:cond delay="250"/>
                                  </p:stCondLst>
                                  <p:childTnLst>
                                    <p:animMotion origin="layout" path="M -3.33333E-6 4.07407E-6 L -0.18333 -0.33264 " pathEditMode="relative" rAng="0" ptsTypes="AA">
                                      <p:cBhvr>
                                        <p:cTn id="42" dur="2000" fill="hold"/>
                                        <p:tgtEl>
                                          <p:spTgt spid="22"/>
                                        </p:tgtEl>
                                        <p:attrNameLst>
                                          <p:attrName>ppt_x</p:attrName>
                                          <p:attrName>ppt_y</p:attrName>
                                        </p:attrNameLst>
                                      </p:cBhvr>
                                      <p:rCtr x="-9167" y="-16644"/>
                                    </p:animMotion>
                                  </p:childTnLst>
                                </p:cTn>
                              </p:par>
                              <p:par>
                                <p:cTn id="43" presetID="6" presetClass="emph" presetSubtype="0" fill="hold" nodeType="withEffect">
                                  <p:stCondLst>
                                    <p:cond delay="250"/>
                                  </p:stCondLst>
                                  <p:childTnLst>
                                    <p:animScale>
                                      <p:cBhvr>
                                        <p:cTn id="44"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670341" y="4831010"/>
            <a:ext cx="3926182" cy="1431851"/>
            <a:chOff x="1443738" y="2232837"/>
            <a:chExt cx="2413591" cy="1073889"/>
          </a:xfrm>
          <a:solidFill>
            <a:srgbClr val="DAEF88"/>
          </a:solidFill>
        </p:grpSpPr>
        <p:sp>
          <p:nvSpPr>
            <p:cNvPr id="10" name="Rounded Rectangle 9"/>
            <p:cNvSpPr/>
            <p:nvPr/>
          </p:nvSpPr>
          <p:spPr>
            <a:xfrm>
              <a:off x="1443738"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691617" y="2507214"/>
              <a:ext cx="1723721" cy="438582"/>
            </a:xfrm>
            <a:prstGeom prst="rect">
              <a:avLst/>
            </a:prstGeom>
            <a:grpFill/>
          </p:spPr>
          <p:txBody>
            <a:bodyPr wrap="none">
              <a:spAutoFit/>
            </a:bodyPr>
            <a:lstStyle/>
            <a:p>
              <a:pPr defTabSz="1219170">
                <a:buClr>
                  <a:srgbClr val="000000"/>
                </a:buClr>
              </a:pPr>
              <a:r>
                <a:rPr lang="en-US" sz="3200">
                  <a:solidFill>
                    <a:srgbClr val="C00000"/>
                  </a:solidFill>
                  <a:latin typeface="Arial" panose="020B0604020202020204" pitchFamily="34" charset="0"/>
                  <a:cs typeface="Arial" panose="020B0604020202020204" pitchFamily="34" charset="0"/>
                </a:rPr>
                <a:t>B.</a:t>
              </a:r>
              <a:r>
                <a:rPr lang="vi-VN" sz="3200">
                  <a:solidFill>
                    <a:srgbClr val="C00000"/>
                  </a:solidFill>
                  <a:latin typeface="Arial" panose="020B0604020202020204" pitchFamily="34" charset="0"/>
                  <a:cs typeface="Arial" panose="020B0604020202020204" pitchFamily="34" charset="0"/>
                </a:rPr>
                <a:t> Càng b</a:t>
              </a:r>
              <a:r>
                <a:rPr lang="en-US" sz="3200">
                  <a:solidFill>
                    <a:srgbClr val="C00000"/>
                  </a:solidFill>
                  <a:latin typeface="Arial" panose="020B0604020202020204" pitchFamily="34" charset="0"/>
                  <a:cs typeface="Arial" panose="020B0604020202020204" pitchFamily="34" charset="0"/>
                </a:rPr>
                <a:t>ổng.</a:t>
              </a:r>
              <a:endParaRPr lang="en-US" sz="3200" kern="0" dirty="0">
                <a:solidFill>
                  <a:srgbClr val="C00000"/>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6744228" y="2961907"/>
            <a:ext cx="3926182" cy="1489555"/>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32177" y="3940322"/>
              <a:ext cx="2195232" cy="421591"/>
            </a:xfrm>
            <a:prstGeom prst="rect">
              <a:avLst/>
            </a:prstGeom>
            <a:grpFill/>
          </p:spPr>
          <p:txBody>
            <a:bodyPr wrap="square">
              <a:spAutoFit/>
            </a:bodyPr>
            <a:lstStyle/>
            <a:p>
              <a:pPr defTabSz="1219170">
                <a:buClr>
                  <a:srgbClr val="000000"/>
                </a:buClr>
              </a:pPr>
              <a:r>
                <a:rPr lang="en-US" altLang="vi-VN" sz="32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a:solidFill>
                    <a:schemeClr val="bg1"/>
                  </a:solidFill>
                  <a:latin typeface="Arial" panose="020B0604020202020204" pitchFamily="34" charset="0"/>
                  <a:cs typeface="Arial" panose="020B0604020202020204" pitchFamily="34" charset="0"/>
                </a:rPr>
                <a:t>C. </a:t>
              </a:r>
              <a:r>
                <a:rPr lang="vi-VN" sz="3200">
                  <a:solidFill>
                    <a:schemeClr val="bg1"/>
                  </a:solidFill>
                  <a:latin typeface="Arial" panose="020B0604020202020204" pitchFamily="34" charset="0"/>
                  <a:cs typeface="Arial" panose="020B0604020202020204" pitchFamily="34" charset="0"/>
                </a:rPr>
                <a:t>Càng v</a:t>
              </a:r>
              <a:r>
                <a:rPr lang="en-US" sz="3200">
                  <a:solidFill>
                    <a:schemeClr val="bg1"/>
                  </a:solidFill>
                  <a:latin typeface="Arial" panose="020B0604020202020204" pitchFamily="34" charset="0"/>
                  <a:cs typeface="Arial" panose="020B0604020202020204" pitchFamily="34" charset="0"/>
                </a:rPr>
                <a:t>ang.</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670341" y="2948799"/>
            <a:ext cx="3926182" cy="1489555"/>
            <a:chOff x="4870391" y="2253829"/>
            <a:chExt cx="2413591" cy="1083722"/>
          </a:xfrm>
        </p:grpSpPr>
        <p:sp>
          <p:nvSpPr>
            <p:cNvPr id="12" name="Rounded Rectangle 11"/>
            <p:cNvSpPr/>
            <p:nvPr/>
          </p:nvSpPr>
          <p:spPr>
            <a:xfrm>
              <a:off x="4870391" y="2253829"/>
              <a:ext cx="2413591" cy="108372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A. </a:t>
              </a:r>
              <a:r>
                <a:rPr lang="vi-VN" sz="3200">
                  <a:latin typeface="Arial" panose="020B0604020202020204" pitchFamily="34" charset="0"/>
                  <a:cs typeface="Arial" panose="020B0604020202020204" pitchFamily="34" charset="0"/>
                </a:rPr>
                <a:t>Càng t</a:t>
              </a:r>
              <a:r>
                <a:rPr lang="en-US" sz="3200">
                  <a:latin typeface="Arial" panose="020B0604020202020204" pitchFamily="34" charset="0"/>
                  <a:cs typeface="Arial" panose="020B0604020202020204" pitchFamily="34" charset="0"/>
                </a:rPr>
                <a:t>rầm.	</a:t>
              </a:r>
            </a:p>
          </p:txBody>
        </p:sp>
        <p:sp>
          <p:nvSpPr>
            <p:cNvPr id="16" name="Rectangle 15"/>
            <p:cNvSpPr/>
            <p:nvPr/>
          </p:nvSpPr>
          <p:spPr>
            <a:xfrm>
              <a:off x="5333753" y="2436123"/>
              <a:ext cx="183488" cy="425452"/>
            </a:xfrm>
            <a:prstGeom prst="rect">
              <a:avLst/>
            </a:prstGeom>
          </p:spPr>
          <p:txBody>
            <a:bodyPr wrap="none">
              <a:spAutoFit/>
            </a:bodyPr>
            <a:lstStyle/>
            <a:p>
              <a:pPr defTabSz="1219170">
                <a:buClr>
                  <a:srgbClr val="000000"/>
                </a:buClr>
              </a:pPr>
              <a:r>
                <a:rPr lang="en-US" altLang="vi-VN" sz="320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3200"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595479" y="4802157"/>
            <a:ext cx="4169475" cy="1489555"/>
            <a:chOff x="4819862" y="3620385"/>
            <a:chExt cx="2596451" cy="1073889"/>
          </a:xfrm>
        </p:grpSpPr>
        <p:sp>
          <p:nvSpPr>
            <p:cNvPr id="13" name="Rounded Rectangle 12"/>
            <p:cNvSpPr/>
            <p:nvPr/>
          </p:nvSpPr>
          <p:spPr>
            <a:xfrm>
              <a:off x="4925755" y="3620385"/>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819862" y="3946533"/>
              <a:ext cx="2596451" cy="421591"/>
            </a:xfrm>
            <a:prstGeom prst="rect">
              <a:avLst/>
            </a:prstGeom>
          </p:spPr>
          <p:txBody>
            <a:bodyPr wrap="none">
              <a:spAutoFit/>
            </a:bodyPr>
            <a:lstStyle/>
            <a:p>
              <a:pPr defTabSz="1219170">
                <a:buClr>
                  <a:srgbClr val="000000"/>
                </a:buClr>
              </a:pPr>
              <a:r>
                <a:rPr lang="en-US" altLang="vi-VN" sz="3200" dirty="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dirty="0">
                  <a:solidFill>
                    <a:schemeClr val="bg1"/>
                  </a:solidFill>
                  <a:latin typeface="Arial" panose="020B0604020202020204" pitchFamily="34" charset="0"/>
                  <a:cs typeface="Arial" panose="020B0604020202020204" pitchFamily="34" charset="0"/>
                </a:rPr>
                <a:t>D. </a:t>
              </a:r>
              <a:r>
                <a:rPr lang="en-US" sz="3200" dirty="0" err="1">
                  <a:solidFill>
                    <a:schemeClr val="bg1"/>
                  </a:solidFill>
                  <a:latin typeface="Arial" panose="020B0604020202020204" pitchFamily="34" charset="0"/>
                  <a:cs typeface="Arial" panose="020B0604020202020204" pitchFamily="34" charset="0"/>
                </a:rPr>
                <a:t>Truyền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đi</a:t>
              </a:r>
              <a:r>
                <a:rPr lang="vi-VN" sz="3200" dirty="0">
                  <a:solidFill>
                    <a:schemeClr val="bg1"/>
                  </a:solidFill>
                  <a:latin typeface="Arial" panose="020B0604020202020204" pitchFamily="34" charset="0"/>
                  <a:cs typeface="Arial" panose="020B0604020202020204" pitchFamily="34" charset="0"/>
                </a:rPr>
                <a:t> càng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xa</a:t>
              </a:r>
              <a:r>
                <a:rPr lang="en-US" sz="3200" dirty="0">
                  <a:solidFill>
                    <a:schemeClr val="bg1"/>
                  </a:solidFill>
                  <a:latin typeface="Arial" panose="020B0604020202020204" pitchFamily="34" charset="0"/>
                  <a:cs typeface="Arial" panose="020B0604020202020204" pitchFamily="34" charset="0"/>
                </a:rPr>
                <a:t>.</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908265" y="725101"/>
            <a:ext cx="10375469" cy="1692771"/>
          </a:xfrm>
          <a:prstGeom prst="rect">
            <a:avLst/>
          </a:prstGeom>
          <a:solidFill>
            <a:schemeClr val="accent1">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r>
              <a:rPr lang="en-US" sz="3600" b="1">
                <a:cs typeface="Arial" panose="020B0604020202020204" pitchFamily="34" charset="0"/>
              </a:rPr>
              <a:t>Câu 8</a:t>
            </a:r>
            <a:r>
              <a:rPr lang="en-US" sz="3600">
                <a:cs typeface="Arial" panose="020B0604020202020204" pitchFamily="34" charset="0"/>
              </a:rPr>
              <a:t>. Một vật dao động </a:t>
            </a:r>
            <a:r>
              <a:rPr lang="vi-VN" sz="3600">
                <a:cs typeface="Arial" panose="020B0604020202020204" pitchFamily="34" charset="0"/>
              </a:rPr>
              <a:t>càng </a:t>
            </a:r>
            <a:r>
              <a:rPr lang="en-US" sz="3600">
                <a:cs typeface="Arial" panose="020B0604020202020204" pitchFamily="34" charset="0"/>
              </a:rPr>
              <a:t>nhanh thì âm phát ra như thế nào?</a:t>
            </a:r>
          </a:p>
          <a:p>
            <a:pPr marL="0" marR="0" lvl="0" indent="0" algn="l" defTabSz="914400" rtl="0" eaLnBrk="0" fontAlgn="base" latinLnBrk="0" hangingPunct="0">
              <a:lnSpc>
                <a:spcPct val="100000"/>
              </a:lnSpc>
              <a:spcBef>
                <a:spcPct val="0"/>
              </a:spcBef>
              <a:spcAft>
                <a:spcPct val="0"/>
              </a:spcAft>
              <a:buClrTx/>
              <a:buSzTx/>
              <a:buFontTx/>
              <a:buNone/>
              <a:tabLst>
                <a:tab pos="1609725" algn="l"/>
              </a:tabLst>
            </a:pPr>
            <a:endParaRPr kumimoji="0" lang="en-US" altLang="en-US" sz="3200" b="0" i="0" u="none" strike="noStrike" cap="none" normalizeH="0" baseline="0">
              <a:ln>
                <a:noFill/>
              </a:ln>
              <a:effectLst/>
              <a:cs typeface="Arial" panose="020B0604020202020204" pitchFamily="34" charset="0"/>
            </a:endParaRPr>
          </a:p>
        </p:txBody>
      </p:sp>
    </p:spTree>
    <p:extLst>
      <p:ext uri="{BB962C8B-B14F-4D97-AF65-F5344CB8AC3E}">
        <p14:creationId xmlns:p14="http://schemas.microsoft.com/office/powerpoint/2010/main" val="2023727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6" presetClass="exit" presetSubtype="32" fill="hold" nodeType="withEffect">
                                  <p:stCondLst>
                                    <p:cond delay="0"/>
                                  </p:stCondLst>
                                  <p:childTnLst>
                                    <p:animEffect transition="out" filter="circle(out)">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6" presetClass="emph" presetSubtype="0" fill="hold" nodeType="withEffect">
                                  <p:stCondLst>
                                    <p:cond delay="0"/>
                                  </p:stCondLst>
                                  <p:childTnLst>
                                    <p:animScale>
                                      <p:cBhvr>
                                        <p:cTn id="35" dur="2000" fill="hold"/>
                                        <p:tgtEl>
                                          <p:spTgt spid="19"/>
                                        </p:tgtEl>
                                      </p:cBhvr>
                                      <p:by x="150000" y="150000"/>
                                    </p:animScale>
                                  </p:childTnLst>
                                </p:cTn>
                              </p:par>
                              <p:par>
                                <p:cTn id="36" presetID="42" presetClass="path" presetSubtype="0" accel="50000" decel="50000" fill="hold" nodeType="withEffect">
                                  <p:stCondLst>
                                    <p:cond delay="0"/>
                                  </p:stCondLst>
                                  <p:childTnLst>
                                    <p:animMotion origin="layout" path="M 3.33333E-6 3.7037E-6 L 0.19479 -0.16621 " pathEditMode="relative" rAng="0" ptsTypes="AA">
                                      <p:cBhvr>
                                        <p:cTn id="37" dur="2000" fill="hold"/>
                                        <p:tgtEl>
                                          <p:spTgt spid="19"/>
                                        </p:tgtEl>
                                        <p:attrNameLst>
                                          <p:attrName>ppt_x</p:attrName>
                                          <p:attrName>ppt_y</p:attrName>
                                        </p:attrNameLst>
                                      </p:cBhvr>
                                      <p:rCtr x="9740" y="-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CB3B-20D0-4539-B8B8-D6E415F67BA2}"/>
              </a:ext>
            </a:extLst>
          </p:cNvPr>
          <p:cNvSpPr>
            <a:spLocks noGrp="1"/>
          </p:cNvSpPr>
          <p:nvPr>
            <p:ph type="title"/>
          </p:nvPr>
        </p:nvSpPr>
        <p:spPr>
          <a:xfrm>
            <a:off x="835751" y="840552"/>
            <a:ext cx="9872006" cy="1081013"/>
          </a:xfrm>
        </p:spPr>
        <p:txBody>
          <a:bodyPr/>
          <a:lstStyle/>
          <a:p>
            <a:pPr algn="ctr"/>
            <a:r>
              <a:rPr lang="vi-VN" sz="2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Câu 12. </a:t>
            </a:r>
            <a:r>
              <a:rPr lang="vi-VN" sz="2800" dirty="0">
                <a:solidFill>
                  <a:srgbClr val="C00000"/>
                </a:solidFill>
                <a:effectLst/>
                <a:latin typeface="Arial" panose="020B0604020202020204" pitchFamily="34" charset="0"/>
                <a:ea typeface="Calibri" panose="020F0502020204030204" pitchFamily="34" charset="0"/>
                <a:cs typeface="Arial" panose="020B0604020202020204" pitchFamily="34" charset="0"/>
              </a:rPr>
              <a:t>Hãy giải thích tại sao khi ta nói to và nói nhiều sẽ dễ bị khản tiếng, đau họng? </a:t>
            </a:r>
            <a:endParaRPr lang="en-US" sz="2800" dirty="0">
              <a:solidFill>
                <a:srgbClr val="C0000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E499A11-29D8-4CB1-A049-ECF818FC20BA}"/>
              </a:ext>
            </a:extLst>
          </p:cNvPr>
          <p:cNvSpPr>
            <a:spLocks noGrp="1"/>
          </p:cNvSpPr>
          <p:nvPr>
            <p:ph type="body" idx="1"/>
          </p:nvPr>
        </p:nvSpPr>
        <p:spPr>
          <a:xfrm>
            <a:off x="835751" y="2649953"/>
            <a:ext cx="10181922" cy="3171197"/>
          </a:xfrm>
        </p:spPr>
        <p:txBody>
          <a:bodyPr/>
          <a:lstStyle/>
          <a:p>
            <a:pPr marL="101598" marR="75565" indent="0" algn="just">
              <a:lnSpc>
                <a:spcPct val="115000"/>
              </a:lnSpc>
              <a:spcAft>
                <a:spcPts val="800"/>
              </a:spcAft>
              <a:buNone/>
              <a:tabLst>
                <a:tab pos="1609725" algn="l"/>
              </a:tabLst>
            </a:pPr>
            <a:r>
              <a:rPr lang="vi-VN" sz="2800" b="1" i="1" u="sng" dirty="0">
                <a:solidFill>
                  <a:srgbClr val="0000CC"/>
                </a:solidFill>
                <a:effectLst/>
                <a:latin typeface="Arial" panose="020B0604020202020204" pitchFamily="34" charset="0"/>
                <a:ea typeface="Calibri" panose="020F0502020204030204" pitchFamily="34" charset="0"/>
                <a:cs typeface="Arial" panose="020B0604020202020204" pitchFamily="34" charset="0"/>
              </a:rPr>
              <a:t>Đáp án:</a:t>
            </a:r>
            <a:r>
              <a:rPr lang="vi-VN" sz="2800" b="1"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Khi ta nói to, dây thanh quản dao động mạnh. Nếu nói to và nói nhiều, dây thanh quản sẽ dao động mạnh và lâu, dẫn đến tổn thương khiến ta cảm thấy đau họng, tiếng bị khàn.</a:t>
            </a:r>
            <a:endParaRPr lang="en-US" sz="2800" b="1" i="1"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4D7DA1E-5199-435C-AFF0-4A6FA6114CDD}"/>
              </a:ext>
            </a:extLst>
          </p:cNvPr>
          <p:cNvSpPr>
            <a:spLocks noGrp="1"/>
          </p:cNvSpPr>
          <p:nvPr>
            <p:ph type="sldNum" idx="12"/>
          </p:nvPr>
        </p:nvSpPr>
        <p:spPr>
          <a:xfrm>
            <a:off x="11394792" y="6335500"/>
            <a:ext cx="840678" cy="522000"/>
          </a:xfrm>
        </p:spPr>
        <p:txBody>
          <a:bodyPr/>
          <a:lstStyle/>
          <a:p>
            <a:fld id="{00000000-1234-1234-1234-123412341234}" type="slidenum">
              <a:rPr lang="en" sz="2800" smtClean="0">
                <a:latin typeface="Arial" panose="020B0604020202020204" pitchFamily="34" charset="0"/>
                <a:cs typeface="Arial" panose="020B0604020202020204" pitchFamily="34" charset="0"/>
              </a:rPr>
              <a:pPr/>
              <a:t>48</a:t>
            </a:fld>
            <a:endParaRPr lang="en"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88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00B50B-85E9-4051-8DF1-E76DA816A051}"/>
              </a:ext>
            </a:extLst>
          </p:cNvPr>
          <p:cNvSpPr txBox="1"/>
          <p:nvPr/>
        </p:nvSpPr>
        <p:spPr>
          <a:xfrm>
            <a:off x="1120966" y="675578"/>
            <a:ext cx="9950068" cy="1041247"/>
          </a:xfrm>
          <a:prstGeom prst="rect">
            <a:avLst/>
          </a:prstGeom>
          <a:noFill/>
        </p:spPr>
        <p:txBody>
          <a:bodyPr wrap="square">
            <a:spAutoFit/>
          </a:bodyPr>
          <a:lstStyle/>
          <a:p>
            <a:pPr marR="75565" algn="just">
              <a:lnSpc>
                <a:spcPct val="115000"/>
              </a:lnSpc>
              <a:spcAft>
                <a:spcPts val="800"/>
              </a:spcAft>
              <a:tabLst>
                <a:tab pos="1609725" algn="l"/>
              </a:tabLst>
            </a:pPr>
            <a:r>
              <a:rPr lang="vi-VN" sz="2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Câu 13. </a:t>
            </a:r>
            <a:r>
              <a:rPr lang="vi-VN" sz="2800" dirty="0">
                <a:solidFill>
                  <a:srgbClr val="C00000"/>
                </a:solidFill>
                <a:effectLst/>
                <a:latin typeface="Arial" panose="020B0604020202020204" pitchFamily="34" charset="0"/>
                <a:ea typeface="Calibri" panose="020F0502020204030204" pitchFamily="34" charset="0"/>
                <a:cs typeface="Arial" panose="020B0604020202020204" pitchFamily="34" charset="0"/>
              </a:rPr>
              <a:t>Giọng nữ thường cao hơn giọng nam, vậy khi nói, dây thanh quản của nam hay nữ sẽ dao động nhanh hơn?</a:t>
            </a:r>
            <a:endParaRPr lang="en-US" sz="2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DA1DF70F-5A14-4E31-8138-5E5740AA60A9}"/>
              </a:ext>
            </a:extLst>
          </p:cNvPr>
          <p:cNvSpPr txBox="1"/>
          <p:nvPr/>
        </p:nvSpPr>
        <p:spPr>
          <a:xfrm>
            <a:off x="1120966" y="2556325"/>
            <a:ext cx="9749928" cy="2134880"/>
          </a:xfrm>
          <a:prstGeom prst="rect">
            <a:avLst/>
          </a:prstGeom>
          <a:noFill/>
        </p:spPr>
        <p:txBody>
          <a:bodyPr wrap="square">
            <a:spAutoFit/>
          </a:bodyPr>
          <a:lstStyle/>
          <a:p>
            <a:pPr marR="75565" algn="just">
              <a:lnSpc>
                <a:spcPct val="115000"/>
              </a:lnSpc>
              <a:spcAft>
                <a:spcPts val="800"/>
              </a:spcAft>
              <a:tabLst>
                <a:tab pos="1609725" algn="l"/>
              </a:tabLst>
            </a:pPr>
            <a:r>
              <a:rPr lang="vi-VN" sz="2800" i="1" u="sng" dirty="0">
                <a:solidFill>
                  <a:srgbClr val="0000CC"/>
                </a:solidFill>
                <a:effectLst/>
                <a:latin typeface="Arial" panose="020B0604020202020204" pitchFamily="34" charset="0"/>
                <a:ea typeface="Calibri" panose="020F0502020204030204" pitchFamily="34" charset="0"/>
                <a:cs typeface="Arial" panose="020B0604020202020204" pitchFamily="34" charset="0"/>
              </a:rPr>
              <a:t>Đáp án:</a:t>
            </a:r>
            <a:endParaRPr lang="en-US" sz="2800" i="1" u="sng"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a:p>
            <a:pPr marR="75565" algn="just">
              <a:lnSpc>
                <a:spcPct val="115000"/>
              </a:lnSpc>
              <a:spcAft>
                <a:spcPts val="800"/>
              </a:spcAft>
              <a:tabLst>
                <a:tab pos="1609725" algn="l"/>
              </a:tabLst>
            </a:pP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âm </a:t>
            </a:r>
            <a:r>
              <a:rPr lang="en-US" sz="2800" i="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của</a:t>
            </a:r>
            <a:r>
              <a:rPr lang="en-US"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giọng</a:t>
            </a:r>
            <a:r>
              <a:rPr lang="en-US"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nữ</a:t>
            </a:r>
            <a:r>
              <a:rPr lang="en-US"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cao hơn </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tần số âm lớn hơn</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vật dao động nhanh hơn. Do đó dây thanh quản của nữ dao động nhanh hơn.</a:t>
            </a:r>
            <a:endParaRPr lang="en-US"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9214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1733C7-6925-417B-9BDB-3A2C87426A60}"/>
              </a:ext>
            </a:extLst>
          </p:cNvPr>
          <p:cNvSpPr txBox="1"/>
          <p:nvPr/>
        </p:nvSpPr>
        <p:spPr>
          <a:xfrm>
            <a:off x="1524000" y="533401"/>
            <a:ext cx="9144000" cy="1200329"/>
          </a:xfrm>
          <a:prstGeom prst="rect">
            <a:avLst/>
          </a:prstGeom>
          <a:noFill/>
        </p:spPr>
        <p:txBody>
          <a:bodyPr wrap="square" lIns="91440" tIns="45720" rIns="91440" bIns="45720" rtlCol="0">
            <a:spAutoFit/>
          </a:bodyPr>
          <a:lstStyle/>
          <a:p>
            <a:pPr marL="457200" indent="-457200" algn="just">
              <a:buAutoNum type="arabicPeriod"/>
            </a:pPr>
            <a:r>
              <a:rPr lang="en-US" sz="3600" b="1" dirty="0" err="1">
                <a:solidFill>
                  <a:srgbClr val="0000FF"/>
                </a:solidFill>
                <a:latin typeface="Times New Roman" pitchFamily="18" charset="0"/>
                <a:ea typeface="Tahoma" panose="020B0604030504040204" pitchFamily="34" charset="0"/>
                <a:cs typeface="Times New Roman" pitchFamily="18" charset="0"/>
              </a:rPr>
              <a:t>Biên</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độ</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dao</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động</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của</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nguồn</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âm</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sóng</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âm</a:t>
            </a:r>
            <a:endParaRPr lang="en-US" sz="3600" b="1" dirty="0">
              <a:solidFill>
                <a:srgbClr val="0000FF"/>
              </a:solidFill>
              <a:latin typeface="Times New Roman" pitchFamily="18" charset="0"/>
              <a:ea typeface="Tahoma" panose="020B0604030504040204" pitchFamily="34" charset="0"/>
              <a:cs typeface="Times New Roman" pitchFamily="18" charset="0"/>
            </a:endParaRPr>
          </a:p>
          <a:p>
            <a:pPr algn="just"/>
            <a:r>
              <a:rPr lang="en-US" sz="3600" b="1" dirty="0">
                <a:solidFill>
                  <a:srgbClr val="0000FF"/>
                </a:solidFill>
                <a:latin typeface="Times New Roman" pitchFamily="18" charset="0"/>
                <a:ea typeface="Tahoma" panose="020B0604030504040204" pitchFamily="34" charset="0"/>
                <a:cs typeface="Times New Roman" pitchFamily="18" charset="0"/>
              </a:rPr>
              <a:t>a. </a:t>
            </a:r>
            <a:r>
              <a:rPr lang="en-US" sz="3600" b="1" dirty="0" err="1">
                <a:solidFill>
                  <a:srgbClr val="0000FF"/>
                </a:solidFill>
                <a:latin typeface="Times New Roman" pitchFamily="18" charset="0"/>
                <a:ea typeface="Tahoma" panose="020B0604030504040204" pitchFamily="34" charset="0"/>
                <a:cs typeface="Times New Roman" pitchFamily="18" charset="0"/>
              </a:rPr>
              <a:t>Thí</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nghiệm</a:t>
            </a:r>
            <a:r>
              <a:rPr lang="en-US" sz="3600" b="1" dirty="0">
                <a:solidFill>
                  <a:srgbClr val="0000FF"/>
                </a:solidFill>
                <a:latin typeface="Times New Roman" pitchFamily="18" charset="0"/>
                <a:ea typeface="Tahoma" panose="020B0604030504040204" pitchFamily="34" charset="0"/>
                <a:cs typeface="Times New Roman" pitchFamily="18"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1143000"/>
            <a:ext cx="3581400" cy="2121640"/>
          </a:xfrm>
          <a:prstGeom prst="rect">
            <a:avLst/>
          </a:prstGeom>
          <a:solidFill>
            <a:srgbClr val="FFFF00"/>
          </a:solidFill>
        </p:spPr>
      </p:pic>
      <p:sp>
        <p:nvSpPr>
          <p:cNvPr id="6" name="TextBox 5">
            <a:extLst>
              <a:ext uri="{FF2B5EF4-FFF2-40B4-BE49-F238E27FC236}">
                <a16:creationId xmlns:a16="http://schemas.microsoft.com/office/drawing/2014/main" id="{70F8989A-EAE2-4F96-8205-DEF9EEC77E59}"/>
              </a:ext>
            </a:extLst>
          </p:cNvPr>
          <p:cNvSpPr txBox="1"/>
          <p:nvPr/>
        </p:nvSpPr>
        <p:spPr>
          <a:xfrm>
            <a:off x="522515" y="1676401"/>
            <a:ext cx="6564086" cy="1200329"/>
          </a:xfrm>
          <a:prstGeom prst="rect">
            <a:avLst/>
          </a:prstGeom>
          <a:noFill/>
        </p:spPr>
        <p:txBody>
          <a:bodyPr wrap="square" lIns="91440" tIns="45720" rIns="91440" bIns="45720" rtlCol="0">
            <a:spAutoFit/>
          </a:bodyPr>
          <a:lstStyle/>
          <a:p>
            <a:r>
              <a:rPr lang="en-US" sz="3600" b="1" dirty="0">
                <a:latin typeface="Times New Roman" pitchFamily="18" charset="0"/>
                <a:ea typeface="Tahoma" panose="020B0604030504040204" pitchFamily="34" charset="0"/>
                <a:cs typeface="Times New Roman" pitchFamily="18" charset="0"/>
              </a:rPr>
              <a:t>-</a:t>
            </a:r>
            <a:r>
              <a:rPr lang="en-US" sz="3600" b="1" dirty="0" err="1">
                <a:latin typeface="Times New Roman" pitchFamily="18" charset="0"/>
                <a:ea typeface="Tahoma" panose="020B0604030504040204" pitchFamily="34" charset="0"/>
                <a:cs typeface="Times New Roman" pitchFamily="18" charset="0"/>
              </a:rPr>
              <a:t>Dụng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cụ</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thí</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nghiệm:thước</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thép</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mỏng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đàn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hồi</a:t>
            </a:r>
            <a:r>
              <a:rPr lang="en-US" sz="3600" b="1" dirty="0">
                <a:latin typeface="Times New Roman" pitchFamily="18" charset="0"/>
                <a:ea typeface="Tahoma" panose="020B0604030504040204" pitchFamily="34" charset="0"/>
                <a:cs typeface="Times New Roman" pitchFamily="18" charset="0"/>
              </a:rPr>
              <a:t> </a:t>
            </a:r>
          </a:p>
        </p:txBody>
      </p:sp>
      <p:sp>
        <p:nvSpPr>
          <p:cNvPr id="7" name="TextBox 6">
            <a:extLst>
              <a:ext uri="{FF2B5EF4-FFF2-40B4-BE49-F238E27FC236}">
                <a16:creationId xmlns:a16="http://schemas.microsoft.com/office/drawing/2014/main" id="{E7E6B71C-CD69-4694-927B-A7E40CF1582F}"/>
              </a:ext>
            </a:extLst>
          </p:cNvPr>
          <p:cNvSpPr txBox="1"/>
          <p:nvPr/>
        </p:nvSpPr>
        <p:spPr>
          <a:xfrm>
            <a:off x="666207" y="2743201"/>
            <a:ext cx="6635140" cy="646331"/>
          </a:xfrm>
          <a:prstGeom prst="rect">
            <a:avLst/>
          </a:prstGeom>
          <a:noFill/>
        </p:spPr>
        <p:txBody>
          <a:bodyPr wrap="square" lIns="91440" tIns="45720" rIns="91440" bIns="45720" rtlCol="0">
            <a:spAutoFit/>
          </a:bodyPr>
          <a:lstStyle/>
          <a:p>
            <a:pPr algn="just"/>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Tiến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hành</a:t>
            </a:r>
            <a:r>
              <a:rPr lang="en-US" sz="3600" b="1" dirty="0">
                <a:latin typeface="Times New Roman" pitchFamily="18" charset="0"/>
                <a:ea typeface="Tahoma" panose="020B0604030504040204" pitchFamily="34" charset="0"/>
                <a:cs typeface="Times New Roman" pitchFamily="18" charset="0"/>
              </a:rPr>
              <a:t>:</a:t>
            </a:r>
          </a:p>
        </p:txBody>
      </p:sp>
      <p:sp>
        <p:nvSpPr>
          <p:cNvPr id="8" name="TextBox 7">
            <a:extLst>
              <a:ext uri="{FF2B5EF4-FFF2-40B4-BE49-F238E27FC236}">
                <a16:creationId xmlns:a16="http://schemas.microsoft.com/office/drawing/2014/main" id="{4A3CAABA-4028-4DD0-BD11-16C4861DC8CD}"/>
              </a:ext>
            </a:extLst>
          </p:cNvPr>
          <p:cNvSpPr txBox="1"/>
          <p:nvPr/>
        </p:nvSpPr>
        <p:spPr>
          <a:xfrm>
            <a:off x="522515" y="3276600"/>
            <a:ext cx="10374085" cy="2103204"/>
          </a:xfrm>
          <a:prstGeom prst="rect">
            <a:avLst/>
          </a:prstGeom>
          <a:noFill/>
        </p:spPr>
        <p:txBody>
          <a:bodyPr wrap="square" lIns="91440" tIns="45720" rIns="91440" bIns="45720" rtlCol="0">
            <a:spAutoFit/>
          </a:bodyPr>
          <a:lstStyle/>
          <a:p>
            <a:r>
              <a:rPr lang="en-US" sz="3600" b="1" dirty="0" err="1">
                <a:latin typeface="Times New Roman" pitchFamily="18" charset="0"/>
                <a:ea typeface="Tahoma" panose="020B0604030504040204" pitchFamily="34" charset="0"/>
                <a:cs typeface="Times New Roman" pitchFamily="18" charset="0"/>
              </a:rPr>
              <a:t>Dùng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tay</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ấn</a:t>
            </a:r>
            <a:r>
              <a:rPr lang="en-US" sz="3600" b="1" dirty="0">
                <a:latin typeface="Times New Roman" pitchFamily="18" charset="0"/>
                <a:ea typeface="Tahoma" panose="020B0604030504040204" pitchFamily="34" charset="0"/>
                <a:cs typeface="Times New Roman" pitchFamily="18" charset="0"/>
              </a:rPr>
              <a:t> 1 </a:t>
            </a:r>
            <a:r>
              <a:rPr lang="en-US" sz="3600" b="1" dirty="0" err="1">
                <a:latin typeface="Times New Roman" pitchFamily="18" charset="0"/>
                <a:ea typeface="Tahoma" panose="020B0604030504040204" pitchFamily="34" charset="0"/>
                <a:cs typeface="Times New Roman" pitchFamily="18" charset="0"/>
              </a:rPr>
              <a:t>đầu</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thước</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xuống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rồi</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buông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tay</a:t>
            </a:r>
            <a:r>
              <a:rPr lang="en-US" sz="3600" b="1" dirty="0">
                <a:latin typeface="Times New Roman" pitchFamily="18" charset="0"/>
                <a:ea typeface="Tahoma" panose="020B0604030504040204" pitchFamily="34" charset="0"/>
                <a:cs typeface="Times New Roman" pitchFamily="18" charset="0"/>
              </a:rPr>
              <a:t>.</a:t>
            </a:r>
          </a:p>
          <a:p>
            <a:r>
              <a:rPr lang="en-US" sz="3600" b="1" dirty="0" err="1">
                <a:latin typeface="Times New Roman" pitchFamily="18" charset="0"/>
                <a:ea typeface="Tahoma" panose="020B0604030504040204" pitchFamily="34" charset="0"/>
                <a:cs typeface="Times New Roman" pitchFamily="18" charset="0"/>
              </a:rPr>
              <a:t>Quan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sát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thước</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dao</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động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và</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lắng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nghe</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thanh</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phát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ra</a:t>
            </a:r>
            <a:r>
              <a:rPr lang="en-US" sz="3600" b="1" dirty="0">
                <a:latin typeface="Times New Roman" pitchFamily="18" charset="0"/>
                <a:ea typeface="Tahoma" panose="020B0604030504040204" pitchFamily="34" charset="0"/>
                <a:cs typeface="Times New Roman" pitchFamily="18" charset="0"/>
              </a:rPr>
              <a:t>.</a:t>
            </a:r>
          </a:p>
          <a:p>
            <a:pPr algn="just"/>
            <a:r>
              <a:rPr lang="en-US" sz="2267"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988397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EF350-34DD-A081-83F0-CC10C63E103A}"/>
              </a:ext>
            </a:extLst>
          </p:cNvPr>
          <p:cNvSpPr txBox="1"/>
          <p:nvPr/>
        </p:nvSpPr>
        <p:spPr>
          <a:xfrm>
            <a:off x="723331" y="252497"/>
            <a:ext cx="10959153" cy="2237472"/>
          </a:xfrm>
          <a:prstGeom prst="rect">
            <a:avLst/>
          </a:prstGeom>
          <a:noFill/>
        </p:spPr>
        <p:txBody>
          <a:bodyPr wrap="square">
            <a:spAutoFit/>
          </a:bodyPr>
          <a:lstStyle/>
          <a:p>
            <a:pPr marR="75565" algn="just">
              <a:lnSpc>
                <a:spcPct val="115000"/>
              </a:lnSpc>
              <a:spcAft>
                <a:spcPts val="800"/>
              </a:spcAft>
              <a:tabLst>
                <a:tab pos="1609725" algn="l"/>
              </a:tabLst>
            </a:pPr>
            <a:r>
              <a:rPr lang="vi-VN" sz="2800" b="1" dirty="0">
                <a:effectLst/>
                <a:latin typeface="Arial" panose="020B0604020202020204" pitchFamily="34" charset="0"/>
                <a:ea typeface="Calibri" panose="020F0502020204030204" pitchFamily="34" charset="0"/>
                <a:cs typeface="Arial" panose="020B0604020202020204" pitchFamily="34" charset="0"/>
              </a:rPr>
              <a:t>Câu 1</a:t>
            </a:r>
            <a:r>
              <a:rPr lang="en-US" sz="2800" b="1" dirty="0">
                <a:effectLst/>
                <a:latin typeface="Arial" panose="020B0604020202020204" pitchFamily="34" charset="0"/>
                <a:ea typeface="Calibri" panose="020F0502020204030204" pitchFamily="34" charset="0"/>
                <a:cs typeface="Arial" panose="020B0604020202020204" pitchFamily="34" charset="0"/>
              </a:rPr>
              <a:t>4</a:t>
            </a:r>
            <a:r>
              <a:rPr lang="en-US" sz="2800" b="1" dirty="0">
                <a:latin typeface="Arial" panose="020B0604020202020204" pitchFamily="34" charset="0"/>
                <a:ea typeface="Calibri" panose="020F0502020204030204" pitchFamily="34" charset="0"/>
                <a:cs typeface="Arial" panose="020B0604020202020204" pitchFamily="34" charset="0"/>
              </a:rPr>
              <a:t>:</a:t>
            </a:r>
            <a:r>
              <a:rPr lang="vi-VN" sz="2800" b="1"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effectLst/>
                <a:latin typeface="Arial" panose="020B0604020202020204" pitchFamily="34" charset="0"/>
                <a:ea typeface="Calibri" panose="020F0502020204030204" pitchFamily="34" charset="0"/>
                <a:cs typeface="Arial" panose="020B0604020202020204" pitchFamily="34" charset="0"/>
              </a:rPr>
              <a:t> A </a:t>
            </a:r>
            <a:r>
              <a:rPr lang="en-US" sz="2800" dirty="0" err="1">
                <a:effectLst/>
                <a:latin typeface="Arial" panose="020B0604020202020204" pitchFamily="34" charset="0"/>
                <a:ea typeface="Calibri" panose="020F0502020204030204" pitchFamily="34" charset="0"/>
                <a:cs typeface="Arial" panose="020B0604020202020204" pitchFamily="34" charset="0"/>
              </a:rPr>
              <a:t>thực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hiện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2500 </a:t>
            </a:r>
            <a:r>
              <a:rPr lang="en-US" sz="2800" dirty="0" err="1">
                <a:effectLst/>
                <a:latin typeface="Arial" panose="020B0604020202020204" pitchFamily="34" charset="0"/>
                <a:ea typeface="Calibri" panose="020F0502020204030204" pitchFamily="34" charset="0"/>
                <a:cs typeface="Arial" panose="020B0604020202020204" pitchFamily="34" charset="0"/>
              </a:rPr>
              <a:t>dao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động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trong</a:t>
            </a:r>
            <a:r>
              <a:rPr lang="en-US" sz="2800" dirty="0">
                <a:effectLst/>
                <a:latin typeface="Arial" panose="020B0604020202020204" pitchFamily="34" charset="0"/>
                <a:ea typeface="Calibri" panose="020F0502020204030204" pitchFamily="34" charset="0"/>
                <a:cs typeface="Arial" panose="020B0604020202020204" pitchFamily="34" charset="0"/>
              </a:rPr>
              <a:t> 25 </a:t>
            </a:r>
            <a:r>
              <a:rPr lang="en-US" sz="2800" dirty="0" err="1">
                <a:effectLst/>
                <a:latin typeface="Arial" panose="020B0604020202020204" pitchFamily="34" charset="0"/>
                <a:ea typeface="Calibri" panose="020F0502020204030204" pitchFamily="34" charset="0"/>
                <a:cs typeface="Arial" panose="020B0604020202020204" pitchFamily="34" charset="0"/>
              </a:rPr>
              <a:t>giây</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effectLst/>
                <a:latin typeface="Arial" panose="020B0604020202020204" pitchFamily="34" charset="0"/>
                <a:ea typeface="Calibri" panose="020F0502020204030204" pitchFamily="34" charset="0"/>
                <a:cs typeface="Arial" panose="020B0604020202020204" pitchFamily="34" charset="0"/>
              </a:rPr>
              <a:t> B </a:t>
            </a:r>
            <a:r>
              <a:rPr lang="en-US" sz="2800" dirty="0" err="1">
                <a:effectLst/>
                <a:latin typeface="Arial" panose="020B0604020202020204" pitchFamily="34" charset="0"/>
                <a:ea typeface="Calibri" panose="020F0502020204030204" pitchFamily="34" charset="0"/>
                <a:cs typeface="Arial" panose="020B0604020202020204" pitchFamily="34" charset="0"/>
              </a:rPr>
              <a:t>thực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hiện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160 </a:t>
            </a:r>
            <a:r>
              <a:rPr lang="en-US" sz="2800" dirty="0" err="1">
                <a:effectLst/>
                <a:latin typeface="Arial" panose="020B0604020202020204" pitchFamily="34" charset="0"/>
                <a:ea typeface="Calibri" panose="020F0502020204030204" pitchFamily="34" charset="0"/>
                <a:cs typeface="Arial" panose="020B0604020202020204" pitchFamily="34" charset="0"/>
              </a:rPr>
              <a:t>dao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động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trong</a:t>
            </a:r>
            <a:r>
              <a:rPr lang="en-US" sz="2800" dirty="0">
                <a:effectLst/>
                <a:latin typeface="Arial" panose="020B0604020202020204" pitchFamily="34" charset="0"/>
                <a:ea typeface="Calibri" panose="020F0502020204030204" pitchFamily="34" charset="0"/>
                <a:cs typeface="Arial" panose="020B0604020202020204" pitchFamily="34" charset="0"/>
              </a:rPr>
              <a:t> 10 </a:t>
            </a:r>
            <a:r>
              <a:rPr lang="en-US" sz="2800" dirty="0" err="1">
                <a:effectLst/>
                <a:latin typeface="Arial" panose="020B0604020202020204" pitchFamily="34" charset="0"/>
                <a:ea typeface="Calibri" panose="020F0502020204030204" pitchFamily="34" charset="0"/>
                <a:cs typeface="Arial" panose="020B0604020202020204" pitchFamily="34" charset="0"/>
              </a:rPr>
              <a:t>giây</a:t>
            </a:r>
            <a:r>
              <a:rPr lang="en-US" sz="2800" dirty="0">
                <a:effectLst/>
                <a:latin typeface="Arial" panose="020B0604020202020204" pitchFamily="34" charset="0"/>
                <a:ea typeface="Calibri" panose="020F0502020204030204" pitchFamily="34" charset="0"/>
                <a:cs typeface="Arial" panose="020B0604020202020204" pitchFamily="34" charset="0"/>
              </a:rPr>
              <a:t>. </a:t>
            </a:r>
          </a:p>
          <a:p>
            <a:pPr marL="514350" marR="75565" indent="-514350" algn="just">
              <a:lnSpc>
                <a:spcPct val="115000"/>
              </a:lnSpc>
              <a:spcAft>
                <a:spcPts val="800"/>
              </a:spcAft>
              <a:buAutoNum type="alphaLcParenR"/>
              <a:tabLst>
                <a:tab pos="1609725" algn="l"/>
              </a:tabLst>
            </a:pPr>
            <a:r>
              <a:rPr lang="en-US" sz="2800" dirty="0" err="1">
                <a:latin typeface="Arial" panose="020B0604020202020204" pitchFamily="34" charset="0"/>
                <a:ea typeface="Calibri" panose="020F0502020204030204" pitchFamily="34" charset="0"/>
                <a:cs typeface="Arial" panose="020B0604020202020204" pitchFamily="34" charset="0"/>
              </a:rPr>
              <a:t>Tính</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tần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động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2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nào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phát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ra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âm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hơn</a:t>
            </a:r>
            <a:r>
              <a:rPr lang="en-US" sz="2800" dirty="0">
                <a:latin typeface="Arial" panose="020B0604020202020204" pitchFamily="34" charset="0"/>
                <a:ea typeface="Calibri" panose="020F0502020204030204" pitchFamily="34" charset="0"/>
                <a:cs typeface="Arial" panose="020B0604020202020204" pitchFamily="34" charset="0"/>
              </a:rPr>
              <a:t>.</a:t>
            </a:r>
          </a:p>
          <a:p>
            <a:pPr marL="514350" marR="75565" indent="-514350" algn="just">
              <a:lnSpc>
                <a:spcPct val="115000"/>
              </a:lnSpc>
              <a:spcAft>
                <a:spcPts val="800"/>
              </a:spcAft>
              <a:buAutoNum type="alphaLcParenR"/>
              <a:tabLst>
                <a:tab pos="1609725" algn="l"/>
              </a:tabLst>
            </a:pPr>
            <a:r>
              <a:rPr lang="en-US" sz="2800" dirty="0">
                <a:effectLst/>
                <a:latin typeface="Arial" panose="020B0604020202020204" pitchFamily="34" charset="0"/>
                <a:ea typeface="Calibri" panose="020F0502020204030204" pitchFamily="34" charset="0"/>
                <a:cs typeface="Arial" panose="020B0604020202020204" pitchFamily="34" charset="0"/>
              </a:rPr>
              <a:t>Tai ta </a:t>
            </a:r>
            <a:r>
              <a:rPr lang="en-US" sz="2800" dirty="0" err="1">
                <a:effectLst/>
                <a:latin typeface="Arial" panose="020B0604020202020204" pitchFamily="34" charset="0"/>
                <a:ea typeface="Calibri" panose="020F0502020204030204" pitchFamily="34" charset="0"/>
                <a:cs typeface="Arial" panose="020B0604020202020204" pitchFamily="34" charset="0"/>
              </a:rPr>
              <a:t>nghe</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âm</a:t>
            </a:r>
            <a:r>
              <a:rPr lang="en-US" sz="2800" dirty="0">
                <a:effectLst/>
                <a:latin typeface="Arial" panose="020B0604020202020204" pitchFamily="34" charset="0"/>
                <a:ea typeface="Calibri" panose="020F0502020204030204" pitchFamily="34" charset="0"/>
                <a:cs typeface="Arial" panose="020B0604020202020204" pitchFamily="34" charset="0"/>
              </a:rPr>
              <a:t> do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nào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phát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ra</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Vì</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sao</a:t>
            </a:r>
            <a:r>
              <a:rPr lang="en-US" sz="2800" dirty="0">
                <a:effectLst/>
                <a:latin typeface="Arial" panose="020B0604020202020204" pitchFamily="34" charset="0"/>
                <a:ea typeface="Calibri" panose="020F0502020204030204" pitchFamily="34" charset="0"/>
                <a:cs typeface="Arial" panose="020B0604020202020204" pitchFamily="34" charset="0"/>
              </a:rPr>
              <a:t>?</a:t>
            </a:r>
          </a:p>
        </p:txBody>
      </p:sp>
      <p:sp>
        <p:nvSpPr>
          <p:cNvPr id="3" name="TextBox 2">
            <a:extLst>
              <a:ext uri="{FF2B5EF4-FFF2-40B4-BE49-F238E27FC236}">
                <a16:creationId xmlns:a16="http://schemas.microsoft.com/office/drawing/2014/main" id="{D855D634-A635-5A45-E000-B394EE95181D}"/>
              </a:ext>
            </a:extLst>
          </p:cNvPr>
          <p:cNvSpPr txBox="1"/>
          <p:nvPr/>
        </p:nvSpPr>
        <p:spPr>
          <a:xfrm>
            <a:off x="616423" y="2725016"/>
            <a:ext cx="10959153" cy="4031809"/>
          </a:xfrm>
          <a:prstGeom prst="rect">
            <a:avLst/>
          </a:prstGeom>
          <a:noFill/>
        </p:spPr>
        <p:txBody>
          <a:bodyPr wrap="square">
            <a:spAutoFit/>
          </a:bodyPr>
          <a:lstStyle/>
          <a:p>
            <a:pPr marR="75565" algn="ctr">
              <a:lnSpc>
                <a:spcPct val="115000"/>
              </a:lnSpc>
              <a:spcAft>
                <a:spcPts val="800"/>
              </a:spcAft>
              <a:tabLst>
                <a:tab pos="1609725" algn="l"/>
              </a:tabLst>
            </a:pPr>
            <a:r>
              <a:rPr lang="en-US" sz="28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Giải</a:t>
            </a:r>
            <a:endPar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514350" marR="75565" indent="-514350" algn="just">
              <a:lnSpc>
                <a:spcPct val="115000"/>
              </a:lnSpc>
              <a:spcAft>
                <a:spcPts val="800"/>
              </a:spcAft>
              <a:buAutoNum type="alphaLcParenR"/>
              <a:tabLst>
                <a:tab pos="1609725" algn="l"/>
              </a:tabLst>
            </a:pPr>
            <a:r>
              <a:rPr lang="en-US" sz="2800" dirty="0" err="1">
                <a:latin typeface="Arial" panose="020B0604020202020204" pitchFamily="34" charset="0"/>
                <a:ea typeface="Calibri" panose="020F0502020204030204" pitchFamily="34" charset="0"/>
                <a:cs typeface="Arial" panose="020B0604020202020204" pitchFamily="34" charset="0"/>
              </a:rPr>
              <a:t>Tần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động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     </a:t>
            </a:r>
            <a:r>
              <a:rPr lang="en-US" sz="2800" b="1" dirty="0">
                <a:latin typeface="Arial" panose="020B0604020202020204" pitchFamily="34" charset="0"/>
                <a:ea typeface="Calibri" panose="020F0502020204030204" pitchFamily="34" charset="0"/>
                <a:cs typeface="Arial" panose="020B0604020202020204" pitchFamily="34" charset="0"/>
              </a:rPr>
              <a:t>2500: 25 = 100 Hz</a:t>
            </a:r>
          </a:p>
          <a:p>
            <a:pPr marR="75565" algn="just">
              <a:lnSpc>
                <a:spcPct val="115000"/>
              </a:lnSpc>
              <a:spcAft>
                <a:spcPts val="800"/>
              </a:spcAft>
              <a:tabLst>
                <a:tab pos="1609725" algn="l"/>
              </a:tabLst>
            </a:pP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Tần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động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B:     </a:t>
            </a:r>
            <a:r>
              <a:rPr lang="en-US" sz="2800" b="1" dirty="0">
                <a:latin typeface="Arial" panose="020B0604020202020204" pitchFamily="34" charset="0"/>
                <a:ea typeface="Calibri" panose="020F0502020204030204" pitchFamily="34" charset="0"/>
                <a:cs typeface="Arial" panose="020B0604020202020204" pitchFamily="34" charset="0"/>
              </a:rPr>
              <a:t>160: 10 = 16 Hz</a:t>
            </a:r>
          </a:p>
          <a:p>
            <a:pPr marR="75565" algn="just">
              <a:lnSpc>
                <a:spcPct val="115000"/>
              </a:lnSpc>
              <a:spcAft>
                <a:spcPts val="800"/>
              </a:spcAft>
              <a:tabLst>
                <a:tab pos="1609725" algn="l"/>
              </a:tabLst>
            </a:pPr>
            <a:r>
              <a:rPr lang="en-US" sz="2800" dirty="0">
                <a:latin typeface="Arial" panose="020B0604020202020204" pitchFamily="34" charset="0"/>
                <a:ea typeface="Calibri" panose="020F0502020204030204" pitchFamily="34" charset="0"/>
                <a:cs typeface="Arial" panose="020B0604020202020204" pitchFamily="34" charset="0"/>
              </a:rPr>
              <a:t>  -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 </a:t>
            </a:r>
            <a:r>
              <a:rPr lang="en-US" sz="2800" dirty="0" err="1">
                <a:latin typeface="Arial" panose="020B0604020202020204" pitchFamily="34" charset="0"/>
                <a:ea typeface="Calibri" panose="020F0502020204030204" pitchFamily="34" charset="0"/>
                <a:cs typeface="Arial" panose="020B0604020202020204" pitchFamily="34" charset="0"/>
              </a:rPr>
              <a:t>phát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ra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âm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hơn</a:t>
            </a:r>
            <a:r>
              <a:rPr lang="en-US" sz="2800" dirty="0">
                <a:latin typeface="Arial" panose="020B0604020202020204" pitchFamily="34" charset="0"/>
                <a:ea typeface="Calibri" panose="020F0502020204030204" pitchFamily="34" charset="0"/>
                <a:cs typeface="Arial" panose="020B0604020202020204" pitchFamily="34" charset="0"/>
              </a:rPr>
              <a:t>.</a:t>
            </a:r>
          </a:p>
          <a:p>
            <a:pPr marR="75565" algn="just">
              <a:lnSpc>
                <a:spcPct val="115000"/>
              </a:lnSpc>
              <a:spcAft>
                <a:spcPts val="800"/>
              </a:spcAft>
              <a:tabLst>
                <a:tab pos="1609725" algn="l"/>
              </a:tabLst>
            </a:pPr>
            <a:r>
              <a:rPr lang="en-US" sz="2800" dirty="0">
                <a:effectLst/>
                <a:latin typeface="Arial" panose="020B0604020202020204" pitchFamily="34" charset="0"/>
                <a:ea typeface="Calibri" panose="020F0502020204030204" pitchFamily="34" charset="0"/>
                <a:cs typeface="Arial" panose="020B0604020202020204" pitchFamily="34" charset="0"/>
              </a:rPr>
              <a:t>b) Tai ta </a:t>
            </a:r>
            <a:r>
              <a:rPr lang="en-US" sz="2800" dirty="0" err="1">
                <a:effectLst/>
                <a:latin typeface="Arial" panose="020B0604020202020204" pitchFamily="34" charset="0"/>
                <a:ea typeface="Calibri" panose="020F0502020204030204" pitchFamily="34" charset="0"/>
                <a:cs typeface="Arial" panose="020B0604020202020204" pitchFamily="34" charset="0"/>
              </a:rPr>
              <a:t>nghe</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âm</a:t>
            </a:r>
            <a:r>
              <a:rPr lang="en-US" sz="2800" dirty="0">
                <a:effectLst/>
                <a:latin typeface="Arial" panose="020B0604020202020204" pitchFamily="34" charset="0"/>
                <a:ea typeface="Calibri" panose="020F0502020204030204" pitchFamily="34" charset="0"/>
                <a:cs typeface="Arial" panose="020B0604020202020204" pitchFamily="34" charset="0"/>
              </a:rPr>
              <a:t> do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 </a:t>
            </a:r>
            <a:r>
              <a:rPr lang="en-US" sz="2800" dirty="0" err="1">
                <a:effectLst/>
                <a:latin typeface="Arial" panose="020B0604020202020204" pitchFamily="34" charset="0"/>
                <a:ea typeface="Calibri" panose="020F0502020204030204" pitchFamily="34" charset="0"/>
                <a:cs typeface="Arial" panose="020B0604020202020204" pitchFamily="34" charset="0"/>
              </a:rPr>
              <a:t>phát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ra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không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nghe</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được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âm</a:t>
            </a:r>
            <a:r>
              <a:rPr lang="en-US" sz="2800" dirty="0">
                <a:latin typeface="Arial" panose="020B0604020202020204" pitchFamily="34" charset="0"/>
                <a:ea typeface="Calibri" panose="020F0502020204030204" pitchFamily="34" charset="0"/>
                <a:cs typeface="Arial" panose="020B0604020202020204" pitchFamily="34" charset="0"/>
              </a:rPr>
              <a:t> do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B </a:t>
            </a:r>
            <a:r>
              <a:rPr lang="en-US" sz="2800" dirty="0" err="1">
                <a:latin typeface="Arial" panose="020B0604020202020204" pitchFamily="34" charset="0"/>
                <a:ea typeface="Calibri" panose="020F0502020204030204" pitchFamily="34" charset="0"/>
                <a:cs typeface="Arial" panose="020B0604020202020204" pitchFamily="34" charset="0"/>
              </a:rPr>
              <a:t>phát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ra.</a:t>
            </a:r>
            <a:r>
              <a:rPr lang="en-US" sz="2800" dirty="0">
                <a:effectLst/>
                <a:latin typeface="Arial" panose="020B0604020202020204" pitchFamily="34" charset="0"/>
                <a:ea typeface="Calibri" panose="020F0502020204030204" pitchFamily="34" charset="0"/>
                <a:cs typeface="Arial" panose="020B0604020202020204" pitchFamily="34" charset="0"/>
              </a:rPr>
              <a:t> </a:t>
            </a:r>
          </a:p>
          <a:p>
            <a:pPr marR="75565" algn="just">
              <a:lnSpc>
                <a:spcPct val="115000"/>
              </a:lnSpc>
              <a:spcAft>
                <a:spcPts val="800"/>
              </a:spcAft>
              <a:tabLst>
                <a:tab pos="1609725" algn="l"/>
              </a:tabLst>
            </a:pPr>
            <a:r>
              <a:rPr lang="en-US" sz="2800" dirty="0" err="1">
                <a:effectLst/>
                <a:latin typeface="Arial" panose="020B0604020202020204" pitchFamily="34" charset="0"/>
                <a:ea typeface="Calibri" panose="020F0502020204030204" pitchFamily="34" charset="0"/>
                <a:cs typeface="Arial" panose="020B0604020202020204" pitchFamily="34" charset="0"/>
              </a:rPr>
              <a:t>Vì</a:t>
            </a:r>
            <a:r>
              <a:rPr lang="en-US" sz="2800" dirty="0">
                <a:latin typeface="Arial" panose="020B0604020202020204" pitchFamily="34" charset="0"/>
                <a:ea typeface="Calibri" panose="020F0502020204030204" pitchFamily="34" charset="0"/>
                <a:cs typeface="Arial" panose="020B0604020202020204" pitchFamily="34" charset="0"/>
              </a:rPr>
              <a:t> tai ta </a:t>
            </a:r>
            <a:r>
              <a:rPr lang="en-US" sz="2800" dirty="0" err="1">
                <a:latin typeface="Arial" panose="020B0604020202020204" pitchFamily="34" charset="0"/>
                <a:ea typeface="Calibri" panose="020F0502020204030204" pitchFamily="34" charset="0"/>
                <a:cs typeface="Arial" panose="020B0604020202020204" pitchFamily="34" charset="0"/>
              </a:rPr>
              <a:t>chỉ</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nghe</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được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âm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có</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tần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từ</a:t>
            </a:r>
            <a:r>
              <a:rPr lang="en-US" sz="2800" dirty="0">
                <a:latin typeface="Arial" panose="020B0604020202020204" pitchFamily="34" charset="0"/>
                <a:ea typeface="Calibri" panose="020F0502020204030204" pitchFamily="34" charset="0"/>
                <a:cs typeface="Arial" panose="020B0604020202020204" pitchFamily="34" charset="0"/>
              </a:rPr>
              <a:t> 20 Hz </a:t>
            </a:r>
            <a:r>
              <a:rPr lang="en-US" sz="2800" dirty="0" err="1">
                <a:latin typeface="Arial" panose="020B0604020202020204" pitchFamily="34" charset="0"/>
                <a:ea typeface="Calibri" panose="020F0502020204030204" pitchFamily="34" charset="0"/>
                <a:cs typeface="Arial" panose="020B0604020202020204" pitchFamily="34" charset="0"/>
              </a:rPr>
              <a:t>đến</a:t>
            </a:r>
            <a:r>
              <a:rPr lang="en-US" sz="2800" dirty="0">
                <a:latin typeface="Arial" panose="020B0604020202020204" pitchFamily="34" charset="0"/>
                <a:ea typeface="Calibri" panose="020F0502020204030204" pitchFamily="34" charset="0"/>
                <a:cs typeface="Arial" panose="020B0604020202020204" pitchFamily="34" charset="0"/>
              </a:rPr>
              <a:t> 20 000 Hz</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53352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7D7BEE-C116-4FB0-B7D3-B28DCF329508}"/>
              </a:ext>
            </a:extLst>
          </p:cNvPr>
          <p:cNvPicPr>
            <a:picLocks noChangeAspect="1"/>
          </p:cNvPicPr>
          <p:nvPr/>
        </p:nvPicPr>
        <p:blipFill rotWithShape="1">
          <a:blip r:embed="rId2"/>
          <a:srcRect t="15972"/>
          <a:stretch/>
        </p:blipFill>
        <p:spPr>
          <a:xfrm>
            <a:off x="616632" y="1311655"/>
            <a:ext cx="10958730" cy="536538"/>
          </a:xfrm>
          <a:prstGeom prst="rect">
            <a:avLst/>
          </a:prstGeom>
        </p:spPr>
      </p:pic>
      <p:pic>
        <p:nvPicPr>
          <p:cNvPr id="2050" name="Picture 2">
            <a:extLst>
              <a:ext uri="{FF2B5EF4-FFF2-40B4-BE49-F238E27FC236}">
                <a16:creationId xmlns:a16="http://schemas.microsoft.com/office/drawing/2014/main" id="{64D7E72E-DC6D-400E-89F7-7D5EBB552E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70" b="9827"/>
          <a:stretch/>
        </p:blipFill>
        <p:spPr bwMode="auto">
          <a:xfrm>
            <a:off x="616634" y="1821954"/>
            <a:ext cx="10958731" cy="454626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028E719-85B4-4A9D-B263-65013455D8A7}"/>
              </a:ext>
            </a:extLst>
          </p:cNvPr>
          <p:cNvGrpSpPr/>
          <p:nvPr/>
        </p:nvGrpSpPr>
        <p:grpSpPr>
          <a:xfrm>
            <a:off x="3411076" y="242388"/>
            <a:ext cx="4923278" cy="730407"/>
            <a:chOff x="871868" y="715522"/>
            <a:chExt cx="3692458" cy="784597"/>
          </a:xfrm>
        </p:grpSpPr>
        <p:sp>
          <p:nvSpPr>
            <p:cNvPr id="3" name="Oval 2">
              <a:extLst>
                <a:ext uri="{FF2B5EF4-FFF2-40B4-BE49-F238E27FC236}">
                  <a16:creationId xmlns:a16="http://schemas.microsoft.com/office/drawing/2014/main" id="{A18CABB4-A860-406E-87ED-A3897477A862}"/>
                </a:ext>
              </a:extLst>
            </p:cNvPr>
            <p:cNvSpPr/>
            <p:nvPr/>
          </p:nvSpPr>
          <p:spPr>
            <a:xfrm>
              <a:off x="967562" y="715522"/>
              <a:ext cx="627321" cy="784597"/>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4000" kern="0">
                <a:solidFill>
                  <a:srgbClr val="00518E"/>
                </a:solidFill>
                <a:latin typeface="Arial"/>
                <a:sym typeface="Arial"/>
              </a:endParaRPr>
            </a:p>
          </p:txBody>
        </p:sp>
        <p:sp>
          <p:nvSpPr>
            <p:cNvPr id="4" name="TextBox 3">
              <a:extLst>
                <a:ext uri="{FF2B5EF4-FFF2-40B4-BE49-F238E27FC236}">
                  <a16:creationId xmlns:a16="http://schemas.microsoft.com/office/drawing/2014/main" id="{C47DEBD2-79E8-47A7-9C8D-C09D2E8301AE}"/>
                </a:ext>
              </a:extLst>
            </p:cNvPr>
            <p:cNvSpPr txBox="1"/>
            <p:nvPr/>
          </p:nvSpPr>
          <p:spPr>
            <a:xfrm>
              <a:off x="871868" y="715523"/>
              <a:ext cx="818708" cy="760405"/>
            </a:xfrm>
            <a:prstGeom prst="rect">
              <a:avLst/>
            </a:prstGeom>
            <a:noFill/>
          </p:spPr>
          <p:txBody>
            <a:bodyPr wrap="square" rtlCol="0">
              <a:spAutoFit/>
            </a:bodyPr>
            <a:lstStyle/>
            <a:p>
              <a:pPr algn="ctr" defTabSz="1219170">
                <a:buClr>
                  <a:srgbClr val="000000"/>
                </a:buClr>
              </a:pPr>
              <a:r>
                <a:rPr lang="vi-VN" sz="4000" b="1" kern="0" dirty="0">
                  <a:solidFill>
                    <a:srgbClr val="00518E"/>
                  </a:solidFill>
                  <a:latin typeface="Times New Roman" panose="02020603050405020304" pitchFamily="18" charset="0"/>
                  <a:cs typeface="Times New Roman" panose="02020603050405020304" pitchFamily="18" charset="0"/>
                  <a:sym typeface="Arial"/>
                </a:rPr>
                <a:t>I</a:t>
              </a:r>
              <a:r>
                <a:rPr lang="en-US" sz="4000" b="1" kern="0" dirty="0">
                  <a:solidFill>
                    <a:srgbClr val="00518E"/>
                  </a:solidFill>
                  <a:latin typeface="Times New Roman" panose="02020603050405020304" pitchFamily="18" charset="0"/>
                  <a:cs typeface="Times New Roman" panose="02020603050405020304" pitchFamily="18" charset="0"/>
                  <a:sym typeface="Arial"/>
                </a:rPr>
                <a:t>I</a:t>
              </a:r>
            </a:p>
          </p:txBody>
        </p:sp>
        <p:sp>
          <p:nvSpPr>
            <p:cNvPr id="5" name="TextBox 4">
              <a:extLst>
                <a:ext uri="{FF2B5EF4-FFF2-40B4-BE49-F238E27FC236}">
                  <a16:creationId xmlns:a16="http://schemas.microsoft.com/office/drawing/2014/main" id="{A7E9524C-2B17-4FE3-B938-723031732DA2}"/>
                </a:ext>
              </a:extLst>
            </p:cNvPr>
            <p:cNvSpPr txBox="1"/>
            <p:nvPr/>
          </p:nvSpPr>
          <p:spPr>
            <a:xfrm>
              <a:off x="1966293" y="720574"/>
              <a:ext cx="2598033" cy="760405"/>
            </a:xfrm>
            <a:prstGeom prst="rect">
              <a:avLst/>
            </a:prstGeom>
            <a:noFill/>
          </p:spPr>
          <p:txBody>
            <a:bodyPr wrap="square" rtlCol="0">
              <a:spAutoFit/>
            </a:bodyPr>
            <a:lstStyle/>
            <a:p>
              <a:pPr algn="ctr" defTabSz="1219170">
                <a:buClr>
                  <a:srgbClr val="000000"/>
                </a:buClr>
              </a:pPr>
              <a:r>
                <a:rPr lang="vi-VN" sz="4000" b="1" kern="0">
                  <a:solidFill>
                    <a:srgbClr val="00518E"/>
                  </a:solidFill>
                  <a:latin typeface="Times New Roman" panose="02020603050405020304" pitchFamily="18" charset="0"/>
                  <a:cs typeface="Times New Roman" panose="02020603050405020304" pitchFamily="18" charset="0"/>
                  <a:sym typeface="Arial"/>
                </a:rPr>
                <a:t>VẬN DỤNG</a:t>
              </a:r>
              <a:endParaRPr lang="en-US" sz="4000" b="1" kern="0" dirty="0">
                <a:solidFill>
                  <a:srgbClr val="00518E"/>
                </a:solidFill>
                <a:latin typeface="Times New Roman" panose="02020603050405020304" pitchFamily="18" charset="0"/>
                <a:cs typeface="Times New Roman" panose="02020603050405020304" pitchFamily="18" charset="0"/>
                <a:sym typeface="Arial"/>
              </a:endParaRPr>
            </a:p>
          </p:txBody>
        </p:sp>
      </p:grpSp>
      <p:grpSp>
        <p:nvGrpSpPr>
          <p:cNvPr id="6" name="Group 5">
            <a:extLst>
              <a:ext uri="{FF2B5EF4-FFF2-40B4-BE49-F238E27FC236}">
                <a16:creationId xmlns:a16="http://schemas.microsoft.com/office/drawing/2014/main" id="{A799C0A8-EEC5-420E-9086-432DC90603B9}"/>
              </a:ext>
            </a:extLst>
          </p:cNvPr>
          <p:cNvGrpSpPr/>
          <p:nvPr/>
        </p:nvGrpSpPr>
        <p:grpSpPr>
          <a:xfrm>
            <a:off x="616632" y="1255848"/>
            <a:ext cx="12010287" cy="1132213"/>
            <a:chOff x="386449" y="1042134"/>
            <a:chExt cx="7443303" cy="503949"/>
          </a:xfrm>
        </p:grpSpPr>
        <p:sp>
          <p:nvSpPr>
            <p:cNvPr id="7" name="Rounded Rectangle 5">
              <a:extLst>
                <a:ext uri="{FF2B5EF4-FFF2-40B4-BE49-F238E27FC236}">
                  <a16:creationId xmlns:a16="http://schemas.microsoft.com/office/drawing/2014/main" id="{732461FA-D113-4231-B531-D06619349535}"/>
                </a:ext>
              </a:extLst>
            </p:cNvPr>
            <p:cNvSpPr/>
            <p:nvPr/>
          </p:nvSpPr>
          <p:spPr>
            <a:xfrm>
              <a:off x="386449" y="1042134"/>
              <a:ext cx="6791607" cy="5039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5400"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9BC4ECCA-21B8-42D5-A4F3-770FDFB15E62}"/>
                </a:ext>
              </a:extLst>
            </p:cNvPr>
            <p:cNvSpPr/>
            <p:nvPr/>
          </p:nvSpPr>
          <p:spPr>
            <a:xfrm>
              <a:off x="1925488" y="1143281"/>
              <a:ext cx="5904264" cy="395250"/>
            </a:xfrm>
            <a:prstGeom prst="rect">
              <a:avLst/>
            </a:prstGeom>
          </p:spPr>
          <p:txBody>
            <a:bodyPr wrap="square">
              <a:spAutoFit/>
            </a:bodyPr>
            <a:lstStyle/>
            <a:p>
              <a:pPr algn="just">
                <a:lnSpc>
                  <a:spcPct val="115000"/>
                </a:lnSpc>
                <a:spcAft>
                  <a:spcPts val="800"/>
                </a:spcAft>
              </a:pPr>
              <a:r>
                <a:rPr lang="vi-VN" sz="4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CHẾ TẠO ĐÀN NƯỚC</a:t>
              </a:r>
              <a:endParaRPr lang="en-US" sz="4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11205065"/>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D756DB-B84E-4B2E-9282-59096CAFF7AE}"/>
              </a:ext>
            </a:extLst>
          </p:cNvPr>
          <p:cNvSpPr txBox="1"/>
          <p:nvPr/>
        </p:nvSpPr>
        <p:spPr>
          <a:xfrm>
            <a:off x="1120966" y="968578"/>
            <a:ext cx="9950068" cy="2665345"/>
          </a:xfrm>
          <a:prstGeom prst="rect">
            <a:avLst/>
          </a:prstGeom>
          <a:noFill/>
        </p:spPr>
        <p:txBody>
          <a:bodyPr wrap="square">
            <a:spAutoFit/>
          </a:bodyPr>
          <a:lstStyle/>
          <a:p>
            <a:pPr marR="75565" algn="just">
              <a:lnSpc>
                <a:spcPct val="115000"/>
              </a:lnSpc>
              <a:spcAft>
                <a:spcPts val="800"/>
              </a:spcAft>
              <a:tabLst>
                <a:tab pos="1609725" algn="l"/>
              </a:tabLst>
            </a:pPr>
            <a:r>
              <a:rPr lang="vi-VN" sz="3200" dirty="0">
                <a:effectLst/>
                <a:latin typeface="Arial" panose="020B0604020202020204" pitchFamily="34" charset="0"/>
                <a:ea typeface="Calibri" panose="020F0502020204030204" pitchFamily="34" charset="0"/>
                <a:cs typeface="Arial" panose="020B0604020202020204" pitchFamily="34" charset="0"/>
              </a:rPr>
              <a:t>* </a:t>
            </a:r>
            <a:r>
              <a:rPr lang="vi-VN" sz="3200" b="1" dirty="0">
                <a:effectLst/>
                <a:latin typeface="Arial" panose="020B0604020202020204" pitchFamily="34" charset="0"/>
                <a:ea typeface="Calibri" panose="020F0502020204030204" pitchFamily="34" charset="0"/>
                <a:cs typeface="Arial" panose="020B0604020202020204" pitchFamily="34" charset="0"/>
              </a:rPr>
              <a:t>Thiết bị: </a:t>
            </a:r>
            <a:r>
              <a:rPr lang="vi-VN" sz="3200" dirty="0">
                <a:effectLst/>
                <a:latin typeface="Arial" panose="020B0604020202020204" pitchFamily="34" charset="0"/>
                <a:ea typeface="Calibri" panose="020F0502020204030204" pitchFamily="34" charset="0"/>
                <a:cs typeface="Arial" panose="020B0604020202020204" pitchFamily="34" charset="0"/>
              </a:rPr>
              <a:t>Mỗi </a:t>
            </a:r>
            <a:r>
              <a:rPr lang="en-US" sz="3200" dirty="0" err="1">
                <a:latin typeface="Arial" panose="020B0604020202020204" pitchFamily="34" charset="0"/>
                <a:ea typeface="Calibri" panose="020F0502020204030204" pitchFamily="34" charset="0"/>
                <a:cs typeface="Arial" panose="020B0604020202020204" pitchFamily="34" charset="0"/>
              </a:rPr>
              <a:t>cá</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nhân</a:t>
            </a:r>
            <a:r>
              <a:rPr lang="vi-VN" sz="3200" dirty="0">
                <a:effectLst/>
                <a:latin typeface="Arial" panose="020B0604020202020204" pitchFamily="34" charset="0"/>
                <a:ea typeface="Calibri" panose="020F0502020204030204" pitchFamily="34" charset="0"/>
                <a:cs typeface="Arial" panose="020B0604020202020204" pitchFamily="34" charset="0"/>
              </a:rPr>
              <a:t> chuẩn bị:</a:t>
            </a:r>
          </a:p>
          <a:p>
            <a:pPr marL="457200" marR="75565" indent="-457200" algn="just">
              <a:lnSpc>
                <a:spcPct val="115000"/>
              </a:lnSpc>
              <a:spcAft>
                <a:spcPts val="800"/>
              </a:spcAft>
              <a:buFontTx/>
              <a:buChar char="-"/>
              <a:tabLst>
                <a:tab pos="1609725" algn="l"/>
              </a:tabLst>
            </a:pPr>
            <a:r>
              <a:rPr lang="vi-VN" sz="3200" dirty="0">
                <a:latin typeface="Arial" panose="020B0604020202020204" pitchFamily="34" charset="0"/>
                <a:ea typeface="Calibri" panose="020F0502020204030204" pitchFamily="34" charset="0"/>
                <a:cs typeface="Arial" panose="020B0604020202020204" pitchFamily="34" charset="0"/>
              </a:rPr>
              <a:t>8 cốc thủy tin</a:t>
            </a:r>
            <a:r>
              <a:rPr lang="en-US" sz="3200" dirty="0">
                <a:latin typeface="Arial" panose="020B0604020202020204" pitchFamily="34" charset="0"/>
                <a:ea typeface="Calibri" panose="020F0502020204030204" pitchFamily="34" charset="0"/>
                <a:cs typeface="Arial" panose="020B0604020202020204" pitchFamily="34" charset="0"/>
              </a:rPr>
              <a:t>h</a:t>
            </a:r>
            <a:r>
              <a:rPr lang="vi-VN" sz="3200" dirty="0">
                <a:latin typeface="Arial" panose="020B0604020202020204" pitchFamily="34" charset="0"/>
                <a:ea typeface="Calibri" panose="020F0502020204030204" pitchFamily="34" charset="0"/>
                <a:cs typeface="Arial" panose="020B0604020202020204" pitchFamily="34" charset="0"/>
              </a:rPr>
              <a:t> giống nhau.</a:t>
            </a:r>
          </a:p>
          <a:p>
            <a:pPr marR="75565" algn="just">
              <a:lnSpc>
                <a:spcPct val="115000"/>
              </a:lnSpc>
              <a:spcAft>
                <a:spcPts val="800"/>
              </a:spcAft>
              <a:tabLst>
                <a:tab pos="1609725" algn="l"/>
              </a:tabLst>
            </a:pPr>
            <a:r>
              <a:rPr lang="vi-VN" sz="3200" dirty="0">
                <a:latin typeface="Arial" panose="020B0604020202020204" pitchFamily="34" charset="0"/>
                <a:ea typeface="Calibri" panose="020F0502020204030204" pitchFamily="34" charset="0"/>
                <a:cs typeface="Arial" panose="020B0604020202020204" pitchFamily="34" charset="0"/>
              </a:rPr>
              <a:t>- </a:t>
            </a:r>
            <a:r>
              <a:rPr lang="vi-VN" sz="3200" dirty="0">
                <a:effectLst/>
                <a:latin typeface="Arial" panose="020B0604020202020204" pitchFamily="34" charset="0"/>
                <a:ea typeface="Calibri" panose="020F0502020204030204" pitchFamily="34" charset="0"/>
                <a:cs typeface="Arial" panose="020B0604020202020204" pitchFamily="34" charset="0"/>
              </a:rPr>
              <a:t>  Đũa gỗ (mỗi người trong nhóm 1 chiếc)</a:t>
            </a:r>
          </a:p>
          <a:p>
            <a:pPr marL="457200" marR="75565" indent="-457200" algn="just">
              <a:lnSpc>
                <a:spcPct val="115000"/>
              </a:lnSpc>
              <a:spcAft>
                <a:spcPts val="800"/>
              </a:spcAft>
              <a:buFontTx/>
              <a:buChar char="-"/>
              <a:tabLst>
                <a:tab pos="1609725" algn="l"/>
              </a:tabLst>
            </a:pPr>
            <a:r>
              <a:rPr lang="vi-VN" sz="3200" dirty="0">
                <a:latin typeface="Arial" panose="020B0604020202020204" pitchFamily="34" charset="0"/>
                <a:ea typeface="Calibri" panose="020F0502020204030204" pitchFamily="34" charset="0"/>
                <a:cs typeface="Arial" panose="020B0604020202020204" pitchFamily="34" charset="0"/>
              </a:rPr>
              <a:t>Ca chứa nước, cốc nhỏ.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460EC06F-54D7-433D-9D49-ABB396637F49}"/>
              </a:ext>
            </a:extLst>
          </p:cNvPr>
          <p:cNvSpPr txBox="1"/>
          <p:nvPr/>
        </p:nvSpPr>
        <p:spPr>
          <a:xfrm>
            <a:off x="1120966" y="3867150"/>
            <a:ext cx="9950068" cy="1179041"/>
          </a:xfrm>
          <a:prstGeom prst="rect">
            <a:avLst/>
          </a:prstGeom>
          <a:noFill/>
        </p:spPr>
        <p:txBody>
          <a:bodyPr wrap="square">
            <a:spAutoFit/>
          </a:bodyPr>
          <a:lstStyle/>
          <a:p>
            <a:pPr marR="75565" algn="just">
              <a:lnSpc>
                <a:spcPct val="115000"/>
              </a:lnSpc>
              <a:spcAft>
                <a:spcPts val="800"/>
              </a:spcAft>
              <a:tabLst>
                <a:tab pos="1609725" algn="l"/>
              </a:tabLst>
            </a:pPr>
            <a:r>
              <a:rPr lang="vi-VN" sz="3200" b="1" dirty="0">
                <a:effectLst/>
                <a:latin typeface="Arial" panose="020B0604020202020204" pitchFamily="34" charset="0"/>
                <a:ea typeface="Calibri" panose="020F0502020204030204" pitchFamily="34" charset="0"/>
                <a:cs typeface="Arial" panose="020B0604020202020204" pitchFamily="34" charset="0"/>
              </a:rPr>
              <a:t>* Cách làm: </a:t>
            </a:r>
            <a:r>
              <a:rPr lang="vi-VN" sz="3200" dirty="0">
                <a:effectLst/>
                <a:latin typeface="Arial" panose="020B0604020202020204" pitchFamily="34" charset="0"/>
                <a:ea typeface="Calibri" panose="020F0502020204030204" pitchFamily="34" charset="0"/>
                <a:cs typeface="Arial" panose="020B0604020202020204" pitchFamily="34" charset="0"/>
              </a:rPr>
              <a:t>Thay đổi lượng nước trong cốc để mỗi cốc sẽ phát ra âm với tần số nhất định.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610B96F9-00CF-F006-40D1-7610BE7839FF}"/>
              </a:ext>
            </a:extLst>
          </p:cNvPr>
          <p:cNvSpPr txBox="1"/>
          <p:nvPr/>
        </p:nvSpPr>
        <p:spPr>
          <a:xfrm>
            <a:off x="942061" y="5299901"/>
            <a:ext cx="9950068" cy="1176797"/>
          </a:xfrm>
          <a:prstGeom prst="rect">
            <a:avLst/>
          </a:prstGeom>
          <a:noFill/>
        </p:spPr>
        <p:txBody>
          <a:bodyPr wrap="square">
            <a:spAutoFit/>
          </a:bodyPr>
          <a:lstStyle/>
          <a:p>
            <a:pPr marR="75565" algn="just">
              <a:lnSpc>
                <a:spcPct val="115000"/>
              </a:lnSpc>
              <a:spcAft>
                <a:spcPts val="800"/>
              </a:spcAft>
              <a:tabLst>
                <a:tab pos="1609725" algn="l"/>
              </a:tabLst>
            </a:pPr>
            <a:r>
              <a:rPr lang="vi-VN"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Thử</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đàn</a:t>
            </a:r>
            <a:r>
              <a:rPr lang="vi-VN" sz="3200" b="1"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dùng</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đũa</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gõ</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nhẹ</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vào</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miệng</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mỗi</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cốc</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để</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nghe</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âm</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phát</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ra.</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F0B4839-4E01-6526-DEFF-B694DEE78A54}"/>
              </a:ext>
            </a:extLst>
          </p:cNvPr>
          <p:cNvSpPr/>
          <p:nvPr/>
        </p:nvSpPr>
        <p:spPr>
          <a:xfrm>
            <a:off x="1544093" y="158434"/>
            <a:ext cx="9526941" cy="556434"/>
          </a:xfrm>
          <a:prstGeom prst="rect">
            <a:avLst/>
          </a:prstGeom>
        </p:spPr>
        <p:txBody>
          <a:bodyPr wrap="square">
            <a:spAutoFit/>
          </a:bodyPr>
          <a:lstStyle/>
          <a:p>
            <a:pPr algn="ctr">
              <a:lnSpc>
                <a:spcPct val="115000"/>
              </a:lnSpc>
              <a:spcAft>
                <a:spcPts val="800"/>
              </a:spcAft>
            </a:pPr>
            <a:r>
              <a:rPr lang="vi-VN"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CHẾ TẠO ĐÀN NƯỚC</a:t>
            </a:r>
            <a:endPar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4220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20592" y="1227095"/>
            <a:ext cx="10850436" cy="1357045"/>
            <a:chOff x="1342678" y="1267153"/>
            <a:chExt cx="6618070" cy="74427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chemeClr val="tx1"/>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313206"/>
              <a:ext cx="6188597" cy="299307"/>
            </a:xfrm>
            <a:prstGeom prst="rect">
              <a:avLst/>
            </a:prstGeom>
          </p:spPr>
          <p:txBody>
            <a:bodyPr wrap="square">
              <a:spAutoFit/>
            </a:bodyPr>
            <a:lstStyle/>
            <a:p>
              <a:pPr algn="just">
                <a:lnSpc>
                  <a:spcPct val="115000"/>
                </a:lnSpc>
                <a:spcAft>
                  <a:spcPts val="800"/>
                </a:spcAft>
              </a:pP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1670341" y="4831010"/>
            <a:ext cx="3926182" cy="1431851"/>
            <a:chOff x="1443738" y="2232837"/>
            <a:chExt cx="2413591" cy="1073889"/>
          </a:xfrm>
          <a:solidFill>
            <a:srgbClr val="DAEF88"/>
          </a:solidFill>
        </p:grpSpPr>
        <p:sp>
          <p:nvSpPr>
            <p:cNvPr id="10" name="Rounded Rectangle 9"/>
            <p:cNvSpPr/>
            <p:nvPr/>
          </p:nvSpPr>
          <p:spPr>
            <a:xfrm>
              <a:off x="1443738"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tx1"/>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691617" y="2507214"/>
              <a:ext cx="1674450" cy="392415"/>
            </a:xfrm>
            <a:prstGeom prst="rect">
              <a:avLst/>
            </a:prstGeom>
            <a:grpFill/>
          </p:spPr>
          <p:txBody>
            <a:bodyPr wrap="none">
              <a:spAutoFit/>
            </a:bodyPr>
            <a:lstStyle/>
            <a:p>
              <a:r>
                <a:rPr lang="en-US" sz="2800">
                  <a:effectLst/>
                  <a:latin typeface="Arial" panose="020B0604020202020204" pitchFamily="34" charset="0"/>
                  <a:ea typeface="Calibri" panose="020F0502020204030204" pitchFamily="34" charset="0"/>
                  <a:cs typeface="Arial" panose="020B0604020202020204" pitchFamily="34" charset="0"/>
                </a:rPr>
                <a:t>B. 20 dao động.</a:t>
              </a:r>
            </a:p>
          </p:txBody>
        </p:sp>
      </p:grpSp>
      <p:grpSp>
        <p:nvGrpSpPr>
          <p:cNvPr id="20" name="Group 19"/>
          <p:cNvGrpSpPr/>
          <p:nvPr/>
        </p:nvGrpSpPr>
        <p:grpSpPr>
          <a:xfrm>
            <a:off x="6744228" y="2961907"/>
            <a:ext cx="3926182" cy="1489555"/>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tx1"/>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32177" y="3940322"/>
              <a:ext cx="2195232" cy="687860"/>
            </a:xfrm>
            <a:prstGeom prst="rect">
              <a:avLst/>
            </a:prstGeom>
            <a:grpFill/>
          </p:spPr>
          <p:txBody>
            <a:bodyPr wrap="square">
              <a:spAutoFit/>
            </a:bodyPr>
            <a:lstStyle/>
            <a:p>
              <a:pPr defTabSz="1219170">
                <a:buClr>
                  <a:srgbClr val="000000"/>
                </a:buClr>
              </a:pPr>
              <a:r>
                <a:rPr lang="en-US" altLang="vi-VN" sz="2800">
                  <a:latin typeface="Arial" panose="020B0604020202020204" pitchFamily="34" charset="0"/>
                  <a:ea typeface="Calibri" panose="020F0502020204030204" pitchFamily="34" charset="0"/>
                  <a:cs typeface="Arial" panose="020B0604020202020204" pitchFamily="34" charset="0"/>
                  <a:sym typeface="Arial"/>
                </a:rPr>
                <a:t> </a:t>
              </a:r>
              <a:r>
                <a:rPr lang="en-US" sz="2800">
                  <a:effectLst/>
                  <a:latin typeface="Arial" panose="020B0604020202020204" pitchFamily="34" charset="0"/>
                  <a:ea typeface="Calibri" panose="020F0502020204030204" pitchFamily="34" charset="0"/>
                  <a:cs typeface="Arial" panose="020B0604020202020204" pitchFamily="34" charset="0"/>
                </a:rPr>
                <a:t>C. 2400 dao động.	</a:t>
              </a:r>
              <a:endParaRPr lang="en-US" sz="2800" kern="0" dirty="0">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670341" y="2948799"/>
            <a:ext cx="3926182" cy="1489555"/>
            <a:chOff x="4870391" y="2253829"/>
            <a:chExt cx="2413591" cy="1083722"/>
          </a:xfrm>
        </p:grpSpPr>
        <p:sp>
          <p:nvSpPr>
            <p:cNvPr id="12" name="Rounded Rectangle 11"/>
            <p:cNvSpPr/>
            <p:nvPr/>
          </p:nvSpPr>
          <p:spPr>
            <a:xfrm>
              <a:off x="4870391" y="2253829"/>
              <a:ext cx="2413591" cy="108372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2800">
                  <a:solidFill>
                    <a:schemeClr val="tx1"/>
                  </a:solidFill>
                  <a:effectLst/>
                  <a:latin typeface="Arial" panose="020B0604020202020204" pitchFamily="34" charset="0"/>
                  <a:ea typeface="Calibri" panose="020F0502020204030204" pitchFamily="34" charset="0"/>
                  <a:cs typeface="Arial" panose="020B0604020202020204" pitchFamily="34" charset="0"/>
                </a:rPr>
                <a:t>2000 dao </a:t>
              </a:r>
              <a:r>
                <a:rPr lang="vi-VN" sz="2800">
                  <a:solidFill>
                    <a:schemeClr val="tx1"/>
                  </a:solidFill>
                  <a:effectLst/>
                  <a:latin typeface="Arial" panose="020B0604020202020204" pitchFamily="34" charset="0"/>
                  <a:ea typeface="Calibri" panose="020F0502020204030204" pitchFamily="34" charset="0"/>
                  <a:cs typeface="Arial" panose="020B0604020202020204" pitchFamily="34" charset="0"/>
                </a:rPr>
                <a:t>động</a:t>
              </a:r>
              <a:endParaRPr lang="en-US" sz="280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5333753" y="2436123"/>
              <a:ext cx="174619" cy="380667"/>
            </a:xfrm>
            <a:prstGeom prst="rect">
              <a:avLst/>
            </a:prstGeom>
          </p:spPr>
          <p:txBody>
            <a:bodyPr wrap="none">
              <a:spAutoFit/>
            </a:bodyPr>
            <a:lstStyle/>
            <a:p>
              <a:pPr defTabSz="1219170">
                <a:buClr>
                  <a:srgbClr val="000000"/>
                </a:buClr>
              </a:pPr>
              <a:r>
                <a:rPr lang="en-US" altLang="vi-VN" sz="2800">
                  <a:latin typeface="Arial" panose="020B0604020202020204" pitchFamily="34" charset="0"/>
                  <a:ea typeface="Calibri" panose="020F0502020204030204" pitchFamily="34" charset="0"/>
                  <a:cs typeface="Arial" panose="020B0604020202020204" pitchFamily="34" charset="0"/>
                  <a:sym typeface="Arial"/>
                </a:rPr>
                <a:t> </a:t>
              </a:r>
              <a:endParaRPr lang="en-US" sz="2800" kern="0" dirty="0">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794579" y="4773306"/>
            <a:ext cx="3875832" cy="1489555"/>
            <a:chOff x="4943847" y="3599585"/>
            <a:chExt cx="2413591" cy="1073889"/>
          </a:xfrm>
        </p:grpSpPr>
        <p:sp>
          <p:nvSpPr>
            <p:cNvPr id="13" name="Rounded Rectangle 12"/>
            <p:cNvSpPr/>
            <p:nvPr/>
          </p:nvSpPr>
          <p:spPr>
            <a:xfrm>
              <a:off x="4943847" y="3599585"/>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tx1"/>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020676" y="3904935"/>
              <a:ext cx="1771070" cy="377213"/>
            </a:xfrm>
            <a:prstGeom prst="rect">
              <a:avLst/>
            </a:prstGeom>
          </p:spPr>
          <p:txBody>
            <a:bodyPr wrap="none">
              <a:spAutoFit/>
            </a:bodyPr>
            <a:lstStyle/>
            <a:p>
              <a:pPr defTabSz="1219170">
                <a:buClr>
                  <a:srgbClr val="000000"/>
                </a:buClr>
              </a:pPr>
              <a:r>
                <a:rPr lang="en-US" altLang="vi-VN" sz="2800">
                  <a:latin typeface="Arial" panose="020B0604020202020204" pitchFamily="34" charset="0"/>
                  <a:ea typeface="Calibri" panose="020F0502020204030204" pitchFamily="34" charset="0"/>
                  <a:cs typeface="Arial" panose="020B0604020202020204" pitchFamily="34" charset="0"/>
                  <a:sym typeface="Arial"/>
                </a:rPr>
                <a:t> </a:t>
              </a:r>
              <a:r>
                <a:rPr lang="en-US" sz="2800">
                  <a:effectLst/>
                  <a:latin typeface="Arial" panose="020B0604020202020204" pitchFamily="34" charset="0"/>
                  <a:ea typeface="Calibri" panose="020F0502020204030204" pitchFamily="34" charset="0"/>
                  <a:cs typeface="Arial" panose="020B0604020202020204" pitchFamily="34" charset="0"/>
                </a:rPr>
                <a:t>D. 40 dao động.</a:t>
              </a:r>
              <a:endParaRPr lang="en-US" sz="2800" kern="0" dirty="0">
                <a:latin typeface="Arial" panose="020B0604020202020204" pitchFamily="34" charset="0"/>
                <a:cs typeface="Arial" panose="020B0604020202020204" pitchFamily="34" charset="0"/>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972655" y="1326089"/>
            <a:ext cx="10375469" cy="104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algn="just">
              <a:lnSpc>
                <a:spcPct val="115000"/>
              </a:lnSpc>
              <a:spcAft>
                <a:spcPts val="800"/>
              </a:spcAft>
            </a:pPr>
            <a:r>
              <a:rPr lang="en-US" sz="2800" b="1">
                <a:effectLst/>
                <a:ea typeface="Calibri" panose="020F0502020204030204" pitchFamily="34" charset="0"/>
                <a:cs typeface="Arial" panose="020B0604020202020204" pitchFamily="34" charset="0"/>
              </a:rPr>
              <a:t>Câu 9.</a:t>
            </a:r>
            <a:r>
              <a:rPr lang="en-US" sz="2800">
                <a:effectLst/>
                <a:ea typeface="Calibri" panose="020F0502020204030204" pitchFamily="34" charset="0"/>
                <a:cs typeface="Arial" panose="020B0604020202020204" pitchFamily="34" charset="0"/>
              </a:rPr>
              <a:t> Một vật thực hiện dao động với tần số 20Hz. Trong 2 phút vật thực hiện được</a:t>
            </a:r>
          </a:p>
        </p:txBody>
      </p:sp>
    </p:spTree>
    <p:extLst>
      <p:ext uri="{BB962C8B-B14F-4D97-AF65-F5344CB8AC3E}">
        <p14:creationId xmlns:p14="http://schemas.microsoft.com/office/powerpoint/2010/main" val="3624334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42" presetClass="path" presetSubtype="0" accel="50000" decel="50000" fill="hold" nodeType="withEffect">
                                  <p:stCondLst>
                                    <p:cond delay="0"/>
                                  </p:stCondLst>
                                  <p:childTnLst>
                                    <p:animMotion origin="layout" path="M -2.70833E-6 7.40741E-7 L -0.24088 0.16319 " pathEditMode="relative" rAng="0" ptsTypes="AA">
                                      <p:cBhvr>
                                        <p:cTn id="35" dur="2000" fill="hold"/>
                                        <p:tgtEl>
                                          <p:spTgt spid="20"/>
                                        </p:tgtEl>
                                        <p:attrNameLst>
                                          <p:attrName>ppt_x</p:attrName>
                                          <p:attrName>ppt_y</p:attrName>
                                        </p:attrNameLst>
                                      </p:cBhvr>
                                      <p:rCtr x="-12044" y="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20592" y="1227095"/>
            <a:ext cx="10850436" cy="1357045"/>
            <a:chOff x="1342678" y="1267153"/>
            <a:chExt cx="6618070" cy="74427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313206"/>
              <a:ext cx="6188597" cy="299307"/>
            </a:xfrm>
            <a:prstGeom prst="rect">
              <a:avLst/>
            </a:prstGeom>
          </p:spPr>
          <p:txBody>
            <a:bodyPr wrap="square">
              <a:spAutoFit/>
            </a:bodyPr>
            <a:lstStyle/>
            <a:p>
              <a:pPr algn="just">
                <a:lnSpc>
                  <a:spcPct val="115000"/>
                </a:lnSpc>
                <a:spcAft>
                  <a:spcPts val="800"/>
                </a:spcAft>
              </a:pPr>
              <a:endPar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1767176" y="4799447"/>
            <a:ext cx="3218122" cy="1431852"/>
            <a:chOff x="1414130" y="2232837"/>
            <a:chExt cx="2413591" cy="1073889"/>
          </a:xfrm>
          <a:solidFill>
            <a:srgbClr val="DAEF88"/>
          </a:solidFill>
        </p:grpSpPr>
        <p:sp>
          <p:nvSpPr>
            <p:cNvPr id="10" name="Rounded Rectangle 9"/>
            <p:cNvSpPr/>
            <p:nvPr/>
          </p:nvSpPr>
          <p:spPr>
            <a:xfrm>
              <a:off x="1414130"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2114403" y="2547869"/>
              <a:ext cx="930784" cy="392415"/>
            </a:xfrm>
            <a:prstGeom prst="rect">
              <a:avLst/>
            </a:prstGeom>
            <a:grpFill/>
          </p:spPr>
          <p:txBody>
            <a:bodyPr wrap="none">
              <a:spAutoFit/>
            </a:bodyPr>
            <a:lstStyle/>
            <a:p>
              <a:pPr defTabSz="1219170">
                <a:buClr>
                  <a:srgbClr val="000000"/>
                </a:buClr>
              </a:pP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a:t>
              </a:r>
              <a:r>
                <a:rPr lang="vi-VN" sz="2800">
                  <a:solidFill>
                    <a:srgbClr val="C00000"/>
                  </a:solidFill>
                  <a:effectLst/>
                  <a:latin typeface="Arial" panose="020B0604020202020204" pitchFamily="34" charset="0"/>
                  <a:ea typeface="Calibri" panose="020F0502020204030204" pitchFamily="34" charset="0"/>
                  <a:cs typeface="Arial" panose="020B0604020202020204" pitchFamily="34" charset="0"/>
                </a:rPr>
                <a:t>Sol</a:t>
              </a: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en-US" sz="2800" kern="0" dirty="0">
                <a:solidFill>
                  <a:srgbClr val="C00000"/>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6591799" y="3011174"/>
            <a:ext cx="3218121" cy="1431852"/>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bg1"/>
                </a:solidFill>
                <a:latin typeface="Arial" panose="020B0604020202020204" pitchFamily="34" charset="0"/>
                <a:cs typeface="Arial" panose="020B0604020202020204" pitchFamily="34" charset="0"/>
                <a:sym typeface="Arial"/>
              </a:endParaRPr>
            </a:p>
          </p:txBody>
        </p:sp>
        <p:sp>
          <p:nvSpPr>
            <p:cNvPr id="15" name="Rectangle 14"/>
            <p:cNvSpPr/>
            <p:nvPr/>
          </p:nvSpPr>
          <p:spPr>
            <a:xfrm>
              <a:off x="2017413" y="3940322"/>
              <a:ext cx="1268493" cy="392415"/>
            </a:xfrm>
            <a:prstGeom prst="rect">
              <a:avLst/>
            </a:prstGeom>
            <a:grpFill/>
          </p:spPr>
          <p:txBody>
            <a:bodyPr wrap="squar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Mi</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767176" y="3097264"/>
            <a:ext cx="3218121"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Fa</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2800" kern="0">
                <a:solidFill>
                  <a:schemeClr val="bg1"/>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333753" y="2436123"/>
              <a:ext cx="213039" cy="392415"/>
            </a:xfrm>
            <a:prstGeom prst="rect">
              <a:avLst/>
            </a:prstGeom>
          </p:spPr>
          <p:txBody>
            <a:bodyPr wrap="none">
              <a:spAutoFit/>
            </a:bodyPr>
            <a:lstStyle/>
            <a:p>
              <a:pPr defTabSz="1219170">
                <a:buClr>
                  <a:srgbClr val="000000"/>
                </a:buClr>
              </a:pPr>
              <a:r>
                <a:rPr lang="en-US" altLang="vi-VN" sz="280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2800"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591799" y="4785463"/>
            <a:ext cx="3218121" cy="1431852"/>
            <a:chOff x="4943848" y="3589097"/>
            <a:chExt cx="2413591"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740300" y="3877345"/>
              <a:ext cx="857447" cy="392415"/>
            </a:xfrm>
            <a:prstGeom prst="rect">
              <a:avLst/>
            </a:prstGeom>
          </p:spPr>
          <p:txBody>
            <a:bodyPr wrap="non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D. </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La</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972655" y="1409915"/>
            <a:ext cx="101463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l"/>
              </a:tabLst>
            </a:pPr>
            <a:r>
              <a:rPr kumimoji="0" lang="en-US" altLang="en-US" sz="2800" b="1" i="0" u="none" strike="noStrike" cap="none" normalizeH="0" baseline="0">
                <a:ln>
                  <a:noFill/>
                </a:ln>
                <a:solidFill>
                  <a:schemeClr val="bg1"/>
                </a:solidFill>
                <a:effectLst/>
                <a:ea typeface="Calibri" panose="020F0502020204030204" pitchFamily="34" charset="0"/>
                <a:cs typeface="Arial" panose="020B0604020202020204" pitchFamily="34" charset="0"/>
              </a:rPr>
              <a:t>Câu 7.</a:t>
            </a:r>
            <a:r>
              <a:rPr kumimoji="0" lang="en-US" altLang="en-US" sz="2800" b="0" i="0" u="none" strike="noStrike" cap="none" normalizeH="0" baseline="0">
                <a:ln>
                  <a:noFill/>
                </a:ln>
                <a:solidFill>
                  <a:schemeClr val="bg1"/>
                </a:solidFill>
                <a:effectLst/>
                <a:ea typeface="Calibri" panose="020F0502020204030204" pitchFamily="34" charset="0"/>
                <a:cs typeface="Arial" panose="020B0604020202020204" pitchFamily="34" charset="0"/>
              </a:rPr>
              <a:t> Trên cùng một quãng tám, </a:t>
            </a:r>
            <a:r>
              <a:rPr kumimoji="0" lang="vi-VN" altLang="en-US" sz="2800" b="0" i="0" u="none" strike="noStrike" cap="none" normalizeH="0" baseline="0">
                <a:ln>
                  <a:noFill/>
                </a:ln>
                <a:solidFill>
                  <a:schemeClr val="bg1"/>
                </a:solidFill>
                <a:effectLst/>
                <a:ea typeface="Calibri" panose="020F0502020204030204" pitchFamily="34" charset="0"/>
                <a:cs typeface="Arial" panose="020B0604020202020204" pitchFamily="34" charset="0"/>
              </a:rPr>
              <a:t>trong các âm Fa, Sol, Mi, La, </a:t>
            </a:r>
            <a:r>
              <a:rPr kumimoji="0" lang="en-US" altLang="en-US" sz="2800" b="0" i="0" u="none" strike="noStrike" cap="none" normalizeH="0" baseline="0">
                <a:ln>
                  <a:noFill/>
                </a:ln>
                <a:solidFill>
                  <a:schemeClr val="bg1"/>
                </a:solidFill>
                <a:effectLst/>
                <a:ea typeface="Calibri" panose="020F0502020204030204" pitchFamily="34" charset="0"/>
                <a:cs typeface="Arial" panose="020B0604020202020204" pitchFamily="34" charset="0"/>
              </a:rPr>
              <a:t>tần số dao động của âm nào là lớn nhất?</a:t>
            </a:r>
            <a:endParaRPr kumimoji="0" lang="en-US" altLang="en-US" sz="2800" b="0" i="0" u="none" strike="noStrike" cap="none" normalizeH="0" baseline="0">
              <a:ln>
                <a:noFill/>
              </a:ln>
              <a:solidFill>
                <a:schemeClr val="bg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09725" algn="l"/>
              </a:tabLst>
            </a:pPr>
            <a:endParaRPr kumimoji="0" lang="en-US" altLang="en-US" sz="2800" b="0" i="0" u="none" strike="noStrike" cap="none" normalizeH="0" baseline="0">
              <a:ln>
                <a:noFill/>
              </a:ln>
              <a:solidFill>
                <a:schemeClr val="bg1"/>
              </a:solidFill>
              <a:effectLst/>
              <a:cs typeface="Arial" panose="020B0604020202020204" pitchFamily="34" charset="0"/>
            </a:endParaRPr>
          </a:p>
        </p:txBody>
      </p:sp>
    </p:spTree>
    <p:extLst>
      <p:ext uri="{BB962C8B-B14F-4D97-AF65-F5344CB8AC3E}">
        <p14:creationId xmlns:p14="http://schemas.microsoft.com/office/powerpoint/2010/main" val="3485379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6" presetClass="emph" presetSubtype="0" fill="hold" nodeType="withEffect">
                                  <p:stCondLst>
                                    <p:cond delay="0"/>
                                  </p:stCondLst>
                                  <p:childTnLst>
                                    <p:animScale>
                                      <p:cBhvr>
                                        <p:cTn id="35" dur="2000" fill="hold"/>
                                        <p:tgtEl>
                                          <p:spTgt spid="22"/>
                                        </p:tgtEl>
                                      </p:cBhvr>
                                      <p:by x="150000" y="150000"/>
                                    </p:animScale>
                                  </p:childTnLst>
                                </p:cTn>
                              </p:par>
                              <p:par>
                                <p:cTn id="36" presetID="37" presetClass="path" presetSubtype="0" accel="50000" decel="50000" fill="hold" nodeType="withEffect">
                                  <p:stCondLst>
                                    <p:cond delay="0"/>
                                  </p:stCondLst>
                                  <p:childTnLst>
                                    <p:animMotion origin="layout" path="M 3.95833E-6 -0.17546 L -0.06029 -0.00532 C -0.07279 0.03311 -0.09154 0.05394 -0.11133 0.05394 C -0.13373 0.05394 -0.1517 0.03311 -0.1642 -0.00532 L -0.22435 -0.17546 " pathEditMode="relative" rAng="0" ptsTypes="AAAAA">
                                      <p:cBhvr>
                                        <p:cTn id="37" dur="2000" fill="hold"/>
                                        <p:tgtEl>
                                          <p:spTgt spid="22"/>
                                        </p:tgtEl>
                                        <p:attrNameLst>
                                          <p:attrName>ppt_x</p:attrName>
                                          <p:attrName>ppt_y</p:attrName>
                                        </p:attrNameLst>
                                      </p:cBhvr>
                                      <p:rCtr x="-11224" y="1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36847" y="739311"/>
            <a:ext cx="10654045" cy="992372"/>
            <a:chOff x="1154226" y="1181199"/>
            <a:chExt cx="6075612" cy="744279"/>
          </a:xfrm>
        </p:grpSpPr>
        <p:sp>
          <p:nvSpPr>
            <p:cNvPr id="6" name="Rounded Rectangle 5"/>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lnSpc>
                  <a:spcPct val="150000"/>
                </a:lnSpc>
                <a:defRPr/>
              </a:pPr>
              <a:endParaRPr lang="vi-VN" altLang="vi-VN" sz="28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325574" y="1268114"/>
              <a:ext cx="5904264" cy="409295"/>
            </a:xfrm>
            <a:prstGeom prst="rect">
              <a:avLst/>
            </a:prstGeom>
          </p:spPr>
          <p:txBody>
            <a:bodyPr wrap="square">
              <a:spAutoFit/>
            </a:bodyPr>
            <a:lstStyle/>
            <a:p>
              <a:pPr algn="ctr">
                <a:lnSpc>
                  <a:spcPct val="115000"/>
                </a:lnSpc>
                <a:spcAft>
                  <a:spcPts val="800"/>
                </a:spcAft>
              </a:pPr>
              <a:r>
                <a:rPr lang="en-US" sz="2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Câu 10.</a:t>
              </a:r>
              <a:r>
                <a:rPr lang="en-US" sz="2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Vật nào sau đây phát ra âm nghe trầm nhất?</a:t>
              </a:r>
              <a:endPar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2484815" y="1995847"/>
            <a:ext cx="7571976"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523389" y="2187647"/>
              <a:ext cx="2369801" cy="318600"/>
            </a:xfrm>
            <a:prstGeom prst="rect">
              <a:avLst/>
            </a:prstGeom>
          </p:spPr>
          <p:txBody>
            <a:bodyPr wrap="square">
              <a:spAutoFit/>
            </a:bodyPr>
            <a:lstStyle/>
            <a:p>
              <a:pPr>
                <a:lnSpc>
                  <a:spcPct val="115000"/>
                </a:lnSpc>
                <a:spcAft>
                  <a:spcPts val="800"/>
                </a:spcAft>
              </a:pP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Vật</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dao</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160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lần</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0,5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giây</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0" name="Group 19"/>
          <p:cNvGrpSpPr/>
          <p:nvPr/>
        </p:nvGrpSpPr>
        <p:grpSpPr>
          <a:xfrm>
            <a:off x="2445030" y="3063717"/>
            <a:ext cx="7456304"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80630" y="3801987"/>
              <a:ext cx="2179569" cy="590554"/>
            </a:xfrm>
            <a:prstGeom prst="rect">
              <a:avLst/>
            </a:prstGeom>
          </p:spPr>
          <p:txBody>
            <a:bodyPr wrap="square">
              <a:spAutoFit/>
            </a:bodyPr>
            <a:lstStyle/>
            <a:p>
              <a:pPr>
                <a:lnSpc>
                  <a:spcPct val="115000"/>
                </a:lnSpc>
                <a:spcAft>
                  <a:spcPts val="80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Vật dao động 6000 lần trong 1 phút.</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1" name="Group 20"/>
          <p:cNvGrpSpPr/>
          <p:nvPr/>
        </p:nvGrpSpPr>
        <p:grpSpPr>
          <a:xfrm>
            <a:off x="2445028" y="4210742"/>
            <a:ext cx="7569304"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4612005" algn="l"/>
                </a:tabLs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Vật dao động 200 lần trong 1 giây.	</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2445029" y="5359072"/>
            <a:ext cx="7586828" cy="1058389"/>
            <a:chOff x="4936883" y="3598822"/>
            <a:chExt cx="2461990" cy="1073889"/>
          </a:xfrm>
        </p:grpSpPr>
        <p:sp>
          <p:nvSpPr>
            <p:cNvPr id="13" name="Rounded Rectangle 12"/>
            <p:cNvSpPr/>
            <p:nvPr/>
          </p:nvSpPr>
          <p:spPr>
            <a:xfrm>
              <a:off x="493688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968655" y="3878788"/>
              <a:ext cx="2430218" cy="553719"/>
            </a:xfrm>
            <a:prstGeom prst="rect">
              <a:avLst/>
            </a:prstGeom>
          </p:spPr>
          <p:txBody>
            <a:bodyPr wrap="square">
              <a:spAutoFit/>
            </a:bodyPr>
            <a:lstStyle/>
            <a:p>
              <a:pPr>
                <a:lnSpc>
                  <a:spcPct val="115000"/>
                </a:lnSpc>
                <a:spcAft>
                  <a:spcPts val="80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Vật dao động 6 lần trong 0,02 giây.</a:t>
              </a:r>
              <a:endPar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565350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par>
                                <p:cTn id="13" presetID="10" presetClass="entr" presetSubtype="0" fill="hold" nodeType="withEffect">
                                  <p:stCondLst>
                                    <p:cond delay="2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par>
                                <p:cTn id="16" presetID="6" presetClass="entr" presetSubtype="16" fill="hold" nodeType="withEffect">
                                  <p:stCondLst>
                                    <p:cond delay="300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1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29467" y="760250"/>
            <a:ext cx="12115762" cy="992372"/>
            <a:chOff x="491518" y="1181199"/>
            <a:chExt cx="7523782" cy="744279"/>
          </a:xfrm>
        </p:grpSpPr>
        <p:sp>
          <p:nvSpPr>
            <p:cNvPr id="6" name="Rounded Rectangle 5"/>
            <p:cNvSpPr/>
            <p:nvPr/>
          </p:nvSpPr>
          <p:spPr>
            <a:xfrm>
              <a:off x="491518" y="1181199"/>
              <a:ext cx="7196410" cy="74427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chemeClr val="bg1"/>
                </a:solidFill>
                <a:latin typeface="Arial" panose="020B0604020202020204" pitchFamily="34" charset="0"/>
                <a:cs typeface="Arial" panose="020B0604020202020204" pitchFamily="34" charset="0"/>
                <a:sym typeface="Arial"/>
              </a:endParaRPr>
            </a:p>
          </p:txBody>
        </p:sp>
        <p:sp>
          <p:nvSpPr>
            <p:cNvPr id="8" name="Rectangle 7"/>
            <p:cNvSpPr/>
            <p:nvPr/>
          </p:nvSpPr>
          <p:spPr>
            <a:xfrm>
              <a:off x="648266" y="1282786"/>
              <a:ext cx="7367034" cy="409295"/>
            </a:xfrm>
            <a:prstGeom prst="rect">
              <a:avLst/>
            </a:prstGeom>
            <a:solidFill>
              <a:schemeClr val="accent5">
                <a:lumMod val="20000"/>
                <a:lumOff val="80000"/>
              </a:schemeClr>
            </a:solidFill>
          </p:spPr>
          <p:txBody>
            <a:bodyPr wrap="square">
              <a:spAutoFit/>
            </a:bodyPr>
            <a:lstStyle/>
            <a:p>
              <a:pPr algn="ctr">
                <a:lnSpc>
                  <a:spcPct val="115000"/>
                </a:lnSpc>
                <a:spcAft>
                  <a:spcPts val="800"/>
                </a:spcAft>
                <a:tabLst>
                  <a:tab pos="1609725" algn="l"/>
                </a:tabLst>
              </a:pPr>
              <a:r>
                <a:rPr lang="en-US" sz="2800" b="1" dirty="0" err="1">
                  <a:effectLst/>
                  <a:latin typeface="Arial" panose="020B0604020202020204" pitchFamily="34" charset="0"/>
                  <a:ea typeface="Calibri" panose="020F0502020204030204" pitchFamily="34" charset="0"/>
                  <a:cs typeface="Arial" panose="020B0604020202020204" pitchFamily="34" charset="0"/>
                </a:rPr>
                <a:t>Câu</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vi-VN" sz="2800" b="1" dirty="0">
                  <a:effectLst/>
                  <a:latin typeface="Arial" panose="020B0604020202020204" pitchFamily="34" charset="0"/>
                  <a:ea typeface="Calibri" panose="020F0502020204030204" pitchFamily="34" charset="0"/>
                  <a:cs typeface="Arial" panose="020B0604020202020204" pitchFamily="34" charset="0"/>
                </a:rPr>
                <a:t>11.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nào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sau</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đây</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dao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động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phát</a:t>
              </a:r>
              <a:r>
                <a:rPr lang="vi-VN" sz="2800" dirty="0">
                  <a:effectLst/>
                  <a:latin typeface="Arial" panose="020B0604020202020204" pitchFamily="34" charset="0"/>
                  <a:ea typeface="Calibri" panose="020F0502020204030204" pitchFamily="34" charset="0"/>
                  <a:cs typeface="Arial" panose="020B0604020202020204" pitchFamily="34" charset="0"/>
                </a:rPr>
                <a:t> ra âm cao nhất</a:t>
              </a:r>
              <a:r>
                <a:rPr lang="en-US" sz="2800" dirty="0">
                  <a:effectLst/>
                  <a:latin typeface="Arial" panose="020B0604020202020204" pitchFamily="34" charset="0"/>
                  <a:ea typeface="Calibri" panose="020F0502020204030204" pitchFamily="34" charset="0"/>
                  <a:cs typeface="Arial" panose="020B0604020202020204" pitchFamily="34" charset="0"/>
                </a:rPr>
                <a:t> ? </a:t>
              </a:r>
            </a:p>
          </p:txBody>
        </p:sp>
      </p:grpSp>
      <p:grpSp>
        <p:nvGrpSpPr>
          <p:cNvPr id="19" name="Group 18"/>
          <p:cNvGrpSpPr/>
          <p:nvPr/>
        </p:nvGrpSpPr>
        <p:grpSpPr>
          <a:xfrm>
            <a:off x="1196627" y="2004231"/>
            <a:ext cx="10542489"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455600" y="2187647"/>
              <a:ext cx="2437590" cy="318601"/>
            </a:xfrm>
            <a:prstGeom prst="rect">
              <a:avLst/>
            </a:prstGeom>
          </p:spPr>
          <p:txBody>
            <a:bodyPr wrap="square">
              <a:spAutoFit/>
            </a:bodyPr>
            <a:lstStyle/>
            <a:p>
              <a:pPr algn="just">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 Trong một giây, dây đàn thực hiện được 200 dao động. </a:t>
              </a:r>
            </a:p>
          </p:txBody>
        </p:sp>
      </p:grpSp>
      <p:grpSp>
        <p:nvGrpSpPr>
          <p:cNvPr id="20" name="Group 19"/>
          <p:cNvGrpSpPr/>
          <p:nvPr/>
        </p:nvGrpSpPr>
        <p:grpSpPr>
          <a:xfrm>
            <a:off x="1212159" y="3224348"/>
            <a:ext cx="10825165" cy="1058389"/>
            <a:chOff x="1403497" y="3629246"/>
            <a:chExt cx="2413591" cy="1304115"/>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46103" y="3806583"/>
              <a:ext cx="2179569" cy="1126778"/>
            </a:xfrm>
            <a:prstGeom prst="rect">
              <a:avLst/>
            </a:prstGeom>
          </p:spPr>
          <p:txBody>
            <a:bodyPr wrap="square">
              <a:spAutoFit/>
            </a:bodyPr>
            <a:lstStyle/>
            <a:p>
              <a:pPr algn="just">
                <a:lnSpc>
                  <a:spcPct val="115000"/>
                </a:lnSpc>
                <a:spcAft>
                  <a:spcPts val="800"/>
                </a:spcAft>
                <a:tabLst>
                  <a:tab pos="1609725" algn="l"/>
                </a:tabLst>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B. Trong một phút, con lắc thực hiện được 3000 dao động. </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1" name="Group 20"/>
          <p:cNvGrpSpPr/>
          <p:nvPr/>
        </p:nvGrpSpPr>
        <p:grpSpPr>
          <a:xfrm>
            <a:off x="1212158" y="4437390"/>
            <a:ext cx="10538769"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9725" algn="l"/>
                </a:tabLst>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C. Trong 5 giây, mặt trống thực hiện được 500 dao động. </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1212160" y="5621196"/>
            <a:ext cx="10526956" cy="1430472"/>
            <a:chOff x="4945323" y="3598822"/>
            <a:chExt cx="2453550" cy="1451421"/>
          </a:xfrm>
        </p:grpSpPr>
        <p:sp>
          <p:nvSpPr>
            <p:cNvPr id="13" name="Rounded Rectangle 12"/>
            <p:cNvSpPr/>
            <p:nvPr/>
          </p:nvSpPr>
          <p:spPr>
            <a:xfrm>
              <a:off x="494532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968655" y="3878788"/>
              <a:ext cx="2430218" cy="1171455"/>
            </a:xfrm>
            <a:prstGeom prst="rect">
              <a:avLst/>
            </a:prstGeom>
          </p:spPr>
          <p:txBody>
            <a:bodyPr wrap="square">
              <a:spAutoFit/>
            </a:bodyPr>
            <a:lstStyle/>
            <a:p>
              <a:pPr algn="just">
                <a:lnSpc>
                  <a:spcPct val="115000"/>
                </a:lnSpc>
                <a:spcAft>
                  <a:spcPts val="800"/>
                </a:spcAft>
                <a:tabLst>
                  <a:tab pos="1609725" algn="l"/>
                  <a:tab pos="6391275" algn="l"/>
                </a:tabLst>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D. Trong 20 giây, dây chun thực hiện được 1200 dao động. </a:t>
              </a:r>
              <a:endParaRPr lang="en-US" sz="280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1466632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par>
                                <p:cTn id="8" presetID="6" presetClass="entr" presetSubtype="16"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6" presetClass="entr" presetSubtype="16" fill="hold" nodeType="withEffect">
                                  <p:stCondLst>
                                    <p:cond delay="300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252252-D3D6-4DE6-A183-A8376B791B96}"/>
              </a:ext>
            </a:extLst>
          </p:cNvPr>
          <p:cNvSpPr txBox="1"/>
          <p:nvPr/>
        </p:nvSpPr>
        <p:spPr>
          <a:xfrm>
            <a:off x="685800" y="3933775"/>
            <a:ext cx="10293626" cy="1475404"/>
          </a:xfrm>
          <a:prstGeom prst="rect">
            <a:avLst/>
          </a:prstGeom>
          <a:noFill/>
        </p:spPr>
        <p:txBody>
          <a:bodyPr wrap="square">
            <a:spAutoFit/>
          </a:bodyPr>
          <a:lstStyle/>
          <a:p>
            <a:pPr indent="450215" algn="just">
              <a:lnSpc>
                <a:spcPct val="107000"/>
              </a:lnSpc>
            </a:pP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en-US" sz="2800" dirty="0" err="1">
                <a:solidFill>
                  <a:srgbClr val="FF0000"/>
                </a:solidFill>
                <a:latin typeface="Arial" panose="020B0604020202020204" pitchFamily="34" charset="0"/>
                <a:ea typeface="Calibri" panose="020F0502020204030204" pitchFamily="34" charset="0"/>
                <a:cs typeface="Arial" panose="020B0604020202020204" pitchFamily="34" charset="0"/>
              </a:rPr>
              <a:t>T</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hước</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thép</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chuyển</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như</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thế</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nào</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p>
          <a:p>
            <a:pPr indent="450215" algn="just">
              <a:lnSpc>
                <a:spcPct val="107000"/>
              </a:lnSpc>
            </a:pP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2.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Có</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âm</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thanh</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phát</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ra</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khi</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thước</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không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p>
          <a:p>
            <a:pPr indent="450215" algn="just">
              <a:lnSpc>
                <a:spcPct val="107000"/>
              </a:lnSpc>
            </a:pP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3.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Biên</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gì</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5" name="TextBox 4">
            <a:extLst>
              <a:ext uri="{FF2B5EF4-FFF2-40B4-BE49-F238E27FC236}">
                <a16:creationId xmlns:a16="http://schemas.microsoft.com/office/drawing/2014/main" id="{B4BDB17E-74A1-40A8-A94A-C0F9495108B3}"/>
              </a:ext>
            </a:extLst>
          </p:cNvPr>
          <p:cNvSpPr txBox="1"/>
          <p:nvPr/>
        </p:nvSpPr>
        <p:spPr>
          <a:xfrm>
            <a:off x="2489338" y="0"/>
            <a:ext cx="7421218" cy="707886"/>
          </a:xfrm>
          <a:prstGeom prst="rect">
            <a:avLst/>
          </a:prstGeom>
          <a:solidFill>
            <a:srgbClr val="FFFF00"/>
          </a:solid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HOẠT ĐỘNG NHÓM </a:t>
            </a:r>
          </a:p>
        </p:txBody>
      </p:sp>
      <p:pic>
        <p:nvPicPr>
          <p:cNvPr id="6" name="Picture 2" descr="C:\Users\SNC\Desktop\ảnh.PNG">
            <a:extLst>
              <a:ext uri="{FF2B5EF4-FFF2-40B4-BE49-F238E27FC236}">
                <a16:creationId xmlns:a16="http://schemas.microsoft.com/office/drawing/2014/main" id="{1A277657-51D1-4539-B091-B2282C5EA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53868"/>
            <a:ext cx="7772399" cy="270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479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B1261-87FE-41A4-BDFF-D2BE7EC34177}"/>
              </a:ext>
            </a:extLst>
          </p:cNvPr>
          <p:cNvSpPr txBox="1"/>
          <p:nvPr/>
        </p:nvSpPr>
        <p:spPr>
          <a:xfrm>
            <a:off x="530395" y="1090782"/>
            <a:ext cx="10325262" cy="954107"/>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Câu</a:t>
            </a:r>
            <a:r>
              <a:rPr lang="en-US" sz="2800" b="1" dirty="0">
                <a:solidFill>
                  <a:srgbClr val="FF0000"/>
                </a:solidFill>
                <a:latin typeface="Arial" panose="020B0604020202020204" pitchFamily="34" charset="0"/>
                <a:cs typeface="Arial" panose="020B0604020202020204" pitchFamily="34" charset="0"/>
              </a:rPr>
              <a:t> 1</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Thước</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thép</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lên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xuống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quanh</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ban </a:t>
            </a:r>
            <a:r>
              <a:rPr lang="en-US" sz="2800" b="1" dirty="0" err="1">
                <a:solidFill>
                  <a:srgbClr val="0000CC"/>
                </a:solidFill>
                <a:latin typeface="Arial" panose="020B0604020202020204" pitchFamily="34" charset="0"/>
                <a:cs typeface="Arial" panose="020B0604020202020204" pitchFamily="34" charset="0"/>
              </a:rPr>
              <a:t>đầu</a:t>
            </a:r>
            <a:endParaRPr lang="en-US" sz="2800" b="1" dirty="0">
              <a:solidFill>
                <a:srgbClr val="0000CC"/>
              </a:solidFill>
              <a:latin typeface="Arial" panose="020B0604020202020204" pitchFamily="34" charset="0"/>
              <a:cs typeface="Arial" panose="020B0604020202020204" pitchFamily="34" charset="0"/>
            </a:endParaRPr>
          </a:p>
          <a:p>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cân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bằng</a:t>
            </a:r>
            <a:r>
              <a:rPr lang="en-US" sz="2800" b="1" dirty="0">
                <a:solidFill>
                  <a:srgbClr val="0000CC"/>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3F2EA5C5-24F0-4A8E-B1FF-FFC8F83372CF}"/>
              </a:ext>
            </a:extLst>
          </p:cNvPr>
          <p:cNvSpPr txBox="1"/>
          <p:nvPr/>
        </p:nvSpPr>
        <p:spPr>
          <a:xfrm>
            <a:off x="530395" y="2438241"/>
            <a:ext cx="9905275" cy="954107"/>
          </a:xfrm>
          <a:prstGeom prst="rect">
            <a:avLst/>
          </a:prstGeom>
          <a:noFill/>
        </p:spPr>
        <p:txBody>
          <a:bodyPr wrap="square" rtlCol="0">
            <a:spAutoFit/>
          </a:bodyPr>
          <a:lstStyle/>
          <a:p>
            <a:r>
              <a:rPr lang="en-US" sz="2800" b="1" dirty="0" err="1">
                <a:solidFill>
                  <a:srgbClr val="FF0000"/>
                </a:solidFill>
                <a:latin typeface="Arial" panose="020B0604020202020204" pitchFamily="34" charset="0"/>
                <a:cs typeface="Arial" panose="020B0604020202020204" pitchFamily="34" charset="0"/>
              </a:rPr>
              <a:t>Câu</a:t>
            </a:r>
            <a:r>
              <a:rPr lang="en-US" sz="2800" b="1" dirty="0">
                <a:solidFill>
                  <a:srgbClr val="FF0000"/>
                </a:solidFill>
                <a:latin typeface="Arial" panose="020B0604020202020204" pitchFamily="34" charset="0"/>
                <a:cs typeface="Arial" panose="020B0604020202020204" pitchFamily="34" charset="0"/>
              </a:rPr>
              <a:t> </a:t>
            </a: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2</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a:solidFill>
                  <a:srgbClr val="0000CC"/>
                </a:solidFill>
                <a:latin typeface="Arial" panose="020B0604020202020204" pitchFamily="34" charset="0"/>
                <a:ea typeface="Calibri" panose="020F0502020204030204" pitchFamily="34" charset="0"/>
                <a:cs typeface="Arial" panose="020B0604020202020204" pitchFamily="34" charset="0"/>
              </a:rPr>
              <a:t>K</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hi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thước</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thép</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latin typeface="Arial" panose="020B0604020202020204" pitchFamily="34" charset="0"/>
                <a:ea typeface="Calibri" panose="020F0502020204030204" pitchFamily="34" charset="0"/>
                <a:cs typeface="Arial" panose="020B0604020202020204" pitchFamily="34" charset="0"/>
              </a:rPr>
              <a:t>và</a:t>
            </a:r>
            <a:r>
              <a:rPr lang="en-US" sz="2800" b="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phát</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ra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âm</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thanh</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phần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phật</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a:t>
            </a:r>
            <a:endParaRPr lang="en-US" sz="2800" b="1" dirty="0">
              <a:solidFill>
                <a:srgbClr val="0000CC"/>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AE16998-CD77-4F8C-B675-444A4F4F82B8}"/>
              </a:ext>
            </a:extLst>
          </p:cNvPr>
          <p:cNvSpPr txBox="1"/>
          <p:nvPr/>
        </p:nvSpPr>
        <p:spPr>
          <a:xfrm>
            <a:off x="530395" y="3667160"/>
            <a:ext cx="9905275" cy="954107"/>
          </a:xfrm>
          <a:prstGeom prst="rect">
            <a:avLst/>
          </a:prstGeom>
          <a:noFill/>
        </p:spPr>
        <p:txBody>
          <a:bodyPr wrap="square" rtlCol="0">
            <a:spAutoFit/>
          </a:bodyPr>
          <a:lstStyle/>
          <a:p>
            <a:r>
              <a:rPr lang="en-US" sz="2800" b="1" dirty="0" err="1">
                <a:solidFill>
                  <a:srgbClr val="FF0000"/>
                </a:solidFill>
                <a:latin typeface="Arial" panose="020B0604020202020204" pitchFamily="34" charset="0"/>
                <a:cs typeface="Arial" panose="020B0604020202020204" pitchFamily="34" charset="0"/>
              </a:rPr>
              <a:t>Câu</a:t>
            </a:r>
            <a:r>
              <a:rPr lang="en-US" sz="2800" b="1" dirty="0">
                <a:solidFill>
                  <a:srgbClr val="FF0000"/>
                </a:solidFill>
                <a:latin typeface="Arial" panose="020B0604020202020204" pitchFamily="34" charset="0"/>
                <a:cs typeface="Arial" panose="020B0604020202020204" pitchFamily="34" charset="0"/>
              </a:rPr>
              <a:t> 3</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Biên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là</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khoảng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cách</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từ</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ban </a:t>
            </a:r>
            <a:r>
              <a:rPr lang="en-US" sz="2800" b="1" dirty="0" err="1">
                <a:solidFill>
                  <a:srgbClr val="0000CC"/>
                </a:solidFill>
                <a:latin typeface="Arial" panose="020B0604020202020204" pitchFamily="34" charset="0"/>
                <a:cs typeface="Arial" panose="020B0604020202020204" pitchFamily="34" charset="0"/>
              </a:rPr>
              <a:t>đầu</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cân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bằng</a:t>
            </a:r>
            <a:r>
              <a:rPr lang="en-US" sz="2800" b="1" dirty="0">
                <a:solidFill>
                  <a:srgbClr val="0000CC"/>
                </a:solidFill>
                <a:latin typeface="Arial" panose="020B0604020202020204" pitchFamily="34" charset="0"/>
                <a:cs typeface="Arial" panose="020B0604020202020204" pitchFamily="34" charset="0"/>
              </a:rPr>
              <a:t> ) </a:t>
            </a:r>
            <a:r>
              <a:rPr lang="en-US" sz="2800" b="1" dirty="0" err="1">
                <a:solidFill>
                  <a:srgbClr val="0000CC"/>
                </a:solidFill>
                <a:latin typeface="Arial" panose="020B0604020202020204" pitchFamily="34" charset="0"/>
                <a:cs typeface="Arial" panose="020B0604020202020204" pitchFamily="34" charset="0"/>
              </a:rPr>
              <a:t>đến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xa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nhất</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thước</a:t>
            </a:r>
            <a:endParaRPr lang="en-US" sz="2800" b="1" dirty="0">
              <a:solidFill>
                <a:srgbClr val="0000CC"/>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357397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451" y="609601"/>
            <a:ext cx="10158549" cy="1200329"/>
          </a:xfrm>
          <a:prstGeom prst="rect">
            <a:avLst/>
          </a:prstGeom>
        </p:spPr>
        <p:txBody>
          <a:bodyPr wrap="square">
            <a:spAutoFit/>
          </a:bodyPr>
          <a:lstStyle/>
          <a:p>
            <a:r>
              <a:rPr lang="vi-VN" sz="3600" i="1" dirty="0">
                <a:solidFill>
                  <a:srgbClr val="000099"/>
                </a:solidFill>
                <a:latin typeface="+mj-lt"/>
              </a:rPr>
              <a:t>Biên độ dao động là khoảng cách từ vị trí cân bằng đến vị trí xa nhất của dao động </a:t>
            </a:r>
            <a:endParaRPr lang="en-US" sz="3600" i="1" dirty="0">
              <a:solidFill>
                <a:srgbClr val="000099"/>
              </a:solidFill>
              <a:latin typeface="+mj-lt"/>
            </a:endParaRPr>
          </a:p>
        </p:txBody>
      </p:sp>
      <p:sp>
        <p:nvSpPr>
          <p:cNvPr id="5" name="Rectangle 4"/>
          <p:cNvSpPr/>
          <p:nvPr/>
        </p:nvSpPr>
        <p:spPr>
          <a:xfrm>
            <a:off x="1071154" y="1752600"/>
            <a:ext cx="9596846" cy="1754326"/>
          </a:xfrm>
          <a:prstGeom prst="rect">
            <a:avLst/>
          </a:prstGeom>
        </p:spPr>
        <p:txBody>
          <a:bodyPr wrap="square">
            <a:spAutoFit/>
          </a:bodyPr>
          <a:lstStyle/>
          <a:p>
            <a:r>
              <a:rPr lang="en-US" sz="3600" dirty="0">
                <a:latin typeface="+mj-lt"/>
              </a:rPr>
              <a:t>- </a:t>
            </a:r>
            <a:r>
              <a:rPr lang="vi-VN" sz="3600" dirty="0">
                <a:latin typeface="+mj-lt"/>
              </a:rPr>
              <a:t>Ta không thể nhìn thấy sóng âm, nhưng ta có thể dùng thiết bị điện tử để ghi lại các đặc điểm của sóng âm  </a:t>
            </a:r>
            <a:endParaRPr lang="en-US" sz="3600" dirty="0">
              <a:latin typeface="+mj-lt"/>
            </a:endParaRPr>
          </a:p>
        </p:txBody>
      </p:sp>
      <p:pic>
        <p:nvPicPr>
          <p:cNvPr id="7170" name="Picture 2" descr="https://img.loigiaihay.com/picture/2022/0318/132.png"/>
          <p:cNvPicPr>
            <a:picLocks noChangeAspect="1" noChangeArrowheads="1"/>
          </p:cNvPicPr>
          <p:nvPr/>
        </p:nvPicPr>
        <p:blipFill>
          <a:blip r:embed="rId2"/>
          <a:srcRect/>
          <a:stretch>
            <a:fillRect/>
          </a:stretch>
        </p:blipFill>
        <p:spPr bwMode="auto">
          <a:xfrm>
            <a:off x="6477001" y="3276601"/>
            <a:ext cx="3971925" cy="3343275"/>
          </a:xfrm>
          <a:prstGeom prst="rect">
            <a:avLst/>
          </a:prstGeom>
          <a:noFill/>
        </p:spPr>
      </p:pic>
      <p:pic>
        <p:nvPicPr>
          <p:cNvPr id="7172" name="Picture 4" descr="https://img.loigiaihay.com/picture/2022/0318/134.png"/>
          <p:cNvPicPr>
            <a:picLocks noChangeAspect="1" noChangeArrowheads="1"/>
          </p:cNvPicPr>
          <p:nvPr/>
        </p:nvPicPr>
        <p:blipFill>
          <a:blip r:embed="rId3"/>
          <a:srcRect/>
          <a:stretch>
            <a:fillRect/>
          </a:stretch>
        </p:blipFill>
        <p:spPr bwMode="auto">
          <a:xfrm>
            <a:off x="1524001" y="3505200"/>
            <a:ext cx="4721201" cy="3048000"/>
          </a:xfrm>
          <a:prstGeom prst="rect">
            <a:avLst/>
          </a:prstGeom>
          <a:noFill/>
        </p:spPr>
      </p:pic>
      <p:sp>
        <p:nvSpPr>
          <p:cNvPr id="8" name="Rectangle 7"/>
          <p:cNvSpPr/>
          <p:nvPr/>
        </p:nvSpPr>
        <p:spPr>
          <a:xfrm>
            <a:off x="1524000" y="1"/>
            <a:ext cx="2377574" cy="646331"/>
          </a:xfrm>
          <a:prstGeom prst="rect">
            <a:avLst/>
          </a:prstGeom>
        </p:spPr>
        <p:txBody>
          <a:bodyPr wrap="none">
            <a:spAutoFit/>
          </a:bodyPr>
          <a:lstStyle/>
          <a:p>
            <a:pPr algn="just"/>
            <a:r>
              <a:rPr lang="en-US" sz="3600" b="1" dirty="0">
                <a:solidFill>
                  <a:srgbClr val="0000FF"/>
                </a:solidFill>
                <a:latin typeface="Times New Roman" pitchFamily="18" charset="0"/>
                <a:ea typeface="Tahoma" panose="020B0604030504040204" pitchFamily="34" charset="0"/>
                <a:cs typeface="Times New Roman" pitchFamily="18" charset="0"/>
              </a:rPr>
              <a:t>b. </a:t>
            </a:r>
            <a:r>
              <a:rPr lang="en-US" sz="3600" b="1" dirty="0" err="1">
                <a:solidFill>
                  <a:srgbClr val="0000FF"/>
                </a:solidFill>
                <a:latin typeface="Times New Roman" pitchFamily="18" charset="0"/>
                <a:ea typeface="Tahoma" panose="020B0604030504040204" pitchFamily="34" charset="0"/>
                <a:cs typeface="Times New Roman" pitchFamily="18" charset="0"/>
              </a:rPr>
              <a:t>Kết</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luận</a:t>
            </a:r>
            <a:endParaRPr lang="en-US" sz="3600" b="1" dirty="0">
              <a:solidFill>
                <a:srgbClr val="0000FF"/>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524977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 calcmode="lin" valueType="num">
                                      <p:cBhvr additive="base">
                                        <p:cTn id="22" dur="5000" fill="hold"/>
                                        <p:tgtEl>
                                          <p:spTgt spid="7172"/>
                                        </p:tgtEl>
                                        <p:attrNameLst>
                                          <p:attrName>ppt_x</p:attrName>
                                        </p:attrNameLst>
                                      </p:cBhvr>
                                      <p:tavLst>
                                        <p:tav tm="0">
                                          <p:val>
                                            <p:strVal val="#ppt_x"/>
                                          </p:val>
                                        </p:tav>
                                        <p:tav tm="100000">
                                          <p:val>
                                            <p:strVal val="#ppt_x"/>
                                          </p:val>
                                        </p:tav>
                                      </p:tavLst>
                                    </p:anim>
                                    <p:anim calcmode="lin" valueType="num">
                                      <p:cBhvr additive="base">
                                        <p:cTn id="23" dur="50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Effect transition="in" filter="slide(fromBottom)">
                                      <p:cBhvr>
                                        <p:cTn id="2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1524000" y="1"/>
            <a:ext cx="9144000" cy="2971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dirty="0">
              <a:solidFill>
                <a:srgbClr val="000000"/>
              </a:solidFill>
              <a:latin typeface="VNI-Swiss-Condense" pitchFamily="2" charset="0"/>
            </a:endParaRPr>
          </a:p>
        </p:txBody>
      </p:sp>
      <p:sp>
        <p:nvSpPr>
          <p:cNvPr id="6152" name="Rectangle 36"/>
          <p:cNvSpPr>
            <a:spLocks noChangeArrowheads="1"/>
          </p:cNvSpPr>
          <p:nvPr/>
        </p:nvSpPr>
        <p:spPr bwMode="auto">
          <a:xfrm>
            <a:off x="7124702"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667">
              <a:solidFill>
                <a:srgbClr val="000000"/>
              </a:solidFill>
            </a:endParaRPr>
          </a:p>
        </p:txBody>
      </p:sp>
      <p:sp>
        <p:nvSpPr>
          <p:cNvPr id="12" name="TextBox 11">
            <a:extLst>
              <a:ext uri="{FF2B5EF4-FFF2-40B4-BE49-F238E27FC236}">
                <a16:creationId xmlns:a16="http://schemas.microsoft.com/office/drawing/2014/main" id="{551733C7-6925-417B-9BDB-3A2C87426A60}"/>
              </a:ext>
            </a:extLst>
          </p:cNvPr>
          <p:cNvSpPr txBox="1"/>
          <p:nvPr/>
        </p:nvSpPr>
        <p:spPr>
          <a:xfrm>
            <a:off x="1523999" y="0"/>
            <a:ext cx="9945189" cy="3416320"/>
          </a:xfrm>
          <a:prstGeom prst="rect">
            <a:avLst/>
          </a:prstGeom>
          <a:noFill/>
        </p:spPr>
        <p:txBody>
          <a:bodyPr wrap="square" lIns="91440" tIns="45720" rIns="91440" bIns="45720" rtlCol="0">
            <a:spAutoFit/>
          </a:bodyPr>
          <a:lstStyle/>
          <a:p>
            <a:pPr algn="just"/>
            <a:r>
              <a:rPr lang="en-US" sz="3600" b="1" dirty="0">
                <a:solidFill>
                  <a:srgbClr val="0000FF"/>
                </a:solidFill>
                <a:latin typeface="Times New Roman" pitchFamily="18" charset="0"/>
                <a:ea typeface="Tahoma" panose="020B0604030504040204" pitchFamily="34" charset="0"/>
                <a:cs typeface="Times New Roman" pitchFamily="18" charset="0"/>
              </a:rPr>
              <a:t>2. </a:t>
            </a:r>
            <a:r>
              <a:rPr lang="en-US" sz="3600" b="1" dirty="0" err="1">
                <a:solidFill>
                  <a:srgbClr val="0000FF"/>
                </a:solidFill>
                <a:latin typeface="Times New Roman" pitchFamily="18" charset="0"/>
                <a:ea typeface="Tahoma" panose="020B0604030504040204" pitchFamily="34" charset="0"/>
                <a:cs typeface="Times New Roman" pitchFamily="18" charset="0"/>
              </a:rPr>
              <a:t>Độ</a:t>
            </a:r>
            <a:r>
              <a:rPr lang="en-US" sz="3600" b="1" dirty="0">
                <a:solidFill>
                  <a:srgbClr val="0000FF"/>
                </a:solidFill>
                <a:latin typeface="Times New Roman" pitchFamily="18" charset="0"/>
                <a:ea typeface="Tahoma" panose="020B0604030504040204" pitchFamily="34" charset="0"/>
                <a:cs typeface="Times New Roman" pitchFamily="18" charset="0"/>
              </a:rPr>
              <a:t> to </a:t>
            </a:r>
            <a:r>
              <a:rPr lang="en-US" sz="3600" b="1" dirty="0" err="1">
                <a:solidFill>
                  <a:srgbClr val="0000FF"/>
                </a:solidFill>
                <a:latin typeface="Times New Roman" pitchFamily="18" charset="0"/>
                <a:ea typeface="Tahoma" panose="020B0604030504040204" pitchFamily="34" charset="0"/>
                <a:cs typeface="Times New Roman" pitchFamily="18" charset="0"/>
              </a:rPr>
              <a:t>của</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âm</a:t>
            </a:r>
            <a:endParaRPr lang="en-US" sz="3600" b="1" dirty="0">
              <a:solidFill>
                <a:srgbClr val="0000FF"/>
              </a:solidFill>
              <a:latin typeface="Times New Roman" pitchFamily="18" charset="0"/>
              <a:ea typeface="Tahoma" panose="020B0604030504040204" pitchFamily="34" charset="0"/>
              <a:cs typeface="Times New Roman" pitchFamily="18" charset="0"/>
            </a:endParaRPr>
          </a:p>
          <a:p>
            <a:pPr algn="just"/>
            <a:r>
              <a:rPr lang="en-US" sz="3600" b="1" dirty="0">
                <a:solidFill>
                  <a:srgbClr val="0000FF"/>
                </a:solidFill>
                <a:latin typeface="Times New Roman" pitchFamily="18" charset="0"/>
                <a:ea typeface="Tahoma" panose="020B0604030504040204" pitchFamily="34" charset="0"/>
                <a:cs typeface="Times New Roman" pitchFamily="18" charset="0"/>
              </a:rPr>
              <a:t>a. </a:t>
            </a:r>
            <a:r>
              <a:rPr lang="en-US" sz="3600" b="1" dirty="0" err="1">
                <a:solidFill>
                  <a:srgbClr val="0000FF"/>
                </a:solidFill>
                <a:latin typeface="Times New Roman" pitchFamily="18" charset="0"/>
                <a:ea typeface="Tahoma" panose="020B0604030504040204" pitchFamily="34" charset="0"/>
                <a:cs typeface="Times New Roman" pitchFamily="18" charset="0"/>
              </a:rPr>
              <a:t>Thí</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nghiệm</a:t>
            </a:r>
            <a:r>
              <a:rPr lang="en-US" sz="3600" b="1" dirty="0">
                <a:solidFill>
                  <a:srgbClr val="0000FF"/>
                </a:solidFill>
                <a:latin typeface="Times New Roman" pitchFamily="18" charset="0"/>
                <a:ea typeface="Tahoma" panose="020B0604030504040204" pitchFamily="34" charset="0"/>
                <a:cs typeface="Times New Roman" pitchFamily="18" charset="0"/>
              </a:rPr>
              <a:t> : </a:t>
            </a:r>
          </a:p>
          <a:p>
            <a:pPr marL="342900" indent="-342900" algn="just">
              <a:buFontTx/>
              <a:buChar char="-"/>
            </a:pPr>
            <a:r>
              <a:rPr lang="en-US" sz="3600" b="1" dirty="0" err="1">
                <a:latin typeface="Times New Roman" pitchFamily="18" charset="0"/>
                <a:ea typeface="Tahoma" panose="020B0604030504040204" pitchFamily="34" charset="0"/>
                <a:cs typeface="Times New Roman" pitchFamily="18" charset="0"/>
              </a:rPr>
              <a:t>Dụng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cụ</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thoa</a:t>
            </a:r>
            <a:r>
              <a:rPr lang="en-US" sz="3600" b="1" dirty="0">
                <a:latin typeface="Times New Roman" pitchFamily="18" charset="0"/>
                <a:ea typeface="Tahoma" panose="020B0604030504040204" pitchFamily="34" charset="0"/>
                <a:cs typeface="Times New Roman" pitchFamily="18" charset="0"/>
              </a:rPr>
              <a:t>, micro, </a:t>
            </a:r>
            <a:r>
              <a:rPr lang="en-US" sz="3600" b="1" dirty="0" err="1">
                <a:latin typeface="Times New Roman" pitchFamily="18" charset="0"/>
                <a:ea typeface="Tahoma" panose="020B0604030504040204" pitchFamily="34" charset="0"/>
                <a:cs typeface="Times New Roman" pitchFamily="18" charset="0"/>
              </a:rPr>
              <a:t>dao</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động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kí</a:t>
            </a:r>
            <a:endParaRPr lang="en-US" sz="3600" b="1" dirty="0">
              <a:latin typeface="Times New Roman" pitchFamily="18" charset="0"/>
              <a:ea typeface="Tahoma" panose="020B0604030504040204" pitchFamily="34" charset="0"/>
              <a:cs typeface="Times New Roman" pitchFamily="18" charset="0"/>
            </a:endParaRPr>
          </a:p>
          <a:p>
            <a:pPr marL="342900" indent="-342900" algn="just">
              <a:buFontTx/>
              <a:buChar char="-"/>
            </a:pPr>
            <a:r>
              <a:rPr lang="en-US" sz="3600" b="1" dirty="0" err="1">
                <a:latin typeface="Times New Roman" pitchFamily="18" charset="0"/>
                <a:ea typeface="Tahoma" panose="020B0604030504040204" pitchFamily="34" charset="0"/>
                <a:cs typeface="Times New Roman" pitchFamily="18" charset="0"/>
              </a:rPr>
              <a:t>Tiến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hành</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Quan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sát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màn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hình</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dao</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động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kí</a:t>
            </a:r>
            <a:r>
              <a:rPr lang="en-US" sz="3600" b="1" dirty="0">
                <a:latin typeface="Times New Roman" pitchFamily="18" charset="0"/>
                <a:ea typeface="Tahoma" panose="020B0604030504040204" pitchFamily="34" charset="0"/>
                <a:cs typeface="Times New Roman" pitchFamily="18" charset="0"/>
              </a:rPr>
              <a:t> </a:t>
            </a:r>
          </a:p>
          <a:p>
            <a:pPr algn="just"/>
            <a:r>
              <a:rPr lang="en-US" sz="3600" b="1" dirty="0" err="1">
                <a:latin typeface="Times New Roman" pitchFamily="18" charset="0"/>
                <a:ea typeface="Tahoma" panose="020B0604030504040204" pitchFamily="34" charset="0"/>
                <a:cs typeface="Times New Roman" pitchFamily="18" charset="0"/>
              </a:rPr>
              <a:t>Khi</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nguồn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chưa</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hoạt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động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khi</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thoa</a:t>
            </a:r>
            <a:endParaRPr lang="en-US" sz="3600" b="1" dirty="0">
              <a:latin typeface="Times New Roman" pitchFamily="18" charset="0"/>
              <a:ea typeface="Tahoma" panose="020B0604030504040204" pitchFamily="34" charset="0"/>
              <a:cs typeface="Times New Roman" pitchFamily="18" charset="0"/>
            </a:endParaRPr>
          </a:p>
          <a:p>
            <a:pPr algn="just"/>
            <a:r>
              <a:rPr lang="en-US" sz="3600" b="1" dirty="0" err="1">
                <a:latin typeface="Times New Roman" pitchFamily="18" charset="0"/>
                <a:ea typeface="Tahoma" panose="020B0604030504040204" pitchFamily="34" charset="0"/>
                <a:cs typeface="Times New Roman" pitchFamily="18" charset="0"/>
              </a:rPr>
              <a:t>Phát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nhỏ</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thoa</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phát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to. </a:t>
            </a:r>
          </a:p>
        </p:txBody>
      </p:sp>
    </p:spTree>
    <p:extLst>
      <p:ext uri="{BB962C8B-B14F-4D97-AF65-F5344CB8AC3E}">
        <p14:creationId xmlns:p14="http://schemas.microsoft.com/office/powerpoint/2010/main" val="1717686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None&quot;,&quot;HeaderHeight&quot;:0.0,&quot;FooterHeight&quot;:0.4,&quot;SideMargin&quot;:0.0,&quot;TopMargin&quot;:0.0,&quot;BottomMargin&quot;:0.0,&quot;IntervalMargin&quot;:0.0,&quot;SettingType&quot;:&quot;System&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2171</TotalTime>
  <Words>3574</Words>
  <Application>Microsoft Office PowerPoint</Application>
  <PresentationFormat>Widescreen</PresentationFormat>
  <Paragraphs>305</Paragraphs>
  <Slides>56</Slides>
  <Notes>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VNI-Swiss-Condense</vt:lpstr>
      <vt:lpstr>Calibri</vt:lpstr>
      <vt:lpstr>Times New Roman</vt:lpstr>
      <vt:lpstr>Tahoma</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Độ cao và tần số của sóng 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Độ cao của 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12. Hãy giải thích tại sao khi ta nói to và nói nhiều sẽ dễ bị khản tiếng, đau họng?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Phượng</dc:creator>
  <cp:lastModifiedBy>Ha Chi</cp:lastModifiedBy>
  <cp:revision>248</cp:revision>
  <dcterms:created xsi:type="dcterms:W3CDTF">2021-02-05T08:18:09Z</dcterms:created>
  <dcterms:modified xsi:type="dcterms:W3CDTF">2025-05-11T08:30:28Z</dcterms:modified>
</cp:coreProperties>
</file>